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sldIdLst>
    <p:sldId id="301" r:id="rId2"/>
    <p:sldId id="257" r:id="rId3"/>
    <p:sldId id="256" r:id="rId4"/>
    <p:sldId id="259" r:id="rId5"/>
    <p:sldId id="271" r:id="rId6"/>
    <p:sldId id="268" r:id="rId7"/>
    <p:sldId id="276" r:id="rId8"/>
    <p:sldId id="287" r:id="rId9"/>
    <p:sldId id="302" r:id="rId10"/>
    <p:sldId id="298" r:id="rId11"/>
    <p:sldId id="299" r:id="rId12"/>
    <p:sldId id="262" r:id="rId13"/>
    <p:sldId id="264" r:id="rId14"/>
    <p:sldId id="272" r:id="rId15"/>
    <p:sldId id="275" r:id="rId16"/>
    <p:sldId id="278" r:id="rId17"/>
    <p:sldId id="280" r:id="rId18"/>
    <p:sldId id="260" r:id="rId19"/>
    <p:sldId id="269" r:id="rId20"/>
    <p:sldId id="270" r:id="rId21"/>
    <p:sldId id="277" r:id="rId22"/>
    <p:sldId id="300" r:id="rId23"/>
    <p:sldId id="282" r:id="rId24"/>
    <p:sldId id="261" r:id="rId25"/>
    <p:sldId id="283" r:id="rId26"/>
    <p:sldId id="284" r:id="rId27"/>
    <p:sldId id="285" r:id="rId28"/>
    <p:sldId id="291" r:id="rId29"/>
    <p:sldId id="293" r:id="rId30"/>
    <p:sldId id="263"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4D"/>
    <a:srgbClr val="009999"/>
    <a:srgbClr val="00CCCC"/>
    <a:srgbClr val="FFFFFF"/>
    <a:srgbClr val="000000"/>
    <a:srgbClr val="006666"/>
    <a:srgbClr val="005C5C"/>
    <a:srgbClr val="DDDF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26" autoAdjust="0"/>
    <p:restoredTop sz="95768"/>
  </p:normalViewPr>
  <p:slideViewPr>
    <p:cSldViewPr snapToGrid="0">
      <p:cViewPr>
        <p:scale>
          <a:sx n="100" d="100"/>
          <a:sy n="100" d="100"/>
        </p:scale>
        <p:origin x="744" y="392"/>
      </p:cViewPr>
      <p:guideLst>
        <p:guide orient="horz" pos="2160"/>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gs" Target="tags/tag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4B274-5D02-4C9A-9977-45A09E3DDF76}" type="datetimeFigureOut">
              <a:rPr lang="zh-CN" altLang="en-US" smtClean="0"/>
              <a:t>2019/12/3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317C3-661B-4245-9BEC-3826C862E9FA}" type="slidenum">
              <a:rPr lang="zh-CN" altLang="en-US" smtClean="0"/>
              <a:t>‹#›</a:t>
            </a:fld>
            <a:endParaRPr lang="zh-CN" altLang="en-US"/>
          </a:p>
        </p:txBody>
      </p:sp>
    </p:spTree>
    <p:extLst>
      <p:ext uri="{BB962C8B-B14F-4D97-AF65-F5344CB8AC3E}">
        <p14:creationId xmlns:p14="http://schemas.microsoft.com/office/powerpoint/2010/main" val="4076012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2</a:t>
            </a:fld>
            <a:endParaRPr lang="zh-CN" altLang="en-US"/>
          </a:p>
        </p:txBody>
      </p:sp>
    </p:spTree>
    <p:extLst>
      <p:ext uri="{BB962C8B-B14F-4D97-AF65-F5344CB8AC3E}">
        <p14:creationId xmlns:p14="http://schemas.microsoft.com/office/powerpoint/2010/main" val="3530376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11</a:t>
            </a:fld>
            <a:endParaRPr lang="zh-CN" altLang="en-US"/>
          </a:p>
        </p:txBody>
      </p:sp>
    </p:spTree>
    <p:extLst>
      <p:ext uri="{BB962C8B-B14F-4D97-AF65-F5344CB8AC3E}">
        <p14:creationId xmlns:p14="http://schemas.microsoft.com/office/powerpoint/2010/main" val="4202639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12</a:t>
            </a:fld>
            <a:endParaRPr lang="zh-CN" altLang="en-US"/>
          </a:p>
        </p:txBody>
      </p:sp>
    </p:spTree>
    <p:extLst>
      <p:ext uri="{BB962C8B-B14F-4D97-AF65-F5344CB8AC3E}">
        <p14:creationId xmlns:p14="http://schemas.microsoft.com/office/powerpoint/2010/main" val="1829170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13</a:t>
            </a:fld>
            <a:endParaRPr lang="zh-CN" altLang="en-US"/>
          </a:p>
        </p:txBody>
      </p:sp>
    </p:spTree>
    <p:extLst>
      <p:ext uri="{BB962C8B-B14F-4D97-AF65-F5344CB8AC3E}">
        <p14:creationId xmlns:p14="http://schemas.microsoft.com/office/powerpoint/2010/main" val="3178404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14</a:t>
            </a:fld>
            <a:endParaRPr lang="zh-CN" altLang="en-US"/>
          </a:p>
        </p:txBody>
      </p:sp>
    </p:spTree>
    <p:extLst>
      <p:ext uri="{BB962C8B-B14F-4D97-AF65-F5344CB8AC3E}">
        <p14:creationId xmlns:p14="http://schemas.microsoft.com/office/powerpoint/2010/main" val="4231053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15</a:t>
            </a:fld>
            <a:endParaRPr lang="zh-CN" altLang="en-US"/>
          </a:p>
        </p:txBody>
      </p:sp>
    </p:spTree>
    <p:extLst>
      <p:ext uri="{BB962C8B-B14F-4D97-AF65-F5344CB8AC3E}">
        <p14:creationId xmlns:p14="http://schemas.microsoft.com/office/powerpoint/2010/main" val="4259770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16</a:t>
            </a:fld>
            <a:endParaRPr lang="zh-CN" altLang="en-US"/>
          </a:p>
        </p:txBody>
      </p:sp>
    </p:spTree>
    <p:extLst>
      <p:ext uri="{BB962C8B-B14F-4D97-AF65-F5344CB8AC3E}">
        <p14:creationId xmlns:p14="http://schemas.microsoft.com/office/powerpoint/2010/main" val="3064424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17</a:t>
            </a:fld>
            <a:endParaRPr lang="zh-CN" altLang="en-US"/>
          </a:p>
        </p:txBody>
      </p:sp>
    </p:spTree>
    <p:extLst>
      <p:ext uri="{BB962C8B-B14F-4D97-AF65-F5344CB8AC3E}">
        <p14:creationId xmlns:p14="http://schemas.microsoft.com/office/powerpoint/2010/main" val="818832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18</a:t>
            </a:fld>
            <a:endParaRPr lang="zh-CN" altLang="en-US"/>
          </a:p>
        </p:txBody>
      </p:sp>
    </p:spTree>
    <p:extLst>
      <p:ext uri="{BB962C8B-B14F-4D97-AF65-F5344CB8AC3E}">
        <p14:creationId xmlns:p14="http://schemas.microsoft.com/office/powerpoint/2010/main" val="3344776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19</a:t>
            </a:fld>
            <a:endParaRPr lang="zh-CN" altLang="en-US"/>
          </a:p>
        </p:txBody>
      </p:sp>
    </p:spTree>
    <p:extLst>
      <p:ext uri="{BB962C8B-B14F-4D97-AF65-F5344CB8AC3E}">
        <p14:creationId xmlns:p14="http://schemas.microsoft.com/office/powerpoint/2010/main" val="804183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20</a:t>
            </a:fld>
            <a:endParaRPr lang="zh-CN" altLang="en-US"/>
          </a:p>
        </p:txBody>
      </p:sp>
    </p:spTree>
    <p:extLst>
      <p:ext uri="{BB962C8B-B14F-4D97-AF65-F5344CB8AC3E}">
        <p14:creationId xmlns:p14="http://schemas.microsoft.com/office/powerpoint/2010/main" val="3477235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3</a:t>
            </a:fld>
            <a:endParaRPr lang="zh-CN" altLang="en-US"/>
          </a:p>
        </p:txBody>
      </p:sp>
    </p:spTree>
    <p:extLst>
      <p:ext uri="{BB962C8B-B14F-4D97-AF65-F5344CB8AC3E}">
        <p14:creationId xmlns:p14="http://schemas.microsoft.com/office/powerpoint/2010/main" val="1977030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21</a:t>
            </a:fld>
            <a:endParaRPr lang="zh-CN" altLang="en-US"/>
          </a:p>
        </p:txBody>
      </p:sp>
    </p:spTree>
    <p:extLst>
      <p:ext uri="{BB962C8B-B14F-4D97-AF65-F5344CB8AC3E}">
        <p14:creationId xmlns:p14="http://schemas.microsoft.com/office/powerpoint/2010/main" val="3273645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22</a:t>
            </a:fld>
            <a:endParaRPr lang="zh-CN" altLang="en-US"/>
          </a:p>
        </p:txBody>
      </p:sp>
    </p:spTree>
    <p:extLst>
      <p:ext uri="{BB962C8B-B14F-4D97-AF65-F5344CB8AC3E}">
        <p14:creationId xmlns:p14="http://schemas.microsoft.com/office/powerpoint/2010/main" val="2688727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23</a:t>
            </a:fld>
            <a:endParaRPr lang="zh-CN" altLang="en-US"/>
          </a:p>
        </p:txBody>
      </p:sp>
    </p:spTree>
    <p:extLst>
      <p:ext uri="{BB962C8B-B14F-4D97-AF65-F5344CB8AC3E}">
        <p14:creationId xmlns:p14="http://schemas.microsoft.com/office/powerpoint/2010/main" val="816575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24</a:t>
            </a:fld>
            <a:endParaRPr lang="zh-CN" altLang="en-US"/>
          </a:p>
        </p:txBody>
      </p:sp>
    </p:spTree>
    <p:extLst>
      <p:ext uri="{BB962C8B-B14F-4D97-AF65-F5344CB8AC3E}">
        <p14:creationId xmlns:p14="http://schemas.microsoft.com/office/powerpoint/2010/main" val="231763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25</a:t>
            </a:fld>
            <a:endParaRPr lang="zh-CN" altLang="en-US"/>
          </a:p>
        </p:txBody>
      </p:sp>
    </p:spTree>
    <p:extLst>
      <p:ext uri="{BB962C8B-B14F-4D97-AF65-F5344CB8AC3E}">
        <p14:creationId xmlns:p14="http://schemas.microsoft.com/office/powerpoint/2010/main" val="4232697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A317C3-661B-4245-9BEC-3826C862E9FA}" type="slidenum">
              <a:rPr lang="zh-CN" altLang="en-US" smtClean="0"/>
              <a:t>26</a:t>
            </a:fld>
            <a:endParaRPr lang="zh-CN" altLang="en-US"/>
          </a:p>
        </p:txBody>
      </p:sp>
    </p:spTree>
    <p:extLst>
      <p:ext uri="{BB962C8B-B14F-4D97-AF65-F5344CB8AC3E}">
        <p14:creationId xmlns:p14="http://schemas.microsoft.com/office/powerpoint/2010/main" val="1881961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27</a:t>
            </a:fld>
            <a:endParaRPr lang="zh-CN" altLang="en-US"/>
          </a:p>
        </p:txBody>
      </p:sp>
    </p:spTree>
    <p:extLst>
      <p:ext uri="{BB962C8B-B14F-4D97-AF65-F5344CB8AC3E}">
        <p14:creationId xmlns:p14="http://schemas.microsoft.com/office/powerpoint/2010/main" val="2107198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28</a:t>
            </a:fld>
            <a:endParaRPr lang="zh-CN" altLang="en-US"/>
          </a:p>
        </p:txBody>
      </p:sp>
    </p:spTree>
    <p:extLst>
      <p:ext uri="{BB962C8B-B14F-4D97-AF65-F5344CB8AC3E}">
        <p14:creationId xmlns:p14="http://schemas.microsoft.com/office/powerpoint/2010/main" val="2109246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29</a:t>
            </a:fld>
            <a:endParaRPr lang="zh-CN" altLang="en-US"/>
          </a:p>
        </p:txBody>
      </p:sp>
    </p:spTree>
    <p:extLst>
      <p:ext uri="{BB962C8B-B14F-4D97-AF65-F5344CB8AC3E}">
        <p14:creationId xmlns:p14="http://schemas.microsoft.com/office/powerpoint/2010/main" val="3997495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30</a:t>
            </a:fld>
            <a:endParaRPr lang="zh-CN" altLang="en-US"/>
          </a:p>
        </p:txBody>
      </p:sp>
    </p:spTree>
    <p:extLst>
      <p:ext uri="{BB962C8B-B14F-4D97-AF65-F5344CB8AC3E}">
        <p14:creationId xmlns:p14="http://schemas.microsoft.com/office/powerpoint/2010/main" val="3437000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4</a:t>
            </a:fld>
            <a:endParaRPr lang="zh-CN" altLang="en-US"/>
          </a:p>
        </p:txBody>
      </p:sp>
    </p:spTree>
    <p:extLst>
      <p:ext uri="{BB962C8B-B14F-4D97-AF65-F5344CB8AC3E}">
        <p14:creationId xmlns:p14="http://schemas.microsoft.com/office/powerpoint/2010/main" val="1419731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5</a:t>
            </a:fld>
            <a:endParaRPr lang="zh-CN" altLang="en-US"/>
          </a:p>
        </p:txBody>
      </p:sp>
    </p:spTree>
    <p:extLst>
      <p:ext uri="{BB962C8B-B14F-4D97-AF65-F5344CB8AC3E}">
        <p14:creationId xmlns:p14="http://schemas.microsoft.com/office/powerpoint/2010/main" val="907187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6</a:t>
            </a:fld>
            <a:endParaRPr lang="zh-CN" altLang="en-US"/>
          </a:p>
        </p:txBody>
      </p:sp>
    </p:spTree>
    <p:extLst>
      <p:ext uri="{BB962C8B-B14F-4D97-AF65-F5344CB8AC3E}">
        <p14:creationId xmlns:p14="http://schemas.microsoft.com/office/powerpoint/2010/main" val="404303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7</a:t>
            </a:fld>
            <a:endParaRPr lang="zh-CN" altLang="en-US"/>
          </a:p>
        </p:txBody>
      </p:sp>
    </p:spTree>
    <p:extLst>
      <p:ext uri="{BB962C8B-B14F-4D97-AF65-F5344CB8AC3E}">
        <p14:creationId xmlns:p14="http://schemas.microsoft.com/office/powerpoint/2010/main" val="2061086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8</a:t>
            </a:fld>
            <a:endParaRPr lang="zh-CN" altLang="en-US"/>
          </a:p>
        </p:txBody>
      </p:sp>
    </p:spTree>
    <p:extLst>
      <p:ext uri="{BB962C8B-B14F-4D97-AF65-F5344CB8AC3E}">
        <p14:creationId xmlns:p14="http://schemas.microsoft.com/office/powerpoint/2010/main" val="3165158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9</a:t>
            </a:fld>
            <a:endParaRPr lang="zh-CN" altLang="en-US"/>
          </a:p>
        </p:txBody>
      </p:sp>
    </p:spTree>
    <p:extLst>
      <p:ext uri="{BB962C8B-B14F-4D97-AF65-F5344CB8AC3E}">
        <p14:creationId xmlns:p14="http://schemas.microsoft.com/office/powerpoint/2010/main" val="780024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A317C3-661B-4245-9BEC-3826C862E9FA}" type="slidenum">
              <a:rPr lang="zh-CN" altLang="en-US" smtClean="0"/>
              <a:t>10</a:t>
            </a:fld>
            <a:endParaRPr lang="zh-CN" altLang="en-US"/>
          </a:p>
        </p:txBody>
      </p:sp>
    </p:spTree>
    <p:extLst>
      <p:ext uri="{BB962C8B-B14F-4D97-AF65-F5344CB8AC3E}">
        <p14:creationId xmlns:p14="http://schemas.microsoft.com/office/powerpoint/2010/main" val="3322504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3F9E60B-5720-4B40-9535-594D40B1493A}"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9ABECF-DF47-494A-AADA-5BFE0618D4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F9E60B-5720-4B40-9535-594D40B1493A}"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9ABECF-DF47-494A-AADA-5BFE0618D4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F9E60B-5720-4B40-9535-594D40B1493A}"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9ABECF-DF47-494A-AADA-5BFE0618D4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ean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7_Custom Layout">
    <p:spTree>
      <p:nvGrpSpPr>
        <p:cNvPr id="1" name=""/>
        <p:cNvGrpSpPr/>
        <p:nvPr/>
      </p:nvGrpSpPr>
      <p:grpSpPr>
        <a:xfrm>
          <a:off x="0" y="0"/>
          <a:ext cx="0" cy="0"/>
          <a:chOff x="0" y="0"/>
          <a:chExt cx="0" cy="0"/>
        </a:xfrm>
      </p:grpSpPr>
      <p:sp>
        <p:nvSpPr>
          <p:cNvPr id="3" name="Picture Placeholder 5"/>
          <p:cNvSpPr>
            <a:spLocks noGrp="1"/>
          </p:cNvSpPr>
          <p:nvPr>
            <p:ph type="pic" sz="quarter" idx="13"/>
          </p:nvPr>
        </p:nvSpPr>
        <p:spPr>
          <a:xfrm>
            <a:off x="1750370" y="3724274"/>
            <a:ext cx="2228209" cy="1400175"/>
          </a:xfrm>
        </p:spPr>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제목 및 내용">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10" name="Picture Placeholder 2"/>
          <p:cNvSpPr>
            <a:spLocks noGrp="1"/>
          </p:cNvSpPr>
          <p:nvPr>
            <p:ph type="pic" sz="quarter" idx="11" hasCustomPrompt="1"/>
          </p:nvPr>
        </p:nvSpPr>
        <p:spPr>
          <a:xfrm>
            <a:off x="1048189" y="2210372"/>
            <a:ext cx="3920051" cy="3580827"/>
          </a:xfrm>
          <a:prstGeom prst="round2SameRect">
            <a:avLst>
              <a:gd name="adj1" fmla="val 1243"/>
              <a:gd name="adj2" fmla="val 0"/>
            </a:avLst>
          </a:pr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2" name="Picture Placeholder 2"/>
          <p:cNvSpPr>
            <a:spLocks noGrp="1"/>
          </p:cNvSpPr>
          <p:nvPr>
            <p:ph type="pic" sz="quarter" idx="12" hasCustomPrompt="1"/>
          </p:nvPr>
        </p:nvSpPr>
        <p:spPr>
          <a:xfrm>
            <a:off x="9075420" y="2210372"/>
            <a:ext cx="1943100" cy="3580827"/>
          </a:xfrm>
          <a:prstGeom prst="round2SameRect">
            <a:avLst>
              <a:gd name="adj1" fmla="val 1243"/>
              <a:gd name="adj2" fmla="val 0"/>
            </a:avLst>
          </a:pr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6" name="Picture Placeholder 2"/>
          <p:cNvSpPr>
            <a:spLocks noGrp="1"/>
          </p:cNvSpPr>
          <p:nvPr>
            <p:ph type="pic" sz="quarter" idx="13" hasCustomPrompt="1"/>
          </p:nvPr>
        </p:nvSpPr>
        <p:spPr>
          <a:xfrm>
            <a:off x="5056310" y="2210373"/>
            <a:ext cx="1931230" cy="1744408"/>
          </a:xfrm>
          <a:prstGeom prst="round2SameRect">
            <a:avLst>
              <a:gd name="adj1" fmla="val 1243"/>
              <a:gd name="adj2" fmla="val 0"/>
            </a:avLst>
          </a:pr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7" name="Picture Placeholder 2"/>
          <p:cNvSpPr>
            <a:spLocks noGrp="1"/>
          </p:cNvSpPr>
          <p:nvPr>
            <p:ph type="pic" sz="quarter" idx="14" hasCustomPrompt="1"/>
          </p:nvPr>
        </p:nvSpPr>
        <p:spPr>
          <a:xfrm>
            <a:off x="5056310" y="4046793"/>
            <a:ext cx="1931230" cy="1744408"/>
          </a:xfrm>
          <a:prstGeom prst="round2SameRect">
            <a:avLst>
              <a:gd name="adj1" fmla="val 1243"/>
              <a:gd name="adj2" fmla="val 0"/>
            </a:avLst>
          </a:pr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8" name="Picture Placeholder 2"/>
          <p:cNvSpPr>
            <a:spLocks noGrp="1"/>
          </p:cNvSpPr>
          <p:nvPr>
            <p:ph type="pic" sz="quarter" idx="15" hasCustomPrompt="1"/>
          </p:nvPr>
        </p:nvSpPr>
        <p:spPr>
          <a:xfrm>
            <a:off x="7065865" y="4046793"/>
            <a:ext cx="1931230" cy="1744408"/>
          </a:xfrm>
          <a:prstGeom prst="round2SameRect">
            <a:avLst>
              <a:gd name="adj1" fmla="val 1243"/>
              <a:gd name="adj2" fmla="val 0"/>
            </a:avLst>
          </a:pr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F9E60B-5720-4B40-9535-594D40B1493A}"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9ABECF-DF47-494A-AADA-5BFE0618D4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3F9E60B-5720-4B40-9535-594D40B1493A}"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9ABECF-DF47-494A-AADA-5BFE0618D4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3F9E60B-5720-4B40-9535-594D40B1493A}" type="datetimeFigureOut">
              <a:rPr lang="zh-CN" altLang="en-US" smtClean="0"/>
              <a:t>2019/12/3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9ABECF-DF47-494A-AADA-5BFE0618D4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F9E60B-5720-4B40-9535-594D40B1493A}" type="datetimeFigureOut">
              <a:rPr lang="zh-CN" altLang="en-US" smtClean="0"/>
              <a:t>2019/12/3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B9ABECF-DF47-494A-AADA-5BFE0618D4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F9E60B-5720-4B40-9535-594D40B1493A}" type="datetimeFigureOut">
              <a:rPr lang="zh-CN" altLang="en-US" smtClean="0"/>
              <a:t>2019/12/3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9ABECF-DF47-494A-AADA-5BFE0618D4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F9E60B-5720-4B40-9535-594D40B1493A}" type="datetimeFigureOut">
              <a:rPr lang="zh-CN" altLang="en-US" smtClean="0"/>
              <a:t>2019/12/3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B9ABECF-DF47-494A-AADA-5BFE0618D4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3F9E60B-5720-4B40-9535-594D40B1493A}" type="datetimeFigureOut">
              <a:rPr lang="zh-CN" altLang="en-US" smtClean="0"/>
              <a:t>2019/12/3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9ABECF-DF47-494A-AADA-5BFE0618D4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3F9E60B-5720-4B40-9535-594D40B1493A}" type="datetimeFigureOut">
              <a:rPr lang="zh-CN" altLang="en-US" smtClean="0"/>
              <a:t>2019/12/3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9ABECF-DF47-494A-AADA-5BFE0618D4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9E60B-5720-4B40-9535-594D40B1493A}" type="datetimeFigureOut">
              <a:rPr lang="zh-CN" altLang="en-US" smtClean="0"/>
              <a:t>2019/12/3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ABECF-DF47-494A-AADA-5BFE0618D4A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png"/><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microsoft.com/office/2007/relationships/hdphoto" Target="../media/hdphoto1.wdp"/><Relationship Id="rId6" Type="http://schemas.openxmlformats.org/officeDocument/2006/relationships/image" Target="../media/image7.jpeg"/><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microsoft.com/office/2007/relationships/hdphoto" Target="../media/hdphoto1.wdp"/><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chemeClr val="bg1"/>
                </a:solidFill>
              </a:rPr>
              <a:t>项目列表</a:t>
            </a:r>
            <a:r>
              <a:rPr lang="en-US" altLang="zh-CN" dirty="0" smtClean="0">
                <a:solidFill>
                  <a:schemeClr val="bg1"/>
                </a:solidFill>
              </a:rPr>
              <a:t>	</a:t>
            </a:r>
            <a:endParaRPr lang="en-US" dirty="0">
              <a:solidFill>
                <a:schemeClr val="bg1"/>
              </a:solidFill>
            </a:endParaRPr>
          </a:p>
        </p:txBody>
      </p:sp>
      <p:sp>
        <p:nvSpPr>
          <p:cNvPr id="3" name="Content Placeholder 2"/>
          <p:cNvSpPr>
            <a:spLocks noGrp="1"/>
          </p:cNvSpPr>
          <p:nvPr>
            <p:ph idx="1"/>
          </p:nvPr>
        </p:nvSpPr>
        <p:spPr/>
        <p:txBody>
          <a:bodyPr/>
          <a:lstStyle/>
          <a:p>
            <a:r>
              <a:rPr lang="en-US" altLang="zh-CN" dirty="0" smtClean="0">
                <a:solidFill>
                  <a:schemeClr val="bg1"/>
                </a:solidFill>
              </a:rPr>
              <a:t>1.</a:t>
            </a:r>
            <a:r>
              <a:rPr lang="zh-CN" altLang="en-US" dirty="0" smtClean="0">
                <a:solidFill>
                  <a:schemeClr val="bg1"/>
                </a:solidFill>
              </a:rPr>
              <a:t> 运营管理后台</a:t>
            </a:r>
            <a:endParaRPr lang="en-US" altLang="zh-CN" dirty="0" smtClean="0">
              <a:solidFill>
                <a:schemeClr val="bg1"/>
              </a:solidFill>
            </a:endParaRPr>
          </a:p>
          <a:p>
            <a:r>
              <a:rPr lang="en-US" altLang="zh-CN" dirty="0" smtClean="0">
                <a:solidFill>
                  <a:schemeClr val="bg1"/>
                </a:solidFill>
              </a:rPr>
              <a:t>2.</a:t>
            </a:r>
            <a:r>
              <a:rPr lang="zh-CN" altLang="en-US" dirty="0" smtClean="0">
                <a:solidFill>
                  <a:schemeClr val="bg1"/>
                </a:solidFill>
              </a:rPr>
              <a:t> 活动模板项目</a:t>
            </a:r>
            <a:endParaRPr lang="en-US" altLang="zh-CN" dirty="0" smtClean="0">
              <a:solidFill>
                <a:schemeClr val="bg1"/>
              </a:solidFill>
            </a:endParaRPr>
          </a:p>
          <a:p>
            <a:r>
              <a:rPr lang="en-US" altLang="zh-CN" dirty="0" smtClean="0">
                <a:solidFill>
                  <a:schemeClr val="bg1"/>
                </a:solidFill>
              </a:rPr>
              <a:t>3.</a:t>
            </a:r>
            <a:r>
              <a:rPr lang="zh-CN" altLang="en-US" dirty="0" smtClean="0">
                <a:solidFill>
                  <a:schemeClr val="bg1"/>
                </a:solidFill>
              </a:rPr>
              <a:t> 文化节答题活动</a:t>
            </a:r>
            <a:endParaRPr lang="en-US" altLang="zh-CN" dirty="0" smtClean="0">
              <a:solidFill>
                <a:schemeClr val="bg1"/>
              </a:solidFill>
            </a:endParaRPr>
          </a:p>
          <a:p>
            <a:r>
              <a:rPr lang="en-US" altLang="zh-CN" dirty="0" smtClean="0">
                <a:solidFill>
                  <a:schemeClr val="bg1"/>
                </a:solidFill>
              </a:rPr>
              <a:t>4.</a:t>
            </a:r>
            <a:r>
              <a:rPr lang="zh-CN" altLang="en-US" dirty="0" smtClean="0">
                <a:solidFill>
                  <a:schemeClr val="bg1"/>
                </a:solidFill>
              </a:rPr>
              <a:t> 华安猜涨跌活动</a:t>
            </a:r>
            <a:endParaRPr lang="en-US" altLang="zh-CN" dirty="0" smtClean="0">
              <a:solidFill>
                <a:schemeClr val="bg1"/>
              </a:solidFill>
            </a:endParaRPr>
          </a:p>
          <a:p>
            <a:r>
              <a:rPr lang="en-US" altLang="zh-CN" dirty="0" smtClean="0">
                <a:solidFill>
                  <a:schemeClr val="bg1"/>
                </a:solidFill>
              </a:rPr>
              <a:t>5.</a:t>
            </a:r>
            <a:r>
              <a:rPr lang="zh-CN" altLang="en-US" dirty="0" smtClean="0">
                <a:solidFill>
                  <a:schemeClr val="bg1"/>
                </a:solidFill>
              </a:rPr>
              <a:t> 金融机构</a:t>
            </a:r>
            <a:r>
              <a:rPr lang="en-US" altLang="zh-CN" dirty="0" smtClean="0">
                <a:solidFill>
                  <a:schemeClr val="bg1"/>
                </a:solidFill>
              </a:rPr>
              <a:t>CRM</a:t>
            </a:r>
            <a:r>
              <a:rPr lang="zh-CN" altLang="en-US" dirty="0" smtClean="0">
                <a:solidFill>
                  <a:schemeClr val="bg1"/>
                </a:solidFill>
              </a:rPr>
              <a:t>项目</a:t>
            </a:r>
            <a:endParaRPr lang="en-US" altLang="zh-CN" dirty="0" smtClean="0">
              <a:solidFill>
                <a:schemeClr val="bg1"/>
              </a:solidFill>
            </a:endParaRPr>
          </a:p>
          <a:p>
            <a:r>
              <a:rPr lang="en-US" altLang="zh-CN" dirty="0" smtClean="0">
                <a:solidFill>
                  <a:schemeClr val="bg1"/>
                </a:solidFill>
              </a:rPr>
              <a:t>6.</a:t>
            </a:r>
            <a:r>
              <a:rPr lang="zh-CN" altLang="en-US" dirty="0" smtClean="0">
                <a:solidFill>
                  <a:schemeClr val="bg1"/>
                </a:solidFill>
              </a:rPr>
              <a:t> 文章推送系统</a:t>
            </a:r>
            <a:endParaRPr lang="en-US" altLang="zh-CN" dirty="0" smtClean="0">
              <a:solidFill>
                <a:schemeClr val="bg1"/>
              </a:solidFill>
            </a:endParaRPr>
          </a:p>
          <a:p>
            <a:r>
              <a:rPr lang="en-US" altLang="zh-CN" dirty="0" smtClean="0">
                <a:solidFill>
                  <a:schemeClr val="bg1"/>
                </a:solidFill>
              </a:rPr>
              <a:t>7.</a:t>
            </a:r>
            <a:r>
              <a:rPr lang="zh-CN" altLang="en-US" dirty="0" smtClean="0">
                <a:solidFill>
                  <a:schemeClr val="bg1"/>
                </a:solidFill>
              </a:rPr>
              <a:t> </a:t>
            </a:r>
            <a:r>
              <a:rPr lang="en-US" altLang="zh-CN" dirty="0" smtClean="0">
                <a:solidFill>
                  <a:schemeClr val="bg1"/>
                </a:solidFill>
              </a:rPr>
              <a:t>Choice</a:t>
            </a:r>
            <a:r>
              <a:rPr lang="zh-CN" altLang="en-US" dirty="0" smtClean="0">
                <a:solidFill>
                  <a:schemeClr val="bg1"/>
                </a:solidFill>
              </a:rPr>
              <a:t>组件开发</a:t>
            </a:r>
            <a:endParaRPr lang="en-US" altLang="zh-CN" dirty="0" smtClean="0">
              <a:solidFill>
                <a:schemeClr val="bg1"/>
              </a:solidFill>
            </a:endParaRPr>
          </a:p>
          <a:p>
            <a:r>
              <a:rPr lang="en-US" altLang="zh-CN" dirty="0" smtClean="0">
                <a:solidFill>
                  <a:schemeClr val="bg1"/>
                </a:solidFill>
              </a:rPr>
              <a:t>8.</a:t>
            </a:r>
            <a:r>
              <a:rPr lang="zh-CN" altLang="en-US" dirty="0" smtClean="0">
                <a:solidFill>
                  <a:schemeClr val="bg1"/>
                </a:solidFill>
              </a:rPr>
              <a:t> 舆情推送系统</a:t>
            </a:r>
            <a:endParaRPr lang="en-US" dirty="0">
              <a:solidFill>
                <a:schemeClr val="bg1"/>
              </a:solidFill>
            </a:endParaRPr>
          </a:p>
        </p:txBody>
      </p:sp>
    </p:spTree>
    <p:extLst>
      <p:ext uri="{BB962C8B-B14F-4D97-AF65-F5344CB8AC3E}">
        <p14:creationId xmlns:p14="http://schemas.microsoft.com/office/powerpoint/2010/main" val="674548422"/>
      </p:ext>
    </p:extLst>
  </p:cSld>
  <p:clrMapOvr>
    <a:masterClrMapping/>
  </p:clrMapOvr>
  <mc:AlternateContent xmlns:mc="http://schemas.openxmlformats.org/markup-compatibility/2006">
    <mc:Choice xmlns:p14="http://schemas.microsoft.com/office/powerpoint/2010/main" Requires="p14">
      <p:transition spd="med" p14:dur="700" advTm="2000">
        <p:fade/>
      </p:transition>
    </mc:Choice>
    <mc:Fallback>
      <p:transition spd="med" advTm="2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1"/>
          </p:nvPr>
        </p:nvPicPr>
        <p:blipFill>
          <a:blip r:embed="rId3" cstate="screen"/>
          <a:srcRect/>
          <a:stretch>
            <a:fillRect/>
          </a:stretch>
        </p:blipFill>
        <p:spPr>
          <a:xfrm>
            <a:off x="1048189" y="1956372"/>
            <a:ext cx="3920051" cy="3580827"/>
          </a:xfrm>
        </p:spPr>
      </p:pic>
      <p:pic>
        <p:nvPicPr>
          <p:cNvPr id="9" name="图片占位符 8"/>
          <p:cNvPicPr>
            <a:picLocks noGrp="1" noChangeAspect="1"/>
          </p:cNvPicPr>
          <p:nvPr>
            <p:ph type="pic" sz="quarter" idx="13"/>
          </p:nvPr>
        </p:nvPicPr>
        <p:blipFill>
          <a:blip r:embed="rId4" cstate="screen"/>
          <a:srcRect/>
          <a:stretch>
            <a:fillRect/>
          </a:stretch>
        </p:blipFill>
        <p:spPr>
          <a:xfrm>
            <a:off x="5056310" y="1956373"/>
            <a:ext cx="1931230" cy="1744408"/>
          </a:xfrm>
        </p:spPr>
      </p:pic>
      <p:pic>
        <p:nvPicPr>
          <p:cNvPr id="12" name="图片占位符 11"/>
          <p:cNvPicPr>
            <a:picLocks noGrp="1" noChangeAspect="1"/>
          </p:cNvPicPr>
          <p:nvPr>
            <p:ph type="pic" sz="quarter" idx="14"/>
          </p:nvPr>
        </p:nvPicPr>
        <p:blipFill>
          <a:blip r:embed="rId5" cstate="screen"/>
          <a:srcRect/>
          <a:stretch>
            <a:fillRect/>
          </a:stretch>
        </p:blipFill>
        <p:spPr>
          <a:xfrm>
            <a:off x="5056310" y="3792793"/>
            <a:ext cx="1931230" cy="1744408"/>
          </a:xfrm>
        </p:spPr>
      </p:pic>
      <p:pic>
        <p:nvPicPr>
          <p:cNvPr id="11" name="图片占位符 10"/>
          <p:cNvPicPr>
            <a:picLocks noGrp="1" noChangeAspect="1"/>
          </p:cNvPicPr>
          <p:nvPr>
            <p:ph type="pic" sz="quarter" idx="15"/>
          </p:nvPr>
        </p:nvPicPr>
        <p:blipFill>
          <a:blip r:embed="rId6" cstate="screen"/>
          <a:srcRect/>
          <a:stretch>
            <a:fillRect/>
          </a:stretch>
        </p:blipFill>
        <p:spPr>
          <a:xfrm>
            <a:off x="7065865" y="3792793"/>
            <a:ext cx="1931230" cy="1744408"/>
          </a:xfrm>
        </p:spPr>
      </p:pic>
      <p:pic>
        <p:nvPicPr>
          <p:cNvPr id="10" name="图片占位符 9"/>
          <p:cNvPicPr>
            <a:picLocks noGrp="1" noChangeAspect="1"/>
          </p:cNvPicPr>
          <p:nvPr>
            <p:ph type="pic" sz="quarter" idx="12"/>
          </p:nvPr>
        </p:nvPicPr>
        <p:blipFill>
          <a:blip r:embed="rId7" cstate="screen"/>
          <a:srcRect/>
          <a:stretch>
            <a:fillRect/>
          </a:stretch>
        </p:blipFill>
        <p:spPr>
          <a:xfrm>
            <a:off x="9075420" y="1956372"/>
            <a:ext cx="1943100" cy="3580827"/>
          </a:xfrm>
        </p:spPr>
      </p:pic>
      <p:sp>
        <p:nvSpPr>
          <p:cNvPr id="13" name="Rounded Rectangle 12"/>
          <p:cNvSpPr/>
          <p:nvPr/>
        </p:nvSpPr>
        <p:spPr>
          <a:xfrm>
            <a:off x="7060370" y="1956373"/>
            <a:ext cx="1931230" cy="1744407"/>
          </a:xfrm>
          <a:prstGeom prst="roundRect">
            <a:avLst>
              <a:gd name="adj" fmla="val 1231"/>
            </a:avLst>
          </a:prstGeom>
          <a:solidFill>
            <a:schemeClr val="accent3"/>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182880" rIns="91440" rtlCol="0" anchor="t"/>
          <a:lstStyle/>
          <a:p>
            <a:endParaRPr lang="en-US" sz="3600" dirty="0">
              <a:latin typeface="linea-basic-10" charset="0"/>
              <a:ea typeface="linea-basic-10" charset="0"/>
              <a:cs typeface="linea-basic-10" charset="0"/>
            </a:endParaRPr>
          </a:p>
        </p:txBody>
      </p:sp>
      <p:grpSp>
        <p:nvGrpSpPr>
          <p:cNvPr id="7" name="组合 6"/>
          <p:cNvGrpSpPr/>
          <p:nvPr/>
        </p:nvGrpSpPr>
        <p:grpSpPr>
          <a:xfrm>
            <a:off x="7281349" y="2301187"/>
            <a:ext cx="1489271" cy="986798"/>
            <a:chOff x="7075610" y="2476116"/>
            <a:chExt cx="1489271" cy="986798"/>
          </a:xfrm>
        </p:grpSpPr>
        <p:sp>
          <p:nvSpPr>
            <p:cNvPr id="26" name="TextBox 13"/>
            <p:cNvSpPr txBox="1"/>
            <p:nvPr/>
          </p:nvSpPr>
          <p:spPr>
            <a:xfrm>
              <a:off x="7075610" y="2476116"/>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3"/>
            <p:cNvSpPr txBox="1"/>
            <p:nvPr/>
          </p:nvSpPr>
          <p:spPr>
            <a:xfrm>
              <a:off x="7075611" y="2798117"/>
              <a:ext cx="1489270"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FFFFFF"/>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13"/>
          <p:cNvGrpSpPr/>
          <p:nvPr/>
        </p:nvGrpSpPr>
        <p:grpSpPr>
          <a:xfrm>
            <a:off x="-16256" y="406400"/>
            <a:ext cx="3588680" cy="741496"/>
            <a:chOff x="-16256" y="243840"/>
            <a:chExt cx="3588680" cy="741496"/>
          </a:xfrm>
        </p:grpSpPr>
        <p:sp>
          <p:nvSpPr>
            <p:cNvPr id="15"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16" name="组合 15"/>
            <p:cNvGrpSpPr/>
            <p:nvPr/>
          </p:nvGrpSpPr>
          <p:grpSpPr>
            <a:xfrm>
              <a:off x="-16256" y="243840"/>
              <a:ext cx="3236976" cy="597408"/>
              <a:chOff x="-16256" y="243840"/>
              <a:chExt cx="3236976" cy="597408"/>
            </a:xfrm>
          </p:grpSpPr>
          <p:sp>
            <p:nvSpPr>
              <p:cNvPr id="17"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8" name="文本框 17"/>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优秀项目展示</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a:off x="8061764" y="2669482"/>
            <a:ext cx="0" cy="2567967"/>
          </a:xfrm>
          <a:prstGeom prst="line">
            <a:avLst/>
          </a:prstGeom>
          <a:ln>
            <a:solidFill>
              <a:srgbClr val="DDDFDE"/>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946891" y="2589621"/>
            <a:ext cx="235527" cy="235527"/>
          </a:xfrm>
          <a:prstGeom prst="ellipse">
            <a:avLst/>
          </a:prstGeom>
          <a:solidFill>
            <a:schemeClr val="accent1"/>
          </a:solidFill>
          <a:ln>
            <a:noFill/>
          </a:ln>
          <a:effectLst>
            <a:outerShdw blurRad="127000" dist="1016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Roboto Medium" charset="0"/>
                <a:ea typeface="Roboto Medium" charset="0"/>
                <a:cs typeface="Roboto Medium" charset="0"/>
              </a:rPr>
              <a:t>1</a:t>
            </a:r>
          </a:p>
        </p:txBody>
      </p:sp>
      <p:sp>
        <p:nvSpPr>
          <p:cNvPr id="16" name="Oval 15"/>
          <p:cNvSpPr/>
          <p:nvPr/>
        </p:nvSpPr>
        <p:spPr>
          <a:xfrm>
            <a:off x="7946891" y="3879550"/>
            <a:ext cx="235527" cy="235527"/>
          </a:xfrm>
          <a:prstGeom prst="ellipse">
            <a:avLst/>
          </a:prstGeom>
          <a:solidFill>
            <a:schemeClr val="accent2"/>
          </a:solidFill>
          <a:ln>
            <a:noFill/>
          </a:ln>
          <a:effectLst>
            <a:outerShdw blurRad="127000" dist="1016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Roboto Medium" charset="0"/>
                <a:ea typeface="Roboto Medium" charset="0"/>
                <a:cs typeface="Roboto Medium" charset="0"/>
              </a:rPr>
              <a:t>2</a:t>
            </a:r>
          </a:p>
        </p:txBody>
      </p:sp>
      <p:sp>
        <p:nvSpPr>
          <p:cNvPr id="19" name="Oval 18"/>
          <p:cNvSpPr/>
          <p:nvPr/>
        </p:nvSpPr>
        <p:spPr>
          <a:xfrm>
            <a:off x="7946891" y="5159009"/>
            <a:ext cx="235527" cy="235527"/>
          </a:xfrm>
          <a:prstGeom prst="ellipse">
            <a:avLst/>
          </a:prstGeom>
          <a:solidFill>
            <a:schemeClr val="accent3"/>
          </a:solidFill>
          <a:ln>
            <a:noFill/>
          </a:ln>
          <a:effectLst>
            <a:outerShdw blurRad="127000" dist="1016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Roboto Medium" charset="0"/>
                <a:ea typeface="Roboto Medium" charset="0"/>
                <a:cs typeface="Roboto Medium" charset="0"/>
              </a:rPr>
              <a:t>3</a:t>
            </a:r>
          </a:p>
        </p:txBody>
      </p:sp>
      <p:pic>
        <p:nvPicPr>
          <p:cNvPr id="3" name="图片占位符 2"/>
          <p:cNvPicPr>
            <a:picLocks noGrp="1" noChangeAspect="1"/>
          </p:cNvPicPr>
          <p:nvPr>
            <p:ph type="pic" sz="quarter" idx="12"/>
          </p:nvPr>
        </p:nvPicPr>
        <p:blipFill>
          <a:blip r:embed="rId3" cstate="screen"/>
          <a:srcRect/>
          <a:stretch>
            <a:fillRect/>
          </a:stretch>
        </p:blipFill>
        <p:spPr>
          <a:xfrm>
            <a:off x="1484342" y="2183531"/>
            <a:ext cx="5393806" cy="3380453"/>
          </a:xfrm>
        </p:spPr>
      </p:pic>
      <p:pic>
        <p:nvPicPr>
          <p:cNvPr id="21" name="Picture 1"/>
          <p:cNvPicPr>
            <a:picLocks noChangeAspect="1"/>
          </p:cNvPicPr>
          <p:nvPr/>
        </p:nvPicPr>
        <p:blipFill>
          <a:blip r:embed="rId4" cstate="screen"/>
          <a:stretch>
            <a:fillRect/>
          </a:stretch>
        </p:blipFill>
        <p:spPr>
          <a:xfrm>
            <a:off x="645742" y="1855131"/>
            <a:ext cx="7067859" cy="4237352"/>
          </a:xfrm>
          <a:prstGeom prst="rect">
            <a:avLst/>
          </a:prstGeom>
          <a:effectLst>
            <a:outerShdw blurRad="635000" dist="38100" dir="5400000" sx="102000" sy="102000" algn="t" rotWithShape="0">
              <a:prstClr val="black">
                <a:alpha val="35000"/>
              </a:prstClr>
            </a:outerShdw>
          </a:effectLst>
        </p:spPr>
      </p:pic>
      <p:grpSp>
        <p:nvGrpSpPr>
          <p:cNvPr id="22" name="组合 21"/>
          <p:cNvGrpSpPr/>
          <p:nvPr/>
        </p:nvGrpSpPr>
        <p:grpSpPr>
          <a:xfrm>
            <a:off x="8530581" y="2324784"/>
            <a:ext cx="2333999" cy="746091"/>
            <a:chOff x="762113" y="4680836"/>
            <a:chExt cx="2333999" cy="746091"/>
          </a:xfrm>
        </p:grpSpPr>
        <p:sp>
          <p:nvSpPr>
            <p:cNvPr id="23" name="TextBox 13"/>
            <p:cNvSpPr txBox="1"/>
            <p:nvPr/>
          </p:nvSpPr>
          <p:spPr>
            <a:xfrm>
              <a:off x="762113" y="4680836"/>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13"/>
            <p:cNvSpPr txBox="1"/>
            <p:nvPr/>
          </p:nvSpPr>
          <p:spPr>
            <a:xfrm>
              <a:off x="762113" y="5002837"/>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p:nvGrpSpPr>
        <p:grpSpPr>
          <a:xfrm>
            <a:off x="8530581" y="3609478"/>
            <a:ext cx="2333999" cy="746091"/>
            <a:chOff x="762113" y="4680836"/>
            <a:chExt cx="2333999" cy="746091"/>
          </a:xfrm>
        </p:grpSpPr>
        <p:sp>
          <p:nvSpPr>
            <p:cNvPr id="28" name="TextBox 13"/>
            <p:cNvSpPr txBox="1"/>
            <p:nvPr/>
          </p:nvSpPr>
          <p:spPr>
            <a:xfrm>
              <a:off x="762113" y="4680836"/>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3"/>
            <p:cNvSpPr txBox="1"/>
            <p:nvPr/>
          </p:nvSpPr>
          <p:spPr>
            <a:xfrm>
              <a:off x="762113" y="5002837"/>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p:cNvGrpSpPr/>
          <p:nvPr/>
        </p:nvGrpSpPr>
        <p:grpSpPr>
          <a:xfrm>
            <a:off x="8530581" y="4894172"/>
            <a:ext cx="2333999" cy="746091"/>
            <a:chOff x="762113" y="4680836"/>
            <a:chExt cx="2333999" cy="746091"/>
          </a:xfrm>
        </p:grpSpPr>
        <p:sp>
          <p:nvSpPr>
            <p:cNvPr id="32" name="TextBox 13"/>
            <p:cNvSpPr txBox="1"/>
            <p:nvPr/>
          </p:nvSpPr>
          <p:spPr>
            <a:xfrm>
              <a:off x="762113" y="4680836"/>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3"/>
            <p:cNvSpPr txBox="1"/>
            <p:nvPr/>
          </p:nvSpPr>
          <p:spPr>
            <a:xfrm>
              <a:off x="762113" y="5002837"/>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nvGrpSpPr>
        <p:grpSpPr>
          <a:xfrm>
            <a:off x="-16256" y="406400"/>
            <a:ext cx="3588680" cy="741496"/>
            <a:chOff x="-16256" y="243840"/>
            <a:chExt cx="3588680" cy="741496"/>
          </a:xfrm>
        </p:grpSpPr>
        <p:sp>
          <p:nvSpPr>
            <p:cNvPr id="18"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25" name="组合 24"/>
            <p:cNvGrpSpPr/>
            <p:nvPr/>
          </p:nvGrpSpPr>
          <p:grpSpPr>
            <a:xfrm>
              <a:off x="-16256" y="243840"/>
              <a:ext cx="3236976" cy="597408"/>
              <a:chOff x="-16256" y="243840"/>
              <a:chExt cx="3236976" cy="597408"/>
            </a:xfrm>
          </p:grpSpPr>
          <p:sp>
            <p:nvSpPr>
              <p:cNvPr id="26"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9" name="文本框 28"/>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优秀项目展示</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srcRect t="4027" b="5370"/>
          <a:stretch>
            <a:fillRect/>
          </a:stretch>
        </p:blipFill>
        <p:spPr>
          <a:xfrm>
            <a:off x="1" y="0"/>
            <a:ext cx="12192000" cy="6858000"/>
          </a:xfrm>
          <a:prstGeom prst="rect">
            <a:avLst/>
          </a:prstGeom>
        </p:spPr>
      </p:pic>
      <p:sp>
        <p:nvSpPr>
          <p:cNvPr id="29" name="出自【趣你的PPT】(微信:qunideppt)：最优质的PPT资源库"/>
          <p:cNvSpPr txBox="1">
            <a:spLocks noChangeArrowheads="1"/>
          </p:cNvSpPr>
          <p:nvPr/>
        </p:nvSpPr>
        <p:spPr bwMode="auto">
          <a:xfrm>
            <a:off x="3333750" y="3224489"/>
            <a:ext cx="55245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sz="6000"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工作鉴定评价</a:t>
            </a:r>
          </a:p>
        </p:txBody>
      </p:sp>
      <p:cxnSp>
        <p:nvCxnSpPr>
          <p:cNvPr id="30" name="直接连接符 29"/>
          <p:cNvCxnSpPr/>
          <p:nvPr/>
        </p:nvCxnSpPr>
        <p:spPr>
          <a:xfrm>
            <a:off x="3835400" y="4240152"/>
            <a:ext cx="4521200" cy="0"/>
          </a:xfrm>
          <a:prstGeom prst="line">
            <a:avLst/>
          </a:prstGeom>
          <a:ln w="19050">
            <a:solidFill>
              <a:srgbClr val="00CCCC"/>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611464" y="4240152"/>
            <a:ext cx="4969072" cy="369332"/>
          </a:xfrm>
          <a:prstGeom prst="rect">
            <a:avLst/>
          </a:prstGeom>
          <a:noFill/>
        </p:spPr>
        <p:txBody>
          <a:bodyPr wrap="square" rtlCol="0">
            <a:spAutoFit/>
          </a:bodyPr>
          <a:lstStyle/>
          <a:p>
            <a:pPr lvl="0" algn="ctr">
              <a:defRPr/>
            </a:pPr>
            <a:r>
              <a:rPr lang="en-US" altLang="zh-CN" kern="0"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IDENTIFICATION AND EVALUATION WORK</a:t>
            </a:r>
          </a:p>
        </p:txBody>
      </p:sp>
      <p:grpSp>
        <p:nvGrpSpPr>
          <p:cNvPr id="32" name="组合 31"/>
          <p:cNvGrpSpPr/>
          <p:nvPr/>
        </p:nvGrpSpPr>
        <p:grpSpPr>
          <a:xfrm>
            <a:off x="4051300" y="2244358"/>
            <a:ext cx="4089401" cy="1107996"/>
            <a:chOff x="4051300" y="2244358"/>
            <a:chExt cx="4089401" cy="1107996"/>
          </a:xfrm>
        </p:grpSpPr>
        <p:sp>
          <p:nvSpPr>
            <p:cNvPr id="33" name="矩形 32"/>
            <p:cNvSpPr/>
            <p:nvPr/>
          </p:nvSpPr>
          <p:spPr>
            <a:xfrm>
              <a:off x="4476358" y="2244358"/>
              <a:ext cx="3239285" cy="1107996"/>
            </a:xfrm>
            <a:prstGeom prst="rect">
              <a:avLst/>
            </a:prstGeom>
          </p:spPr>
          <p:txBody>
            <a:bodyPr wrap="none">
              <a:spAutoFit/>
            </a:bodyPr>
            <a:lstStyle/>
            <a:p>
              <a:pPr lvl="0" algn="ctr" fontAlgn="base">
                <a:spcBef>
                  <a:spcPct val="0"/>
                </a:spcBef>
                <a:spcAft>
                  <a:spcPct val="0"/>
                </a:spcAft>
                <a:defRPr/>
              </a:pPr>
              <a:r>
                <a:rPr lang="en-US" altLang="zh-CN" sz="6600" b="1" dirty="0">
                  <a:solidFill>
                    <a:srgbClr val="00CCCC"/>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Part 02</a:t>
              </a:r>
            </a:p>
          </p:txBody>
        </p:sp>
        <p:cxnSp>
          <p:nvCxnSpPr>
            <p:cNvPr id="34" name="直接连接符 33"/>
            <p:cNvCxnSpPr/>
            <p:nvPr/>
          </p:nvCxnSpPr>
          <p:spPr>
            <a:xfrm>
              <a:off x="4051300" y="2798356"/>
              <a:ext cx="425058" cy="0"/>
            </a:xfrm>
            <a:prstGeom prst="line">
              <a:avLst/>
            </a:prstGeom>
            <a:ln>
              <a:solidFill>
                <a:srgbClr val="00CCCC"/>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715643" y="2798356"/>
              <a:ext cx="425058" cy="0"/>
            </a:xfrm>
            <a:prstGeom prst="line">
              <a:avLst/>
            </a:prstGeom>
            <a:ln>
              <a:solidFill>
                <a:srgbClr val="00CCCC"/>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5423586" y="2004563"/>
            <a:ext cx="979488" cy="944563"/>
            <a:chOff x="5510213" y="1771650"/>
            <a:chExt cx="979488" cy="944563"/>
          </a:xfrm>
        </p:grpSpPr>
        <p:sp>
          <p:nvSpPr>
            <p:cNvPr id="7" name="Freeform 5"/>
            <p:cNvSpPr/>
            <p:nvPr/>
          </p:nvSpPr>
          <p:spPr bwMode="auto">
            <a:xfrm>
              <a:off x="5510213" y="1771650"/>
              <a:ext cx="979488" cy="944563"/>
            </a:xfrm>
            <a:custGeom>
              <a:avLst/>
              <a:gdLst>
                <a:gd name="T0" fmla="*/ 315 w 617"/>
                <a:gd name="T1" fmla="*/ 0 h 595"/>
                <a:gd name="T2" fmla="*/ 617 w 617"/>
                <a:gd name="T3" fmla="*/ 461 h 595"/>
                <a:gd name="T4" fmla="*/ 520 w 617"/>
                <a:gd name="T5" fmla="*/ 595 h 595"/>
                <a:gd name="T6" fmla="*/ 315 w 617"/>
                <a:gd name="T7" fmla="*/ 595 h 595"/>
                <a:gd name="T8" fmla="*/ 109 w 617"/>
                <a:gd name="T9" fmla="*/ 595 h 595"/>
                <a:gd name="T10" fmla="*/ 0 w 617"/>
                <a:gd name="T11" fmla="*/ 461 h 595"/>
                <a:gd name="T12" fmla="*/ 315 w 617"/>
                <a:gd name="T13" fmla="*/ 0 h 595"/>
              </a:gdLst>
              <a:ahLst/>
              <a:cxnLst>
                <a:cxn ang="0">
                  <a:pos x="T0" y="T1"/>
                </a:cxn>
                <a:cxn ang="0">
                  <a:pos x="T2" y="T3"/>
                </a:cxn>
                <a:cxn ang="0">
                  <a:pos x="T4" y="T5"/>
                </a:cxn>
                <a:cxn ang="0">
                  <a:pos x="T6" y="T7"/>
                </a:cxn>
                <a:cxn ang="0">
                  <a:pos x="T8" y="T9"/>
                </a:cxn>
                <a:cxn ang="0">
                  <a:pos x="T10" y="T11"/>
                </a:cxn>
                <a:cxn ang="0">
                  <a:pos x="T12" y="T13"/>
                </a:cxn>
              </a:cxnLst>
              <a:rect l="0" t="0" r="r" b="b"/>
              <a:pathLst>
                <a:path w="617" h="595">
                  <a:moveTo>
                    <a:pt x="315" y="0"/>
                  </a:moveTo>
                  <a:lnTo>
                    <a:pt x="617" y="461"/>
                  </a:lnTo>
                  <a:lnTo>
                    <a:pt x="520" y="595"/>
                  </a:lnTo>
                  <a:lnTo>
                    <a:pt x="315" y="595"/>
                  </a:lnTo>
                  <a:lnTo>
                    <a:pt x="109" y="595"/>
                  </a:lnTo>
                  <a:lnTo>
                    <a:pt x="0" y="461"/>
                  </a:lnTo>
                  <a:lnTo>
                    <a:pt x="315"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8" name="Freeform 6"/>
            <p:cNvSpPr/>
            <p:nvPr/>
          </p:nvSpPr>
          <p:spPr bwMode="auto">
            <a:xfrm>
              <a:off x="5510213" y="1771650"/>
              <a:ext cx="979488" cy="731838"/>
            </a:xfrm>
            <a:custGeom>
              <a:avLst/>
              <a:gdLst>
                <a:gd name="T0" fmla="*/ 315 w 617"/>
                <a:gd name="T1" fmla="*/ 0 h 461"/>
                <a:gd name="T2" fmla="*/ 617 w 617"/>
                <a:gd name="T3" fmla="*/ 461 h 461"/>
                <a:gd name="T4" fmla="*/ 315 w 617"/>
                <a:gd name="T5" fmla="*/ 461 h 461"/>
                <a:gd name="T6" fmla="*/ 0 w 617"/>
                <a:gd name="T7" fmla="*/ 461 h 461"/>
                <a:gd name="T8" fmla="*/ 315 w 617"/>
                <a:gd name="T9" fmla="*/ 0 h 461"/>
              </a:gdLst>
              <a:ahLst/>
              <a:cxnLst>
                <a:cxn ang="0">
                  <a:pos x="T0" y="T1"/>
                </a:cxn>
                <a:cxn ang="0">
                  <a:pos x="T2" y="T3"/>
                </a:cxn>
                <a:cxn ang="0">
                  <a:pos x="T4" y="T5"/>
                </a:cxn>
                <a:cxn ang="0">
                  <a:pos x="T6" y="T7"/>
                </a:cxn>
                <a:cxn ang="0">
                  <a:pos x="T8" y="T9"/>
                </a:cxn>
              </a:cxnLst>
              <a:rect l="0" t="0" r="r" b="b"/>
              <a:pathLst>
                <a:path w="617" h="461">
                  <a:moveTo>
                    <a:pt x="315" y="0"/>
                  </a:moveTo>
                  <a:lnTo>
                    <a:pt x="617" y="461"/>
                  </a:lnTo>
                  <a:lnTo>
                    <a:pt x="315" y="461"/>
                  </a:lnTo>
                  <a:lnTo>
                    <a:pt x="0" y="461"/>
                  </a:lnTo>
                  <a:lnTo>
                    <a:pt x="315" y="0"/>
                  </a:lnTo>
                  <a:close/>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nvGrpSpPr>
          <p:cNvPr id="28" name="Group 27"/>
          <p:cNvGrpSpPr/>
          <p:nvPr/>
        </p:nvGrpSpPr>
        <p:grpSpPr>
          <a:xfrm>
            <a:off x="5020361" y="2949126"/>
            <a:ext cx="1804988" cy="615950"/>
            <a:chOff x="5106988" y="2716213"/>
            <a:chExt cx="1804988" cy="615950"/>
          </a:xfrm>
        </p:grpSpPr>
        <p:sp>
          <p:nvSpPr>
            <p:cNvPr id="9" name="Freeform 7"/>
            <p:cNvSpPr/>
            <p:nvPr/>
          </p:nvSpPr>
          <p:spPr bwMode="auto">
            <a:xfrm>
              <a:off x="5106988" y="2716213"/>
              <a:ext cx="1804988" cy="615950"/>
            </a:xfrm>
            <a:custGeom>
              <a:avLst/>
              <a:gdLst>
                <a:gd name="T0" fmla="*/ 169 w 1137"/>
                <a:gd name="T1" fmla="*/ 0 h 388"/>
                <a:gd name="T2" fmla="*/ 569 w 1137"/>
                <a:gd name="T3" fmla="*/ 0 h 388"/>
                <a:gd name="T4" fmla="*/ 956 w 1137"/>
                <a:gd name="T5" fmla="*/ 0 h 388"/>
                <a:gd name="T6" fmla="*/ 1137 w 1137"/>
                <a:gd name="T7" fmla="*/ 267 h 388"/>
                <a:gd name="T8" fmla="*/ 883 w 1137"/>
                <a:gd name="T9" fmla="*/ 388 h 388"/>
                <a:gd name="T10" fmla="*/ 569 w 1137"/>
                <a:gd name="T11" fmla="*/ 388 h 388"/>
                <a:gd name="T12" fmla="*/ 254 w 1137"/>
                <a:gd name="T13" fmla="*/ 388 h 388"/>
                <a:gd name="T14" fmla="*/ 0 w 1137"/>
                <a:gd name="T15" fmla="*/ 267 h 388"/>
                <a:gd name="T16" fmla="*/ 169 w 1137"/>
                <a:gd name="T17"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7" h="388">
                  <a:moveTo>
                    <a:pt x="169" y="0"/>
                  </a:moveTo>
                  <a:lnTo>
                    <a:pt x="569" y="0"/>
                  </a:lnTo>
                  <a:lnTo>
                    <a:pt x="956" y="0"/>
                  </a:lnTo>
                  <a:lnTo>
                    <a:pt x="1137" y="267"/>
                  </a:lnTo>
                  <a:lnTo>
                    <a:pt x="883" y="388"/>
                  </a:lnTo>
                  <a:lnTo>
                    <a:pt x="569" y="388"/>
                  </a:lnTo>
                  <a:lnTo>
                    <a:pt x="254" y="388"/>
                  </a:lnTo>
                  <a:lnTo>
                    <a:pt x="0" y="267"/>
                  </a:lnTo>
                  <a:lnTo>
                    <a:pt x="169"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0" name="Freeform 8"/>
            <p:cNvSpPr/>
            <p:nvPr/>
          </p:nvSpPr>
          <p:spPr bwMode="auto">
            <a:xfrm>
              <a:off x="5106988" y="2716213"/>
              <a:ext cx="1804988" cy="423863"/>
            </a:xfrm>
            <a:custGeom>
              <a:avLst/>
              <a:gdLst>
                <a:gd name="T0" fmla="*/ 169 w 1137"/>
                <a:gd name="T1" fmla="*/ 0 h 267"/>
                <a:gd name="T2" fmla="*/ 569 w 1137"/>
                <a:gd name="T3" fmla="*/ 0 h 267"/>
                <a:gd name="T4" fmla="*/ 956 w 1137"/>
                <a:gd name="T5" fmla="*/ 0 h 267"/>
                <a:gd name="T6" fmla="*/ 1137 w 1137"/>
                <a:gd name="T7" fmla="*/ 267 h 267"/>
                <a:gd name="T8" fmla="*/ 569 w 1137"/>
                <a:gd name="T9" fmla="*/ 267 h 267"/>
                <a:gd name="T10" fmla="*/ 0 w 1137"/>
                <a:gd name="T11" fmla="*/ 267 h 267"/>
                <a:gd name="T12" fmla="*/ 169 w 1137"/>
                <a:gd name="T13" fmla="*/ 0 h 267"/>
              </a:gdLst>
              <a:ahLst/>
              <a:cxnLst>
                <a:cxn ang="0">
                  <a:pos x="T0" y="T1"/>
                </a:cxn>
                <a:cxn ang="0">
                  <a:pos x="T2" y="T3"/>
                </a:cxn>
                <a:cxn ang="0">
                  <a:pos x="T4" y="T5"/>
                </a:cxn>
                <a:cxn ang="0">
                  <a:pos x="T6" y="T7"/>
                </a:cxn>
                <a:cxn ang="0">
                  <a:pos x="T8" y="T9"/>
                </a:cxn>
                <a:cxn ang="0">
                  <a:pos x="T10" y="T11"/>
                </a:cxn>
                <a:cxn ang="0">
                  <a:pos x="T12" y="T13"/>
                </a:cxn>
              </a:cxnLst>
              <a:rect l="0" t="0" r="r" b="b"/>
              <a:pathLst>
                <a:path w="1137" h="267">
                  <a:moveTo>
                    <a:pt x="169" y="0"/>
                  </a:moveTo>
                  <a:lnTo>
                    <a:pt x="569" y="0"/>
                  </a:lnTo>
                  <a:lnTo>
                    <a:pt x="956" y="0"/>
                  </a:lnTo>
                  <a:lnTo>
                    <a:pt x="1137" y="267"/>
                  </a:lnTo>
                  <a:lnTo>
                    <a:pt x="569" y="267"/>
                  </a:lnTo>
                  <a:lnTo>
                    <a:pt x="0" y="267"/>
                  </a:lnTo>
                  <a:lnTo>
                    <a:pt x="169" y="0"/>
                  </a:lnTo>
                  <a:close/>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nvGrpSpPr>
          <p:cNvPr id="29" name="Group 28"/>
          <p:cNvGrpSpPr/>
          <p:nvPr/>
        </p:nvGrpSpPr>
        <p:grpSpPr>
          <a:xfrm>
            <a:off x="4598086" y="3565076"/>
            <a:ext cx="2630488" cy="635000"/>
            <a:chOff x="4684713" y="3332163"/>
            <a:chExt cx="2630488" cy="635000"/>
          </a:xfrm>
        </p:grpSpPr>
        <p:sp>
          <p:nvSpPr>
            <p:cNvPr id="11" name="Freeform 9"/>
            <p:cNvSpPr/>
            <p:nvPr/>
          </p:nvSpPr>
          <p:spPr bwMode="auto">
            <a:xfrm>
              <a:off x="4684713" y="3332163"/>
              <a:ext cx="2630488" cy="635000"/>
            </a:xfrm>
            <a:custGeom>
              <a:avLst/>
              <a:gdLst>
                <a:gd name="T0" fmla="*/ 181 w 1657"/>
                <a:gd name="T1" fmla="*/ 0 h 400"/>
                <a:gd name="T2" fmla="*/ 835 w 1657"/>
                <a:gd name="T3" fmla="*/ 0 h 400"/>
                <a:gd name="T4" fmla="*/ 1476 w 1657"/>
                <a:gd name="T5" fmla="*/ 0 h 400"/>
                <a:gd name="T6" fmla="*/ 1657 w 1657"/>
                <a:gd name="T7" fmla="*/ 267 h 400"/>
                <a:gd name="T8" fmla="*/ 1403 w 1657"/>
                <a:gd name="T9" fmla="*/ 400 h 400"/>
                <a:gd name="T10" fmla="*/ 835 w 1657"/>
                <a:gd name="T11" fmla="*/ 400 h 400"/>
                <a:gd name="T12" fmla="*/ 266 w 1657"/>
                <a:gd name="T13" fmla="*/ 400 h 400"/>
                <a:gd name="T14" fmla="*/ 0 w 1657"/>
                <a:gd name="T15" fmla="*/ 267 h 400"/>
                <a:gd name="T16" fmla="*/ 181 w 1657"/>
                <a:gd name="T17"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7" h="400">
                  <a:moveTo>
                    <a:pt x="181" y="0"/>
                  </a:moveTo>
                  <a:lnTo>
                    <a:pt x="835" y="0"/>
                  </a:lnTo>
                  <a:lnTo>
                    <a:pt x="1476" y="0"/>
                  </a:lnTo>
                  <a:lnTo>
                    <a:pt x="1657" y="267"/>
                  </a:lnTo>
                  <a:lnTo>
                    <a:pt x="1403" y="400"/>
                  </a:lnTo>
                  <a:lnTo>
                    <a:pt x="835" y="400"/>
                  </a:lnTo>
                  <a:lnTo>
                    <a:pt x="266" y="400"/>
                  </a:lnTo>
                  <a:lnTo>
                    <a:pt x="0" y="267"/>
                  </a:lnTo>
                  <a:lnTo>
                    <a:pt x="181"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2" name="Freeform 10"/>
            <p:cNvSpPr/>
            <p:nvPr/>
          </p:nvSpPr>
          <p:spPr bwMode="auto">
            <a:xfrm>
              <a:off x="4684713" y="3332163"/>
              <a:ext cx="2630488" cy="423863"/>
            </a:xfrm>
            <a:custGeom>
              <a:avLst/>
              <a:gdLst>
                <a:gd name="T0" fmla="*/ 181 w 1657"/>
                <a:gd name="T1" fmla="*/ 0 h 267"/>
                <a:gd name="T2" fmla="*/ 835 w 1657"/>
                <a:gd name="T3" fmla="*/ 0 h 267"/>
                <a:gd name="T4" fmla="*/ 1476 w 1657"/>
                <a:gd name="T5" fmla="*/ 0 h 267"/>
                <a:gd name="T6" fmla="*/ 1657 w 1657"/>
                <a:gd name="T7" fmla="*/ 267 h 267"/>
                <a:gd name="T8" fmla="*/ 835 w 1657"/>
                <a:gd name="T9" fmla="*/ 267 h 267"/>
                <a:gd name="T10" fmla="*/ 0 w 1657"/>
                <a:gd name="T11" fmla="*/ 267 h 267"/>
                <a:gd name="T12" fmla="*/ 181 w 1657"/>
                <a:gd name="T13" fmla="*/ 0 h 267"/>
              </a:gdLst>
              <a:ahLst/>
              <a:cxnLst>
                <a:cxn ang="0">
                  <a:pos x="T0" y="T1"/>
                </a:cxn>
                <a:cxn ang="0">
                  <a:pos x="T2" y="T3"/>
                </a:cxn>
                <a:cxn ang="0">
                  <a:pos x="T4" y="T5"/>
                </a:cxn>
                <a:cxn ang="0">
                  <a:pos x="T6" y="T7"/>
                </a:cxn>
                <a:cxn ang="0">
                  <a:pos x="T8" y="T9"/>
                </a:cxn>
                <a:cxn ang="0">
                  <a:pos x="T10" y="T11"/>
                </a:cxn>
                <a:cxn ang="0">
                  <a:pos x="T12" y="T13"/>
                </a:cxn>
              </a:cxnLst>
              <a:rect l="0" t="0" r="r" b="b"/>
              <a:pathLst>
                <a:path w="1657" h="267">
                  <a:moveTo>
                    <a:pt x="181" y="0"/>
                  </a:moveTo>
                  <a:lnTo>
                    <a:pt x="835" y="0"/>
                  </a:lnTo>
                  <a:lnTo>
                    <a:pt x="1476" y="0"/>
                  </a:lnTo>
                  <a:lnTo>
                    <a:pt x="1657" y="267"/>
                  </a:lnTo>
                  <a:lnTo>
                    <a:pt x="835" y="267"/>
                  </a:lnTo>
                  <a:lnTo>
                    <a:pt x="0" y="267"/>
                  </a:lnTo>
                  <a:lnTo>
                    <a:pt x="181" y="0"/>
                  </a:lnTo>
                  <a:close/>
                </a:path>
              </a:pathLst>
            </a:custGeom>
            <a:solidFill>
              <a:schemeClr val="accent3"/>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nvGrpSpPr>
          <p:cNvPr id="30" name="Group 29"/>
          <p:cNvGrpSpPr/>
          <p:nvPr/>
        </p:nvGrpSpPr>
        <p:grpSpPr>
          <a:xfrm>
            <a:off x="4194861" y="4200076"/>
            <a:ext cx="3455988" cy="617538"/>
            <a:chOff x="4281488" y="3967163"/>
            <a:chExt cx="3455988" cy="617538"/>
          </a:xfrm>
        </p:grpSpPr>
        <p:sp>
          <p:nvSpPr>
            <p:cNvPr id="13" name="Freeform 11"/>
            <p:cNvSpPr/>
            <p:nvPr/>
          </p:nvSpPr>
          <p:spPr bwMode="auto">
            <a:xfrm>
              <a:off x="4281488" y="3967163"/>
              <a:ext cx="3455988" cy="617538"/>
            </a:xfrm>
            <a:custGeom>
              <a:avLst/>
              <a:gdLst>
                <a:gd name="T0" fmla="*/ 1089 w 2177"/>
                <a:gd name="T1" fmla="*/ 0 h 389"/>
                <a:gd name="T2" fmla="*/ 1996 w 2177"/>
                <a:gd name="T3" fmla="*/ 0 h 389"/>
                <a:gd name="T4" fmla="*/ 2177 w 2177"/>
                <a:gd name="T5" fmla="*/ 267 h 389"/>
                <a:gd name="T6" fmla="*/ 1923 w 2177"/>
                <a:gd name="T7" fmla="*/ 389 h 389"/>
                <a:gd name="T8" fmla="*/ 1089 w 2177"/>
                <a:gd name="T9" fmla="*/ 389 h 389"/>
                <a:gd name="T10" fmla="*/ 242 w 2177"/>
                <a:gd name="T11" fmla="*/ 389 h 389"/>
                <a:gd name="T12" fmla="*/ 0 w 2177"/>
                <a:gd name="T13" fmla="*/ 267 h 389"/>
                <a:gd name="T14" fmla="*/ 169 w 2177"/>
                <a:gd name="T15" fmla="*/ 0 h 389"/>
                <a:gd name="T16" fmla="*/ 1089 w 2177"/>
                <a:gd name="T17" fmla="*/ 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7" h="389">
                  <a:moveTo>
                    <a:pt x="1089" y="0"/>
                  </a:moveTo>
                  <a:lnTo>
                    <a:pt x="1996" y="0"/>
                  </a:lnTo>
                  <a:lnTo>
                    <a:pt x="2177" y="267"/>
                  </a:lnTo>
                  <a:lnTo>
                    <a:pt x="1923" y="389"/>
                  </a:lnTo>
                  <a:lnTo>
                    <a:pt x="1089" y="389"/>
                  </a:lnTo>
                  <a:lnTo>
                    <a:pt x="242" y="389"/>
                  </a:lnTo>
                  <a:lnTo>
                    <a:pt x="0" y="267"/>
                  </a:lnTo>
                  <a:lnTo>
                    <a:pt x="169" y="0"/>
                  </a:lnTo>
                  <a:lnTo>
                    <a:pt x="1089"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4" name="Freeform 12"/>
            <p:cNvSpPr/>
            <p:nvPr/>
          </p:nvSpPr>
          <p:spPr bwMode="auto">
            <a:xfrm>
              <a:off x="4281488" y="3967163"/>
              <a:ext cx="3455988" cy="423863"/>
            </a:xfrm>
            <a:custGeom>
              <a:avLst/>
              <a:gdLst>
                <a:gd name="T0" fmla="*/ 1089 w 2177"/>
                <a:gd name="T1" fmla="*/ 0 h 267"/>
                <a:gd name="T2" fmla="*/ 1996 w 2177"/>
                <a:gd name="T3" fmla="*/ 0 h 267"/>
                <a:gd name="T4" fmla="*/ 2177 w 2177"/>
                <a:gd name="T5" fmla="*/ 267 h 267"/>
                <a:gd name="T6" fmla="*/ 1089 w 2177"/>
                <a:gd name="T7" fmla="*/ 267 h 267"/>
                <a:gd name="T8" fmla="*/ 0 w 2177"/>
                <a:gd name="T9" fmla="*/ 267 h 267"/>
                <a:gd name="T10" fmla="*/ 169 w 2177"/>
                <a:gd name="T11" fmla="*/ 0 h 267"/>
                <a:gd name="T12" fmla="*/ 1089 w 2177"/>
                <a:gd name="T13" fmla="*/ 0 h 267"/>
              </a:gdLst>
              <a:ahLst/>
              <a:cxnLst>
                <a:cxn ang="0">
                  <a:pos x="T0" y="T1"/>
                </a:cxn>
                <a:cxn ang="0">
                  <a:pos x="T2" y="T3"/>
                </a:cxn>
                <a:cxn ang="0">
                  <a:pos x="T4" y="T5"/>
                </a:cxn>
                <a:cxn ang="0">
                  <a:pos x="T6" y="T7"/>
                </a:cxn>
                <a:cxn ang="0">
                  <a:pos x="T8" y="T9"/>
                </a:cxn>
                <a:cxn ang="0">
                  <a:pos x="T10" y="T11"/>
                </a:cxn>
                <a:cxn ang="0">
                  <a:pos x="T12" y="T13"/>
                </a:cxn>
              </a:cxnLst>
              <a:rect l="0" t="0" r="r" b="b"/>
              <a:pathLst>
                <a:path w="2177" h="267">
                  <a:moveTo>
                    <a:pt x="1089" y="0"/>
                  </a:moveTo>
                  <a:lnTo>
                    <a:pt x="1996" y="0"/>
                  </a:lnTo>
                  <a:lnTo>
                    <a:pt x="2177" y="267"/>
                  </a:lnTo>
                  <a:lnTo>
                    <a:pt x="1089" y="267"/>
                  </a:lnTo>
                  <a:lnTo>
                    <a:pt x="0" y="267"/>
                  </a:lnTo>
                  <a:lnTo>
                    <a:pt x="169" y="0"/>
                  </a:lnTo>
                  <a:lnTo>
                    <a:pt x="1089" y="0"/>
                  </a:lnTo>
                  <a:close/>
                </a:path>
              </a:pathLst>
            </a:custGeom>
            <a:solidFill>
              <a:schemeClr val="accent4"/>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nvGrpSpPr>
          <p:cNvPr id="31" name="Group 30"/>
          <p:cNvGrpSpPr/>
          <p:nvPr/>
        </p:nvGrpSpPr>
        <p:grpSpPr>
          <a:xfrm>
            <a:off x="3734486" y="4817613"/>
            <a:ext cx="4378325" cy="731838"/>
            <a:chOff x="3821113" y="4584700"/>
            <a:chExt cx="4378325" cy="731838"/>
          </a:xfrm>
        </p:grpSpPr>
        <p:sp>
          <p:nvSpPr>
            <p:cNvPr id="15" name="Freeform 13"/>
            <p:cNvSpPr/>
            <p:nvPr/>
          </p:nvSpPr>
          <p:spPr bwMode="auto">
            <a:xfrm>
              <a:off x="3821113" y="4584700"/>
              <a:ext cx="4378325" cy="731838"/>
            </a:xfrm>
            <a:custGeom>
              <a:avLst/>
              <a:gdLst>
                <a:gd name="T0" fmla="*/ 1379 w 2758"/>
                <a:gd name="T1" fmla="*/ 0 h 461"/>
                <a:gd name="T2" fmla="*/ 2540 w 2758"/>
                <a:gd name="T3" fmla="*/ 0 h 461"/>
                <a:gd name="T4" fmla="*/ 2758 w 2758"/>
                <a:gd name="T5" fmla="*/ 315 h 461"/>
                <a:gd name="T6" fmla="*/ 2467 w 2758"/>
                <a:gd name="T7" fmla="*/ 461 h 461"/>
                <a:gd name="T8" fmla="*/ 1379 w 2758"/>
                <a:gd name="T9" fmla="*/ 461 h 461"/>
                <a:gd name="T10" fmla="*/ 290 w 2758"/>
                <a:gd name="T11" fmla="*/ 461 h 461"/>
                <a:gd name="T12" fmla="*/ 0 w 2758"/>
                <a:gd name="T13" fmla="*/ 315 h 461"/>
                <a:gd name="T14" fmla="*/ 205 w 2758"/>
                <a:gd name="T15" fmla="*/ 0 h 461"/>
                <a:gd name="T16" fmla="*/ 1379 w 2758"/>
                <a:gd name="T17" fmla="*/ 0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8" h="461">
                  <a:moveTo>
                    <a:pt x="1379" y="0"/>
                  </a:moveTo>
                  <a:lnTo>
                    <a:pt x="2540" y="0"/>
                  </a:lnTo>
                  <a:lnTo>
                    <a:pt x="2758" y="315"/>
                  </a:lnTo>
                  <a:lnTo>
                    <a:pt x="2467" y="461"/>
                  </a:lnTo>
                  <a:lnTo>
                    <a:pt x="1379" y="461"/>
                  </a:lnTo>
                  <a:lnTo>
                    <a:pt x="290" y="461"/>
                  </a:lnTo>
                  <a:lnTo>
                    <a:pt x="0" y="315"/>
                  </a:lnTo>
                  <a:lnTo>
                    <a:pt x="205" y="0"/>
                  </a:lnTo>
                  <a:lnTo>
                    <a:pt x="1379" y="0"/>
                  </a:lnTo>
                  <a:close/>
                </a:path>
              </a:pathLst>
            </a:custGeom>
            <a:solidFill>
              <a:schemeClr val="accent5">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6" name="Freeform 14"/>
            <p:cNvSpPr/>
            <p:nvPr/>
          </p:nvSpPr>
          <p:spPr bwMode="auto">
            <a:xfrm>
              <a:off x="3821113" y="4584700"/>
              <a:ext cx="4378325" cy="500063"/>
            </a:xfrm>
            <a:custGeom>
              <a:avLst/>
              <a:gdLst>
                <a:gd name="T0" fmla="*/ 1379 w 2758"/>
                <a:gd name="T1" fmla="*/ 0 h 315"/>
                <a:gd name="T2" fmla="*/ 2540 w 2758"/>
                <a:gd name="T3" fmla="*/ 0 h 315"/>
                <a:gd name="T4" fmla="*/ 2758 w 2758"/>
                <a:gd name="T5" fmla="*/ 315 h 315"/>
                <a:gd name="T6" fmla="*/ 1379 w 2758"/>
                <a:gd name="T7" fmla="*/ 315 h 315"/>
                <a:gd name="T8" fmla="*/ 0 w 2758"/>
                <a:gd name="T9" fmla="*/ 315 h 315"/>
                <a:gd name="T10" fmla="*/ 205 w 2758"/>
                <a:gd name="T11" fmla="*/ 0 h 315"/>
                <a:gd name="T12" fmla="*/ 1379 w 2758"/>
                <a:gd name="T13" fmla="*/ 0 h 315"/>
              </a:gdLst>
              <a:ahLst/>
              <a:cxnLst>
                <a:cxn ang="0">
                  <a:pos x="T0" y="T1"/>
                </a:cxn>
                <a:cxn ang="0">
                  <a:pos x="T2" y="T3"/>
                </a:cxn>
                <a:cxn ang="0">
                  <a:pos x="T4" y="T5"/>
                </a:cxn>
                <a:cxn ang="0">
                  <a:pos x="T6" y="T7"/>
                </a:cxn>
                <a:cxn ang="0">
                  <a:pos x="T8" y="T9"/>
                </a:cxn>
                <a:cxn ang="0">
                  <a:pos x="T10" y="T11"/>
                </a:cxn>
                <a:cxn ang="0">
                  <a:pos x="T12" y="T13"/>
                </a:cxn>
              </a:cxnLst>
              <a:rect l="0" t="0" r="r" b="b"/>
              <a:pathLst>
                <a:path w="2758" h="315">
                  <a:moveTo>
                    <a:pt x="1379" y="0"/>
                  </a:moveTo>
                  <a:lnTo>
                    <a:pt x="2540" y="0"/>
                  </a:lnTo>
                  <a:lnTo>
                    <a:pt x="2758" y="315"/>
                  </a:lnTo>
                  <a:lnTo>
                    <a:pt x="1379" y="315"/>
                  </a:lnTo>
                  <a:lnTo>
                    <a:pt x="0" y="315"/>
                  </a:lnTo>
                  <a:lnTo>
                    <a:pt x="205" y="0"/>
                  </a:lnTo>
                  <a:lnTo>
                    <a:pt x="1379" y="0"/>
                  </a:lnTo>
                  <a:close/>
                </a:path>
              </a:pathLst>
            </a:custGeom>
            <a:solidFill>
              <a:schemeClr val="accent5"/>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sp>
        <p:nvSpPr>
          <p:cNvPr id="17" name="Right Arrow 16"/>
          <p:cNvSpPr/>
          <p:nvPr/>
        </p:nvSpPr>
        <p:spPr>
          <a:xfrm>
            <a:off x="6403074" y="2110794"/>
            <a:ext cx="876143" cy="508944"/>
          </a:xfrm>
          <a:prstGeom prst="rightArrow">
            <a:avLst/>
          </a:prstGeom>
          <a:gradFill>
            <a:gsLst>
              <a:gs pos="0">
                <a:schemeClr val="bg1"/>
              </a:gs>
              <a:gs pos="100000">
                <a:schemeClr val="accent1">
                  <a:alpha val="5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20" name="Right Arrow 19"/>
          <p:cNvSpPr/>
          <p:nvPr/>
        </p:nvSpPr>
        <p:spPr>
          <a:xfrm flipH="1">
            <a:off x="4125168" y="2907945"/>
            <a:ext cx="876143" cy="508944"/>
          </a:xfrm>
          <a:prstGeom prst="rightArrow">
            <a:avLst/>
          </a:prstGeom>
          <a:gradFill>
            <a:gsLst>
              <a:gs pos="0">
                <a:schemeClr val="bg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21" name="Right Arrow 20"/>
          <p:cNvSpPr/>
          <p:nvPr/>
        </p:nvSpPr>
        <p:spPr>
          <a:xfrm>
            <a:off x="7228574" y="3527872"/>
            <a:ext cx="876143" cy="508944"/>
          </a:xfrm>
          <a:prstGeom prst="rightArrow">
            <a:avLst/>
          </a:prstGeom>
          <a:gradFill>
            <a:gsLst>
              <a:gs pos="0">
                <a:schemeClr val="bg1"/>
              </a:gs>
              <a:gs pos="100000">
                <a:schemeClr val="accent3">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24" name="Right Arrow 23"/>
          <p:cNvSpPr/>
          <p:nvPr/>
        </p:nvSpPr>
        <p:spPr>
          <a:xfrm flipH="1">
            <a:off x="3329404" y="4135144"/>
            <a:ext cx="876143" cy="508944"/>
          </a:xfrm>
          <a:prstGeom prst="rightArrow">
            <a:avLst/>
          </a:prstGeom>
          <a:gradFill>
            <a:gsLst>
              <a:gs pos="0">
                <a:schemeClr val="bg1"/>
              </a:gs>
              <a:gs pos="100000">
                <a:schemeClr val="accent4">
                  <a:alpha val="5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25" name="Right Arrow 24"/>
          <p:cNvSpPr/>
          <p:nvPr/>
        </p:nvSpPr>
        <p:spPr>
          <a:xfrm>
            <a:off x="8111224" y="4876480"/>
            <a:ext cx="876143" cy="508944"/>
          </a:xfrm>
          <a:prstGeom prst="rightArrow">
            <a:avLst/>
          </a:prstGeom>
          <a:gradFill>
            <a:gsLst>
              <a:gs pos="0">
                <a:schemeClr val="bg1"/>
              </a:gs>
              <a:gs pos="100000">
                <a:schemeClr val="accent5">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33" name="TextBox 13"/>
          <p:cNvSpPr txBox="1"/>
          <p:nvPr/>
        </p:nvSpPr>
        <p:spPr>
          <a:xfrm>
            <a:off x="5231683" y="2408584"/>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13"/>
          <p:cNvSpPr txBox="1"/>
          <p:nvPr/>
        </p:nvSpPr>
        <p:spPr>
          <a:xfrm>
            <a:off x="5231683" y="3003321"/>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13"/>
          <p:cNvSpPr txBox="1"/>
          <p:nvPr/>
        </p:nvSpPr>
        <p:spPr>
          <a:xfrm>
            <a:off x="5231683" y="3646183"/>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13"/>
          <p:cNvSpPr txBox="1"/>
          <p:nvPr/>
        </p:nvSpPr>
        <p:spPr>
          <a:xfrm>
            <a:off x="5231683" y="4289045"/>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13"/>
          <p:cNvSpPr txBox="1"/>
          <p:nvPr/>
        </p:nvSpPr>
        <p:spPr>
          <a:xfrm>
            <a:off x="5231683" y="4931907"/>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8" name="组合 37"/>
          <p:cNvGrpSpPr/>
          <p:nvPr/>
        </p:nvGrpSpPr>
        <p:grpSpPr>
          <a:xfrm>
            <a:off x="7494902" y="1992961"/>
            <a:ext cx="2333999" cy="746091"/>
            <a:chOff x="762113" y="4680836"/>
            <a:chExt cx="2333999" cy="746091"/>
          </a:xfrm>
        </p:grpSpPr>
        <p:sp>
          <p:nvSpPr>
            <p:cNvPr id="39" name="TextBox 13"/>
            <p:cNvSpPr txBox="1"/>
            <p:nvPr/>
          </p:nvSpPr>
          <p:spPr>
            <a:xfrm>
              <a:off x="762113" y="4680836"/>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13"/>
            <p:cNvSpPr txBox="1"/>
            <p:nvPr/>
          </p:nvSpPr>
          <p:spPr>
            <a:xfrm>
              <a:off x="762113" y="5002837"/>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1" name="组合 40"/>
          <p:cNvGrpSpPr/>
          <p:nvPr/>
        </p:nvGrpSpPr>
        <p:grpSpPr>
          <a:xfrm>
            <a:off x="8401206" y="3405287"/>
            <a:ext cx="2333999" cy="746091"/>
            <a:chOff x="762113" y="4680836"/>
            <a:chExt cx="2333999" cy="746091"/>
          </a:xfrm>
        </p:grpSpPr>
        <p:sp>
          <p:nvSpPr>
            <p:cNvPr id="42" name="TextBox 13"/>
            <p:cNvSpPr txBox="1"/>
            <p:nvPr/>
          </p:nvSpPr>
          <p:spPr>
            <a:xfrm>
              <a:off x="762113" y="4680836"/>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13"/>
            <p:cNvSpPr txBox="1"/>
            <p:nvPr/>
          </p:nvSpPr>
          <p:spPr>
            <a:xfrm>
              <a:off x="762113" y="5002837"/>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683369" y="4012270"/>
            <a:ext cx="2333999" cy="746091"/>
            <a:chOff x="1008245" y="3840043"/>
            <a:chExt cx="2333999" cy="746091"/>
          </a:xfrm>
        </p:grpSpPr>
        <p:sp>
          <p:nvSpPr>
            <p:cNvPr id="45" name="TextBox 13"/>
            <p:cNvSpPr txBox="1"/>
            <p:nvPr/>
          </p:nvSpPr>
          <p:spPr>
            <a:xfrm>
              <a:off x="2046957" y="3840043"/>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Box 13"/>
            <p:cNvSpPr txBox="1"/>
            <p:nvPr/>
          </p:nvSpPr>
          <p:spPr>
            <a:xfrm>
              <a:off x="1008245" y="4162044"/>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1282728" y="2771536"/>
            <a:ext cx="2333999" cy="746091"/>
            <a:chOff x="1008245" y="2638258"/>
            <a:chExt cx="2333999" cy="746091"/>
          </a:xfrm>
        </p:grpSpPr>
        <p:sp>
          <p:nvSpPr>
            <p:cNvPr id="48" name="TextBox 13"/>
            <p:cNvSpPr txBox="1"/>
            <p:nvPr/>
          </p:nvSpPr>
          <p:spPr>
            <a:xfrm>
              <a:off x="2046957" y="2638258"/>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Box 13"/>
            <p:cNvSpPr txBox="1"/>
            <p:nvPr/>
          </p:nvSpPr>
          <p:spPr>
            <a:xfrm>
              <a:off x="1008245" y="2960259"/>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9290304" y="4748352"/>
            <a:ext cx="2333999" cy="746091"/>
            <a:chOff x="762113" y="4680836"/>
            <a:chExt cx="2333999" cy="746091"/>
          </a:xfrm>
        </p:grpSpPr>
        <p:sp>
          <p:nvSpPr>
            <p:cNvPr id="51" name="TextBox 13"/>
            <p:cNvSpPr txBox="1"/>
            <p:nvPr/>
          </p:nvSpPr>
          <p:spPr>
            <a:xfrm>
              <a:off x="762113" y="4680836"/>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Box 13"/>
            <p:cNvSpPr txBox="1"/>
            <p:nvPr/>
          </p:nvSpPr>
          <p:spPr>
            <a:xfrm>
              <a:off x="762113" y="5002837"/>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 name="组合 52"/>
          <p:cNvGrpSpPr/>
          <p:nvPr/>
        </p:nvGrpSpPr>
        <p:grpSpPr>
          <a:xfrm>
            <a:off x="-16256" y="406400"/>
            <a:ext cx="3588680" cy="741496"/>
            <a:chOff x="-16256" y="243840"/>
            <a:chExt cx="3588680" cy="741496"/>
          </a:xfrm>
        </p:grpSpPr>
        <p:sp>
          <p:nvSpPr>
            <p:cNvPr id="54"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55" name="组合 54"/>
            <p:cNvGrpSpPr/>
            <p:nvPr/>
          </p:nvGrpSpPr>
          <p:grpSpPr>
            <a:xfrm>
              <a:off x="-16256" y="243840"/>
              <a:ext cx="3236976" cy="597408"/>
              <a:chOff x="-16256" y="243840"/>
              <a:chExt cx="3236976" cy="597408"/>
            </a:xfrm>
          </p:grpSpPr>
          <p:sp>
            <p:nvSpPr>
              <p:cNvPr id="56"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7" name="文本框 56"/>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积极面</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ight Arrow 27"/>
          <p:cNvSpPr/>
          <p:nvPr/>
        </p:nvSpPr>
        <p:spPr>
          <a:xfrm>
            <a:off x="8056602" y="2309138"/>
            <a:ext cx="876143" cy="508944"/>
          </a:xfrm>
          <a:prstGeom prst="rightArrow">
            <a:avLst/>
          </a:prstGeom>
          <a:gradFill>
            <a:gsLst>
              <a:gs pos="0">
                <a:schemeClr val="bg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27" name="Right Arrow 26"/>
          <p:cNvSpPr/>
          <p:nvPr/>
        </p:nvSpPr>
        <p:spPr>
          <a:xfrm flipH="1">
            <a:off x="2971924" y="3561110"/>
            <a:ext cx="876143" cy="508944"/>
          </a:xfrm>
          <a:prstGeom prst="rightArrow">
            <a:avLst/>
          </a:prstGeom>
          <a:gradFill>
            <a:gsLst>
              <a:gs pos="0">
                <a:schemeClr val="bg1"/>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grpSp>
        <p:nvGrpSpPr>
          <p:cNvPr id="5" name="Group 4"/>
          <p:cNvGrpSpPr>
            <a:grpSpLocks noChangeAspect="1"/>
          </p:cNvGrpSpPr>
          <p:nvPr/>
        </p:nvGrpSpPr>
        <p:grpSpPr bwMode="auto">
          <a:xfrm>
            <a:off x="3946079" y="1632316"/>
            <a:ext cx="4069345" cy="5361709"/>
            <a:chOff x="3076" y="1157"/>
            <a:chExt cx="1524" cy="2008"/>
          </a:xfrm>
          <a:solidFill>
            <a:srgbClr val="006666"/>
          </a:solidFill>
        </p:grpSpPr>
        <p:sp>
          <p:nvSpPr>
            <p:cNvPr id="7" name="Freeform 5"/>
            <p:cNvSpPr/>
            <p:nvPr/>
          </p:nvSpPr>
          <p:spPr bwMode="auto">
            <a:xfrm>
              <a:off x="3076" y="1157"/>
              <a:ext cx="1524" cy="2008"/>
            </a:xfrm>
            <a:custGeom>
              <a:avLst/>
              <a:gdLst>
                <a:gd name="T0" fmla="*/ 605 w 642"/>
                <a:gd name="T1" fmla="*/ 338 h 847"/>
                <a:gd name="T2" fmla="*/ 609 w 642"/>
                <a:gd name="T3" fmla="*/ 293 h 847"/>
                <a:gd name="T4" fmla="*/ 600 w 642"/>
                <a:gd name="T5" fmla="*/ 241 h 847"/>
                <a:gd name="T6" fmla="*/ 581 w 642"/>
                <a:gd name="T7" fmla="*/ 170 h 847"/>
                <a:gd name="T8" fmla="*/ 555 w 642"/>
                <a:gd name="T9" fmla="*/ 112 h 847"/>
                <a:gd name="T10" fmla="*/ 287 w 642"/>
                <a:gd name="T11" fmla="*/ 0 h 847"/>
                <a:gd name="T12" fmla="*/ 0 w 642"/>
                <a:gd name="T13" fmla="*/ 265 h 847"/>
                <a:gd name="T14" fmla="*/ 2 w 642"/>
                <a:gd name="T15" fmla="*/ 300 h 847"/>
                <a:gd name="T16" fmla="*/ 34 w 642"/>
                <a:gd name="T17" fmla="*/ 404 h 847"/>
                <a:gd name="T18" fmla="*/ 63 w 642"/>
                <a:gd name="T19" fmla="*/ 447 h 847"/>
                <a:gd name="T20" fmla="*/ 81 w 642"/>
                <a:gd name="T21" fmla="*/ 469 h 847"/>
                <a:gd name="T22" fmla="*/ 99 w 642"/>
                <a:gd name="T23" fmla="*/ 486 h 847"/>
                <a:gd name="T24" fmla="*/ 101 w 642"/>
                <a:gd name="T25" fmla="*/ 492 h 847"/>
                <a:gd name="T26" fmla="*/ 100 w 642"/>
                <a:gd name="T27" fmla="*/ 549 h 847"/>
                <a:gd name="T28" fmla="*/ 92 w 642"/>
                <a:gd name="T29" fmla="*/ 606 h 847"/>
                <a:gd name="T30" fmla="*/ 77 w 642"/>
                <a:gd name="T31" fmla="*/ 644 h 847"/>
                <a:gd name="T32" fmla="*/ 117 w 642"/>
                <a:gd name="T33" fmla="*/ 626 h 847"/>
                <a:gd name="T34" fmla="*/ 124 w 642"/>
                <a:gd name="T35" fmla="*/ 587 h 847"/>
                <a:gd name="T36" fmla="*/ 129 w 642"/>
                <a:gd name="T37" fmla="*/ 511 h 847"/>
                <a:gd name="T38" fmla="*/ 124 w 642"/>
                <a:gd name="T39" fmla="*/ 477 h 847"/>
                <a:gd name="T40" fmla="*/ 118 w 642"/>
                <a:gd name="T41" fmla="*/ 467 h 847"/>
                <a:gd name="T42" fmla="*/ 89 w 642"/>
                <a:gd name="T43" fmla="*/ 439 h 847"/>
                <a:gd name="T44" fmla="*/ 79 w 642"/>
                <a:gd name="T45" fmla="*/ 427 h 847"/>
                <a:gd name="T46" fmla="*/ 45 w 642"/>
                <a:gd name="T47" fmla="*/ 368 h 847"/>
                <a:gd name="T48" fmla="*/ 23 w 642"/>
                <a:gd name="T49" fmla="*/ 273 h 847"/>
                <a:gd name="T50" fmla="*/ 23 w 642"/>
                <a:gd name="T51" fmla="*/ 258 h 847"/>
                <a:gd name="T52" fmla="*/ 311 w 642"/>
                <a:gd name="T53" fmla="*/ 18 h 847"/>
                <a:gd name="T54" fmla="*/ 556 w 642"/>
                <a:gd name="T55" fmla="*/ 140 h 847"/>
                <a:gd name="T56" fmla="*/ 573 w 642"/>
                <a:gd name="T57" fmla="*/ 185 h 847"/>
                <a:gd name="T58" fmla="*/ 598 w 642"/>
                <a:gd name="T59" fmla="*/ 279 h 847"/>
                <a:gd name="T60" fmla="*/ 599 w 642"/>
                <a:gd name="T61" fmla="*/ 291 h 847"/>
                <a:gd name="T62" fmla="*/ 584 w 642"/>
                <a:gd name="T63" fmla="*/ 313 h 847"/>
                <a:gd name="T64" fmla="*/ 620 w 642"/>
                <a:gd name="T65" fmla="*/ 395 h 847"/>
                <a:gd name="T66" fmla="*/ 632 w 642"/>
                <a:gd name="T67" fmla="*/ 427 h 847"/>
                <a:gd name="T68" fmla="*/ 617 w 642"/>
                <a:gd name="T69" fmla="*/ 443 h 847"/>
                <a:gd name="T70" fmla="*/ 596 w 642"/>
                <a:gd name="T71" fmla="*/ 445 h 847"/>
                <a:gd name="T72" fmla="*/ 587 w 642"/>
                <a:gd name="T73" fmla="*/ 451 h 847"/>
                <a:gd name="T74" fmla="*/ 588 w 642"/>
                <a:gd name="T75" fmla="*/ 497 h 847"/>
                <a:gd name="T76" fmla="*/ 577 w 642"/>
                <a:gd name="T77" fmla="*/ 508 h 847"/>
                <a:gd name="T78" fmla="*/ 574 w 642"/>
                <a:gd name="T79" fmla="*/ 515 h 847"/>
                <a:gd name="T80" fmla="*/ 580 w 642"/>
                <a:gd name="T81" fmla="*/ 539 h 847"/>
                <a:gd name="T82" fmla="*/ 568 w 642"/>
                <a:gd name="T83" fmla="*/ 544 h 847"/>
                <a:gd name="T84" fmla="*/ 563 w 642"/>
                <a:gd name="T85" fmla="*/ 572 h 847"/>
                <a:gd name="T86" fmla="*/ 580 w 642"/>
                <a:gd name="T87" fmla="*/ 604 h 847"/>
                <a:gd name="T88" fmla="*/ 506 w 642"/>
                <a:gd name="T89" fmla="*/ 629 h 847"/>
                <a:gd name="T90" fmla="*/ 436 w 642"/>
                <a:gd name="T91" fmla="*/ 635 h 847"/>
                <a:gd name="T92" fmla="*/ 385 w 642"/>
                <a:gd name="T93" fmla="*/ 758 h 847"/>
                <a:gd name="T94" fmla="*/ 393 w 642"/>
                <a:gd name="T95" fmla="*/ 842 h 847"/>
                <a:gd name="T96" fmla="*/ 384 w 642"/>
                <a:gd name="T97" fmla="*/ 769 h 847"/>
                <a:gd name="T98" fmla="*/ 435 w 642"/>
                <a:gd name="T99" fmla="*/ 642 h 847"/>
                <a:gd name="T100" fmla="*/ 454 w 642"/>
                <a:gd name="T101" fmla="*/ 632 h 847"/>
                <a:gd name="T102" fmla="*/ 579 w 642"/>
                <a:gd name="T103" fmla="*/ 623 h 847"/>
                <a:gd name="T104" fmla="*/ 578 w 642"/>
                <a:gd name="T105" fmla="*/ 584 h 847"/>
                <a:gd name="T106" fmla="*/ 568 w 642"/>
                <a:gd name="T107" fmla="*/ 568 h 847"/>
                <a:gd name="T108" fmla="*/ 575 w 642"/>
                <a:gd name="T109" fmla="*/ 546 h 847"/>
                <a:gd name="T110" fmla="*/ 586 w 642"/>
                <a:gd name="T111" fmla="*/ 542 h 847"/>
                <a:gd name="T112" fmla="*/ 581 w 642"/>
                <a:gd name="T113" fmla="*/ 515 h 847"/>
                <a:gd name="T114" fmla="*/ 593 w 642"/>
                <a:gd name="T115" fmla="*/ 503 h 847"/>
                <a:gd name="T116" fmla="*/ 594 w 642"/>
                <a:gd name="T117" fmla="*/ 493 h 847"/>
                <a:gd name="T118" fmla="*/ 594 w 642"/>
                <a:gd name="T119" fmla="*/ 454 h 847"/>
                <a:gd name="T120" fmla="*/ 639 w 642"/>
                <a:gd name="T121" fmla="*/ 432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2" h="847">
                  <a:moveTo>
                    <a:pt x="638" y="412"/>
                  </a:moveTo>
                  <a:cubicBezTo>
                    <a:pt x="636" y="408"/>
                    <a:pt x="635" y="405"/>
                    <a:pt x="633" y="402"/>
                  </a:cubicBezTo>
                  <a:cubicBezTo>
                    <a:pt x="631" y="398"/>
                    <a:pt x="630" y="395"/>
                    <a:pt x="628" y="391"/>
                  </a:cubicBezTo>
                  <a:cubicBezTo>
                    <a:pt x="627" y="389"/>
                    <a:pt x="626" y="386"/>
                    <a:pt x="625" y="384"/>
                  </a:cubicBezTo>
                  <a:cubicBezTo>
                    <a:pt x="622" y="376"/>
                    <a:pt x="618" y="367"/>
                    <a:pt x="614" y="359"/>
                  </a:cubicBezTo>
                  <a:cubicBezTo>
                    <a:pt x="611" y="352"/>
                    <a:pt x="608" y="345"/>
                    <a:pt x="605" y="338"/>
                  </a:cubicBezTo>
                  <a:cubicBezTo>
                    <a:pt x="602" y="331"/>
                    <a:pt x="599" y="323"/>
                    <a:pt x="596" y="316"/>
                  </a:cubicBezTo>
                  <a:cubicBezTo>
                    <a:pt x="594" y="313"/>
                    <a:pt x="594" y="311"/>
                    <a:pt x="595" y="309"/>
                  </a:cubicBezTo>
                  <a:cubicBezTo>
                    <a:pt x="596" y="307"/>
                    <a:pt x="599" y="305"/>
                    <a:pt x="602" y="302"/>
                  </a:cubicBezTo>
                  <a:cubicBezTo>
                    <a:pt x="604" y="301"/>
                    <a:pt x="606" y="299"/>
                    <a:pt x="607" y="297"/>
                  </a:cubicBezTo>
                  <a:cubicBezTo>
                    <a:pt x="608" y="297"/>
                    <a:pt x="608" y="296"/>
                    <a:pt x="608" y="295"/>
                  </a:cubicBezTo>
                  <a:cubicBezTo>
                    <a:pt x="609" y="295"/>
                    <a:pt x="609" y="294"/>
                    <a:pt x="609" y="293"/>
                  </a:cubicBezTo>
                  <a:cubicBezTo>
                    <a:pt x="610" y="293"/>
                    <a:pt x="610" y="293"/>
                    <a:pt x="610" y="293"/>
                  </a:cubicBezTo>
                  <a:cubicBezTo>
                    <a:pt x="610" y="292"/>
                    <a:pt x="610" y="293"/>
                    <a:pt x="610" y="292"/>
                  </a:cubicBezTo>
                  <a:cubicBezTo>
                    <a:pt x="610" y="290"/>
                    <a:pt x="610" y="290"/>
                    <a:pt x="610" y="290"/>
                  </a:cubicBezTo>
                  <a:cubicBezTo>
                    <a:pt x="612" y="284"/>
                    <a:pt x="610" y="279"/>
                    <a:pt x="609" y="275"/>
                  </a:cubicBezTo>
                  <a:cubicBezTo>
                    <a:pt x="607" y="267"/>
                    <a:pt x="604" y="260"/>
                    <a:pt x="603" y="252"/>
                  </a:cubicBezTo>
                  <a:cubicBezTo>
                    <a:pt x="600" y="241"/>
                    <a:pt x="600" y="241"/>
                    <a:pt x="600" y="241"/>
                  </a:cubicBezTo>
                  <a:cubicBezTo>
                    <a:pt x="597" y="229"/>
                    <a:pt x="597" y="229"/>
                    <a:pt x="597" y="229"/>
                  </a:cubicBezTo>
                  <a:cubicBezTo>
                    <a:pt x="595" y="221"/>
                    <a:pt x="592" y="213"/>
                    <a:pt x="590" y="205"/>
                  </a:cubicBezTo>
                  <a:cubicBezTo>
                    <a:pt x="589" y="201"/>
                    <a:pt x="589" y="198"/>
                    <a:pt x="588" y="194"/>
                  </a:cubicBezTo>
                  <a:cubicBezTo>
                    <a:pt x="585" y="182"/>
                    <a:pt x="585" y="182"/>
                    <a:pt x="585" y="182"/>
                  </a:cubicBezTo>
                  <a:cubicBezTo>
                    <a:pt x="583" y="175"/>
                    <a:pt x="583" y="175"/>
                    <a:pt x="583" y="175"/>
                  </a:cubicBezTo>
                  <a:cubicBezTo>
                    <a:pt x="583" y="173"/>
                    <a:pt x="582" y="172"/>
                    <a:pt x="581" y="170"/>
                  </a:cubicBezTo>
                  <a:cubicBezTo>
                    <a:pt x="577" y="158"/>
                    <a:pt x="577" y="158"/>
                    <a:pt x="577" y="158"/>
                  </a:cubicBezTo>
                  <a:cubicBezTo>
                    <a:pt x="577" y="156"/>
                    <a:pt x="576" y="154"/>
                    <a:pt x="575" y="152"/>
                  </a:cubicBezTo>
                  <a:cubicBezTo>
                    <a:pt x="573" y="146"/>
                    <a:pt x="573" y="146"/>
                    <a:pt x="573" y="146"/>
                  </a:cubicBezTo>
                  <a:cubicBezTo>
                    <a:pt x="567" y="134"/>
                    <a:pt x="567" y="134"/>
                    <a:pt x="567" y="134"/>
                  </a:cubicBezTo>
                  <a:cubicBezTo>
                    <a:pt x="566" y="130"/>
                    <a:pt x="563" y="127"/>
                    <a:pt x="561" y="123"/>
                  </a:cubicBezTo>
                  <a:cubicBezTo>
                    <a:pt x="555" y="112"/>
                    <a:pt x="555" y="112"/>
                    <a:pt x="555" y="112"/>
                  </a:cubicBezTo>
                  <a:cubicBezTo>
                    <a:pt x="536" y="84"/>
                    <a:pt x="510" y="61"/>
                    <a:pt x="480" y="44"/>
                  </a:cubicBezTo>
                  <a:cubicBezTo>
                    <a:pt x="451" y="27"/>
                    <a:pt x="418" y="16"/>
                    <a:pt x="386" y="9"/>
                  </a:cubicBezTo>
                  <a:cubicBezTo>
                    <a:pt x="369" y="6"/>
                    <a:pt x="353" y="4"/>
                    <a:pt x="336" y="2"/>
                  </a:cubicBezTo>
                  <a:cubicBezTo>
                    <a:pt x="328" y="1"/>
                    <a:pt x="320" y="1"/>
                    <a:pt x="311" y="1"/>
                  </a:cubicBezTo>
                  <a:cubicBezTo>
                    <a:pt x="299" y="0"/>
                    <a:pt x="299" y="0"/>
                    <a:pt x="299" y="0"/>
                  </a:cubicBezTo>
                  <a:cubicBezTo>
                    <a:pt x="287" y="0"/>
                    <a:pt x="287" y="0"/>
                    <a:pt x="287" y="0"/>
                  </a:cubicBezTo>
                  <a:cubicBezTo>
                    <a:pt x="220" y="0"/>
                    <a:pt x="154" y="22"/>
                    <a:pt x="103" y="61"/>
                  </a:cubicBezTo>
                  <a:cubicBezTo>
                    <a:pt x="52" y="100"/>
                    <a:pt x="17" y="156"/>
                    <a:pt x="5" y="214"/>
                  </a:cubicBezTo>
                  <a:cubicBezTo>
                    <a:pt x="4" y="222"/>
                    <a:pt x="3" y="229"/>
                    <a:pt x="2" y="236"/>
                  </a:cubicBezTo>
                  <a:cubicBezTo>
                    <a:pt x="1" y="244"/>
                    <a:pt x="0" y="251"/>
                    <a:pt x="0" y="258"/>
                  </a:cubicBezTo>
                  <a:cubicBezTo>
                    <a:pt x="0" y="263"/>
                    <a:pt x="0" y="263"/>
                    <a:pt x="0" y="263"/>
                  </a:cubicBezTo>
                  <a:cubicBezTo>
                    <a:pt x="0" y="265"/>
                    <a:pt x="0" y="265"/>
                    <a:pt x="0" y="265"/>
                  </a:cubicBezTo>
                  <a:cubicBezTo>
                    <a:pt x="0" y="266"/>
                    <a:pt x="0" y="266"/>
                    <a:pt x="0" y="266"/>
                  </a:cubicBezTo>
                  <a:cubicBezTo>
                    <a:pt x="0" y="269"/>
                    <a:pt x="0" y="269"/>
                    <a:pt x="0" y="269"/>
                  </a:cubicBezTo>
                  <a:cubicBezTo>
                    <a:pt x="0" y="274"/>
                    <a:pt x="0" y="274"/>
                    <a:pt x="0" y="274"/>
                  </a:cubicBezTo>
                  <a:cubicBezTo>
                    <a:pt x="0" y="276"/>
                    <a:pt x="0" y="277"/>
                    <a:pt x="1" y="279"/>
                  </a:cubicBezTo>
                  <a:cubicBezTo>
                    <a:pt x="1" y="283"/>
                    <a:pt x="1" y="286"/>
                    <a:pt x="1" y="290"/>
                  </a:cubicBezTo>
                  <a:cubicBezTo>
                    <a:pt x="1" y="293"/>
                    <a:pt x="2" y="297"/>
                    <a:pt x="2" y="300"/>
                  </a:cubicBezTo>
                  <a:cubicBezTo>
                    <a:pt x="4" y="314"/>
                    <a:pt x="7" y="327"/>
                    <a:pt x="10" y="340"/>
                  </a:cubicBezTo>
                  <a:cubicBezTo>
                    <a:pt x="12" y="347"/>
                    <a:pt x="13" y="353"/>
                    <a:pt x="15" y="359"/>
                  </a:cubicBezTo>
                  <a:cubicBezTo>
                    <a:pt x="18" y="366"/>
                    <a:pt x="20" y="372"/>
                    <a:pt x="22" y="378"/>
                  </a:cubicBezTo>
                  <a:cubicBezTo>
                    <a:pt x="24" y="381"/>
                    <a:pt x="25" y="384"/>
                    <a:pt x="26" y="387"/>
                  </a:cubicBezTo>
                  <a:cubicBezTo>
                    <a:pt x="28" y="391"/>
                    <a:pt x="29" y="394"/>
                    <a:pt x="31" y="397"/>
                  </a:cubicBezTo>
                  <a:cubicBezTo>
                    <a:pt x="32" y="400"/>
                    <a:pt x="33" y="402"/>
                    <a:pt x="34" y="404"/>
                  </a:cubicBezTo>
                  <a:cubicBezTo>
                    <a:pt x="36" y="407"/>
                    <a:pt x="38" y="409"/>
                    <a:pt x="39" y="412"/>
                  </a:cubicBezTo>
                  <a:cubicBezTo>
                    <a:pt x="42" y="417"/>
                    <a:pt x="45" y="423"/>
                    <a:pt x="49" y="428"/>
                  </a:cubicBezTo>
                  <a:cubicBezTo>
                    <a:pt x="52" y="433"/>
                    <a:pt x="55" y="437"/>
                    <a:pt x="59" y="442"/>
                  </a:cubicBezTo>
                  <a:cubicBezTo>
                    <a:pt x="61" y="445"/>
                    <a:pt x="61" y="445"/>
                    <a:pt x="61" y="445"/>
                  </a:cubicBezTo>
                  <a:cubicBezTo>
                    <a:pt x="62" y="446"/>
                    <a:pt x="62" y="446"/>
                    <a:pt x="62" y="446"/>
                  </a:cubicBezTo>
                  <a:cubicBezTo>
                    <a:pt x="63" y="447"/>
                    <a:pt x="63" y="447"/>
                    <a:pt x="63" y="447"/>
                  </a:cubicBezTo>
                  <a:cubicBezTo>
                    <a:pt x="64" y="449"/>
                    <a:pt x="64" y="449"/>
                    <a:pt x="64" y="449"/>
                  </a:cubicBezTo>
                  <a:cubicBezTo>
                    <a:pt x="66" y="451"/>
                    <a:pt x="67" y="454"/>
                    <a:pt x="69" y="456"/>
                  </a:cubicBezTo>
                  <a:cubicBezTo>
                    <a:pt x="72" y="459"/>
                    <a:pt x="72" y="459"/>
                    <a:pt x="72" y="459"/>
                  </a:cubicBezTo>
                  <a:cubicBezTo>
                    <a:pt x="75" y="463"/>
                    <a:pt x="75" y="463"/>
                    <a:pt x="75" y="463"/>
                  </a:cubicBezTo>
                  <a:cubicBezTo>
                    <a:pt x="78" y="466"/>
                    <a:pt x="78" y="466"/>
                    <a:pt x="78" y="466"/>
                  </a:cubicBezTo>
                  <a:cubicBezTo>
                    <a:pt x="81" y="469"/>
                    <a:pt x="81" y="469"/>
                    <a:pt x="81" y="469"/>
                  </a:cubicBezTo>
                  <a:cubicBezTo>
                    <a:pt x="86" y="474"/>
                    <a:pt x="90" y="477"/>
                    <a:pt x="93" y="480"/>
                  </a:cubicBezTo>
                  <a:cubicBezTo>
                    <a:pt x="95" y="481"/>
                    <a:pt x="96" y="483"/>
                    <a:pt x="97" y="484"/>
                  </a:cubicBezTo>
                  <a:cubicBezTo>
                    <a:pt x="98" y="484"/>
                    <a:pt x="98" y="484"/>
                    <a:pt x="98" y="484"/>
                  </a:cubicBezTo>
                  <a:cubicBezTo>
                    <a:pt x="98" y="485"/>
                    <a:pt x="98" y="485"/>
                    <a:pt x="98" y="485"/>
                  </a:cubicBezTo>
                  <a:cubicBezTo>
                    <a:pt x="98" y="485"/>
                    <a:pt x="98" y="485"/>
                    <a:pt x="98" y="485"/>
                  </a:cubicBezTo>
                  <a:cubicBezTo>
                    <a:pt x="98" y="485"/>
                    <a:pt x="99" y="486"/>
                    <a:pt x="99" y="486"/>
                  </a:cubicBezTo>
                  <a:cubicBezTo>
                    <a:pt x="100" y="488"/>
                    <a:pt x="100" y="488"/>
                    <a:pt x="100" y="488"/>
                  </a:cubicBezTo>
                  <a:cubicBezTo>
                    <a:pt x="100" y="488"/>
                    <a:pt x="100" y="488"/>
                    <a:pt x="100" y="488"/>
                  </a:cubicBezTo>
                  <a:cubicBezTo>
                    <a:pt x="100" y="488"/>
                    <a:pt x="100" y="488"/>
                    <a:pt x="100" y="488"/>
                  </a:cubicBezTo>
                  <a:cubicBezTo>
                    <a:pt x="100" y="489"/>
                    <a:pt x="100" y="489"/>
                    <a:pt x="100" y="489"/>
                  </a:cubicBezTo>
                  <a:cubicBezTo>
                    <a:pt x="100" y="490"/>
                    <a:pt x="100" y="490"/>
                    <a:pt x="100" y="490"/>
                  </a:cubicBezTo>
                  <a:cubicBezTo>
                    <a:pt x="101" y="490"/>
                    <a:pt x="101" y="491"/>
                    <a:pt x="101" y="492"/>
                  </a:cubicBezTo>
                  <a:cubicBezTo>
                    <a:pt x="101" y="494"/>
                    <a:pt x="102" y="495"/>
                    <a:pt x="102" y="497"/>
                  </a:cubicBezTo>
                  <a:cubicBezTo>
                    <a:pt x="102" y="501"/>
                    <a:pt x="102" y="505"/>
                    <a:pt x="102" y="510"/>
                  </a:cubicBezTo>
                  <a:cubicBezTo>
                    <a:pt x="101" y="519"/>
                    <a:pt x="101" y="528"/>
                    <a:pt x="101" y="537"/>
                  </a:cubicBezTo>
                  <a:cubicBezTo>
                    <a:pt x="101" y="539"/>
                    <a:pt x="101" y="541"/>
                    <a:pt x="101" y="543"/>
                  </a:cubicBezTo>
                  <a:cubicBezTo>
                    <a:pt x="101" y="547"/>
                    <a:pt x="101" y="547"/>
                    <a:pt x="101" y="547"/>
                  </a:cubicBezTo>
                  <a:cubicBezTo>
                    <a:pt x="100" y="549"/>
                    <a:pt x="100" y="549"/>
                    <a:pt x="100" y="549"/>
                  </a:cubicBezTo>
                  <a:cubicBezTo>
                    <a:pt x="100" y="553"/>
                    <a:pt x="99" y="557"/>
                    <a:pt x="99" y="561"/>
                  </a:cubicBezTo>
                  <a:cubicBezTo>
                    <a:pt x="98" y="569"/>
                    <a:pt x="98" y="576"/>
                    <a:pt x="96" y="583"/>
                  </a:cubicBezTo>
                  <a:cubicBezTo>
                    <a:pt x="95" y="590"/>
                    <a:pt x="94" y="597"/>
                    <a:pt x="93" y="603"/>
                  </a:cubicBezTo>
                  <a:cubicBezTo>
                    <a:pt x="92" y="605"/>
                    <a:pt x="92" y="605"/>
                    <a:pt x="92" y="605"/>
                  </a:cubicBezTo>
                  <a:cubicBezTo>
                    <a:pt x="92" y="606"/>
                    <a:pt x="92" y="606"/>
                    <a:pt x="92" y="606"/>
                  </a:cubicBezTo>
                  <a:cubicBezTo>
                    <a:pt x="92" y="606"/>
                    <a:pt x="92" y="606"/>
                    <a:pt x="92" y="606"/>
                  </a:cubicBezTo>
                  <a:cubicBezTo>
                    <a:pt x="92" y="606"/>
                    <a:pt x="92" y="606"/>
                    <a:pt x="92" y="606"/>
                  </a:cubicBezTo>
                  <a:cubicBezTo>
                    <a:pt x="92" y="607"/>
                    <a:pt x="92" y="607"/>
                    <a:pt x="92" y="607"/>
                  </a:cubicBezTo>
                  <a:cubicBezTo>
                    <a:pt x="92" y="609"/>
                    <a:pt x="91" y="610"/>
                    <a:pt x="91" y="611"/>
                  </a:cubicBezTo>
                  <a:cubicBezTo>
                    <a:pt x="90" y="614"/>
                    <a:pt x="90" y="617"/>
                    <a:pt x="89" y="620"/>
                  </a:cubicBezTo>
                  <a:cubicBezTo>
                    <a:pt x="88" y="626"/>
                    <a:pt x="86" y="631"/>
                    <a:pt x="85" y="636"/>
                  </a:cubicBezTo>
                  <a:cubicBezTo>
                    <a:pt x="84" y="640"/>
                    <a:pt x="81" y="643"/>
                    <a:pt x="77" y="644"/>
                  </a:cubicBezTo>
                  <a:cubicBezTo>
                    <a:pt x="65" y="649"/>
                    <a:pt x="56" y="661"/>
                    <a:pt x="57" y="675"/>
                  </a:cubicBezTo>
                  <a:cubicBezTo>
                    <a:pt x="58" y="690"/>
                    <a:pt x="71" y="703"/>
                    <a:pt x="87" y="703"/>
                  </a:cubicBezTo>
                  <a:cubicBezTo>
                    <a:pt x="104" y="704"/>
                    <a:pt x="118" y="690"/>
                    <a:pt x="118" y="673"/>
                  </a:cubicBezTo>
                  <a:cubicBezTo>
                    <a:pt x="118" y="667"/>
                    <a:pt x="116" y="661"/>
                    <a:pt x="113" y="656"/>
                  </a:cubicBezTo>
                  <a:cubicBezTo>
                    <a:pt x="111" y="653"/>
                    <a:pt x="111" y="649"/>
                    <a:pt x="112" y="646"/>
                  </a:cubicBezTo>
                  <a:cubicBezTo>
                    <a:pt x="113" y="640"/>
                    <a:pt x="115" y="634"/>
                    <a:pt x="117" y="626"/>
                  </a:cubicBezTo>
                  <a:cubicBezTo>
                    <a:pt x="117" y="623"/>
                    <a:pt x="118" y="620"/>
                    <a:pt x="119" y="617"/>
                  </a:cubicBezTo>
                  <a:cubicBezTo>
                    <a:pt x="119" y="616"/>
                    <a:pt x="119" y="614"/>
                    <a:pt x="120" y="613"/>
                  </a:cubicBezTo>
                  <a:cubicBezTo>
                    <a:pt x="120" y="612"/>
                    <a:pt x="120" y="612"/>
                    <a:pt x="120" y="612"/>
                  </a:cubicBezTo>
                  <a:cubicBezTo>
                    <a:pt x="120" y="610"/>
                    <a:pt x="120" y="610"/>
                    <a:pt x="120" y="610"/>
                  </a:cubicBezTo>
                  <a:cubicBezTo>
                    <a:pt x="121" y="608"/>
                    <a:pt x="121" y="608"/>
                    <a:pt x="121" y="608"/>
                  </a:cubicBezTo>
                  <a:cubicBezTo>
                    <a:pt x="122" y="601"/>
                    <a:pt x="123" y="595"/>
                    <a:pt x="124" y="587"/>
                  </a:cubicBezTo>
                  <a:cubicBezTo>
                    <a:pt x="125" y="580"/>
                    <a:pt x="126" y="572"/>
                    <a:pt x="126" y="564"/>
                  </a:cubicBezTo>
                  <a:cubicBezTo>
                    <a:pt x="127" y="560"/>
                    <a:pt x="127" y="556"/>
                    <a:pt x="128" y="551"/>
                  </a:cubicBezTo>
                  <a:cubicBezTo>
                    <a:pt x="128" y="550"/>
                    <a:pt x="128" y="549"/>
                    <a:pt x="128" y="548"/>
                  </a:cubicBezTo>
                  <a:cubicBezTo>
                    <a:pt x="128" y="545"/>
                    <a:pt x="128" y="545"/>
                    <a:pt x="128" y="545"/>
                  </a:cubicBezTo>
                  <a:cubicBezTo>
                    <a:pt x="128" y="543"/>
                    <a:pt x="128" y="540"/>
                    <a:pt x="128" y="538"/>
                  </a:cubicBezTo>
                  <a:cubicBezTo>
                    <a:pt x="128" y="529"/>
                    <a:pt x="128" y="520"/>
                    <a:pt x="129" y="511"/>
                  </a:cubicBezTo>
                  <a:cubicBezTo>
                    <a:pt x="129" y="506"/>
                    <a:pt x="129" y="501"/>
                    <a:pt x="128" y="495"/>
                  </a:cubicBezTo>
                  <a:cubicBezTo>
                    <a:pt x="128" y="492"/>
                    <a:pt x="128" y="489"/>
                    <a:pt x="127" y="486"/>
                  </a:cubicBezTo>
                  <a:cubicBezTo>
                    <a:pt x="127" y="484"/>
                    <a:pt x="126" y="483"/>
                    <a:pt x="126" y="481"/>
                  </a:cubicBezTo>
                  <a:cubicBezTo>
                    <a:pt x="125" y="478"/>
                    <a:pt x="125" y="478"/>
                    <a:pt x="125" y="478"/>
                  </a:cubicBezTo>
                  <a:cubicBezTo>
                    <a:pt x="124" y="477"/>
                    <a:pt x="124" y="477"/>
                    <a:pt x="124" y="477"/>
                  </a:cubicBezTo>
                  <a:cubicBezTo>
                    <a:pt x="124" y="477"/>
                    <a:pt x="124" y="477"/>
                    <a:pt x="124" y="477"/>
                  </a:cubicBezTo>
                  <a:cubicBezTo>
                    <a:pt x="124" y="477"/>
                    <a:pt x="123" y="475"/>
                    <a:pt x="123" y="475"/>
                  </a:cubicBezTo>
                  <a:cubicBezTo>
                    <a:pt x="122" y="474"/>
                    <a:pt x="122" y="474"/>
                    <a:pt x="122" y="474"/>
                  </a:cubicBezTo>
                  <a:cubicBezTo>
                    <a:pt x="122" y="473"/>
                    <a:pt x="122" y="473"/>
                    <a:pt x="121" y="472"/>
                  </a:cubicBezTo>
                  <a:cubicBezTo>
                    <a:pt x="119" y="469"/>
                    <a:pt x="119" y="469"/>
                    <a:pt x="119" y="469"/>
                  </a:cubicBezTo>
                  <a:cubicBezTo>
                    <a:pt x="118" y="468"/>
                    <a:pt x="118" y="468"/>
                    <a:pt x="118" y="468"/>
                  </a:cubicBezTo>
                  <a:cubicBezTo>
                    <a:pt x="118" y="467"/>
                    <a:pt x="118" y="467"/>
                    <a:pt x="118" y="467"/>
                  </a:cubicBezTo>
                  <a:cubicBezTo>
                    <a:pt x="115" y="464"/>
                    <a:pt x="113" y="462"/>
                    <a:pt x="111" y="460"/>
                  </a:cubicBezTo>
                  <a:cubicBezTo>
                    <a:pt x="106" y="456"/>
                    <a:pt x="102" y="453"/>
                    <a:pt x="99" y="450"/>
                  </a:cubicBezTo>
                  <a:cubicBezTo>
                    <a:pt x="96" y="447"/>
                    <a:pt x="96" y="447"/>
                    <a:pt x="96" y="447"/>
                  </a:cubicBezTo>
                  <a:cubicBezTo>
                    <a:pt x="94" y="445"/>
                    <a:pt x="94" y="445"/>
                    <a:pt x="94" y="445"/>
                  </a:cubicBezTo>
                  <a:cubicBezTo>
                    <a:pt x="92" y="442"/>
                    <a:pt x="92" y="442"/>
                    <a:pt x="92" y="442"/>
                  </a:cubicBezTo>
                  <a:cubicBezTo>
                    <a:pt x="89" y="439"/>
                    <a:pt x="89" y="439"/>
                    <a:pt x="89" y="439"/>
                  </a:cubicBezTo>
                  <a:cubicBezTo>
                    <a:pt x="88" y="438"/>
                    <a:pt x="86" y="435"/>
                    <a:pt x="84" y="433"/>
                  </a:cubicBezTo>
                  <a:cubicBezTo>
                    <a:pt x="83" y="432"/>
                    <a:pt x="83" y="432"/>
                    <a:pt x="83" y="432"/>
                  </a:cubicBezTo>
                  <a:cubicBezTo>
                    <a:pt x="82" y="431"/>
                    <a:pt x="82" y="431"/>
                    <a:pt x="82" y="431"/>
                  </a:cubicBezTo>
                  <a:cubicBezTo>
                    <a:pt x="82" y="431"/>
                    <a:pt x="82" y="431"/>
                    <a:pt x="82" y="431"/>
                  </a:cubicBezTo>
                  <a:cubicBezTo>
                    <a:pt x="82" y="430"/>
                    <a:pt x="82" y="430"/>
                    <a:pt x="82" y="430"/>
                  </a:cubicBezTo>
                  <a:cubicBezTo>
                    <a:pt x="79" y="427"/>
                    <a:pt x="79" y="427"/>
                    <a:pt x="79" y="427"/>
                  </a:cubicBezTo>
                  <a:cubicBezTo>
                    <a:pt x="76" y="422"/>
                    <a:pt x="73" y="418"/>
                    <a:pt x="69" y="413"/>
                  </a:cubicBezTo>
                  <a:cubicBezTo>
                    <a:pt x="66" y="408"/>
                    <a:pt x="63" y="402"/>
                    <a:pt x="59" y="397"/>
                  </a:cubicBezTo>
                  <a:cubicBezTo>
                    <a:pt x="58" y="395"/>
                    <a:pt x="57" y="394"/>
                    <a:pt x="56" y="392"/>
                  </a:cubicBezTo>
                  <a:cubicBezTo>
                    <a:pt x="55" y="390"/>
                    <a:pt x="54" y="387"/>
                    <a:pt x="52" y="384"/>
                  </a:cubicBezTo>
                  <a:cubicBezTo>
                    <a:pt x="51" y="382"/>
                    <a:pt x="49" y="379"/>
                    <a:pt x="48" y="376"/>
                  </a:cubicBezTo>
                  <a:cubicBezTo>
                    <a:pt x="47" y="374"/>
                    <a:pt x="46" y="371"/>
                    <a:pt x="45" y="368"/>
                  </a:cubicBezTo>
                  <a:cubicBezTo>
                    <a:pt x="43" y="363"/>
                    <a:pt x="41" y="357"/>
                    <a:pt x="39" y="352"/>
                  </a:cubicBezTo>
                  <a:cubicBezTo>
                    <a:pt x="37" y="346"/>
                    <a:pt x="35" y="340"/>
                    <a:pt x="33" y="334"/>
                  </a:cubicBezTo>
                  <a:cubicBezTo>
                    <a:pt x="30" y="322"/>
                    <a:pt x="27" y="310"/>
                    <a:pt x="26" y="297"/>
                  </a:cubicBezTo>
                  <a:cubicBezTo>
                    <a:pt x="25" y="294"/>
                    <a:pt x="25" y="291"/>
                    <a:pt x="25" y="288"/>
                  </a:cubicBezTo>
                  <a:cubicBezTo>
                    <a:pt x="24" y="284"/>
                    <a:pt x="24" y="281"/>
                    <a:pt x="24" y="278"/>
                  </a:cubicBezTo>
                  <a:cubicBezTo>
                    <a:pt x="23" y="273"/>
                    <a:pt x="23" y="273"/>
                    <a:pt x="23" y="273"/>
                  </a:cubicBezTo>
                  <a:cubicBezTo>
                    <a:pt x="23" y="268"/>
                    <a:pt x="23" y="268"/>
                    <a:pt x="23" y="268"/>
                  </a:cubicBezTo>
                  <a:cubicBezTo>
                    <a:pt x="23" y="266"/>
                    <a:pt x="23" y="266"/>
                    <a:pt x="23" y="266"/>
                  </a:cubicBezTo>
                  <a:cubicBezTo>
                    <a:pt x="23" y="264"/>
                    <a:pt x="23" y="264"/>
                    <a:pt x="23" y="264"/>
                  </a:cubicBezTo>
                  <a:cubicBezTo>
                    <a:pt x="23" y="264"/>
                    <a:pt x="23" y="264"/>
                    <a:pt x="23" y="264"/>
                  </a:cubicBezTo>
                  <a:cubicBezTo>
                    <a:pt x="23" y="263"/>
                    <a:pt x="23" y="263"/>
                    <a:pt x="23" y="263"/>
                  </a:cubicBezTo>
                  <a:cubicBezTo>
                    <a:pt x="23" y="258"/>
                    <a:pt x="23" y="258"/>
                    <a:pt x="23" y="258"/>
                  </a:cubicBezTo>
                  <a:cubicBezTo>
                    <a:pt x="23" y="251"/>
                    <a:pt x="24" y="245"/>
                    <a:pt x="24" y="239"/>
                  </a:cubicBezTo>
                  <a:cubicBezTo>
                    <a:pt x="25" y="232"/>
                    <a:pt x="26" y="225"/>
                    <a:pt x="27" y="219"/>
                  </a:cubicBezTo>
                  <a:cubicBezTo>
                    <a:pt x="37" y="165"/>
                    <a:pt x="68" y="113"/>
                    <a:pt x="115" y="77"/>
                  </a:cubicBezTo>
                  <a:cubicBezTo>
                    <a:pt x="162" y="40"/>
                    <a:pt x="224" y="18"/>
                    <a:pt x="287" y="17"/>
                  </a:cubicBezTo>
                  <a:cubicBezTo>
                    <a:pt x="298" y="17"/>
                    <a:pt x="298" y="17"/>
                    <a:pt x="298" y="17"/>
                  </a:cubicBezTo>
                  <a:cubicBezTo>
                    <a:pt x="311" y="18"/>
                    <a:pt x="311" y="18"/>
                    <a:pt x="311" y="18"/>
                  </a:cubicBezTo>
                  <a:cubicBezTo>
                    <a:pt x="319" y="18"/>
                    <a:pt x="327" y="18"/>
                    <a:pt x="335" y="19"/>
                  </a:cubicBezTo>
                  <a:cubicBezTo>
                    <a:pt x="351" y="20"/>
                    <a:pt x="367" y="22"/>
                    <a:pt x="383" y="25"/>
                  </a:cubicBezTo>
                  <a:cubicBezTo>
                    <a:pt x="414" y="31"/>
                    <a:pt x="445" y="41"/>
                    <a:pt x="473" y="56"/>
                  </a:cubicBezTo>
                  <a:cubicBezTo>
                    <a:pt x="501" y="72"/>
                    <a:pt x="526" y="93"/>
                    <a:pt x="544" y="120"/>
                  </a:cubicBezTo>
                  <a:cubicBezTo>
                    <a:pt x="550" y="130"/>
                    <a:pt x="550" y="130"/>
                    <a:pt x="550" y="130"/>
                  </a:cubicBezTo>
                  <a:cubicBezTo>
                    <a:pt x="552" y="133"/>
                    <a:pt x="554" y="137"/>
                    <a:pt x="556" y="140"/>
                  </a:cubicBezTo>
                  <a:cubicBezTo>
                    <a:pt x="561" y="151"/>
                    <a:pt x="561" y="151"/>
                    <a:pt x="561" y="151"/>
                  </a:cubicBezTo>
                  <a:cubicBezTo>
                    <a:pt x="563" y="156"/>
                    <a:pt x="563" y="156"/>
                    <a:pt x="563" y="156"/>
                  </a:cubicBezTo>
                  <a:cubicBezTo>
                    <a:pt x="564" y="158"/>
                    <a:pt x="565" y="160"/>
                    <a:pt x="565" y="162"/>
                  </a:cubicBezTo>
                  <a:cubicBezTo>
                    <a:pt x="569" y="173"/>
                    <a:pt x="569" y="173"/>
                    <a:pt x="569" y="173"/>
                  </a:cubicBezTo>
                  <a:cubicBezTo>
                    <a:pt x="570" y="175"/>
                    <a:pt x="571" y="177"/>
                    <a:pt x="571" y="179"/>
                  </a:cubicBezTo>
                  <a:cubicBezTo>
                    <a:pt x="573" y="185"/>
                    <a:pt x="573" y="185"/>
                    <a:pt x="573" y="185"/>
                  </a:cubicBezTo>
                  <a:cubicBezTo>
                    <a:pt x="576" y="196"/>
                    <a:pt x="576" y="196"/>
                    <a:pt x="576" y="196"/>
                  </a:cubicBezTo>
                  <a:cubicBezTo>
                    <a:pt x="577" y="200"/>
                    <a:pt x="578" y="205"/>
                    <a:pt x="579" y="208"/>
                  </a:cubicBezTo>
                  <a:cubicBezTo>
                    <a:pt x="581" y="216"/>
                    <a:pt x="583" y="224"/>
                    <a:pt x="585" y="232"/>
                  </a:cubicBezTo>
                  <a:cubicBezTo>
                    <a:pt x="589" y="243"/>
                    <a:pt x="589" y="243"/>
                    <a:pt x="589" y="243"/>
                  </a:cubicBezTo>
                  <a:cubicBezTo>
                    <a:pt x="592" y="255"/>
                    <a:pt x="592" y="255"/>
                    <a:pt x="592" y="255"/>
                  </a:cubicBezTo>
                  <a:cubicBezTo>
                    <a:pt x="594" y="263"/>
                    <a:pt x="596" y="271"/>
                    <a:pt x="598" y="279"/>
                  </a:cubicBezTo>
                  <a:cubicBezTo>
                    <a:pt x="600" y="282"/>
                    <a:pt x="600" y="285"/>
                    <a:pt x="600" y="288"/>
                  </a:cubicBezTo>
                  <a:cubicBezTo>
                    <a:pt x="600" y="289"/>
                    <a:pt x="600" y="289"/>
                    <a:pt x="600" y="289"/>
                  </a:cubicBezTo>
                  <a:cubicBezTo>
                    <a:pt x="600" y="289"/>
                    <a:pt x="600" y="289"/>
                    <a:pt x="600" y="289"/>
                  </a:cubicBezTo>
                  <a:cubicBezTo>
                    <a:pt x="599" y="290"/>
                    <a:pt x="599" y="290"/>
                    <a:pt x="599" y="290"/>
                  </a:cubicBezTo>
                  <a:cubicBezTo>
                    <a:pt x="599" y="290"/>
                    <a:pt x="599" y="290"/>
                    <a:pt x="599" y="290"/>
                  </a:cubicBezTo>
                  <a:cubicBezTo>
                    <a:pt x="599" y="290"/>
                    <a:pt x="599" y="291"/>
                    <a:pt x="599" y="291"/>
                  </a:cubicBezTo>
                  <a:cubicBezTo>
                    <a:pt x="598" y="292"/>
                    <a:pt x="597" y="293"/>
                    <a:pt x="595" y="294"/>
                  </a:cubicBezTo>
                  <a:cubicBezTo>
                    <a:pt x="592" y="297"/>
                    <a:pt x="589" y="299"/>
                    <a:pt x="586" y="304"/>
                  </a:cubicBezTo>
                  <a:cubicBezTo>
                    <a:pt x="585" y="306"/>
                    <a:pt x="585" y="307"/>
                    <a:pt x="584" y="309"/>
                  </a:cubicBezTo>
                  <a:cubicBezTo>
                    <a:pt x="584" y="309"/>
                    <a:pt x="584" y="310"/>
                    <a:pt x="584" y="311"/>
                  </a:cubicBezTo>
                  <a:cubicBezTo>
                    <a:pt x="584" y="311"/>
                    <a:pt x="584" y="312"/>
                    <a:pt x="584" y="312"/>
                  </a:cubicBezTo>
                  <a:cubicBezTo>
                    <a:pt x="584" y="313"/>
                    <a:pt x="584" y="313"/>
                    <a:pt x="584" y="313"/>
                  </a:cubicBezTo>
                  <a:cubicBezTo>
                    <a:pt x="584" y="314"/>
                    <a:pt x="585" y="316"/>
                    <a:pt x="585" y="317"/>
                  </a:cubicBezTo>
                  <a:cubicBezTo>
                    <a:pt x="586" y="318"/>
                    <a:pt x="586" y="319"/>
                    <a:pt x="586" y="320"/>
                  </a:cubicBezTo>
                  <a:cubicBezTo>
                    <a:pt x="590" y="327"/>
                    <a:pt x="593" y="335"/>
                    <a:pt x="596" y="342"/>
                  </a:cubicBezTo>
                  <a:cubicBezTo>
                    <a:pt x="599" y="349"/>
                    <a:pt x="603" y="356"/>
                    <a:pt x="606" y="363"/>
                  </a:cubicBezTo>
                  <a:cubicBezTo>
                    <a:pt x="610" y="371"/>
                    <a:pt x="613" y="379"/>
                    <a:pt x="617" y="388"/>
                  </a:cubicBezTo>
                  <a:cubicBezTo>
                    <a:pt x="618" y="390"/>
                    <a:pt x="619" y="392"/>
                    <a:pt x="620" y="395"/>
                  </a:cubicBezTo>
                  <a:cubicBezTo>
                    <a:pt x="622" y="398"/>
                    <a:pt x="623" y="402"/>
                    <a:pt x="625" y="406"/>
                  </a:cubicBezTo>
                  <a:cubicBezTo>
                    <a:pt x="627" y="409"/>
                    <a:pt x="629" y="412"/>
                    <a:pt x="631" y="416"/>
                  </a:cubicBezTo>
                  <a:cubicBezTo>
                    <a:pt x="632" y="419"/>
                    <a:pt x="634" y="422"/>
                    <a:pt x="634" y="424"/>
                  </a:cubicBezTo>
                  <a:cubicBezTo>
                    <a:pt x="633" y="424"/>
                    <a:pt x="633" y="425"/>
                    <a:pt x="633" y="425"/>
                  </a:cubicBezTo>
                  <a:cubicBezTo>
                    <a:pt x="633" y="426"/>
                    <a:pt x="633" y="426"/>
                    <a:pt x="633" y="426"/>
                  </a:cubicBezTo>
                  <a:cubicBezTo>
                    <a:pt x="633" y="426"/>
                    <a:pt x="633" y="427"/>
                    <a:pt x="632" y="427"/>
                  </a:cubicBezTo>
                  <a:cubicBezTo>
                    <a:pt x="631" y="429"/>
                    <a:pt x="630" y="430"/>
                    <a:pt x="629" y="432"/>
                  </a:cubicBezTo>
                  <a:cubicBezTo>
                    <a:pt x="628" y="433"/>
                    <a:pt x="627" y="435"/>
                    <a:pt x="626" y="436"/>
                  </a:cubicBezTo>
                  <a:cubicBezTo>
                    <a:pt x="625" y="437"/>
                    <a:pt x="624" y="438"/>
                    <a:pt x="622" y="440"/>
                  </a:cubicBezTo>
                  <a:cubicBezTo>
                    <a:pt x="621" y="441"/>
                    <a:pt x="620" y="441"/>
                    <a:pt x="618" y="442"/>
                  </a:cubicBezTo>
                  <a:cubicBezTo>
                    <a:pt x="618" y="442"/>
                    <a:pt x="618" y="442"/>
                    <a:pt x="618" y="442"/>
                  </a:cubicBezTo>
                  <a:cubicBezTo>
                    <a:pt x="617" y="443"/>
                    <a:pt x="617" y="443"/>
                    <a:pt x="617" y="443"/>
                  </a:cubicBezTo>
                  <a:cubicBezTo>
                    <a:pt x="616" y="443"/>
                    <a:pt x="616" y="443"/>
                    <a:pt x="616" y="443"/>
                  </a:cubicBezTo>
                  <a:cubicBezTo>
                    <a:pt x="615" y="444"/>
                    <a:pt x="615" y="444"/>
                    <a:pt x="614" y="444"/>
                  </a:cubicBezTo>
                  <a:cubicBezTo>
                    <a:pt x="611" y="445"/>
                    <a:pt x="607" y="445"/>
                    <a:pt x="604" y="445"/>
                  </a:cubicBezTo>
                  <a:cubicBezTo>
                    <a:pt x="602" y="445"/>
                    <a:pt x="601" y="445"/>
                    <a:pt x="599" y="445"/>
                  </a:cubicBezTo>
                  <a:cubicBezTo>
                    <a:pt x="598" y="445"/>
                    <a:pt x="598" y="445"/>
                    <a:pt x="598" y="445"/>
                  </a:cubicBezTo>
                  <a:cubicBezTo>
                    <a:pt x="598" y="445"/>
                    <a:pt x="596" y="445"/>
                    <a:pt x="596" y="445"/>
                  </a:cubicBezTo>
                  <a:cubicBezTo>
                    <a:pt x="596" y="445"/>
                    <a:pt x="596" y="445"/>
                    <a:pt x="596" y="445"/>
                  </a:cubicBezTo>
                  <a:cubicBezTo>
                    <a:pt x="595" y="445"/>
                    <a:pt x="595" y="445"/>
                    <a:pt x="595" y="445"/>
                  </a:cubicBezTo>
                  <a:cubicBezTo>
                    <a:pt x="595" y="445"/>
                    <a:pt x="594" y="445"/>
                    <a:pt x="594" y="445"/>
                  </a:cubicBezTo>
                  <a:cubicBezTo>
                    <a:pt x="593" y="445"/>
                    <a:pt x="592" y="446"/>
                    <a:pt x="591" y="446"/>
                  </a:cubicBezTo>
                  <a:cubicBezTo>
                    <a:pt x="590" y="447"/>
                    <a:pt x="589" y="448"/>
                    <a:pt x="588" y="449"/>
                  </a:cubicBezTo>
                  <a:cubicBezTo>
                    <a:pt x="587" y="450"/>
                    <a:pt x="587" y="451"/>
                    <a:pt x="587" y="451"/>
                  </a:cubicBezTo>
                  <a:cubicBezTo>
                    <a:pt x="586" y="453"/>
                    <a:pt x="586" y="453"/>
                    <a:pt x="586" y="453"/>
                  </a:cubicBezTo>
                  <a:cubicBezTo>
                    <a:pt x="586" y="454"/>
                    <a:pt x="585" y="456"/>
                    <a:pt x="585" y="458"/>
                  </a:cubicBezTo>
                  <a:cubicBezTo>
                    <a:pt x="583" y="466"/>
                    <a:pt x="582" y="474"/>
                    <a:pt x="583" y="482"/>
                  </a:cubicBezTo>
                  <a:cubicBezTo>
                    <a:pt x="584" y="485"/>
                    <a:pt x="585" y="489"/>
                    <a:pt x="587" y="493"/>
                  </a:cubicBezTo>
                  <a:cubicBezTo>
                    <a:pt x="588" y="495"/>
                    <a:pt x="588" y="495"/>
                    <a:pt x="588" y="495"/>
                  </a:cubicBezTo>
                  <a:cubicBezTo>
                    <a:pt x="587" y="495"/>
                    <a:pt x="588" y="497"/>
                    <a:pt x="588" y="497"/>
                  </a:cubicBezTo>
                  <a:cubicBezTo>
                    <a:pt x="588" y="497"/>
                    <a:pt x="588" y="497"/>
                    <a:pt x="588" y="497"/>
                  </a:cubicBezTo>
                  <a:cubicBezTo>
                    <a:pt x="588" y="497"/>
                    <a:pt x="588" y="497"/>
                    <a:pt x="588" y="498"/>
                  </a:cubicBezTo>
                  <a:cubicBezTo>
                    <a:pt x="588" y="498"/>
                    <a:pt x="587" y="498"/>
                    <a:pt x="587" y="498"/>
                  </a:cubicBezTo>
                  <a:cubicBezTo>
                    <a:pt x="587" y="498"/>
                    <a:pt x="587" y="498"/>
                    <a:pt x="587" y="499"/>
                  </a:cubicBezTo>
                  <a:cubicBezTo>
                    <a:pt x="584" y="501"/>
                    <a:pt x="582" y="504"/>
                    <a:pt x="579" y="506"/>
                  </a:cubicBezTo>
                  <a:cubicBezTo>
                    <a:pt x="577" y="508"/>
                    <a:pt x="577" y="508"/>
                    <a:pt x="577" y="508"/>
                  </a:cubicBezTo>
                  <a:cubicBezTo>
                    <a:pt x="576" y="509"/>
                    <a:pt x="577" y="509"/>
                    <a:pt x="576" y="509"/>
                  </a:cubicBezTo>
                  <a:cubicBezTo>
                    <a:pt x="576" y="509"/>
                    <a:pt x="576" y="509"/>
                    <a:pt x="576" y="509"/>
                  </a:cubicBezTo>
                  <a:cubicBezTo>
                    <a:pt x="576" y="510"/>
                    <a:pt x="576" y="510"/>
                    <a:pt x="576" y="510"/>
                  </a:cubicBezTo>
                  <a:cubicBezTo>
                    <a:pt x="575" y="510"/>
                    <a:pt x="575" y="511"/>
                    <a:pt x="575" y="511"/>
                  </a:cubicBezTo>
                  <a:cubicBezTo>
                    <a:pt x="575" y="512"/>
                    <a:pt x="574" y="513"/>
                    <a:pt x="574" y="513"/>
                  </a:cubicBezTo>
                  <a:cubicBezTo>
                    <a:pt x="574" y="514"/>
                    <a:pt x="574" y="515"/>
                    <a:pt x="574" y="515"/>
                  </a:cubicBezTo>
                  <a:cubicBezTo>
                    <a:pt x="574" y="517"/>
                    <a:pt x="575" y="518"/>
                    <a:pt x="575" y="519"/>
                  </a:cubicBezTo>
                  <a:cubicBezTo>
                    <a:pt x="577" y="522"/>
                    <a:pt x="578" y="525"/>
                    <a:pt x="580" y="528"/>
                  </a:cubicBezTo>
                  <a:cubicBezTo>
                    <a:pt x="581" y="531"/>
                    <a:pt x="581" y="535"/>
                    <a:pt x="581" y="537"/>
                  </a:cubicBezTo>
                  <a:cubicBezTo>
                    <a:pt x="581" y="537"/>
                    <a:pt x="581" y="537"/>
                    <a:pt x="581" y="538"/>
                  </a:cubicBezTo>
                  <a:cubicBezTo>
                    <a:pt x="581" y="538"/>
                    <a:pt x="581" y="538"/>
                    <a:pt x="581" y="538"/>
                  </a:cubicBezTo>
                  <a:cubicBezTo>
                    <a:pt x="580" y="538"/>
                    <a:pt x="580" y="539"/>
                    <a:pt x="580" y="539"/>
                  </a:cubicBezTo>
                  <a:cubicBezTo>
                    <a:pt x="579" y="539"/>
                    <a:pt x="579" y="539"/>
                    <a:pt x="579" y="539"/>
                  </a:cubicBezTo>
                  <a:cubicBezTo>
                    <a:pt x="579" y="539"/>
                    <a:pt x="579" y="539"/>
                    <a:pt x="578" y="539"/>
                  </a:cubicBezTo>
                  <a:cubicBezTo>
                    <a:pt x="578" y="539"/>
                    <a:pt x="577" y="539"/>
                    <a:pt x="577" y="539"/>
                  </a:cubicBezTo>
                  <a:cubicBezTo>
                    <a:pt x="576" y="539"/>
                    <a:pt x="576" y="539"/>
                    <a:pt x="576" y="539"/>
                  </a:cubicBezTo>
                  <a:cubicBezTo>
                    <a:pt x="573" y="539"/>
                    <a:pt x="570" y="541"/>
                    <a:pt x="569" y="543"/>
                  </a:cubicBezTo>
                  <a:cubicBezTo>
                    <a:pt x="569" y="544"/>
                    <a:pt x="569" y="544"/>
                    <a:pt x="568" y="544"/>
                  </a:cubicBezTo>
                  <a:cubicBezTo>
                    <a:pt x="568" y="545"/>
                    <a:pt x="568" y="545"/>
                    <a:pt x="568" y="545"/>
                  </a:cubicBezTo>
                  <a:cubicBezTo>
                    <a:pt x="567" y="546"/>
                    <a:pt x="567" y="547"/>
                    <a:pt x="566" y="548"/>
                  </a:cubicBezTo>
                  <a:cubicBezTo>
                    <a:pt x="565" y="551"/>
                    <a:pt x="564" y="554"/>
                    <a:pt x="563" y="558"/>
                  </a:cubicBezTo>
                  <a:cubicBezTo>
                    <a:pt x="562" y="562"/>
                    <a:pt x="561" y="566"/>
                    <a:pt x="562" y="570"/>
                  </a:cubicBezTo>
                  <a:cubicBezTo>
                    <a:pt x="562" y="571"/>
                    <a:pt x="562" y="571"/>
                    <a:pt x="562" y="571"/>
                  </a:cubicBezTo>
                  <a:cubicBezTo>
                    <a:pt x="563" y="571"/>
                    <a:pt x="562" y="571"/>
                    <a:pt x="563" y="572"/>
                  </a:cubicBezTo>
                  <a:cubicBezTo>
                    <a:pt x="563" y="573"/>
                    <a:pt x="563" y="573"/>
                    <a:pt x="563" y="573"/>
                  </a:cubicBezTo>
                  <a:cubicBezTo>
                    <a:pt x="563" y="573"/>
                    <a:pt x="564" y="574"/>
                    <a:pt x="564" y="575"/>
                  </a:cubicBezTo>
                  <a:cubicBezTo>
                    <a:pt x="565" y="577"/>
                    <a:pt x="567" y="578"/>
                    <a:pt x="568" y="579"/>
                  </a:cubicBezTo>
                  <a:cubicBezTo>
                    <a:pt x="570" y="582"/>
                    <a:pt x="572" y="585"/>
                    <a:pt x="574" y="587"/>
                  </a:cubicBezTo>
                  <a:cubicBezTo>
                    <a:pt x="575" y="590"/>
                    <a:pt x="577" y="593"/>
                    <a:pt x="578" y="595"/>
                  </a:cubicBezTo>
                  <a:cubicBezTo>
                    <a:pt x="579" y="598"/>
                    <a:pt x="580" y="601"/>
                    <a:pt x="580" y="604"/>
                  </a:cubicBezTo>
                  <a:cubicBezTo>
                    <a:pt x="581" y="610"/>
                    <a:pt x="578" y="616"/>
                    <a:pt x="575" y="620"/>
                  </a:cubicBezTo>
                  <a:cubicBezTo>
                    <a:pt x="571" y="625"/>
                    <a:pt x="566" y="628"/>
                    <a:pt x="560" y="629"/>
                  </a:cubicBezTo>
                  <a:cubicBezTo>
                    <a:pt x="559" y="629"/>
                    <a:pt x="557" y="630"/>
                    <a:pt x="556" y="630"/>
                  </a:cubicBezTo>
                  <a:cubicBezTo>
                    <a:pt x="554" y="630"/>
                    <a:pt x="553" y="630"/>
                    <a:pt x="551" y="630"/>
                  </a:cubicBezTo>
                  <a:cubicBezTo>
                    <a:pt x="548" y="630"/>
                    <a:pt x="545" y="630"/>
                    <a:pt x="542" y="630"/>
                  </a:cubicBezTo>
                  <a:cubicBezTo>
                    <a:pt x="530" y="629"/>
                    <a:pt x="518" y="629"/>
                    <a:pt x="506" y="629"/>
                  </a:cubicBezTo>
                  <a:cubicBezTo>
                    <a:pt x="494" y="628"/>
                    <a:pt x="482" y="628"/>
                    <a:pt x="471" y="628"/>
                  </a:cubicBezTo>
                  <a:cubicBezTo>
                    <a:pt x="465" y="628"/>
                    <a:pt x="460" y="628"/>
                    <a:pt x="454" y="629"/>
                  </a:cubicBezTo>
                  <a:cubicBezTo>
                    <a:pt x="449" y="629"/>
                    <a:pt x="443" y="630"/>
                    <a:pt x="438" y="633"/>
                  </a:cubicBezTo>
                  <a:cubicBezTo>
                    <a:pt x="437" y="634"/>
                    <a:pt x="437" y="634"/>
                    <a:pt x="437" y="634"/>
                  </a:cubicBezTo>
                  <a:cubicBezTo>
                    <a:pt x="437" y="634"/>
                    <a:pt x="436" y="634"/>
                    <a:pt x="436" y="634"/>
                  </a:cubicBezTo>
                  <a:cubicBezTo>
                    <a:pt x="436" y="635"/>
                    <a:pt x="436" y="635"/>
                    <a:pt x="436" y="635"/>
                  </a:cubicBezTo>
                  <a:cubicBezTo>
                    <a:pt x="435" y="636"/>
                    <a:pt x="435" y="636"/>
                    <a:pt x="435" y="636"/>
                  </a:cubicBezTo>
                  <a:cubicBezTo>
                    <a:pt x="434" y="637"/>
                    <a:pt x="433" y="639"/>
                    <a:pt x="433" y="640"/>
                  </a:cubicBezTo>
                  <a:cubicBezTo>
                    <a:pt x="431" y="642"/>
                    <a:pt x="430" y="645"/>
                    <a:pt x="429" y="647"/>
                  </a:cubicBezTo>
                  <a:cubicBezTo>
                    <a:pt x="426" y="652"/>
                    <a:pt x="424" y="656"/>
                    <a:pt x="422" y="661"/>
                  </a:cubicBezTo>
                  <a:cubicBezTo>
                    <a:pt x="414" y="679"/>
                    <a:pt x="406" y="696"/>
                    <a:pt x="400" y="713"/>
                  </a:cubicBezTo>
                  <a:cubicBezTo>
                    <a:pt x="394" y="729"/>
                    <a:pt x="388" y="744"/>
                    <a:pt x="385" y="758"/>
                  </a:cubicBezTo>
                  <a:cubicBezTo>
                    <a:pt x="385" y="760"/>
                    <a:pt x="384" y="762"/>
                    <a:pt x="384" y="763"/>
                  </a:cubicBezTo>
                  <a:cubicBezTo>
                    <a:pt x="384" y="765"/>
                    <a:pt x="383" y="767"/>
                    <a:pt x="383" y="769"/>
                  </a:cubicBezTo>
                  <a:cubicBezTo>
                    <a:pt x="383" y="772"/>
                    <a:pt x="384" y="775"/>
                    <a:pt x="384" y="779"/>
                  </a:cubicBezTo>
                  <a:cubicBezTo>
                    <a:pt x="384" y="785"/>
                    <a:pt x="384" y="791"/>
                    <a:pt x="385" y="797"/>
                  </a:cubicBezTo>
                  <a:cubicBezTo>
                    <a:pt x="386" y="808"/>
                    <a:pt x="387" y="817"/>
                    <a:pt x="389" y="825"/>
                  </a:cubicBezTo>
                  <a:cubicBezTo>
                    <a:pt x="390" y="832"/>
                    <a:pt x="392" y="838"/>
                    <a:pt x="393" y="842"/>
                  </a:cubicBezTo>
                  <a:cubicBezTo>
                    <a:pt x="395" y="845"/>
                    <a:pt x="397" y="847"/>
                    <a:pt x="396" y="847"/>
                  </a:cubicBezTo>
                  <a:cubicBezTo>
                    <a:pt x="397" y="847"/>
                    <a:pt x="395" y="845"/>
                    <a:pt x="394" y="842"/>
                  </a:cubicBezTo>
                  <a:cubicBezTo>
                    <a:pt x="392" y="838"/>
                    <a:pt x="390" y="832"/>
                    <a:pt x="389" y="825"/>
                  </a:cubicBezTo>
                  <a:cubicBezTo>
                    <a:pt x="388" y="817"/>
                    <a:pt x="386" y="808"/>
                    <a:pt x="386" y="797"/>
                  </a:cubicBezTo>
                  <a:cubicBezTo>
                    <a:pt x="385" y="791"/>
                    <a:pt x="385" y="785"/>
                    <a:pt x="385" y="778"/>
                  </a:cubicBezTo>
                  <a:cubicBezTo>
                    <a:pt x="385" y="775"/>
                    <a:pt x="384" y="772"/>
                    <a:pt x="384" y="769"/>
                  </a:cubicBezTo>
                  <a:cubicBezTo>
                    <a:pt x="385" y="767"/>
                    <a:pt x="385" y="765"/>
                    <a:pt x="385" y="763"/>
                  </a:cubicBezTo>
                  <a:cubicBezTo>
                    <a:pt x="385" y="762"/>
                    <a:pt x="386" y="760"/>
                    <a:pt x="386" y="758"/>
                  </a:cubicBezTo>
                  <a:cubicBezTo>
                    <a:pt x="390" y="744"/>
                    <a:pt x="395" y="729"/>
                    <a:pt x="402" y="713"/>
                  </a:cubicBezTo>
                  <a:cubicBezTo>
                    <a:pt x="408" y="697"/>
                    <a:pt x="416" y="680"/>
                    <a:pt x="425" y="662"/>
                  </a:cubicBezTo>
                  <a:cubicBezTo>
                    <a:pt x="427" y="657"/>
                    <a:pt x="429" y="653"/>
                    <a:pt x="431" y="648"/>
                  </a:cubicBezTo>
                  <a:cubicBezTo>
                    <a:pt x="433" y="646"/>
                    <a:pt x="434" y="644"/>
                    <a:pt x="435" y="642"/>
                  </a:cubicBezTo>
                  <a:cubicBezTo>
                    <a:pt x="437" y="638"/>
                    <a:pt x="437" y="638"/>
                    <a:pt x="437" y="638"/>
                  </a:cubicBezTo>
                  <a:cubicBezTo>
                    <a:pt x="438" y="637"/>
                    <a:pt x="438" y="637"/>
                    <a:pt x="438" y="637"/>
                  </a:cubicBezTo>
                  <a:cubicBezTo>
                    <a:pt x="439" y="637"/>
                    <a:pt x="439" y="637"/>
                    <a:pt x="439" y="637"/>
                  </a:cubicBezTo>
                  <a:cubicBezTo>
                    <a:pt x="439" y="636"/>
                    <a:pt x="439" y="637"/>
                    <a:pt x="439" y="636"/>
                  </a:cubicBezTo>
                  <a:cubicBezTo>
                    <a:pt x="440" y="636"/>
                    <a:pt x="440" y="636"/>
                    <a:pt x="440" y="636"/>
                  </a:cubicBezTo>
                  <a:cubicBezTo>
                    <a:pt x="444" y="633"/>
                    <a:pt x="449" y="632"/>
                    <a:pt x="454" y="632"/>
                  </a:cubicBezTo>
                  <a:cubicBezTo>
                    <a:pt x="460" y="631"/>
                    <a:pt x="465" y="631"/>
                    <a:pt x="471" y="631"/>
                  </a:cubicBezTo>
                  <a:cubicBezTo>
                    <a:pt x="493" y="631"/>
                    <a:pt x="517" y="634"/>
                    <a:pt x="542" y="634"/>
                  </a:cubicBezTo>
                  <a:cubicBezTo>
                    <a:pt x="545" y="634"/>
                    <a:pt x="548" y="635"/>
                    <a:pt x="551" y="635"/>
                  </a:cubicBezTo>
                  <a:cubicBezTo>
                    <a:pt x="553" y="635"/>
                    <a:pt x="554" y="635"/>
                    <a:pt x="556" y="635"/>
                  </a:cubicBezTo>
                  <a:cubicBezTo>
                    <a:pt x="558" y="635"/>
                    <a:pt x="559" y="634"/>
                    <a:pt x="561" y="634"/>
                  </a:cubicBezTo>
                  <a:cubicBezTo>
                    <a:pt x="568" y="632"/>
                    <a:pt x="574" y="629"/>
                    <a:pt x="579" y="623"/>
                  </a:cubicBezTo>
                  <a:cubicBezTo>
                    <a:pt x="580" y="622"/>
                    <a:pt x="581" y="620"/>
                    <a:pt x="582" y="619"/>
                  </a:cubicBezTo>
                  <a:cubicBezTo>
                    <a:pt x="583" y="617"/>
                    <a:pt x="583" y="617"/>
                    <a:pt x="583" y="617"/>
                  </a:cubicBezTo>
                  <a:cubicBezTo>
                    <a:pt x="583" y="616"/>
                    <a:pt x="584" y="615"/>
                    <a:pt x="584" y="614"/>
                  </a:cubicBezTo>
                  <a:cubicBezTo>
                    <a:pt x="585" y="611"/>
                    <a:pt x="586" y="607"/>
                    <a:pt x="586" y="604"/>
                  </a:cubicBezTo>
                  <a:cubicBezTo>
                    <a:pt x="586" y="600"/>
                    <a:pt x="585" y="597"/>
                    <a:pt x="583" y="593"/>
                  </a:cubicBezTo>
                  <a:cubicBezTo>
                    <a:pt x="582" y="590"/>
                    <a:pt x="580" y="587"/>
                    <a:pt x="578" y="584"/>
                  </a:cubicBezTo>
                  <a:cubicBezTo>
                    <a:pt x="576" y="581"/>
                    <a:pt x="574" y="579"/>
                    <a:pt x="572" y="576"/>
                  </a:cubicBezTo>
                  <a:cubicBezTo>
                    <a:pt x="571" y="575"/>
                    <a:pt x="570" y="573"/>
                    <a:pt x="569" y="572"/>
                  </a:cubicBezTo>
                  <a:cubicBezTo>
                    <a:pt x="569" y="572"/>
                    <a:pt x="569" y="571"/>
                    <a:pt x="568" y="570"/>
                  </a:cubicBezTo>
                  <a:cubicBezTo>
                    <a:pt x="568" y="570"/>
                    <a:pt x="568" y="570"/>
                    <a:pt x="568" y="570"/>
                  </a:cubicBezTo>
                  <a:cubicBezTo>
                    <a:pt x="568" y="570"/>
                    <a:pt x="568" y="569"/>
                    <a:pt x="568" y="569"/>
                  </a:cubicBezTo>
                  <a:cubicBezTo>
                    <a:pt x="568" y="568"/>
                    <a:pt x="568" y="568"/>
                    <a:pt x="568" y="568"/>
                  </a:cubicBezTo>
                  <a:cubicBezTo>
                    <a:pt x="567" y="566"/>
                    <a:pt x="568" y="563"/>
                    <a:pt x="569" y="560"/>
                  </a:cubicBezTo>
                  <a:cubicBezTo>
                    <a:pt x="569" y="557"/>
                    <a:pt x="571" y="554"/>
                    <a:pt x="572" y="551"/>
                  </a:cubicBezTo>
                  <a:cubicBezTo>
                    <a:pt x="572" y="550"/>
                    <a:pt x="573" y="549"/>
                    <a:pt x="573" y="548"/>
                  </a:cubicBezTo>
                  <a:cubicBezTo>
                    <a:pt x="574" y="547"/>
                    <a:pt x="574" y="547"/>
                    <a:pt x="574" y="547"/>
                  </a:cubicBezTo>
                  <a:cubicBezTo>
                    <a:pt x="574" y="547"/>
                    <a:pt x="574" y="546"/>
                    <a:pt x="574" y="546"/>
                  </a:cubicBezTo>
                  <a:cubicBezTo>
                    <a:pt x="575" y="546"/>
                    <a:pt x="575" y="546"/>
                    <a:pt x="575" y="546"/>
                  </a:cubicBezTo>
                  <a:cubicBezTo>
                    <a:pt x="575" y="546"/>
                    <a:pt x="575" y="545"/>
                    <a:pt x="576" y="545"/>
                  </a:cubicBezTo>
                  <a:cubicBezTo>
                    <a:pt x="576" y="545"/>
                    <a:pt x="576" y="545"/>
                    <a:pt x="576" y="545"/>
                  </a:cubicBezTo>
                  <a:cubicBezTo>
                    <a:pt x="577" y="545"/>
                    <a:pt x="577" y="545"/>
                    <a:pt x="577" y="545"/>
                  </a:cubicBezTo>
                  <a:cubicBezTo>
                    <a:pt x="578" y="545"/>
                    <a:pt x="578" y="545"/>
                    <a:pt x="578" y="545"/>
                  </a:cubicBezTo>
                  <a:cubicBezTo>
                    <a:pt x="580" y="545"/>
                    <a:pt x="581" y="545"/>
                    <a:pt x="583" y="545"/>
                  </a:cubicBezTo>
                  <a:cubicBezTo>
                    <a:pt x="584" y="544"/>
                    <a:pt x="585" y="543"/>
                    <a:pt x="586" y="542"/>
                  </a:cubicBezTo>
                  <a:cubicBezTo>
                    <a:pt x="586" y="541"/>
                    <a:pt x="586" y="541"/>
                    <a:pt x="587" y="540"/>
                  </a:cubicBezTo>
                  <a:cubicBezTo>
                    <a:pt x="587" y="540"/>
                    <a:pt x="587" y="539"/>
                    <a:pt x="587" y="538"/>
                  </a:cubicBezTo>
                  <a:cubicBezTo>
                    <a:pt x="588" y="534"/>
                    <a:pt x="587" y="530"/>
                    <a:pt x="586" y="526"/>
                  </a:cubicBezTo>
                  <a:cubicBezTo>
                    <a:pt x="585" y="523"/>
                    <a:pt x="583" y="519"/>
                    <a:pt x="581" y="516"/>
                  </a:cubicBezTo>
                  <a:cubicBezTo>
                    <a:pt x="581" y="516"/>
                    <a:pt x="581" y="516"/>
                    <a:pt x="581" y="516"/>
                  </a:cubicBezTo>
                  <a:cubicBezTo>
                    <a:pt x="581" y="515"/>
                    <a:pt x="581" y="515"/>
                    <a:pt x="581" y="515"/>
                  </a:cubicBezTo>
                  <a:cubicBezTo>
                    <a:pt x="581" y="515"/>
                    <a:pt x="581" y="515"/>
                    <a:pt x="581" y="514"/>
                  </a:cubicBezTo>
                  <a:cubicBezTo>
                    <a:pt x="581" y="514"/>
                    <a:pt x="581" y="514"/>
                    <a:pt x="581" y="514"/>
                  </a:cubicBezTo>
                  <a:cubicBezTo>
                    <a:pt x="580" y="514"/>
                    <a:pt x="582" y="513"/>
                    <a:pt x="582" y="513"/>
                  </a:cubicBezTo>
                  <a:cubicBezTo>
                    <a:pt x="584" y="511"/>
                    <a:pt x="584" y="511"/>
                    <a:pt x="584" y="511"/>
                  </a:cubicBezTo>
                  <a:cubicBezTo>
                    <a:pt x="586" y="509"/>
                    <a:pt x="589" y="506"/>
                    <a:pt x="592" y="504"/>
                  </a:cubicBezTo>
                  <a:cubicBezTo>
                    <a:pt x="592" y="504"/>
                    <a:pt x="592" y="503"/>
                    <a:pt x="593" y="503"/>
                  </a:cubicBezTo>
                  <a:cubicBezTo>
                    <a:pt x="593" y="502"/>
                    <a:pt x="594" y="501"/>
                    <a:pt x="594" y="501"/>
                  </a:cubicBezTo>
                  <a:cubicBezTo>
                    <a:pt x="594" y="500"/>
                    <a:pt x="595" y="499"/>
                    <a:pt x="595" y="499"/>
                  </a:cubicBezTo>
                  <a:cubicBezTo>
                    <a:pt x="595" y="498"/>
                    <a:pt x="595" y="497"/>
                    <a:pt x="595" y="496"/>
                  </a:cubicBezTo>
                  <a:cubicBezTo>
                    <a:pt x="595" y="495"/>
                    <a:pt x="595" y="495"/>
                    <a:pt x="595" y="494"/>
                  </a:cubicBezTo>
                  <a:cubicBezTo>
                    <a:pt x="595" y="494"/>
                    <a:pt x="595" y="494"/>
                    <a:pt x="595" y="494"/>
                  </a:cubicBezTo>
                  <a:cubicBezTo>
                    <a:pt x="595" y="494"/>
                    <a:pt x="594" y="492"/>
                    <a:pt x="594" y="493"/>
                  </a:cubicBezTo>
                  <a:cubicBezTo>
                    <a:pt x="593" y="490"/>
                    <a:pt x="593" y="490"/>
                    <a:pt x="593" y="490"/>
                  </a:cubicBezTo>
                  <a:cubicBezTo>
                    <a:pt x="592" y="487"/>
                    <a:pt x="591" y="484"/>
                    <a:pt x="591" y="480"/>
                  </a:cubicBezTo>
                  <a:cubicBezTo>
                    <a:pt x="590" y="474"/>
                    <a:pt x="590" y="467"/>
                    <a:pt x="592" y="460"/>
                  </a:cubicBezTo>
                  <a:cubicBezTo>
                    <a:pt x="592" y="459"/>
                    <a:pt x="593" y="457"/>
                    <a:pt x="594" y="455"/>
                  </a:cubicBezTo>
                  <a:cubicBezTo>
                    <a:pt x="594" y="454"/>
                    <a:pt x="594" y="454"/>
                    <a:pt x="594" y="454"/>
                  </a:cubicBezTo>
                  <a:cubicBezTo>
                    <a:pt x="594" y="454"/>
                    <a:pt x="594" y="454"/>
                    <a:pt x="594" y="454"/>
                  </a:cubicBezTo>
                  <a:cubicBezTo>
                    <a:pt x="594" y="453"/>
                    <a:pt x="595" y="453"/>
                    <a:pt x="595" y="453"/>
                  </a:cubicBezTo>
                  <a:cubicBezTo>
                    <a:pt x="595" y="452"/>
                    <a:pt x="600" y="453"/>
                    <a:pt x="604" y="453"/>
                  </a:cubicBezTo>
                  <a:cubicBezTo>
                    <a:pt x="612" y="453"/>
                    <a:pt x="621" y="452"/>
                    <a:pt x="628" y="446"/>
                  </a:cubicBezTo>
                  <a:cubicBezTo>
                    <a:pt x="629" y="445"/>
                    <a:pt x="631" y="443"/>
                    <a:pt x="632" y="442"/>
                  </a:cubicBezTo>
                  <a:cubicBezTo>
                    <a:pt x="633" y="440"/>
                    <a:pt x="635" y="439"/>
                    <a:pt x="636" y="437"/>
                  </a:cubicBezTo>
                  <a:cubicBezTo>
                    <a:pt x="637" y="435"/>
                    <a:pt x="638" y="434"/>
                    <a:pt x="639" y="432"/>
                  </a:cubicBezTo>
                  <a:cubicBezTo>
                    <a:pt x="640" y="431"/>
                    <a:pt x="641" y="430"/>
                    <a:pt x="641" y="429"/>
                  </a:cubicBezTo>
                  <a:cubicBezTo>
                    <a:pt x="642" y="427"/>
                    <a:pt x="642" y="427"/>
                    <a:pt x="642" y="427"/>
                  </a:cubicBezTo>
                  <a:cubicBezTo>
                    <a:pt x="642" y="426"/>
                    <a:pt x="642" y="425"/>
                    <a:pt x="642" y="425"/>
                  </a:cubicBezTo>
                  <a:cubicBezTo>
                    <a:pt x="642" y="419"/>
                    <a:pt x="640" y="415"/>
                    <a:pt x="638" y="4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8" name="Freeform 6"/>
            <p:cNvSpPr>
              <a:spLocks noEditPoints="1"/>
            </p:cNvSpPr>
            <p:nvPr/>
          </p:nvSpPr>
          <p:spPr bwMode="auto">
            <a:xfrm>
              <a:off x="3137" y="1242"/>
              <a:ext cx="1275" cy="1307"/>
            </a:xfrm>
            <a:custGeom>
              <a:avLst/>
              <a:gdLst>
                <a:gd name="T0" fmla="*/ 481 w 537"/>
                <a:gd name="T1" fmla="*/ 280 h 551"/>
                <a:gd name="T2" fmla="*/ 489 w 537"/>
                <a:gd name="T3" fmla="*/ 71 h 551"/>
                <a:gd name="T4" fmla="*/ 348 w 537"/>
                <a:gd name="T5" fmla="*/ 9 h 551"/>
                <a:gd name="T6" fmla="*/ 226 w 537"/>
                <a:gd name="T7" fmla="*/ 7 h 551"/>
                <a:gd name="T8" fmla="*/ 49 w 537"/>
                <a:gd name="T9" fmla="*/ 107 h 551"/>
                <a:gd name="T10" fmla="*/ 48 w 537"/>
                <a:gd name="T11" fmla="*/ 291 h 551"/>
                <a:gd name="T12" fmla="*/ 77 w 537"/>
                <a:gd name="T13" fmla="*/ 372 h 551"/>
                <a:gd name="T14" fmla="*/ 187 w 537"/>
                <a:gd name="T15" fmla="*/ 419 h 551"/>
                <a:gd name="T16" fmla="*/ 229 w 537"/>
                <a:gd name="T17" fmla="*/ 437 h 551"/>
                <a:gd name="T18" fmla="*/ 303 w 537"/>
                <a:gd name="T19" fmla="*/ 349 h 551"/>
                <a:gd name="T20" fmla="*/ 326 w 537"/>
                <a:gd name="T21" fmla="*/ 339 h 551"/>
                <a:gd name="T22" fmla="*/ 254 w 537"/>
                <a:gd name="T23" fmla="*/ 375 h 551"/>
                <a:gd name="T24" fmla="*/ 198 w 537"/>
                <a:gd name="T25" fmla="*/ 425 h 551"/>
                <a:gd name="T26" fmla="*/ 180 w 537"/>
                <a:gd name="T27" fmla="*/ 402 h 551"/>
                <a:gd name="T28" fmla="*/ 57 w 537"/>
                <a:gd name="T29" fmla="*/ 333 h 551"/>
                <a:gd name="T30" fmla="*/ 67 w 537"/>
                <a:gd name="T31" fmla="*/ 276 h 551"/>
                <a:gd name="T32" fmla="*/ 18 w 537"/>
                <a:gd name="T33" fmla="*/ 258 h 551"/>
                <a:gd name="T34" fmla="*/ 32 w 537"/>
                <a:gd name="T35" fmla="*/ 245 h 551"/>
                <a:gd name="T36" fmla="*/ 40 w 537"/>
                <a:gd name="T37" fmla="*/ 167 h 551"/>
                <a:gd name="T38" fmla="*/ 64 w 537"/>
                <a:gd name="T39" fmla="*/ 189 h 551"/>
                <a:gd name="T40" fmla="*/ 62 w 537"/>
                <a:gd name="T41" fmla="*/ 177 h 551"/>
                <a:gd name="T42" fmla="*/ 164 w 537"/>
                <a:gd name="T43" fmla="*/ 225 h 551"/>
                <a:gd name="T44" fmla="*/ 104 w 537"/>
                <a:gd name="T45" fmla="*/ 75 h 551"/>
                <a:gd name="T46" fmla="*/ 139 w 537"/>
                <a:gd name="T47" fmla="*/ 87 h 551"/>
                <a:gd name="T48" fmla="*/ 158 w 537"/>
                <a:gd name="T49" fmla="*/ 108 h 551"/>
                <a:gd name="T50" fmla="*/ 168 w 537"/>
                <a:gd name="T51" fmla="*/ 32 h 551"/>
                <a:gd name="T52" fmla="*/ 177 w 537"/>
                <a:gd name="T53" fmla="*/ 119 h 551"/>
                <a:gd name="T54" fmla="*/ 187 w 537"/>
                <a:gd name="T55" fmla="*/ 102 h 551"/>
                <a:gd name="T56" fmla="*/ 270 w 537"/>
                <a:gd name="T57" fmla="*/ 114 h 551"/>
                <a:gd name="T58" fmla="*/ 353 w 537"/>
                <a:gd name="T59" fmla="*/ 102 h 551"/>
                <a:gd name="T60" fmla="*/ 413 w 537"/>
                <a:gd name="T61" fmla="*/ 212 h 551"/>
                <a:gd name="T62" fmla="*/ 436 w 537"/>
                <a:gd name="T63" fmla="*/ 165 h 551"/>
                <a:gd name="T64" fmla="*/ 433 w 537"/>
                <a:gd name="T65" fmla="*/ 155 h 551"/>
                <a:gd name="T66" fmla="*/ 379 w 537"/>
                <a:gd name="T67" fmla="*/ 66 h 551"/>
                <a:gd name="T68" fmla="*/ 370 w 537"/>
                <a:gd name="T69" fmla="*/ 90 h 551"/>
                <a:gd name="T70" fmla="*/ 292 w 537"/>
                <a:gd name="T71" fmla="*/ 97 h 551"/>
                <a:gd name="T72" fmla="*/ 174 w 537"/>
                <a:gd name="T73" fmla="*/ 57 h 551"/>
                <a:gd name="T74" fmla="*/ 226 w 537"/>
                <a:gd name="T75" fmla="*/ 20 h 551"/>
                <a:gd name="T76" fmla="*/ 254 w 537"/>
                <a:gd name="T77" fmla="*/ 41 h 551"/>
                <a:gd name="T78" fmla="*/ 210 w 537"/>
                <a:gd name="T79" fmla="*/ 75 h 551"/>
                <a:gd name="T80" fmla="*/ 254 w 537"/>
                <a:gd name="T81" fmla="*/ 50 h 551"/>
                <a:gd name="T82" fmla="*/ 258 w 537"/>
                <a:gd name="T83" fmla="*/ 84 h 551"/>
                <a:gd name="T84" fmla="*/ 310 w 537"/>
                <a:gd name="T85" fmla="*/ 17 h 551"/>
                <a:gd name="T86" fmla="*/ 309 w 537"/>
                <a:gd name="T87" fmla="*/ 74 h 551"/>
                <a:gd name="T88" fmla="*/ 339 w 537"/>
                <a:gd name="T89" fmla="*/ 57 h 551"/>
                <a:gd name="T90" fmla="*/ 329 w 537"/>
                <a:gd name="T91" fmla="*/ 47 h 551"/>
                <a:gd name="T92" fmla="*/ 344 w 537"/>
                <a:gd name="T93" fmla="*/ 21 h 551"/>
                <a:gd name="T94" fmla="*/ 391 w 537"/>
                <a:gd name="T95" fmla="*/ 57 h 551"/>
                <a:gd name="T96" fmla="*/ 399 w 537"/>
                <a:gd name="T97" fmla="*/ 55 h 551"/>
                <a:gd name="T98" fmla="*/ 421 w 537"/>
                <a:gd name="T99" fmla="*/ 68 h 551"/>
                <a:gd name="T100" fmla="*/ 457 w 537"/>
                <a:gd name="T101" fmla="*/ 126 h 551"/>
                <a:gd name="T102" fmla="*/ 438 w 537"/>
                <a:gd name="T103" fmla="*/ 52 h 551"/>
                <a:gd name="T104" fmla="*/ 489 w 537"/>
                <a:gd name="T105" fmla="*/ 123 h 551"/>
                <a:gd name="T106" fmla="*/ 479 w 537"/>
                <a:gd name="T107" fmla="*/ 186 h 551"/>
                <a:gd name="T108" fmla="*/ 505 w 537"/>
                <a:gd name="T109" fmla="*/ 117 h 551"/>
                <a:gd name="T110" fmla="*/ 443 w 537"/>
                <a:gd name="T111" fmla="*/ 229 h 551"/>
                <a:gd name="T112" fmla="*/ 449 w 537"/>
                <a:gd name="T113" fmla="*/ 236 h 551"/>
                <a:gd name="T114" fmla="*/ 470 w 537"/>
                <a:gd name="T115" fmla="*/ 263 h 551"/>
                <a:gd name="T116" fmla="*/ 495 w 537"/>
                <a:gd name="T117" fmla="*/ 211 h 551"/>
                <a:gd name="T118" fmla="*/ 381 w 537"/>
                <a:gd name="T119" fmla="*/ 29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551">
                  <a:moveTo>
                    <a:pt x="372" y="327"/>
                  </a:moveTo>
                  <a:cubicBezTo>
                    <a:pt x="375" y="323"/>
                    <a:pt x="378" y="320"/>
                    <a:pt x="380" y="319"/>
                  </a:cubicBezTo>
                  <a:cubicBezTo>
                    <a:pt x="387" y="315"/>
                    <a:pt x="393" y="306"/>
                    <a:pt x="394" y="297"/>
                  </a:cubicBezTo>
                  <a:cubicBezTo>
                    <a:pt x="394" y="296"/>
                    <a:pt x="394" y="295"/>
                    <a:pt x="394" y="294"/>
                  </a:cubicBezTo>
                  <a:cubicBezTo>
                    <a:pt x="417" y="292"/>
                    <a:pt x="470" y="288"/>
                    <a:pt x="481" y="280"/>
                  </a:cubicBezTo>
                  <a:cubicBezTo>
                    <a:pt x="492" y="271"/>
                    <a:pt x="524" y="242"/>
                    <a:pt x="525" y="220"/>
                  </a:cubicBezTo>
                  <a:cubicBezTo>
                    <a:pt x="528" y="214"/>
                    <a:pt x="537" y="192"/>
                    <a:pt x="532" y="176"/>
                  </a:cubicBezTo>
                  <a:cubicBezTo>
                    <a:pt x="531" y="173"/>
                    <a:pt x="531" y="167"/>
                    <a:pt x="532" y="160"/>
                  </a:cubicBezTo>
                  <a:cubicBezTo>
                    <a:pt x="533" y="144"/>
                    <a:pt x="534" y="121"/>
                    <a:pt x="512" y="106"/>
                  </a:cubicBezTo>
                  <a:cubicBezTo>
                    <a:pt x="512" y="98"/>
                    <a:pt x="508" y="82"/>
                    <a:pt x="489" y="71"/>
                  </a:cubicBezTo>
                  <a:cubicBezTo>
                    <a:pt x="481" y="67"/>
                    <a:pt x="477" y="62"/>
                    <a:pt x="472" y="57"/>
                  </a:cubicBezTo>
                  <a:cubicBezTo>
                    <a:pt x="464" y="48"/>
                    <a:pt x="457" y="39"/>
                    <a:pt x="438" y="39"/>
                  </a:cubicBezTo>
                  <a:cubicBezTo>
                    <a:pt x="433" y="34"/>
                    <a:pt x="421" y="24"/>
                    <a:pt x="402" y="23"/>
                  </a:cubicBezTo>
                  <a:cubicBezTo>
                    <a:pt x="398" y="17"/>
                    <a:pt x="388" y="8"/>
                    <a:pt x="363" y="8"/>
                  </a:cubicBezTo>
                  <a:cubicBezTo>
                    <a:pt x="359" y="8"/>
                    <a:pt x="354" y="8"/>
                    <a:pt x="348" y="9"/>
                  </a:cubicBezTo>
                  <a:cubicBezTo>
                    <a:pt x="345" y="7"/>
                    <a:pt x="336" y="3"/>
                    <a:pt x="326" y="3"/>
                  </a:cubicBezTo>
                  <a:cubicBezTo>
                    <a:pt x="322" y="3"/>
                    <a:pt x="318" y="4"/>
                    <a:pt x="315" y="5"/>
                  </a:cubicBezTo>
                  <a:cubicBezTo>
                    <a:pt x="310" y="3"/>
                    <a:pt x="298" y="0"/>
                    <a:pt x="285" y="0"/>
                  </a:cubicBezTo>
                  <a:cubicBezTo>
                    <a:pt x="274" y="0"/>
                    <a:pt x="264" y="2"/>
                    <a:pt x="256" y="7"/>
                  </a:cubicBezTo>
                  <a:cubicBezTo>
                    <a:pt x="226" y="7"/>
                    <a:pt x="226" y="7"/>
                    <a:pt x="226" y="7"/>
                  </a:cubicBezTo>
                  <a:cubicBezTo>
                    <a:pt x="223" y="7"/>
                    <a:pt x="199" y="9"/>
                    <a:pt x="177" y="20"/>
                  </a:cubicBezTo>
                  <a:cubicBezTo>
                    <a:pt x="175" y="20"/>
                    <a:pt x="172" y="19"/>
                    <a:pt x="168" y="19"/>
                  </a:cubicBezTo>
                  <a:cubicBezTo>
                    <a:pt x="155" y="19"/>
                    <a:pt x="137" y="24"/>
                    <a:pt x="122" y="46"/>
                  </a:cubicBezTo>
                  <a:cubicBezTo>
                    <a:pt x="117" y="47"/>
                    <a:pt x="107" y="50"/>
                    <a:pt x="96" y="65"/>
                  </a:cubicBezTo>
                  <a:cubicBezTo>
                    <a:pt x="85" y="71"/>
                    <a:pt x="54" y="90"/>
                    <a:pt x="49" y="107"/>
                  </a:cubicBezTo>
                  <a:cubicBezTo>
                    <a:pt x="44" y="112"/>
                    <a:pt x="31" y="126"/>
                    <a:pt x="30" y="158"/>
                  </a:cubicBezTo>
                  <a:cubicBezTo>
                    <a:pt x="21" y="165"/>
                    <a:pt x="0" y="186"/>
                    <a:pt x="8" y="234"/>
                  </a:cubicBezTo>
                  <a:cubicBezTo>
                    <a:pt x="6" y="239"/>
                    <a:pt x="2" y="252"/>
                    <a:pt x="6" y="263"/>
                  </a:cubicBezTo>
                  <a:cubicBezTo>
                    <a:pt x="9" y="269"/>
                    <a:pt x="13" y="274"/>
                    <a:pt x="20" y="277"/>
                  </a:cubicBezTo>
                  <a:cubicBezTo>
                    <a:pt x="23" y="281"/>
                    <a:pt x="32" y="291"/>
                    <a:pt x="48" y="291"/>
                  </a:cubicBezTo>
                  <a:cubicBezTo>
                    <a:pt x="49" y="291"/>
                    <a:pt x="50" y="291"/>
                    <a:pt x="51" y="291"/>
                  </a:cubicBezTo>
                  <a:cubicBezTo>
                    <a:pt x="43" y="298"/>
                    <a:pt x="34" y="311"/>
                    <a:pt x="33" y="323"/>
                  </a:cubicBezTo>
                  <a:cubicBezTo>
                    <a:pt x="33" y="328"/>
                    <a:pt x="36" y="333"/>
                    <a:pt x="40" y="337"/>
                  </a:cubicBezTo>
                  <a:cubicBezTo>
                    <a:pt x="43" y="339"/>
                    <a:pt x="46" y="341"/>
                    <a:pt x="50" y="344"/>
                  </a:cubicBezTo>
                  <a:cubicBezTo>
                    <a:pt x="61" y="351"/>
                    <a:pt x="73" y="360"/>
                    <a:pt x="77" y="372"/>
                  </a:cubicBezTo>
                  <a:cubicBezTo>
                    <a:pt x="83" y="392"/>
                    <a:pt x="122" y="401"/>
                    <a:pt x="136" y="401"/>
                  </a:cubicBezTo>
                  <a:cubicBezTo>
                    <a:pt x="137" y="401"/>
                    <a:pt x="138" y="401"/>
                    <a:pt x="139" y="401"/>
                  </a:cubicBezTo>
                  <a:cubicBezTo>
                    <a:pt x="145" y="404"/>
                    <a:pt x="164" y="415"/>
                    <a:pt x="180" y="415"/>
                  </a:cubicBezTo>
                  <a:cubicBezTo>
                    <a:pt x="183" y="415"/>
                    <a:pt x="186" y="415"/>
                    <a:pt x="188" y="414"/>
                  </a:cubicBezTo>
                  <a:cubicBezTo>
                    <a:pt x="188" y="416"/>
                    <a:pt x="187" y="417"/>
                    <a:pt x="187" y="419"/>
                  </a:cubicBezTo>
                  <a:cubicBezTo>
                    <a:pt x="186" y="420"/>
                    <a:pt x="148" y="489"/>
                    <a:pt x="147" y="545"/>
                  </a:cubicBezTo>
                  <a:cubicBezTo>
                    <a:pt x="146" y="548"/>
                    <a:pt x="149" y="551"/>
                    <a:pt x="153" y="551"/>
                  </a:cubicBezTo>
                  <a:cubicBezTo>
                    <a:pt x="153" y="551"/>
                    <a:pt x="153" y="551"/>
                    <a:pt x="153" y="551"/>
                  </a:cubicBezTo>
                  <a:cubicBezTo>
                    <a:pt x="156" y="551"/>
                    <a:pt x="159" y="549"/>
                    <a:pt x="159" y="546"/>
                  </a:cubicBezTo>
                  <a:cubicBezTo>
                    <a:pt x="160" y="545"/>
                    <a:pt x="167" y="478"/>
                    <a:pt x="229" y="437"/>
                  </a:cubicBezTo>
                  <a:cubicBezTo>
                    <a:pt x="230" y="437"/>
                    <a:pt x="231" y="436"/>
                    <a:pt x="231" y="435"/>
                  </a:cubicBezTo>
                  <a:cubicBezTo>
                    <a:pt x="238" y="425"/>
                    <a:pt x="250" y="408"/>
                    <a:pt x="254" y="404"/>
                  </a:cubicBezTo>
                  <a:cubicBezTo>
                    <a:pt x="261" y="399"/>
                    <a:pt x="266" y="390"/>
                    <a:pt x="266" y="382"/>
                  </a:cubicBezTo>
                  <a:cubicBezTo>
                    <a:pt x="267" y="382"/>
                    <a:pt x="267" y="382"/>
                    <a:pt x="267" y="382"/>
                  </a:cubicBezTo>
                  <a:cubicBezTo>
                    <a:pt x="276" y="380"/>
                    <a:pt x="296" y="374"/>
                    <a:pt x="303" y="349"/>
                  </a:cubicBezTo>
                  <a:cubicBezTo>
                    <a:pt x="309" y="350"/>
                    <a:pt x="317" y="352"/>
                    <a:pt x="326" y="352"/>
                  </a:cubicBezTo>
                  <a:cubicBezTo>
                    <a:pt x="333" y="352"/>
                    <a:pt x="340" y="350"/>
                    <a:pt x="345" y="348"/>
                  </a:cubicBezTo>
                  <a:cubicBezTo>
                    <a:pt x="357" y="343"/>
                    <a:pt x="365" y="334"/>
                    <a:pt x="372" y="327"/>
                  </a:cubicBezTo>
                  <a:close/>
                  <a:moveTo>
                    <a:pt x="340" y="336"/>
                  </a:moveTo>
                  <a:cubicBezTo>
                    <a:pt x="336" y="338"/>
                    <a:pt x="332" y="339"/>
                    <a:pt x="326" y="339"/>
                  </a:cubicBezTo>
                  <a:cubicBezTo>
                    <a:pt x="313" y="339"/>
                    <a:pt x="300" y="335"/>
                    <a:pt x="300" y="335"/>
                  </a:cubicBezTo>
                  <a:cubicBezTo>
                    <a:pt x="298" y="334"/>
                    <a:pt x="296" y="334"/>
                    <a:pt x="295" y="335"/>
                  </a:cubicBezTo>
                  <a:cubicBezTo>
                    <a:pt x="293" y="336"/>
                    <a:pt x="292" y="338"/>
                    <a:pt x="292" y="340"/>
                  </a:cubicBezTo>
                  <a:cubicBezTo>
                    <a:pt x="288" y="363"/>
                    <a:pt x="273" y="367"/>
                    <a:pt x="263" y="370"/>
                  </a:cubicBezTo>
                  <a:cubicBezTo>
                    <a:pt x="259" y="371"/>
                    <a:pt x="256" y="372"/>
                    <a:pt x="254" y="375"/>
                  </a:cubicBezTo>
                  <a:cubicBezTo>
                    <a:pt x="253" y="377"/>
                    <a:pt x="253" y="379"/>
                    <a:pt x="253" y="381"/>
                  </a:cubicBezTo>
                  <a:cubicBezTo>
                    <a:pt x="254" y="383"/>
                    <a:pt x="251" y="390"/>
                    <a:pt x="246" y="394"/>
                  </a:cubicBezTo>
                  <a:cubicBezTo>
                    <a:pt x="239" y="400"/>
                    <a:pt x="225" y="421"/>
                    <a:pt x="221" y="427"/>
                  </a:cubicBezTo>
                  <a:cubicBezTo>
                    <a:pt x="203" y="439"/>
                    <a:pt x="189" y="454"/>
                    <a:pt x="178" y="468"/>
                  </a:cubicBezTo>
                  <a:cubicBezTo>
                    <a:pt x="188" y="443"/>
                    <a:pt x="198" y="425"/>
                    <a:pt x="198" y="425"/>
                  </a:cubicBezTo>
                  <a:cubicBezTo>
                    <a:pt x="205" y="412"/>
                    <a:pt x="201" y="401"/>
                    <a:pt x="200" y="400"/>
                  </a:cubicBezTo>
                  <a:cubicBezTo>
                    <a:pt x="200" y="398"/>
                    <a:pt x="198" y="397"/>
                    <a:pt x="195" y="396"/>
                  </a:cubicBezTo>
                  <a:cubicBezTo>
                    <a:pt x="195" y="396"/>
                    <a:pt x="195" y="396"/>
                    <a:pt x="194" y="396"/>
                  </a:cubicBezTo>
                  <a:cubicBezTo>
                    <a:pt x="192" y="396"/>
                    <a:pt x="191" y="397"/>
                    <a:pt x="189" y="399"/>
                  </a:cubicBezTo>
                  <a:cubicBezTo>
                    <a:pt x="189" y="400"/>
                    <a:pt x="186" y="402"/>
                    <a:pt x="180" y="402"/>
                  </a:cubicBezTo>
                  <a:cubicBezTo>
                    <a:pt x="168" y="402"/>
                    <a:pt x="150" y="392"/>
                    <a:pt x="144" y="388"/>
                  </a:cubicBezTo>
                  <a:cubicBezTo>
                    <a:pt x="143" y="388"/>
                    <a:pt x="141" y="387"/>
                    <a:pt x="139" y="388"/>
                  </a:cubicBezTo>
                  <a:cubicBezTo>
                    <a:pt x="139" y="388"/>
                    <a:pt x="138" y="388"/>
                    <a:pt x="136" y="388"/>
                  </a:cubicBezTo>
                  <a:cubicBezTo>
                    <a:pt x="122" y="388"/>
                    <a:pt x="93" y="379"/>
                    <a:pt x="89" y="368"/>
                  </a:cubicBezTo>
                  <a:cubicBezTo>
                    <a:pt x="84" y="352"/>
                    <a:pt x="69" y="341"/>
                    <a:pt x="57" y="333"/>
                  </a:cubicBezTo>
                  <a:cubicBezTo>
                    <a:pt x="54" y="331"/>
                    <a:pt x="51" y="329"/>
                    <a:pt x="48" y="327"/>
                  </a:cubicBezTo>
                  <a:cubicBezTo>
                    <a:pt x="47" y="326"/>
                    <a:pt x="46" y="324"/>
                    <a:pt x="46" y="323"/>
                  </a:cubicBezTo>
                  <a:cubicBezTo>
                    <a:pt x="46" y="316"/>
                    <a:pt x="55" y="304"/>
                    <a:pt x="62" y="298"/>
                  </a:cubicBezTo>
                  <a:cubicBezTo>
                    <a:pt x="68" y="294"/>
                    <a:pt x="71" y="289"/>
                    <a:pt x="71" y="284"/>
                  </a:cubicBezTo>
                  <a:cubicBezTo>
                    <a:pt x="71" y="280"/>
                    <a:pt x="69" y="277"/>
                    <a:pt x="67" y="276"/>
                  </a:cubicBezTo>
                  <a:cubicBezTo>
                    <a:pt x="65" y="274"/>
                    <a:pt x="63" y="274"/>
                    <a:pt x="60" y="275"/>
                  </a:cubicBezTo>
                  <a:cubicBezTo>
                    <a:pt x="56" y="277"/>
                    <a:pt x="52" y="278"/>
                    <a:pt x="48" y="278"/>
                  </a:cubicBezTo>
                  <a:cubicBezTo>
                    <a:pt x="36" y="278"/>
                    <a:pt x="30" y="269"/>
                    <a:pt x="29" y="268"/>
                  </a:cubicBezTo>
                  <a:cubicBezTo>
                    <a:pt x="29" y="267"/>
                    <a:pt x="27" y="266"/>
                    <a:pt x="26" y="266"/>
                  </a:cubicBezTo>
                  <a:cubicBezTo>
                    <a:pt x="22" y="264"/>
                    <a:pt x="20" y="262"/>
                    <a:pt x="18" y="258"/>
                  </a:cubicBezTo>
                  <a:cubicBezTo>
                    <a:pt x="17" y="255"/>
                    <a:pt x="17" y="251"/>
                    <a:pt x="18" y="247"/>
                  </a:cubicBezTo>
                  <a:cubicBezTo>
                    <a:pt x="20" y="249"/>
                    <a:pt x="24" y="252"/>
                    <a:pt x="30" y="253"/>
                  </a:cubicBezTo>
                  <a:cubicBezTo>
                    <a:pt x="31" y="253"/>
                    <a:pt x="31" y="253"/>
                    <a:pt x="31" y="253"/>
                  </a:cubicBezTo>
                  <a:cubicBezTo>
                    <a:pt x="33" y="253"/>
                    <a:pt x="35" y="252"/>
                    <a:pt x="36" y="250"/>
                  </a:cubicBezTo>
                  <a:cubicBezTo>
                    <a:pt x="36" y="247"/>
                    <a:pt x="34" y="245"/>
                    <a:pt x="32" y="245"/>
                  </a:cubicBezTo>
                  <a:cubicBezTo>
                    <a:pt x="22" y="243"/>
                    <a:pt x="21" y="237"/>
                    <a:pt x="21" y="236"/>
                  </a:cubicBezTo>
                  <a:cubicBezTo>
                    <a:pt x="21" y="235"/>
                    <a:pt x="21" y="235"/>
                    <a:pt x="21" y="234"/>
                  </a:cubicBezTo>
                  <a:cubicBezTo>
                    <a:pt x="21" y="234"/>
                    <a:pt x="21" y="234"/>
                    <a:pt x="21" y="234"/>
                  </a:cubicBezTo>
                  <a:cubicBezTo>
                    <a:pt x="12" y="183"/>
                    <a:pt x="38" y="168"/>
                    <a:pt x="39" y="167"/>
                  </a:cubicBezTo>
                  <a:cubicBezTo>
                    <a:pt x="39" y="167"/>
                    <a:pt x="40" y="167"/>
                    <a:pt x="40" y="167"/>
                  </a:cubicBezTo>
                  <a:cubicBezTo>
                    <a:pt x="55" y="176"/>
                    <a:pt x="59" y="185"/>
                    <a:pt x="53" y="200"/>
                  </a:cubicBezTo>
                  <a:cubicBezTo>
                    <a:pt x="52" y="202"/>
                    <a:pt x="53" y="205"/>
                    <a:pt x="55" y="206"/>
                  </a:cubicBezTo>
                  <a:cubicBezTo>
                    <a:pt x="56" y="206"/>
                    <a:pt x="56" y="206"/>
                    <a:pt x="57" y="206"/>
                  </a:cubicBezTo>
                  <a:cubicBezTo>
                    <a:pt x="59" y="206"/>
                    <a:pt x="60" y="205"/>
                    <a:pt x="61" y="203"/>
                  </a:cubicBezTo>
                  <a:cubicBezTo>
                    <a:pt x="63" y="198"/>
                    <a:pt x="64" y="194"/>
                    <a:pt x="64" y="189"/>
                  </a:cubicBezTo>
                  <a:cubicBezTo>
                    <a:pt x="67" y="191"/>
                    <a:pt x="69" y="191"/>
                    <a:pt x="72" y="191"/>
                  </a:cubicBezTo>
                  <a:cubicBezTo>
                    <a:pt x="73" y="191"/>
                    <a:pt x="74" y="191"/>
                    <a:pt x="74" y="191"/>
                  </a:cubicBezTo>
                  <a:cubicBezTo>
                    <a:pt x="77" y="190"/>
                    <a:pt x="78" y="188"/>
                    <a:pt x="77" y="186"/>
                  </a:cubicBezTo>
                  <a:cubicBezTo>
                    <a:pt x="76" y="184"/>
                    <a:pt x="74" y="182"/>
                    <a:pt x="72" y="183"/>
                  </a:cubicBezTo>
                  <a:cubicBezTo>
                    <a:pt x="70" y="183"/>
                    <a:pt x="66" y="181"/>
                    <a:pt x="62" y="177"/>
                  </a:cubicBezTo>
                  <a:cubicBezTo>
                    <a:pt x="59" y="170"/>
                    <a:pt x="52" y="164"/>
                    <a:pt x="43" y="159"/>
                  </a:cubicBezTo>
                  <a:cubicBezTo>
                    <a:pt x="44" y="134"/>
                    <a:pt x="52" y="122"/>
                    <a:pt x="56" y="118"/>
                  </a:cubicBezTo>
                  <a:cubicBezTo>
                    <a:pt x="75" y="124"/>
                    <a:pt x="85" y="144"/>
                    <a:pt x="96" y="166"/>
                  </a:cubicBezTo>
                  <a:cubicBezTo>
                    <a:pt x="109" y="194"/>
                    <a:pt x="125" y="225"/>
                    <a:pt x="162" y="225"/>
                  </a:cubicBezTo>
                  <a:cubicBezTo>
                    <a:pt x="163" y="225"/>
                    <a:pt x="164" y="225"/>
                    <a:pt x="164" y="225"/>
                  </a:cubicBezTo>
                  <a:cubicBezTo>
                    <a:pt x="167" y="225"/>
                    <a:pt x="168" y="223"/>
                    <a:pt x="168" y="221"/>
                  </a:cubicBezTo>
                  <a:cubicBezTo>
                    <a:pt x="168" y="218"/>
                    <a:pt x="166" y="216"/>
                    <a:pt x="164" y="217"/>
                  </a:cubicBezTo>
                  <a:cubicBezTo>
                    <a:pt x="131" y="218"/>
                    <a:pt x="118" y="191"/>
                    <a:pt x="104" y="162"/>
                  </a:cubicBezTo>
                  <a:cubicBezTo>
                    <a:pt x="93" y="141"/>
                    <a:pt x="82" y="118"/>
                    <a:pt x="62" y="111"/>
                  </a:cubicBezTo>
                  <a:cubicBezTo>
                    <a:pt x="62" y="103"/>
                    <a:pt x="84" y="86"/>
                    <a:pt x="104" y="75"/>
                  </a:cubicBezTo>
                  <a:cubicBezTo>
                    <a:pt x="105" y="75"/>
                    <a:pt x="105" y="74"/>
                    <a:pt x="106" y="73"/>
                  </a:cubicBezTo>
                  <a:cubicBezTo>
                    <a:pt x="116" y="59"/>
                    <a:pt x="124" y="59"/>
                    <a:pt x="125" y="59"/>
                  </a:cubicBezTo>
                  <a:cubicBezTo>
                    <a:pt x="125" y="59"/>
                    <a:pt x="125" y="59"/>
                    <a:pt x="125" y="59"/>
                  </a:cubicBezTo>
                  <a:cubicBezTo>
                    <a:pt x="127" y="64"/>
                    <a:pt x="130" y="68"/>
                    <a:pt x="133" y="72"/>
                  </a:cubicBezTo>
                  <a:cubicBezTo>
                    <a:pt x="138" y="77"/>
                    <a:pt x="141" y="81"/>
                    <a:pt x="139" y="87"/>
                  </a:cubicBezTo>
                  <a:cubicBezTo>
                    <a:pt x="138" y="93"/>
                    <a:pt x="137" y="105"/>
                    <a:pt x="143" y="112"/>
                  </a:cubicBezTo>
                  <a:cubicBezTo>
                    <a:pt x="146" y="115"/>
                    <a:pt x="150" y="117"/>
                    <a:pt x="155" y="117"/>
                  </a:cubicBezTo>
                  <a:cubicBezTo>
                    <a:pt x="157" y="117"/>
                    <a:pt x="158" y="117"/>
                    <a:pt x="160" y="117"/>
                  </a:cubicBezTo>
                  <a:cubicBezTo>
                    <a:pt x="162" y="116"/>
                    <a:pt x="164" y="114"/>
                    <a:pt x="163" y="112"/>
                  </a:cubicBezTo>
                  <a:cubicBezTo>
                    <a:pt x="163" y="109"/>
                    <a:pt x="161" y="108"/>
                    <a:pt x="158" y="108"/>
                  </a:cubicBezTo>
                  <a:cubicBezTo>
                    <a:pt x="154" y="109"/>
                    <a:pt x="151" y="108"/>
                    <a:pt x="149" y="106"/>
                  </a:cubicBezTo>
                  <a:cubicBezTo>
                    <a:pt x="147" y="103"/>
                    <a:pt x="146" y="97"/>
                    <a:pt x="148" y="89"/>
                  </a:cubicBezTo>
                  <a:cubicBezTo>
                    <a:pt x="150" y="78"/>
                    <a:pt x="145" y="72"/>
                    <a:pt x="140" y="66"/>
                  </a:cubicBezTo>
                  <a:cubicBezTo>
                    <a:pt x="137" y="62"/>
                    <a:pt x="134" y="59"/>
                    <a:pt x="133" y="54"/>
                  </a:cubicBezTo>
                  <a:cubicBezTo>
                    <a:pt x="142" y="40"/>
                    <a:pt x="154" y="32"/>
                    <a:pt x="168" y="32"/>
                  </a:cubicBezTo>
                  <a:cubicBezTo>
                    <a:pt x="169" y="32"/>
                    <a:pt x="170" y="32"/>
                    <a:pt x="171" y="32"/>
                  </a:cubicBezTo>
                  <a:cubicBezTo>
                    <a:pt x="167" y="40"/>
                    <a:pt x="163" y="51"/>
                    <a:pt x="166" y="60"/>
                  </a:cubicBezTo>
                  <a:cubicBezTo>
                    <a:pt x="166" y="61"/>
                    <a:pt x="178" y="80"/>
                    <a:pt x="186" y="89"/>
                  </a:cubicBezTo>
                  <a:cubicBezTo>
                    <a:pt x="184" y="90"/>
                    <a:pt x="181" y="94"/>
                    <a:pt x="179" y="98"/>
                  </a:cubicBezTo>
                  <a:cubicBezTo>
                    <a:pt x="177" y="103"/>
                    <a:pt x="175" y="113"/>
                    <a:pt x="177" y="119"/>
                  </a:cubicBezTo>
                  <a:cubicBezTo>
                    <a:pt x="179" y="121"/>
                    <a:pt x="180" y="122"/>
                    <a:pt x="182" y="123"/>
                  </a:cubicBezTo>
                  <a:cubicBezTo>
                    <a:pt x="182" y="123"/>
                    <a:pt x="183" y="123"/>
                    <a:pt x="183" y="123"/>
                  </a:cubicBezTo>
                  <a:cubicBezTo>
                    <a:pt x="185" y="123"/>
                    <a:pt x="187" y="122"/>
                    <a:pt x="187" y="120"/>
                  </a:cubicBezTo>
                  <a:cubicBezTo>
                    <a:pt x="188" y="118"/>
                    <a:pt x="187" y="116"/>
                    <a:pt x="185" y="115"/>
                  </a:cubicBezTo>
                  <a:cubicBezTo>
                    <a:pt x="184" y="113"/>
                    <a:pt x="185" y="106"/>
                    <a:pt x="187" y="102"/>
                  </a:cubicBezTo>
                  <a:cubicBezTo>
                    <a:pt x="189" y="98"/>
                    <a:pt x="191" y="95"/>
                    <a:pt x="192" y="94"/>
                  </a:cubicBezTo>
                  <a:cubicBezTo>
                    <a:pt x="206" y="100"/>
                    <a:pt x="217" y="101"/>
                    <a:pt x="231" y="103"/>
                  </a:cubicBezTo>
                  <a:cubicBezTo>
                    <a:pt x="236" y="103"/>
                    <a:pt x="241" y="106"/>
                    <a:pt x="247" y="108"/>
                  </a:cubicBezTo>
                  <a:cubicBezTo>
                    <a:pt x="253" y="111"/>
                    <a:pt x="260" y="114"/>
                    <a:pt x="267" y="114"/>
                  </a:cubicBezTo>
                  <a:cubicBezTo>
                    <a:pt x="268" y="114"/>
                    <a:pt x="269" y="114"/>
                    <a:pt x="270" y="114"/>
                  </a:cubicBezTo>
                  <a:cubicBezTo>
                    <a:pt x="281" y="113"/>
                    <a:pt x="288" y="109"/>
                    <a:pt x="296" y="105"/>
                  </a:cubicBezTo>
                  <a:cubicBezTo>
                    <a:pt x="299" y="103"/>
                    <a:pt x="302" y="102"/>
                    <a:pt x="305" y="100"/>
                  </a:cubicBezTo>
                  <a:cubicBezTo>
                    <a:pt x="316" y="96"/>
                    <a:pt x="333" y="98"/>
                    <a:pt x="345" y="101"/>
                  </a:cubicBezTo>
                  <a:cubicBezTo>
                    <a:pt x="348" y="101"/>
                    <a:pt x="348" y="101"/>
                    <a:pt x="348" y="101"/>
                  </a:cubicBezTo>
                  <a:cubicBezTo>
                    <a:pt x="350" y="101"/>
                    <a:pt x="351" y="102"/>
                    <a:pt x="353" y="102"/>
                  </a:cubicBezTo>
                  <a:cubicBezTo>
                    <a:pt x="354" y="102"/>
                    <a:pt x="355" y="103"/>
                    <a:pt x="356" y="103"/>
                  </a:cubicBezTo>
                  <a:cubicBezTo>
                    <a:pt x="366" y="112"/>
                    <a:pt x="377" y="118"/>
                    <a:pt x="387" y="124"/>
                  </a:cubicBezTo>
                  <a:cubicBezTo>
                    <a:pt x="400" y="131"/>
                    <a:pt x="412" y="138"/>
                    <a:pt x="422" y="151"/>
                  </a:cubicBezTo>
                  <a:cubicBezTo>
                    <a:pt x="429" y="162"/>
                    <a:pt x="432" y="187"/>
                    <a:pt x="426" y="201"/>
                  </a:cubicBezTo>
                  <a:cubicBezTo>
                    <a:pt x="423" y="208"/>
                    <a:pt x="419" y="211"/>
                    <a:pt x="413" y="212"/>
                  </a:cubicBezTo>
                  <a:cubicBezTo>
                    <a:pt x="410" y="212"/>
                    <a:pt x="409" y="214"/>
                    <a:pt x="409" y="217"/>
                  </a:cubicBezTo>
                  <a:cubicBezTo>
                    <a:pt x="409" y="219"/>
                    <a:pt x="411" y="220"/>
                    <a:pt x="413" y="220"/>
                  </a:cubicBezTo>
                  <a:cubicBezTo>
                    <a:pt x="413" y="220"/>
                    <a:pt x="413" y="220"/>
                    <a:pt x="414" y="220"/>
                  </a:cubicBezTo>
                  <a:cubicBezTo>
                    <a:pt x="423" y="219"/>
                    <a:pt x="430" y="214"/>
                    <a:pt x="434" y="205"/>
                  </a:cubicBezTo>
                  <a:cubicBezTo>
                    <a:pt x="439" y="194"/>
                    <a:pt x="439" y="178"/>
                    <a:pt x="436" y="165"/>
                  </a:cubicBezTo>
                  <a:cubicBezTo>
                    <a:pt x="437" y="165"/>
                    <a:pt x="438" y="165"/>
                    <a:pt x="439" y="165"/>
                  </a:cubicBezTo>
                  <a:cubicBezTo>
                    <a:pt x="443" y="165"/>
                    <a:pt x="447" y="164"/>
                    <a:pt x="450" y="160"/>
                  </a:cubicBezTo>
                  <a:cubicBezTo>
                    <a:pt x="451" y="158"/>
                    <a:pt x="451" y="156"/>
                    <a:pt x="449" y="154"/>
                  </a:cubicBezTo>
                  <a:cubicBezTo>
                    <a:pt x="447" y="153"/>
                    <a:pt x="444" y="153"/>
                    <a:pt x="443" y="155"/>
                  </a:cubicBezTo>
                  <a:cubicBezTo>
                    <a:pt x="442" y="157"/>
                    <a:pt x="437" y="156"/>
                    <a:pt x="433" y="155"/>
                  </a:cubicBezTo>
                  <a:cubicBezTo>
                    <a:pt x="432" y="152"/>
                    <a:pt x="430" y="149"/>
                    <a:pt x="429" y="147"/>
                  </a:cubicBezTo>
                  <a:cubicBezTo>
                    <a:pt x="418" y="131"/>
                    <a:pt x="405" y="124"/>
                    <a:pt x="391" y="116"/>
                  </a:cubicBezTo>
                  <a:cubicBezTo>
                    <a:pt x="383" y="112"/>
                    <a:pt x="376" y="108"/>
                    <a:pt x="368" y="102"/>
                  </a:cubicBezTo>
                  <a:cubicBezTo>
                    <a:pt x="371" y="101"/>
                    <a:pt x="373" y="99"/>
                    <a:pt x="376" y="96"/>
                  </a:cubicBezTo>
                  <a:cubicBezTo>
                    <a:pt x="390" y="84"/>
                    <a:pt x="384" y="74"/>
                    <a:pt x="379" y="66"/>
                  </a:cubicBezTo>
                  <a:cubicBezTo>
                    <a:pt x="376" y="61"/>
                    <a:pt x="374" y="56"/>
                    <a:pt x="374" y="50"/>
                  </a:cubicBezTo>
                  <a:cubicBezTo>
                    <a:pt x="374" y="47"/>
                    <a:pt x="372" y="45"/>
                    <a:pt x="370" y="45"/>
                  </a:cubicBezTo>
                  <a:cubicBezTo>
                    <a:pt x="367" y="45"/>
                    <a:pt x="365" y="47"/>
                    <a:pt x="365" y="49"/>
                  </a:cubicBezTo>
                  <a:cubicBezTo>
                    <a:pt x="365" y="58"/>
                    <a:pt x="369" y="65"/>
                    <a:pt x="372" y="70"/>
                  </a:cubicBezTo>
                  <a:cubicBezTo>
                    <a:pt x="377" y="78"/>
                    <a:pt x="379" y="82"/>
                    <a:pt x="370" y="90"/>
                  </a:cubicBezTo>
                  <a:cubicBezTo>
                    <a:pt x="364" y="96"/>
                    <a:pt x="362" y="95"/>
                    <a:pt x="355" y="94"/>
                  </a:cubicBezTo>
                  <a:cubicBezTo>
                    <a:pt x="353" y="93"/>
                    <a:pt x="351" y="93"/>
                    <a:pt x="349" y="93"/>
                  </a:cubicBezTo>
                  <a:cubicBezTo>
                    <a:pt x="346" y="92"/>
                    <a:pt x="346" y="92"/>
                    <a:pt x="346" y="92"/>
                  </a:cubicBezTo>
                  <a:cubicBezTo>
                    <a:pt x="333" y="90"/>
                    <a:pt x="315" y="87"/>
                    <a:pt x="302" y="92"/>
                  </a:cubicBezTo>
                  <a:cubicBezTo>
                    <a:pt x="298" y="94"/>
                    <a:pt x="295" y="96"/>
                    <a:pt x="292" y="97"/>
                  </a:cubicBezTo>
                  <a:cubicBezTo>
                    <a:pt x="285" y="101"/>
                    <a:pt x="278" y="104"/>
                    <a:pt x="269" y="105"/>
                  </a:cubicBezTo>
                  <a:cubicBezTo>
                    <a:pt x="263" y="106"/>
                    <a:pt x="257" y="103"/>
                    <a:pt x="250" y="100"/>
                  </a:cubicBezTo>
                  <a:cubicBezTo>
                    <a:pt x="244" y="98"/>
                    <a:pt x="238" y="95"/>
                    <a:pt x="232" y="94"/>
                  </a:cubicBezTo>
                  <a:cubicBezTo>
                    <a:pt x="218" y="93"/>
                    <a:pt x="207" y="92"/>
                    <a:pt x="194" y="86"/>
                  </a:cubicBezTo>
                  <a:cubicBezTo>
                    <a:pt x="191" y="82"/>
                    <a:pt x="175" y="60"/>
                    <a:pt x="174" y="57"/>
                  </a:cubicBezTo>
                  <a:cubicBezTo>
                    <a:pt x="172" y="51"/>
                    <a:pt x="177" y="40"/>
                    <a:pt x="180" y="33"/>
                  </a:cubicBezTo>
                  <a:cubicBezTo>
                    <a:pt x="181" y="33"/>
                    <a:pt x="181" y="33"/>
                    <a:pt x="181" y="33"/>
                  </a:cubicBezTo>
                  <a:cubicBezTo>
                    <a:pt x="181" y="33"/>
                    <a:pt x="181" y="33"/>
                    <a:pt x="181" y="33"/>
                  </a:cubicBezTo>
                  <a:cubicBezTo>
                    <a:pt x="181" y="32"/>
                    <a:pt x="181" y="32"/>
                    <a:pt x="181" y="32"/>
                  </a:cubicBezTo>
                  <a:cubicBezTo>
                    <a:pt x="202" y="22"/>
                    <a:pt x="226" y="20"/>
                    <a:pt x="226" y="20"/>
                  </a:cubicBezTo>
                  <a:cubicBezTo>
                    <a:pt x="257" y="20"/>
                    <a:pt x="257" y="20"/>
                    <a:pt x="257" y="20"/>
                  </a:cubicBezTo>
                  <a:cubicBezTo>
                    <a:pt x="258" y="20"/>
                    <a:pt x="258" y="20"/>
                    <a:pt x="258" y="20"/>
                  </a:cubicBezTo>
                  <a:cubicBezTo>
                    <a:pt x="258" y="24"/>
                    <a:pt x="259" y="30"/>
                    <a:pt x="260" y="36"/>
                  </a:cubicBezTo>
                  <a:cubicBezTo>
                    <a:pt x="260" y="38"/>
                    <a:pt x="261" y="40"/>
                    <a:pt x="261" y="42"/>
                  </a:cubicBezTo>
                  <a:cubicBezTo>
                    <a:pt x="259" y="42"/>
                    <a:pt x="257" y="41"/>
                    <a:pt x="254" y="41"/>
                  </a:cubicBezTo>
                  <a:cubicBezTo>
                    <a:pt x="246" y="41"/>
                    <a:pt x="238" y="40"/>
                    <a:pt x="230" y="44"/>
                  </a:cubicBezTo>
                  <a:cubicBezTo>
                    <a:pt x="226" y="45"/>
                    <a:pt x="223" y="51"/>
                    <a:pt x="220" y="58"/>
                  </a:cubicBezTo>
                  <a:cubicBezTo>
                    <a:pt x="219" y="61"/>
                    <a:pt x="217" y="66"/>
                    <a:pt x="215" y="68"/>
                  </a:cubicBezTo>
                  <a:cubicBezTo>
                    <a:pt x="214" y="67"/>
                    <a:pt x="212" y="67"/>
                    <a:pt x="210" y="69"/>
                  </a:cubicBezTo>
                  <a:cubicBezTo>
                    <a:pt x="209" y="70"/>
                    <a:pt x="209" y="73"/>
                    <a:pt x="210" y="75"/>
                  </a:cubicBezTo>
                  <a:cubicBezTo>
                    <a:pt x="212" y="77"/>
                    <a:pt x="214" y="77"/>
                    <a:pt x="215" y="77"/>
                  </a:cubicBezTo>
                  <a:cubicBezTo>
                    <a:pt x="216" y="77"/>
                    <a:pt x="216" y="77"/>
                    <a:pt x="216" y="77"/>
                  </a:cubicBezTo>
                  <a:cubicBezTo>
                    <a:pt x="222" y="76"/>
                    <a:pt x="224" y="70"/>
                    <a:pt x="228" y="62"/>
                  </a:cubicBezTo>
                  <a:cubicBezTo>
                    <a:pt x="230" y="58"/>
                    <a:pt x="232" y="52"/>
                    <a:pt x="234" y="51"/>
                  </a:cubicBezTo>
                  <a:cubicBezTo>
                    <a:pt x="240" y="49"/>
                    <a:pt x="247" y="49"/>
                    <a:pt x="254" y="50"/>
                  </a:cubicBezTo>
                  <a:cubicBezTo>
                    <a:pt x="256" y="50"/>
                    <a:pt x="259" y="50"/>
                    <a:pt x="262" y="50"/>
                  </a:cubicBezTo>
                  <a:cubicBezTo>
                    <a:pt x="264" y="63"/>
                    <a:pt x="264" y="74"/>
                    <a:pt x="256" y="76"/>
                  </a:cubicBezTo>
                  <a:cubicBezTo>
                    <a:pt x="254" y="76"/>
                    <a:pt x="252" y="79"/>
                    <a:pt x="253" y="81"/>
                  </a:cubicBezTo>
                  <a:cubicBezTo>
                    <a:pt x="253" y="83"/>
                    <a:pt x="255" y="84"/>
                    <a:pt x="257" y="84"/>
                  </a:cubicBezTo>
                  <a:cubicBezTo>
                    <a:pt x="258" y="84"/>
                    <a:pt x="258" y="84"/>
                    <a:pt x="258" y="84"/>
                  </a:cubicBezTo>
                  <a:cubicBezTo>
                    <a:pt x="277" y="80"/>
                    <a:pt x="272" y="54"/>
                    <a:pt x="268" y="35"/>
                  </a:cubicBezTo>
                  <a:cubicBezTo>
                    <a:pt x="267" y="27"/>
                    <a:pt x="266" y="20"/>
                    <a:pt x="266" y="17"/>
                  </a:cubicBezTo>
                  <a:cubicBezTo>
                    <a:pt x="266" y="16"/>
                    <a:pt x="266" y="16"/>
                    <a:pt x="266" y="16"/>
                  </a:cubicBezTo>
                  <a:cubicBezTo>
                    <a:pt x="272" y="14"/>
                    <a:pt x="278" y="13"/>
                    <a:pt x="285" y="13"/>
                  </a:cubicBezTo>
                  <a:cubicBezTo>
                    <a:pt x="295" y="13"/>
                    <a:pt x="305" y="15"/>
                    <a:pt x="310" y="17"/>
                  </a:cubicBezTo>
                  <a:cubicBezTo>
                    <a:pt x="310" y="27"/>
                    <a:pt x="319" y="44"/>
                    <a:pt x="319" y="45"/>
                  </a:cubicBezTo>
                  <a:cubicBezTo>
                    <a:pt x="320" y="48"/>
                    <a:pt x="321" y="51"/>
                    <a:pt x="319" y="54"/>
                  </a:cubicBezTo>
                  <a:cubicBezTo>
                    <a:pt x="318" y="59"/>
                    <a:pt x="312" y="63"/>
                    <a:pt x="307" y="65"/>
                  </a:cubicBezTo>
                  <a:cubicBezTo>
                    <a:pt x="305" y="66"/>
                    <a:pt x="304" y="69"/>
                    <a:pt x="305" y="71"/>
                  </a:cubicBezTo>
                  <a:cubicBezTo>
                    <a:pt x="305" y="73"/>
                    <a:pt x="307" y="74"/>
                    <a:pt x="309" y="74"/>
                  </a:cubicBezTo>
                  <a:cubicBezTo>
                    <a:pt x="309" y="74"/>
                    <a:pt x="310" y="74"/>
                    <a:pt x="310" y="74"/>
                  </a:cubicBezTo>
                  <a:cubicBezTo>
                    <a:pt x="318" y="71"/>
                    <a:pt x="325" y="64"/>
                    <a:pt x="327" y="57"/>
                  </a:cubicBezTo>
                  <a:cubicBezTo>
                    <a:pt x="328" y="56"/>
                    <a:pt x="328" y="56"/>
                    <a:pt x="328" y="56"/>
                  </a:cubicBezTo>
                  <a:cubicBezTo>
                    <a:pt x="330" y="57"/>
                    <a:pt x="332" y="57"/>
                    <a:pt x="335" y="57"/>
                  </a:cubicBezTo>
                  <a:cubicBezTo>
                    <a:pt x="336" y="57"/>
                    <a:pt x="338" y="57"/>
                    <a:pt x="339" y="57"/>
                  </a:cubicBezTo>
                  <a:cubicBezTo>
                    <a:pt x="343" y="56"/>
                    <a:pt x="346" y="54"/>
                    <a:pt x="348" y="50"/>
                  </a:cubicBezTo>
                  <a:cubicBezTo>
                    <a:pt x="349" y="48"/>
                    <a:pt x="348" y="45"/>
                    <a:pt x="346" y="44"/>
                  </a:cubicBezTo>
                  <a:cubicBezTo>
                    <a:pt x="344" y="43"/>
                    <a:pt x="342" y="43"/>
                    <a:pt x="340" y="45"/>
                  </a:cubicBezTo>
                  <a:cubicBezTo>
                    <a:pt x="339" y="47"/>
                    <a:pt x="338" y="48"/>
                    <a:pt x="337" y="49"/>
                  </a:cubicBezTo>
                  <a:cubicBezTo>
                    <a:pt x="334" y="49"/>
                    <a:pt x="330" y="47"/>
                    <a:pt x="329" y="47"/>
                  </a:cubicBezTo>
                  <a:cubicBezTo>
                    <a:pt x="329" y="47"/>
                    <a:pt x="329" y="47"/>
                    <a:pt x="328" y="47"/>
                  </a:cubicBezTo>
                  <a:cubicBezTo>
                    <a:pt x="328" y="45"/>
                    <a:pt x="328" y="43"/>
                    <a:pt x="327" y="41"/>
                  </a:cubicBezTo>
                  <a:cubicBezTo>
                    <a:pt x="324" y="35"/>
                    <a:pt x="319" y="23"/>
                    <a:pt x="318" y="17"/>
                  </a:cubicBezTo>
                  <a:cubicBezTo>
                    <a:pt x="321" y="17"/>
                    <a:pt x="323" y="16"/>
                    <a:pt x="326" y="16"/>
                  </a:cubicBezTo>
                  <a:cubicBezTo>
                    <a:pt x="335" y="16"/>
                    <a:pt x="344" y="21"/>
                    <a:pt x="344" y="21"/>
                  </a:cubicBezTo>
                  <a:cubicBezTo>
                    <a:pt x="345" y="22"/>
                    <a:pt x="347" y="22"/>
                    <a:pt x="348" y="22"/>
                  </a:cubicBezTo>
                  <a:cubicBezTo>
                    <a:pt x="354" y="21"/>
                    <a:pt x="359" y="21"/>
                    <a:pt x="363" y="21"/>
                  </a:cubicBezTo>
                  <a:cubicBezTo>
                    <a:pt x="382" y="21"/>
                    <a:pt x="389" y="27"/>
                    <a:pt x="391" y="30"/>
                  </a:cubicBezTo>
                  <a:cubicBezTo>
                    <a:pt x="390" y="30"/>
                    <a:pt x="390" y="30"/>
                    <a:pt x="390" y="30"/>
                  </a:cubicBezTo>
                  <a:cubicBezTo>
                    <a:pt x="386" y="41"/>
                    <a:pt x="389" y="50"/>
                    <a:pt x="391" y="57"/>
                  </a:cubicBezTo>
                  <a:cubicBezTo>
                    <a:pt x="392" y="62"/>
                    <a:pt x="394" y="67"/>
                    <a:pt x="393" y="73"/>
                  </a:cubicBezTo>
                  <a:cubicBezTo>
                    <a:pt x="393" y="75"/>
                    <a:pt x="394" y="77"/>
                    <a:pt x="397" y="78"/>
                  </a:cubicBezTo>
                  <a:cubicBezTo>
                    <a:pt x="397" y="78"/>
                    <a:pt x="397" y="78"/>
                    <a:pt x="397" y="78"/>
                  </a:cubicBezTo>
                  <a:cubicBezTo>
                    <a:pt x="399" y="78"/>
                    <a:pt x="401" y="76"/>
                    <a:pt x="402" y="74"/>
                  </a:cubicBezTo>
                  <a:cubicBezTo>
                    <a:pt x="402" y="67"/>
                    <a:pt x="401" y="61"/>
                    <a:pt x="399" y="55"/>
                  </a:cubicBezTo>
                  <a:cubicBezTo>
                    <a:pt x="397" y="48"/>
                    <a:pt x="396" y="43"/>
                    <a:pt x="397" y="36"/>
                  </a:cubicBezTo>
                  <a:cubicBezTo>
                    <a:pt x="398" y="36"/>
                    <a:pt x="398" y="36"/>
                    <a:pt x="398" y="36"/>
                  </a:cubicBezTo>
                  <a:cubicBezTo>
                    <a:pt x="419" y="35"/>
                    <a:pt x="429" y="49"/>
                    <a:pt x="430" y="50"/>
                  </a:cubicBezTo>
                  <a:cubicBezTo>
                    <a:pt x="430" y="50"/>
                    <a:pt x="430" y="50"/>
                    <a:pt x="430" y="50"/>
                  </a:cubicBezTo>
                  <a:cubicBezTo>
                    <a:pt x="430" y="57"/>
                    <a:pt x="426" y="63"/>
                    <a:pt x="421" y="68"/>
                  </a:cubicBezTo>
                  <a:cubicBezTo>
                    <a:pt x="417" y="75"/>
                    <a:pt x="411" y="83"/>
                    <a:pt x="413" y="93"/>
                  </a:cubicBezTo>
                  <a:cubicBezTo>
                    <a:pt x="416" y="103"/>
                    <a:pt x="425" y="108"/>
                    <a:pt x="435" y="112"/>
                  </a:cubicBezTo>
                  <a:cubicBezTo>
                    <a:pt x="442" y="116"/>
                    <a:pt x="449" y="119"/>
                    <a:pt x="452" y="124"/>
                  </a:cubicBezTo>
                  <a:cubicBezTo>
                    <a:pt x="452" y="126"/>
                    <a:pt x="454" y="126"/>
                    <a:pt x="455" y="126"/>
                  </a:cubicBezTo>
                  <a:cubicBezTo>
                    <a:pt x="456" y="126"/>
                    <a:pt x="457" y="126"/>
                    <a:pt x="457" y="126"/>
                  </a:cubicBezTo>
                  <a:cubicBezTo>
                    <a:pt x="459" y="125"/>
                    <a:pt x="460" y="122"/>
                    <a:pt x="459" y="120"/>
                  </a:cubicBezTo>
                  <a:cubicBezTo>
                    <a:pt x="455" y="113"/>
                    <a:pt x="447" y="108"/>
                    <a:pt x="439" y="104"/>
                  </a:cubicBezTo>
                  <a:cubicBezTo>
                    <a:pt x="431" y="101"/>
                    <a:pt x="423" y="97"/>
                    <a:pt x="422" y="91"/>
                  </a:cubicBezTo>
                  <a:cubicBezTo>
                    <a:pt x="420" y="85"/>
                    <a:pt x="423" y="80"/>
                    <a:pt x="428" y="74"/>
                  </a:cubicBezTo>
                  <a:cubicBezTo>
                    <a:pt x="433" y="68"/>
                    <a:pt x="438" y="61"/>
                    <a:pt x="438" y="52"/>
                  </a:cubicBezTo>
                  <a:cubicBezTo>
                    <a:pt x="450" y="52"/>
                    <a:pt x="455" y="57"/>
                    <a:pt x="462" y="65"/>
                  </a:cubicBezTo>
                  <a:cubicBezTo>
                    <a:pt x="467" y="71"/>
                    <a:pt x="473" y="78"/>
                    <a:pt x="482" y="83"/>
                  </a:cubicBezTo>
                  <a:cubicBezTo>
                    <a:pt x="501" y="93"/>
                    <a:pt x="500" y="108"/>
                    <a:pt x="500" y="109"/>
                  </a:cubicBezTo>
                  <a:cubicBezTo>
                    <a:pt x="500" y="109"/>
                    <a:pt x="500" y="109"/>
                    <a:pt x="500" y="110"/>
                  </a:cubicBezTo>
                  <a:cubicBezTo>
                    <a:pt x="497" y="115"/>
                    <a:pt x="493" y="119"/>
                    <a:pt x="489" y="123"/>
                  </a:cubicBezTo>
                  <a:cubicBezTo>
                    <a:pt x="485" y="127"/>
                    <a:pt x="481" y="131"/>
                    <a:pt x="478" y="137"/>
                  </a:cubicBezTo>
                  <a:cubicBezTo>
                    <a:pt x="473" y="145"/>
                    <a:pt x="474" y="154"/>
                    <a:pt x="476" y="162"/>
                  </a:cubicBezTo>
                  <a:cubicBezTo>
                    <a:pt x="478" y="169"/>
                    <a:pt x="479" y="174"/>
                    <a:pt x="475" y="179"/>
                  </a:cubicBezTo>
                  <a:cubicBezTo>
                    <a:pt x="474" y="181"/>
                    <a:pt x="474" y="184"/>
                    <a:pt x="476" y="185"/>
                  </a:cubicBezTo>
                  <a:cubicBezTo>
                    <a:pt x="477" y="186"/>
                    <a:pt x="478" y="186"/>
                    <a:pt x="479" y="186"/>
                  </a:cubicBezTo>
                  <a:cubicBezTo>
                    <a:pt x="480" y="186"/>
                    <a:pt x="481" y="186"/>
                    <a:pt x="482" y="184"/>
                  </a:cubicBezTo>
                  <a:cubicBezTo>
                    <a:pt x="488" y="176"/>
                    <a:pt x="486" y="167"/>
                    <a:pt x="485" y="160"/>
                  </a:cubicBezTo>
                  <a:cubicBezTo>
                    <a:pt x="483" y="153"/>
                    <a:pt x="482" y="147"/>
                    <a:pt x="485" y="141"/>
                  </a:cubicBezTo>
                  <a:cubicBezTo>
                    <a:pt x="488" y="137"/>
                    <a:pt x="491" y="133"/>
                    <a:pt x="495" y="129"/>
                  </a:cubicBezTo>
                  <a:cubicBezTo>
                    <a:pt x="499" y="125"/>
                    <a:pt x="502" y="121"/>
                    <a:pt x="505" y="117"/>
                  </a:cubicBezTo>
                  <a:cubicBezTo>
                    <a:pt x="521" y="127"/>
                    <a:pt x="520" y="144"/>
                    <a:pt x="519" y="160"/>
                  </a:cubicBezTo>
                  <a:cubicBezTo>
                    <a:pt x="518" y="168"/>
                    <a:pt x="518" y="175"/>
                    <a:pt x="520" y="180"/>
                  </a:cubicBezTo>
                  <a:cubicBezTo>
                    <a:pt x="523" y="189"/>
                    <a:pt x="518" y="203"/>
                    <a:pt x="514" y="212"/>
                  </a:cubicBezTo>
                  <a:cubicBezTo>
                    <a:pt x="509" y="206"/>
                    <a:pt x="503" y="203"/>
                    <a:pt x="496" y="202"/>
                  </a:cubicBezTo>
                  <a:cubicBezTo>
                    <a:pt x="479" y="201"/>
                    <a:pt x="461" y="215"/>
                    <a:pt x="443" y="229"/>
                  </a:cubicBezTo>
                  <a:cubicBezTo>
                    <a:pt x="425" y="244"/>
                    <a:pt x="407" y="259"/>
                    <a:pt x="392" y="253"/>
                  </a:cubicBezTo>
                  <a:cubicBezTo>
                    <a:pt x="390" y="252"/>
                    <a:pt x="387" y="254"/>
                    <a:pt x="386" y="256"/>
                  </a:cubicBezTo>
                  <a:cubicBezTo>
                    <a:pt x="386" y="258"/>
                    <a:pt x="387" y="261"/>
                    <a:pt x="389" y="261"/>
                  </a:cubicBezTo>
                  <a:cubicBezTo>
                    <a:pt x="392" y="262"/>
                    <a:pt x="396" y="263"/>
                    <a:pt x="399" y="263"/>
                  </a:cubicBezTo>
                  <a:cubicBezTo>
                    <a:pt x="415" y="263"/>
                    <a:pt x="432" y="249"/>
                    <a:pt x="449" y="236"/>
                  </a:cubicBezTo>
                  <a:cubicBezTo>
                    <a:pt x="451" y="234"/>
                    <a:pt x="452" y="233"/>
                    <a:pt x="454" y="231"/>
                  </a:cubicBezTo>
                  <a:cubicBezTo>
                    <a:pt x="453" y="238"/>
                    <a:pt x="454" y="244"/>
                    <a:pt x="460" y="248"/>
                  </a:cubicBezTo>
                  <a:cubicBezTo>
                    <a:pt x="467" y="252"/>
                    <a:pt x="466" y="257"/>
                    <a:pt x="466" y="258"/>
                  </a:cubicBezTo>
                  <a:cubicBezTo>
                    <a:pt x="466" y="260"/>
                    <a:pt x="467" y="262"/>
                    <a:pt x="470" y="263"/>
                  </a:cubicBezTo>
                  <a:cubicBezTo>
                    <a:pt x="470" y="263"/>
                    <a:pt x="470" y="263"/>
                    <a:pt x="470" y="263"/>
                  </a:cubicBezTo>
                  <a:cubicBezTo>
                    <a:pt x="472" y="263"/>
                    <a:pt x="474" y="262"/>
                    <a:pt x="475" y="259"/>
                  </a:cubicBezTo>
                  <a:cubicBezTo>
                    <a:pt x="475" y="259"/>
                    <a:pt x="477" y="248"/>
                    <a:pt x="465" y="241"/>
                  </a:cubicBezTo>
                  <a:cubicBezTo>
                    <a:pt x="460" y="238"/>
                    <a:pt x="465" y="226"/>
                    <a:pt x="466" y="223"/>
                  </a:cubicBezTo>
                  <a:cubicBezTo>
                    <a:pt x="466" y="223"/>
                    <a:pt x="466" y="222"/>
                    <a:pt x="466" y="222"/>
                  </a:cubicBezTo>
                  <a:cubicBezTo>
                    <a:pt x="477" y="215"/>
                    <a:pt x="486" y="210"/>
                    <a:pt x="495" y="211"/>
                  </a:cubicBezTo>
                  <a:cubicBezTo>
                    <a:pt x="501" y="212"/>
                    <a:pt x="506" y="215"/>
                    <a:pt x="512" y="221"/>
                  </a:cubicBezTo>
                  <a:cubicBezTo>
                    <a:pt x="509" y="235"/>
                    <a:pt x="488" y="258"/>
                    <a:pt x="473" y="269"/>
                  </a:cubicBezTo>
                  <a:cubicBezTo>
                    <a:pt x="466" y="274"/>
                    <a:pt x="423" y="279"/>
                    <a:pt x="385" y="281"/>
                  </a:cubicBezTo>
                  <a:cubicBezTo>
                    <a:pt x="382" y="281"/>
                    <a:pt x="380" y="283"/>
                    <a:pt x="379" y="285"/>
                  </a:cubicBezTo>
                  <a:cubicBezTo>
                    <a:pt x="378" y="288"/>
                    <a:pt x="379" y="291"/>
                    <a:pt x="381" y="292"/>
                  </a:cubicBezTo>
                  <a:cubicBezTo>
                    <a:pt x="381" y="293"/>
                    <a:pt x="381" y="295"/>
                    <a:pt x="381" y="296"/>
                  </a:cubicBezTo>
                  <a:cubicBezTo>
                    <a:pt x="381" y="300"/>
                    <a:pt x="377" y="306"/>
                    <a:pt x="374" y="308"/>
                  </a:cubicBezTo>
                  <a:cubicBezTo>
                    <a:pt x="370" y="310"/>
                    <a:pt x="367" y="314"/>
                    <a:pt x="362" y="318"/>
                  </a:cubicBezTo>
                  <a:cubicBezTo>
                    <a:pt x="356" y="324"/>
                    <a:pt x="349" y="332"/>
                    <a:pt x="340" y="3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nvGrpSpPr>
          <p:cNvPr id="13" name="Group 12"/>
          <p:cNvGrpSpPr/>
          <p:nvPr/>
        </p:nvGrpSpPr>
        <p:grpSpPr>
          <a:xfrm>
            <a:off x="3606968" y="3040253"/>
            <a:ext cx="1501696" cy="1501696"/>
            <a:chOff x="3762262" y="2135688"/>
            <a:chExt cx="1501696" cy="1501696"/>
          </a:xfrm>
        </p:grpSpPr>
        <p:sp>
          <p:nvSpPr>
            <p:cNvPr id="9" name="Oval 8"/>
            <p:cNvSpPr/>
            <p:nvPr/>
          </p:nvSpPr>
          <p:spPr>
            <a:xfrm>
              <a:off x="4088450" y="2456414"/>
              <a:ext cx="860246" cy="8602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lnSpc>
                  <a:spcPct val="60000"/>
                </a:lnSpc>
              </a:pPr>
              <a:r>
                <a:rPr lang="en-US" sz="2800" dirty="0">
                  <a:solidFill>
                    <a:schemeClr val="bg1"/>
                  </a:solidFill>
                  <a:latin typeface="Source Sans Pro" charset="0"/>
                </a:rPr>
                <a:t>01</a:t>
              </a:r>
            </a:p>
            <a:p>
              <a:pPr algn="ctr">
                <a:lnSpc>
                  <a:spcPct val="60000"/>
                </a:lnSpc>
              </a:pPr>
              <a:r>
                <a:rPr lang="en-US" sz="1400" dirty="0">
                  <a:solidFill>
                    <a:schemeClr val="bg1"/>
                  </a:solidFill>
                  <a:latin typeface="Source Sans Pro" charset="0"/>
                </a:rPr>
                <a:t>STEP</a:t>
              </a:r>
            </a:p>
          </p:txBody>
        </p:sp>
        <p:sp>
          <p:nvSpPr>
            <p:cNvPr id="10" name="Oval 9"/>
            <p:cNvSpPr/>
            <p:nvPr/>
          </p:nvSpPr>
          <p:spPr>
            <a:xfrm>
              <a:off x="3977184" y="2345148"/>
              <a:ext cx="1082776" cy="1082776"/>
            </a:xfrm>
            <a:prstGeom prst="ellipse">
              <a:avLst/>
            </a:prstGeom>
            <a:noFill/>
            <a:ln w="50800">
              <a:solidFill>
                <a:schemeClr val="accent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11" name="Oval 10"/>
            <p:cNvSpPr/>
            <p:nvPr/>
          </p:nvSpPr>
          <p:spPr>
            <a:xfrm>
              <a:off x="3847352" y="2220778"/>
              <a:ext cx="1331517" cy="1331517"/>
            </a:xfrm>
            <a:prstGeom prst="ellipse">
              <a:avLst/>
            </a:prstGeom>
            <a:noFill/>
            <a:ln>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12" name="Oval 11"/>
            <p:cNvSpPr/>
            <p:nvPr/>
          </p:nvSpPr>
          <p:spPr>
            <a:xfrm>
              <a:off x="3762262" y="2135688"/>
              <a:ext cx="1501696" cy="1501696"/>
            </a:xfrm>
            <a:prstGeom prst="ellipse">
              <a:avLst/>
            </a:prstGeom>
            <a:noFill/>
            <a:ln>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grpSp>
      <p:grpSp>
        <p:nvGrpSpPr>
          <p:cNvPr id="14" name="Group 13"/>
          <p:cNvGrpSpPr/>
          <p:nvPr/>
        </p:nvGrpSpPr>
        <p:grpSpPr>
          <a:xfrm>
            <a:off x="4405768" y="1317893"/>
            <a:ext cx="1501696" cy="1501696"/>
            <a:chOff x="3762262" y="2135688"/>
            <a:chExt cx="1501696" cy="1501696"/>
          </a:xfrm>
        </p:grpSpPr>
        <p:sp>
          <p:nvSpPr>
            <p:cNvPr id="15" name="Oval 14"/>
            <p:cNvSpPr/>
            <p:nvPr/>
          </p:nvSpPr>
          <p:spPr>
            <a:xfrm>
              <a:off x="4088450" y="2456414"/>
              <a:ext cx="860246" cy="8602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lnSpc>
                  <a:spcPct val="60000"/>
                </a:lnSpc>
              </a:pPr>
              <a:r>
                <a:rPr lang="en-US" sz="2800" dirty="0">
                  <a:solidFill>
                    <a:schemeClr val="bg1"/>
                  </a:solidFill>
                  <a:latin typeface="Source Sans Pro" charset="0"/>
                </a:rPr>
                <a:t>02</a:t>
              </a:r>
            </a:p>
            <a:p>
              <a:pPr algn="ctr">
                <a:lnSpc>
                  <a:spcPct val="60000"/>
                </a:lnSpc>
              </a:pPr>
              <a:r>
                <a:rPr lang="en-US" sz="1400" dirty="0">
                  <a:solidFill>
                    <a:schemeClr val="bg1"/>
                  </a:solidFill>
                  <a:latin typeface="Source Sans Pro" charset="0"/>
                </a:rPr>
                <a:t>STEP</a:t>
              </a:r>
            </a:p>
          </p:txBody>
        </p:sp>
        <p:sp>
          <p:nvSpPr>
            <p:cNvPr id="16" name="Oval 15"/>
            <p:cNvSpPr/>
            <p:nvPr/>
          </p:nvSpPr>
          <p:spPr>
            <a:xfrm>
              <a:off x="3977184" y="2345148"/>
              <a:ext cx="1082776" cy="1082776"/>
            </a:xfrm>
            <a:prstGeom prst="ellipse">
              <a:avLst/>
            </a:prstGeom>
            <a:noFill/>
            <a:ln w="508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17" name="Oval 16"/>
            <p:cNvSpPr/>
            <p:nvPr/>
          </p:nvSpPr>
          <p:spPr>
            <a:xfrm>
              <a:off x="3847352" y="2220778"/>
              <a:ext cx="1331517" cy="1331517"/>
            </a:xfrm>
            <a:prstGeom prst="ellipse">
              <a:avLst/>
            </a:prstGeom>
            <a:no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18" name="Oval 17"/>
            <p:cNvSpPr/>
            <p:nvPr/>
          </p:nvSpPr>
          <p:spPr>
            <a:xfrm>
              <a:off x="3762262" y="2135688"/>
              <a:ext cx="1501696" cy="1501696"/>
            </a:xfrm>
            <a:prstGeom prst="ellipse">
              <a:avLst/>
            </a:prstGeom>
            <a:no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grpSp>
      <p:grpSp>
        <p:nvGrpSpPr>
          <p:cNvPr id="19" name="Group 18"/>
          <p:cNvGrpSpPr/>
          <p:nvPr/>
        </p:nvGrpSpPr>
        <p:grpSpPr>
          <a:xfrm>
            <a:off x="6569360" y="1859281"/>
            <a:ext cx="1501696" cy="1501696"/>
            <a:chOff x="3762262" y="2135688"/>
            <a:chExt cx="1501696" cy="1501696"/>
          </a:xfrm>
        </p:grpSpPr>
        <p:sp>
          <p:nvSpPr>
            <p:cNvPr id="20" name="Oval 19"/>
            <p:cNvSpPr/>
            <p:nvPr/>
          </p:nvSpPr>
          <p:spPr>
            <a:xfrm>
              <a:off x="4088450" y="2456414"/>
              <a:ext cx="860246" cy="8602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lnSpc>
                  <a:spcPct val="60000"/>
                </a:lnSpc>
              </a:pPr>
              <a:r>
                <a:rPr lang="en-US" sz="2800" dirty="0">
                  <a:solidFill>
                    <a:schemeClr val="bg1"/>
                  </a:solidFill>
                  <a:latin typeface="Source Sans Pro" charset="0"/>
                </a:rPr>
                <a:t>03</a:t>
              </a:r>
            </a:p>
            <a:p>
              <a:pPr algn="ctr">
                <a:lnSpc>
                  <a:spcPct val="60000"/>
                </a:lnSpc>
              </a:pPr>
              <a:r>
                <a:rPr lang="en-US" sz="1400" dirty="0">
                  <a:solidFill>
                    <a:schemeClr val="bg1"/>
                  </a:solidFill>
                  <a:latin typeface="Source Sans Pro" charset="0"/>
                </a:rPr>
                <a:t>STEP</a:t>
              </a:r>
            </a:p>
          </p:txBody>
        </p:sp>
        <p:sp>
          <p:nvSpPr>
            <p:cNvPr id="21" name="Oval 20"/>
            <p:cNvSpPr/>
            <p:nvPr/>
          </p:nvSpPr>
          <p:spPr>
            <a:xfrm>
              <a:off x="3977184" y="2345148"/>
              <a:ext cx="1082776" cy="1082776"/>
            </a:xfrm>
            <a:prstGeom prst="ellipse">
              <a:avLst/>
            </a:prstGeom>
            <a:noFill/>
            <a:ln w="50800">
              <a:solidFill>
                <a:schemeClr val="accent3">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22" name="Oval 21"/>
            <p:cNvSpPr/>
            <p:nvPr/>
          </p:nvSpPr>
          <p:spPr>
            <a:xfrm>
              <a:off x="3847352" y="2220778"/>
              <a:ext cx="1331517" cy="1331517"/>
            </a:xfrm>
            <a:prstGeom prst="ellipse">
              <a:avLst/>
            </a:prstGeom>
            <a:noFill/>
            <a:ln>
              <a:solidFill>
                <a:schemeClr val="accent3">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23" name="Oval 22"/>
            <p:cNvSpPr/>
            <p:nvPr/>
          </p:nvSpPr>
          <p:spPr>
            <a:xfrm>
              <a:off x="3762262" y="2135688"/>
              <a:ext cx="1501696" cy="1501696"/>
            </a:xfrm>
            <a:prstGeom prst="ellipse">
              <a:avLst/>
            </a:prstGeom>
            <a:noFill/>
            <a:ln>
              <a:solidFill>
                <a:schemeClr val="accent3">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grpSp>
      <p:sp>
        <p:nvSpPr>
          <p:cNvPr id="24" name="Right Arrow 23"/>
          <p:cNvSpPr/>
          <p:nvPr/>
        </p:nvSpPr>
        <p:spPr>
          <a:xfrm>
            <a:off x="5782401" y="1076335"/>
            <a:ext cx="876143" cy="508944"/>
          </a:xfrm>
          <a:prstGeom prst="rightArrow">
            <a:avLst/>
          </a:prstGeom>
          <a:gradFill>
            <a:gsLst>
              <a:gs pos="0">
                <a:schemeClr val="bg1"/>
              </a:gs>
              <a:gs pos="100000">
                <a:schemeClr val="accent1">
                  <a:alpha val="5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grpSp>
        <p:nvGrpSpPr>
          <p:cNvPr id="30" name="组合 29"/>
          <p:cNvGrpSpPr/>
          <p:nvPr/>
        </p:nvGrpSpPr>
        <p:grpSpPr>
          <a:xfrm>
            <a:off x="6927359" y="948207"/>
            <a:ext cx="2333999" cy="746091"/>
            <a:chOff x="762113" y="4680836"/>
            <a:chExt cx="2333999" cy="746091"/>
          </a:xfrm>
        </p:grpSpPr>
        <p:sp>
          <p:nvSpPr>
            <p:cNvPr id="31" name="TextBox 13"/>
            <p:cNvSpPr txBox="1"/>
            <p:nvPr/>
          </p:nvSpPr>
          <p:spPr>
            <a:xfrm>
              <a:off x="762113" y="4680836"/>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3"/>
            <p:cNvSpPr txBox="1"/>
            <p:nvPr/>
          </p:nvSpPr>
          <p:spPr>
            <a:xfrm>
              <a:off x="762113" y="5002837"/>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9180852" y="2180007"/>
            <a:ext cx="2333999" cy="746091"/>
            <a:chOff x="762113" y="4680836"/>
            <a:chExt cx="2333999" cy="746091"/>
          </a:xfrm>
        </p:grpSpPr>
        <p:sp>
          <p:nvSpPr>
            <p:cNvPr id="34" name="TextBox 13"/>
            <p:cNvSpPr txBox="1"/>
            <p:nvPr/>
          </p:nvSpPr>
          <p:spPr>
            <a:xfrm>
              <a:off x="762113" y="4680836"/>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13"/>
            <p:cNvSpPr txBox="1"/>
            <p:nvPr/>
          </p:nvSpPr>
          <p:spPr>
            <a:xfrm>
              <a:off x="762113" y="5002837"/>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435703" y="3457109"/>
            <a:ext cx="2333999" cy="746091"/>
            <a:chOff x="1008245" y="2638258"/>
            <a:chExt cx="2333999" cy="746091"/>
          </a:xfrm>
        </p:grpSpPr>
        <p:sp>
          <p:nvSpPr>
            <p:cNvPr id="37" name="TextBox 13"/>
            <p:cNvSpPr txBox="1"/>
            <p:nvPr/>
          </p:nvSpPr>
          <p:spPr>
            <a:xfrm>
              <a:off x="2046957" y="2638258"/>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3"/>
            <p:cNvSpPr txBox="1"/>
            <p:nvPr/>
          </p:nvSpPr>
          <p:spPr>
            <a:xfrm>
              <a:off x="1008245" y="2960259"/>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16256" y="406400"/>
            <a:ext cx="3588680" cy="741496"/>
            <a:chOff x="-16256" y="243840"/>
            <a:chExt cx="3588680" cy="741496"/>
          </a:xfrm>
        </p:grpSpPr>
        <p:sp>
          <p:nvSpPr>
            <p:cNvPr id="40"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1" name="组合 40"/>
            <p:cNvGrpSpPr/>
            <p:nvPr/>
          </p:nvGrpSpPr>
          <p:grpSpPr>
            <a:xfrm>
              <a:off x="-16256" y="243840"/>
              <a:ext cx="3236976" cy="597408"/>
              <a:chOff x="-16256" y="243840"/>
              <a:chExt cx="3236976" cy="597408"/>
            </a:xfrm>
          </p:grpSpPr>
          <p:sp>
            <p:nvSpPr>
              <p:cNvPr id="42"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3" name="文本框 42"/>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积极面</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5"/>
          <p:cNvSpPr>
            <a:spLocks noChangeArrowheads="1"/>
          </p:cNvSpPr>
          <p:nvPr/>
        </p:nvSpPr>
        <p:spPr bwMode="auto">
          <a:xfrm>
            <a:off x="5522913" y="5333640"/>
            <a:ext cx="911225" cy="909637"/>
          </a:xfrm>
          <a:prstGeom prst="ellipse">
            <a:avLst/>
          </a:prstGeom>
          <a:solidFill>
            <a:schemeClr val="accent6"/>
          </a:solidFill>
          <a:ln>
            <a:noFill/>
          </a:ln>
        </p:spPr>
        <p:txBody>
          <a:bodyPr vert="horz" wrap="square" lIns="91440" tIns="45720" rIns="91440" bIns="45720" numCol="1" anchor="ctr" anchorCtr="0" compatLnSpc="1"/>
          <a:lstStyle/>
          <a:p>
            <a:pPr algn="ctr"/>
            <a:r>
              <a:rPr lang="en-US" sz="4000" dirty="0">
                <a:solidFill>
                  <a:schemeClr val="bg1"/>
                </a:solidFill>
                <a:latin typeface="Source Sans Pro" charset="0"/>
              </a:rPr>
              <a:t>F</a:t>
            </a:r>
          </a:p>
        </p:txBody>
      </p:sp>
      <p:sp>
        <p:nvSpPr>
          <p:cNvPr id="8" name="Freeform 6"/>
          <p:cNvSpPr/>
          <p:nvPr/>
        </p:nvSpPr>
        <p:spPr bwMode="auto">
          <a:xfrm>
            <a:off x="4708525" y="2317390"/>
            <a:ext cx="971550" cy="1185862"/>
          </a:xfrm>
          <a:custGeom>
            <a:avLst/>
            <a:gdLst>
              <a:gd name="T0" fmla="*/ 398 w 647"/>
              <a:gd name="T1" fmla="*/ 0 h 791"/>
              <a:gd name="T2" fmla="*/ 0 w 647"/>
              <a:gd name="T3" fmla="*/ 566 h 791"/>
              <a:gd name="T4" fmla="*/ 240 w 647"/>
              <a:gd name="T5" fmla="*/ 791 h 791"/>
              <a:gd name="T6" fmla="*/ 647 w 647"/>
              <a:gd name="T7" fmla="*/ 371 h 791"/>
              <a:gd name="T8" fmla="*/ 398 w 647"/>
              <a:gd name="T9" fmla="*/ 0 h 791"/>
            </a:gdLst>
            <a:ahLst/>
            <a:cxnLst>
              <a:cxn ang="0">
                <a:pos x="T0" y="T1"/>
              </a:cxn>
              <a:cxn ang="0">
                <a:pos x="T2" y="T3"/>
              </a:cxn>
              <a:cxn ang="0">
                <a:pos x="T4" y="T5"/>
              </a:cxn>
              <a:cxn ang="0">
                <a:pos x="T6" y="T7"/>
              </a:cxn>
              <a:cxn ang="0">
                <a:pos x="T8" y="T9"/>
              </a:cxn>
            </a:cxnLst>
            <a:rect l="0" t="0" r="r" b="b"/>
            <a:pathLst>
              <a:path w="647" h="791">
                <a:moveTo>
                  <a:pt x="398" y="0"/>
                </a:moveTo>
                <a:cubicBezTo>
                  <a:pt x="164" y="126"/>
                  <a:pt x="0" y="338"/>
                  <a:pt x="0" y="566"/>
                </a:cubicBezTo>
                <a:cubicBezTo>
                  <a:pt x="0" y="714"/>
                  <a:pt x="111" y="791"/>
                  <a:pt x="240" y="791"/>
                </a:cubicBezTo>
                <a:cubicBezTo>
                  <a:pt x="515" y="791"/>
                  <a:pt x="471" y="505"/>
                  <a:pt x="647" y="371"/>
                </a:cubicBezTo>
                <a:cubicBezTo>
                  <a:pt x="618" y="243"/>
                  <a:pt x="540" y="99"/>
                  <a:pt x="398" y="0"/>
                </a:cubicBezTo>
                <a:close/>
              </a:path>
            </a:pathLst>
          </a:custGeom>
          <a:solidFill>
            <a:schemeClr val="accent1"/>
          </a:solidFill>
          <a:ln>
            <a:noFill/>
          </a:ln>
        </p:spPr>
        <p:txBody>
          <a:bodyPr vert="horz" wrap="square" lIns="91440" tIns="45720" rIns="91440" bIns="45720" numCol="1" anchor="ctr" anchorCtr="0" compatLnSpc="1"/>
          <a:lstStyle/>
          <a:p>
            <a:pPr algn="ctr"/>
            <a:r>
              <a:rPr lang="en-US" sz="4000" dirty="0">
                <a:solidFill>
                  <a:schemeClr val="bg1"/>
                </a:solidFill>
                <a:latin typeface="Source Sans Pro" charset="0"/>
              </a:rPr>
              <a:t>A</a:t>
            </a:r>
          </a:p>
        </p:txBody>
      </p:sp>
      <p:sp>
        <p:nvSpPr>
          <p:cNvPr id="9" name="Freeform 7"/>
          <p:cNvSpPr/>
          <p:nvPr/>
        </p:nvSpPr>
        <p:spPr bwMode="auto">
          <a:xfrm>
            <a:off x="6067425" y="3311165"/>
            <a:ext cx="1344613" cy="963612"/>
          </a:xfrm>
          <a:custGeom>
            <a:avLst/>
            <a:gdLst>
              <a:gd name="T0" fmla="*/ 896 w 896"/>
              <a:gd name="T1" fmla="*/ 0 h 642"/>
              <a:gd name="T2" fmla="*/ 327 w 896"/>
              <a:gd name="T3" fmla="*/ 29 h 642"/>
              <a:gd name="T4" fmla="*/ 0 w 896"/>
              <a:gd name="T5" fmla="*/ 390 h 642"/>
              <a:gd name="T6" fmla="*/ 409 w 896"/>
              <a:gd name="T7" fmla="*/ 642 h 642"/>
              <a:gd name="T8" fmla="*/ 896 w 896"/>
              <a:gd name="T9" fmla="*/ 0 h 642"/>
            </a:gdLst>
            <a:ahLst/>
            <a:cxnLst>
              <a:cxn ang="0">
                <a:pos x="T0" y="T1"/>
              </a:cxn>
              <a:cxn ang="0">
                <a:pos x="T2" y="T3"/>
              </a:cxn>
              <a:cxn ang="0">
                <a:pos x="T4" y="T5"/>
              </a:cxn>
              <a:cxn ang="0">
                <a:pos x="T6" y="T7"/>
              </a:cxn>
              <a:cxn ang="0">
                <a:pos x="T8" y="T9"/>
              </a:cxn>
            </a:cxnLst>
            <a:rect l="0" t="0" r="r" b="b"/>
            <a:pathLst>
              <a:path w="896" h="642">
                <a:moveTo>
                  <a:pt x="896" y="0"/>
                </a:moveTo>
                <a:cubicBezTo>
                  <a:pt x="691" y="58"/>
                  <a:pt x="493" y="58"/>
                  <a:pt x="327" y="29"/>
                </a:cubicBezTo>
                <a:cubicBezTo>
                  <a:pt x="291" y="175"/>
                  <a:pt x="144" y="278"/>
                  <a:pt x="0" y="390"/>
                </a:cubicBezTo>
                <a:cubicBezTo>
                  <a:pt x="71" y="495"/>
                  <a:pt x="200" y="607"/>
                  <a:pt x="409" y="642"/>
                </a:cubicBezTo>
                <a:cubicBezTo>
                  <a:pt x="605" y="502"/>
                  <a:pt x="875" y="319"/>
                  <a:pt x="896" y="0"/>
                </a:cubicBezTo>
                <a:close/>
              </a:path>
            </a:pathLst>
          </a:custGeom>
          <a:solidFill>
            <a:schemeClr val="accent4"/>
          </a:solidFill>
          <a:ln>
            <a:noFill/>
          </a:ln>
        </p:spPr>
        <p:txBody>
          <a:bodyPr vert="horz" wrap="square" lIns="91440" tIns="45720" rIns="91440" bIns="45720" numCol="1" anchor="ctr" anchorCtr="0" compatLnSpc="1"/>
          <a:lstStyle/>
          <a:p>
            <a:pPr algn="ctr"/>
            <a:r>
              <a:rPr lang="en-US" sz="4000" dirty="0">
                <a:solidFill>
                  <a:schemeClr val="bg1"/>
                </a:solidFill>
                <a:latin typeface="Source Sans Pro" charset="0"/>
              </a:rPr>
              <a:t>D</a:t>
            </a:r>
          </a:p>
        </p:txBody>
      </p:sp>
      <p:sp>
        <p:nvSpPr>
          <p:cNvPr id="10" name="Freeform 8"/>
          <p:cNvSpPr/>
          <p:nvPr/>
        </p:nvSpPr>
        <p:spPr bwMode="auto">
          <a:xfrm>
            <a:off x="5305425" y="2139590"/>
            <a:ext cx="1319213" cy="733425"/>
          </a:xfrm>
          <a:custGeom>
            <a:avLst/>
            <a:gdLst>
              <a:gd name="T0" fmla="*/ 879 w 879"/>
              <a:gd name="T1" fmla="*/ 61 h 489"/>
              <a:gd name="T2" fmla="*/ 467 w 879"/>
              <a:gd name="T3" fmla="*/ 0 h 489"/>
              <a:gd name="T4" fmla="*/ 0 w 879"/>
              <a:gd name="T5" fmla="*/ 118 h 489"/>
              <a:gd name="T6" fmla="*/ 249 w 879"/>
              <a:gd name="T7" fmla="*/ 489 h 489"/>
              <a:gd name="T8" fmla="*/ 489 w 879"/>
              <a:gd name="T9" fmla="*/ 421 h 489"/>
              <a:gd name="T10" fmla="*/ 682 w 879"/>
              <a:gd name="T11" fmla="*/ 461 h 489"/>
              <a:gd name="T12" fmla="*/ 879 w 879"/>
              <a:gd name="T13" fmla="*/ 61 h 489"/>
            </a:gdLst>
            <a:ahLst/>
            <a:cxnLst>
              <a:cxn ang="0">
                <a:pos x="T0" y="T1"/>
              </a:cxn>
              <a:cxn ang="0">
                <a:pos x="T2" y="T3"/>
              </a:cxn>
              <a:cxn ang="0">
                <a:pos x="T4" y="T5"/>
              </a:cxn>
              <a:cxn ang="0">
                <a:pos x="T6" y="T7"/>
              </a:cxn>
              <a:cxn ang="0">
                <a:pos x="T8" y="T9"/>
              </a:cxn>
              <a:cxn ang="0">
                <a:pos x="T10" y="T11"/>
              </a:cxn>
              <a:cxn ang="0">
                <a:pos x="T12" y="T13"/>
              </a:cxn>
            </a:cxnLst>
            <a:rect l="0" t="0" r="r" b="b"/>
            <a:pathLst>
              <a:path w="879" h="489">
                <a:moveTo>
                  <a:pt x="879" y="61"/>
                </a:moveTo>
                <a:cubicBezTo>
                  <a:pt x="751" y="20"/>
                  <a:pt x="609" y="0"/>
                  <a:pt x="467" y="0"/>
                </a:cubicBezTo>
                <a:cubicBezTo>
                  <a:pt x="300" y="0"/>
                  <a:pt x="138" y="44"/>
                  <a:pt x="0" y="118"/>
                </a:cubicBezTo>
                <a:cubicBezTo>
                  <a:pt x="142" y="217"/>
                  <a:pt x="220" y="361"/>
                  <a:pt x="249" y="489"/>
                </a:cubicBezTo>
                <a:cubicBezTo>
                  <a:pt x="303" y="448"/>
                  <a:pt x="378" y="421"/>
                  <a:pt x="489" y="421"/>
                </a:cubicBezTo>
                <a:cubicBezTo>
                  <a:pt x="564" y="421"/>
                  <a:pt x="629" y="435"/>
                  <a:pt x="682" y="461"/>
                </a:cubicBezTo>
                <a:cubicBezTo>
                  <a:pt x="807" y="342"/>
                  <a:pt x="862" y="225"/>
                  <a:pt x="879" y="61"/>
                </a:cubicBezTo>
                <a:close/>
              </a:path>
            </a:pathLst>
          </a:custGeom>
          <a:solidFill>
            <a:schemeClr val="accent2"/>
          </a:solidFill>
          <a:ln>
            <a:noFill/>
          </a:ln>
        </p:spPr>
        <p:txBody>
          <a:bodyPr vert="horz" wrap="square" lIns="91440" tIns="45720" rIns="91440" bIns="45720" numCol="1" anchor="ctr" anchorCtr="0" compatLnSpc="1"/>
          <a:lstStyle/>
          <a:p>
            <a:pPr algn="ctr"/>
            <a:r>
              <a:rPr lang="en-US" sz="4000" dirty="0">
                <a:solidFill>
                  <a:schemeClr val="bg1"/>
                </a:solidFill>
                <a:latin typeface="Source Sans Pro" charset="0"/>
              </a:rPr>
              <a:t>B</a:t>
            </a:r>
          </a:p>
        </p:txBody>
      </p:sp>
      <p:sp>
        <p:nvSpPr>
          <p:cNvPr id="11" name="Freeform 9"/>
          <p:cNvSpPr/>
          <p:nvPr/>
        </p:nvSpPr>
        <p:spPr bwMode="auto">
          <a:xfrm>
            <a:off x="6329363" y="2231665"/>
            <a:ext cx="1085850" cy="1166812"/>
          </a:xfrm>
          <a:custGeom>
            <a:avLst/>
            <a:gdLst>
              <a:gd name="T0" fmla="*/ 722 w 724"/>
              <a:gd name="T1" fmla="*/ 720 h 778"/>
              <a:gd name="T2" fmla="*/ 724 w 724"/>
              <a:gd name="T3" fmla="*/ 678 h 778"/>
              <a:gd name="T4" fmla="*/ 197 w 724"/>
              <a:gd name="T5" fmla="*/ 0 h 778"/>
              <a:gd name="T6" fmla="*/ 0 w 724"/>
              <a:gd name="T7" fmla="*/ 400 h 778"/>
              <a:gd name="T8" fmla="*/ 162 w 724"/>
              <a:gd name="T9" fmla="*/ 678 h 778"/>
              <a:gd name="T10" fmla="*/ 153 w 724"/>
              <a:gd name="T11" fmla="*/ 749 h 778"/>
              <a:gd name="T12" fmla="*/ 722 w 724"/>
              <a:gd name="T13" fmla="*/ 720 h 778"/>
            </a:gdLst>
            <a:ahLst/>
            <a:cxnLst>
              <a:cxn ang="0">
                <a:pos x="T0" y="T1"/>
              </a:cxn>
              <a:cxn ang="0">
                <a:pos x="T2" y="T3"/>
              </a:cxn>
              <a:cxn ang="0">
                <a:pos x="T4" y="T5"/>
              </a:cxn>
              <a:cxn ang="0">
                <a:pos x="T6" y="T7"/>
              </a:cxn>
              <a:cxn ang="0">
                <a:pos x="T8" y="T9"/>
              </a:cxn>
              <a:cxn ang="0">
                <a:pos x="T10" y="T11"/>
              </a:cxn>
              <a:cxn ang="0">
                <a:pos x="T12" y="T13"/>
              </a:cxn>
            </a:cxnLst>
            <a:rect l="0" t="0" r="r" b="b"/>
            <a:pathLst>
              <a:path w="724" h="778">
                <a:moveTo>
                  <a:pt x="722" y="720"/>
                </a:moveTo>
                <a:cubicBezTo>
                  <a:pt x="723" y="706"/>
                  <a:pt x="724" y="692"/>
                  <a:pt x="724" y="678"/>
                </a:cubicBezTo>
                <a:cubicBezTo>
                  <a:pt x="724" y="314"/>
                  <a:pt x="496" y="98"/>
                  <a:pt x="197" y="0"/>
                </a:cubicBezTo>
                <a:cubicBezTo>
                  <a:pt x="180" y="164"/>
                  <a:pt x="125" y="281"/>
                  <a:pt x="0" y="400"/>
                </a:cubicBezTo>
                <a:cubicBezTo>
                  <a:pt x="104" y="450"/>
                  <a:pt x="162" y="546"/>
                  <a:pt x="162" y="678"/>
                </a:cubicBezTo>
                <a:cubicBezTo>
                  <a:pt x="162" y="703"/>
                  <a:pt x="159" y="726"/>
                  <a:pt x="153" y="749"/>
                </a:cubicBezTo>
                <a:cubicBezTo>
                  <a:pt x="319" y="778"/>
                  <a:pt x="517" y="778"/>
                  <a:pt x="722" y="720"/>
                </a:cubicBezTo>
                <a:close/>
              </a:path>
            </a:pathLst>
          </a:custGeom>
          <a:solidFill>
            <a:schemeClr val="accent3"/>
          </a:solidFill>
          <a:ln>
            <a:noFill/>
          </a:ln>
        </p:spPr>
        <p:txBody>
          <a:bodyPr vert="horz" wrap="square" lIns="91440" tIns="45720" rIns="91440" bIns="45720" numCol="1" anchor="ctr" anchorCtr="0" compatLnSpc="1"/>
          <a:lstStyle/>
          <a:p>
            <a:pPr algn="ctr"/>
            <a:r>
              <a:rPr lang="en-US" sz="4000" dirty="0">
                <a:solidFill>
                  <a:schemeClr val="bg1"/>
                </a:solidFill>
                <a:latin typeface="Source Sans Pro" charset="0"/>
              </a:rPr>
              <a:t>C</a:t>
            </a:r>
          </a:p>
        </p:txBody>
      </p:sp>
      <p:sp>
        <p:nvSpPr>
          <p:cNvPr id="12" name="Freeform 10"/>
          <p:cNvSpPr/>
          <p:nvPr/>
        </p:nvSpPr>
        <p:spPr bwMode="auto">
          <a:xfrm>
            <a:off x="5600700" y="3896952"/>
            <a:ext cx="1081088" cy="1076325"/>
          </a:xfrm>
          <a:custGeom>
            <a:avLst/>
            <a:gdLst>
              <a:gd name="T0" fmla="*/ 311 w 720"/>
              <a:gd name="T1" fmla="*/ 0 h 718"/>
              <a:gd name="T2" fmla="*/ 0 w 720"/>
              <a:gd name="T3" fmla="*/ 470 h 718"/>
              <a:gd name="T4" fmla="*/ 237 w 720"/>
              <a:gd name="T5" fmla="*/ 718 h 718"/>
              <a:gd name="T6" fmla="*/ 540 w 720"/>
              <a:gd name="T7" fmla="*/ 407 h 718"/>
              <a:gd name="T8" fmla="*/ 720 w 720"/>
              <a:gd name="T9" fmla="*/ 252 h 718"/>
              <a:gd name="T10" fmla="*/ 311 w 720"/>
              <a:gd name="T11" fmla="*/ 0 h 718"/>
            </a:gdLst>
            <a:ahLst/>
            <a:cxnLst>
              <a:cxn ang="0">
                <a:pos x="T0" y="T1"/>
              </a:cxn>
              <a:cxn ang="0">
                <a:pos x="T2" y="T3"/>
              </a:cxn>
              <a:cxn ang="0">
                <a:pos x="T4" y="T5"/>
              </a:cxn>
              <a:cxn ang="0">
                <a:pos x="T6" y="T7"/>
              </a:cxn>
              <a:cxn ang="0">
                <a:pos x="T8" y="T9"/>
              </a:cxn>
              <a:cxn ang="0">
                <a:pos x="T10" y="T11"/>
              </a:cxn>
            </a:cxnLst>
            <a:rect l="0" t="0" r="r" b="b"/>
            <a:pathLst>
              <a:path w="720" h="718">
                <a:moveTo>
                  <a:pt x="311" y="0"/>
                </a:moveTo>
                <a:cubicBezTo>
                  <a:pt x="154" y="122"/>
                  <a:pt x="0" y="256"/>
                  <a:pt x="0" y="470"/>
                </a:cubicBezTo>
                <a:cubicBezTo>
                  <a:pt x="0" y="589"/>
                  <a:pt x="78" y="718"/>
                  <a:pt x="237" y="718"/>
                </a:cubicBezTo>
                <a:cubicBezTo>
                  <a:pt x="481" y="718"/>
                  <a:pt x="451" y="537"/>
                  <a:pt x="540" y="407"/>
                </a:cubicBezTo>
                <a:cubicBezTo>
                  <a:pt x="573" y="359"/>
                  <a:pt x="640" y="309"/>
                  <a:pt x="720" y="252"/>
                </a:cubicBezTo>
                <a:cubicBezTo>
                  <a:pt x="511" y="217"/>
                  <a:pt x="382" y="105"/>
                  <a:pt x="311" y="0"/>
                </a:cubicBezTo>
                <a:close/>
              </a:path>
            </a:pathLst>
          </a:custGeom>
          <a:solidFill>
            <a:schemeClr val="accent5"/>
          </a:solidFill>
          <a:ln>
            <a:noFill/>
          </a:ln>
        </p:spPr>
        <p:txBody>
          <a:bodyPr vert="horz" wrap="square" lIns="91440" tIns="45720" rIns="91440" bIns="45720" numCol="1" anchor="ctr" anchorCtr="0" compatLnSpc="1"/>
          <a:lstStyle/>
          <a:p>
            <a:pPr algn="ctr"/>
            <a:r>
              <a:rPr lang="en-US" sz="4000" dirty="0">
                <a:solidFill>
                  <a:schemeClr val="bg1"/>
                </a:solidFill>
                <a:latin typeface="Source Sans Pro" charset="0"/>
              </a:rPr>
              <a:t>E</a:t>
            </a:r>
          </a:p>
        </p:txBody>
      </p:sp>
      <p:sp>
        <p:nvSpPr>
          <p:cNvPr id="50" name="Freeform 49"/>
          <p:cNvSpPr/>
          <p:nvPr/>
        </p:nvSpPr>
        <p:spPr>
          <a:xfrm flipH="1">
            <a:off x="2093677" y="2279389"/>
            <a:ext cx="2824398" cy="457402"/>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6350" cmpd="sng">
            <a:solidFill>
              <a:schemeClr val="accent1">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dirty="0">
              <a:solidFill>
                <a:schemeClr val="bg1"/>
              </a:solidFill>
              <a:latin typeface="Source Sans Pro" charset="0"/>
            </a:endParaRPr>
          </a:p>
        </p:txBody>
      </p:sp>
      <p:sp>
        <p:nvSpPr>
          <p:cNvPr id="52" name="Freeform 51"/>
          <p:cNvSpPr/>
          <p:nvPr/>
        </p:nvSpPr>
        <p:spPr>
          <a:xfrm>
            <a:off x="6067425" y="1692575"/>
            <a:ext cx="3260572" cy="474695"/>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6350" cmpd="sng">
            <a:solidFill>
              <a:schemeClr val="accent2">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dirty="0">
              <a:solidFill>
                <a:schemeClr val="bg1"/>
              </a:solidFill>
              <a:latin typeface="Source Sans Pro" charset="0"/>
            </a:endParaRPr>
          </a:p>
        </p:txBody>
      </p:sp>
      <p:sp>
        <p:nvSpPr>
          <p:cNvPr id="57" name="Freeform 56"/>
          <p:cNvSpPr/>
          <p:nvPr/>
        </p:nvSpPr>
        <p:spPr>
          <a:xfrm flipV="1">
            <a:off x="7273926" y="2937120"/>
            <a:ext cx="2824398" cy="151020"/>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6350" cmpd="sng">
            <a:solidFill>
              <a:schemeClr val="accent3">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dirty="0">
              <a:solidFill>
                <a:schemeClr val="bg1"/>
              </a:solidFill>
              <a:latin typeface="Source Sans Pro" charset="0"/>
            </a:endParaRPr>
          </a:p>
        </p:txBody>
      </p:sp>
      <p:sp>
        <p:nvSpPr>
          <p:cNvPr id="62" name="Freeform 61"/>
          <p:cNvSpPr/>
          <p:nvPr/>
        </p:nvSpPr>
        <p:spPr>
          <a:xfrm flipV="1">
            <a:off x="6980471" y="3987676"/>
            <a:ext cx="2679288" cy="607501"/>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6350" cmpd="sng">
            <a:solidFill>
              <a:schemeClr val="accent4">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dirty="0">
              <a:solidFill>
                <a:schemeClr val="bg1"/>
              </a:solidFill>
              <a:latin typeface="Source Sans Pro" charset="0"/>
            </a:endParaRPr>
          </a:p>
        </p:txBody>
      </p:sp>
      <p:sp>
        <p:nvSpPr>
          <p:cNvPr id="67" name="Freeform 66"/>
          <p:cNvSpPr/>
          <p:nvPr/>
        </p:nvSpPr>
        <p:spPr>
          <a:xfrm flipH="1">
            <a:off x="2726247" y="3863615"/>
            <a:ext cx="2953828" cy="571981"/>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6350" cmpd="sng">
            <a:solidFill>
              <a:schemeClr val="accent5">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dirty="0">
              <a:solidFill>
                <a:schemeClr val="bg1"/>
              </a:solidFill>
              <a:latin typeface="Source Sans Pro" charset="0"/>
            </a:endParaRPr>
          </a:p>
        </p:txBody>
      </p:sp>
      <p:sp>
        <p:nvSpPr>
          <p:cNvPr id="72" name="Freeform 71"/>
          <p:cNvSpPr/>
          <p:nvPr/>
        </p:nvSpPr>
        <p:spPr>
          <a:xfrm flipH="1">
            <a:off x="2726247" y="5471752"/>
            <a:ext cx="2953828" cy="233085"/>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6350" cmpd="sng">
            <a:solidFill>
              <a:schemeClr val="accent6">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dirty="0">
              <a:solidFill>
                <a:schemeClr val="bg1"/>
              </a:solidFill>
              <a:latin typeface="Source Sans Pro" charset="0"/>
            </a:endParaRPr>
          </a:p>
        </p:txBody>
      </p:sp>
      <p:grpSp>
        <p:nvGrpSpPr>
          <p:cNvPr id="2" name="组合 1"/>
          <p:cNvGrpSpPr/>
          <p:nvPr/>
        </p:nvGrpSpPr>
        <p:grpSpPr>
          <a:xfrm>
            <a:off x="2349437" y="1933092"/>
            <a:ext cx="1674392" cy="1064299"/>
            <a:chOff x="2258239" y="1618468"/>
            <a:chExt cx="1674392" cy="1064299"/>
          </a:xfrm>
        </p:grpSpPr>
        <p:sp>
          <p:nvSpPr>
            <p:cNvPr id="24" name="TextBox 13"/>
            <p:cNvSpPr txBox="1"/>
            <p:nvPr/>
          </p:nvSpPr>
          <p:spPr>
            <a:xfrm>
              <a:off x="2258239" y="1618468"/>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13"/>
            <p:cNvSpPr txBox="1"/>
            <p:nvPr/>
          </p:nvSpPr>
          <p:spPr>
            <a:xfrm>
              <a:off x="2258239" y="2017970"/>
              <a:ext cx="1674392"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a:off x="2895437" y="3522502"/>
            <a:ext cx="1674392" cy="1064299"/>
            <a:chOff x="2258239" y="1618468"/>
            <a:chExt cx="1674392" cy="1064299"/>
          </a:xfrm>
        </p:grpSpPr>
        <p:sp>
          <p:nvSpPr>
            <p:cNvPr id="27" name="TextBox 13"/>
            <p:cNvSpPr txBox="1"/>
            <p:nvPr/>
          </p:nvSpPr>
          <p:spPr>
            <a:xfrm>
              <a:off x="2258239" y="1618468"/>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13"/>
            <p:cNvSpPr txBox="1"/>
            <p:nvPr/>
          </p:nvSpPr>
          <p:spPr>
            <a:xfrm>
              <a:off x="2258239" y="2017970"/>
              <a:ext cx="1674392"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p:cNvGrpSpPr/>
          <p:nvPr/>
        </p:nvGrpSpPr>
        <p:grpSpPr>
          <a:xfrm>
            <a:off x="7887661" y="4265141"/>
            <a:ext cx="1586119" cy="1064299"/>
            <a:chOff x="7796463" y="3892765"/>
            <a:chExt cx="1586119" cy="1064299"/>
          </a:xfrm>
        </p:grpSpPr>
        <p:sp>
          <p:nvSpPr>
            <p:cNvPr id="30" name="TextBox 13"/>
            <p:cNvSpPr txBox="1"/>
            <p:nvPr/>
          </p:nvSpPr>
          <p:spPr>
            <a:xfrm>
              <a:off x="8087295" y="3892765"/>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3"/>
            <p:cNvSpPr txBox="1"/>
            <p:nvPr/>
          </p:nvSpPr>
          <p:spPr>
            <a:xfrm>
              <a:off x="7796463" y="4292267"/>
              <a:ext cx="1586119" cy="664797"/>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 name="组合 33"/>
          <p:cNvGrpSpPr/>
          <p:nvPr/>
        </p:nvGrpSpPr>
        <p:grpSpPr>
          <a:xfrm>
            <a:off x="8320115" y="2728672"/>
            <a:ext cx="1586119" cy="1064299"/>
            <a:chOff x="7796463" y="3892765"/>
            <a:chExt cx="1586119" cy="1064299"/>
          </a:xfrm>
        </p:grpSpPr>
        <p:sp>
          <p:nvSpPr>
            <p:cNvPr id="35" name="TextBox 13"/>
            <p:cNvSpPr txBox="1"/>
            <p:nvPr/>
          </p:nvSpPr>
          <p:spPr>
            <a:xfrm>
              <a:off x="8087295" y="3892765"/>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13"/>
            <p:cNvSpPr txBox="1"/>
            <p:nvPr/>
          </p:nvSpPr>
          <p:spPr>
            <a:xfrm>
              <a:off x="7796463" y="4292267"/>
              <a:ext cx="1586119" cy="664797"/>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7598400" y="1346244"/>
            <a:ext cx="1586119" cy="1064299"/>
            <a:chOff x="7796463" y="3892765"/>
            <a:chExt cx="1586119" cy="1064299"/>
          </a:xfrm>
        </p:grpSpPr>
        <p:sp>
          <p:nvSpPr>
            <p:cNvPr id="38" name="TextBox 13"/>
            <p:cNvSpPr txBox="1"/>
            <p:nvPr/>
          </p:nvSpPr>
          <p:spPr>
            <a:xfrm>
              <a:off x="8087295" y="3892765"/>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13"/>
            <p:cNvSpPr txBox="1"/>
            <p:nvPr/>
          </p:nvSpPr>
          <p:spPr>
            <a:xfrm>
              <a:off x="7796463" y="4292267"/>
              <a:ext cx="1586119" cy="664797"/>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a:off x="2960555" y="5120628"/>
            <a:ext cx="1674392" cy="1064299"/>
            <a:chOff x="2258239" y="1618468"/>
            <a:chExt cx="1674392" cy="1064299"/>
          </a:xfrm>
        </p:grpSpPr>
        <p:sp>
          <p:nvSpPr>
            <p:cNvPr id="41" name="TextBox 13"/>
            <p:cNvSpPr txBox="1"/>
            <p:nvPr/>
          </p:nvSpPr>
          <p:spPr>
            <a:xfrm>
              <a:off x="2258239" y="1618468"/>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13"/>
            <p:cNvSpPr txBox="1"/>
            <p:nvPr/>
          </p:nvSpPr>
          <p:spPr>
            <a:xfrm>
              <a:off x="2258239" y="2017970"/>
              <a:ext cx="1674392"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 name="组合 31"/>
          <p:cNvGrpSpPr/>
          <p:nvPr/>
        </p:nvGrpSpPr>
        <p:grpSpPr>
          <a:xfrm>
            <a:off x="-16256" y="406400"/>
            <a:ext cx="3588680" cy="741496"/>
            <a:chOff x="-16256" y="243840"/>
            <a:chExt cx="3588680" cy="741496"/>
          </a:xfrm>
        </p:grpSpPr>
        <p:sp>
          <p:nvSpPr>
            <p:cNvPr id="33"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3" name="组合 42"/>
            <p:cNvGrpSpPr/>
            <p:nvPr/>
          </p:nvGrpSpPr>
          <p:grpSpPr>
            <a:xfrm>
              <a:off x="-16256" y="243840"/>
              <a:ext cx="3236976" cy="597408"/>
              <a:chOff x="-16256" y="243840"/>
              <a:chExt cx="3236976" cy="597408"/>
            </a:xfrm>
          </p:grpSpPr>
          <p:sp>
            <p:nvSpPr>
              <p:cNvPr id="44"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5" name="文本框 44"/>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积极面</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ight Arrow 12"/>
          <p:cNvSpPr/>
          <p:nvPr/>
        </p:nvSpPr>
        <p:spPr>
          <a:xfrm flipH="1">
            <a:off x="3397781" y="2601950"/>
            <a:ext cx="876143" cy="508944"/>
          </a:xfrm>
          <a:prstGeom prst="rightArrow">
            <a:avLst/>
          </a:prstGeom>
          <a:gradFill>
            <a:gsLst>
              <a:gs pos="0">
                <a:schemeClr val="bg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14" name="Right Arrow 13"/>
          <p:cNvSpPr/>
          <p:nvPr/>
        </p:nvSpPr>
        <p:spPr>
          <a:xfrm>
            <a:off x="6946463" y="1803107"/>
            <a:ext cx="876143" cy="508944"/>
          </a:xfrm>
          <a:prstGeom prst="rightArrow">
            <a:avLst/>
          </a:prstGeom>
          <a:gradFill>
            <a:gsLst>
              <a:gs pos="0">
                <a:schemeClr val="bg1"/>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16" name="Right Arrow 15"/>
          <p:cNvSpPr/>
          <p:nvPr/>
        </p:nvSpPr>
        <p:spPr>
          <a:xfrm>
            <a:off x="7948344" y="3631907"/>
            <a:ext cx="876143" cy="508944"/>
          </a:xfrm>
          <a:prstGeom prst="rightArrow">
            <a:avLst/>
          </a:prstGeom>
          <a:gradFill>
            <a:gsLst>
              <a:gs pos="0">
                <a:schemeClr val="bg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19" name="Right Arrow 18"/>
          <p:cNvSpPr/>
          <p:nvPr/>
        </p:nvSpPr>
        <p:spPr>
          <a:xfrm flipH="1">
            <a:off x="3951818" y="4453853"/>
            <a:ext cx="876143" cy="508944"/>
          </a:xfrm>
          <a:prstGeom prst="rightArrow">
            <a:avLst/>
          </a:prstGeom>
          <a:gradFill>
            <a:gsLst>
              <a:gs pos="0">
                <a:schemeClr val="bg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20" name="Right Arrow 19"/>
          <p:cNvSpPr/>
          <p:nvPr/>
        </p:nvSpPr>
        <p:spPr>
          <a:xfrm>
            <a:off x="6946463" y="5356895"/>
            <a:ext cx="876143" cy="508944"/>
          </a:xfrm>
          <a:prstGeom prst="rightArrow">
            <a:avLst/>
          </a:prstGeom>
          <a:gradFill>
            <a:gsLst>
              <a:gs pos="0">
                <a:schemeClr val="bg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sp>
        <p:nvSpPr>
          <p:cNvPr id="7" name="Freeform 5"/>
          <p:cNvSpPr>
            <a:spLocks noEditPoints="1"/>
          </p:cNvSpPr>
          <p:nvPr/>
        </p:nvSpPr>
        <p:spPr bwMode="auto">
          <a:xfrm>
            <a:off x="4927974" y="1484713"/>
            <a:ext cx="1998663" cy="955675"/>
          </a:xfrm>
          <a:custGeom>
            <a:avLst/>
            <a:gdLst>
              <a:gd name="T0" fmla="*/ 42 w 119"/>
              <a:gd name="T1" fmla="*/ 41 h 57"/>
              <a:gd name="T2" fmla="*/ 41 w 119"/>
              <a:gd name="T3" fmla="*/ 23 h 57"/>
              <a:gd name="T4" fmla="*/ 42 w 119"/>
              <a:gd name="T5" fmla="*/ 12 h 57"/>
              <a:gd name="T6" fmla="*/ 57 w 119"/>
              <a:gd name="T7" fmla="*/ 3 h 57"/>
              <a:gd name="T8" fmla="*/ 65 w 119"/>
              <a:gd name="T9" fmla="*/ 14 h 57"/>
              <a:gd name="T10" fmla="*/ 69 w 119"/>
              <a:gd name="T11" fmla="*/ 50 h 57"/>
              <a:gd name="T12" fmla="*/ 69 w 119"/>
              <a:gd name="T13" fmla="*/ 51 h 57"/>
              <a:gd name="T14" fmla="*/ 70 w 119"/>
              <a:gd name="T15" fmla="*/ 57 h 57"/>
              <a:gd name="T16" fmla="*/ 44 w 119"/>
              <a:gd name="T17" fmla="*/ 57 h 57"/>
              <a:gd name="T18" fmla="*/ 42 w 119"/>
              <a:gd name="T19" fmla="*/ 41 h 57"/>
              <a:gd name="T20" fmla="*/ 93 w 119"/>
              <a:gd name="T21" fmla="*/ 57 h 57"/>
              <a:gd name="T22" fmla="*/ 119 w 119"/>
              <a:gd name="T23" fmla="*/ 57 h 57"/>
              <a:gd name="T24" fmla="*/ 119 w 119"/>
              <a:gd name="T25" fmla="*/ 42 h 57"/>
              <a:gd name="T26" fmla="*/ 116 w 119"/>
              <a:gd name="T27" fmla="*/ 21 h 57"/>
              <a:gd name="T28" fmla="*/ 114 w 119"/>
              <a:gd name="T29" fmla="*/ 18 h 57"/>
              <a:gd name="T30" fmla="*/ 98 w 119"/>
              <a:gd name="T31" fmla="*/ 18 h 57"/>
              <a:gd name="T32" fmla="*/ 95 w 119"/>
              <a:gd name="T33" fmla="*/ 37 h 57"/>
              <a:gd name="T34" fmla="*/ 93 w 119"/>
              <a:gd name="T35" fmla="*/ 55 h 57"/>
              <a:gd name="T36" fmla="*/ 93 w 119"/>
              <a:gd name="T37" fmla="*/ 57 h 57"/>
              <a:gd name="T38" fmla="*/ 4 w 119"/>
              <a:gd name="T39" fmla="*/ 57 h 57"/>
              <a:gd name="T40" fmla="*/ 27 w 119"/>
              <a:gd name="T41" fmla="*/ 57 h 57"/>
              <a:gd name="T42" fmla="*/ 22 w 119"/>
              <a:gd name="T43" fmla="*/ 35 h 57"/>
              <a:gd name="T44" fmla="*/ 17 w 119"/>
              <a:gd name="T45" fmla="*/ 25 h 57"/>
              <a:gd name="T46" fmla="*/ 3 w 119"/>
              <a:gd name="T47" fmla="*/ 29 h 57"/>
              <a:gd name="T48" fmla="*/ 3 w 119"/>
              <a:gd name="T49" fmla="*/ 50 h 57"/>
              <a:gd name="T50" fmla="*/ 4 w 119"/>
              <a:gd name="T51"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9" h="57">
                <a:moveTo>
                  <a:pt x="42" y="41"/>
                </a:moveTo>
                <a:cubicBezTo>
                  <a:pt x="42" y="35"/>
                  <a:pt x="41" y="29"/>
                  <a:pt x="41" y="23"/>
                </a:cubicBezTo>
                <a:cubicBezTo>
                  <a:pt x="41" y="20"/>
                  <a:pt x="41" y="16"/>
                  <a:pt x="42" y="12"/>
                </a:cubicBezTo>
                <a:cubicBezTo>
                  <a:pt x="43" y="5"/>
                  <a:pt x="50" y="0"/>
                  <a:pt x="57" y="3"/>
                </a:cubicBezTo>
                <a:cubicBezTo>
                  <a:pt x="61" y="6"/>
                  <a:pt x="64" y="9"/>
                  <a:pt x="65" y="14"/>
                </a:cubicBezTo>
                <a:cubicBezTo>
                  <a:pt x="66" y="26"/>
                  <a:pt x="68" y="38"/>
                  <a:pt x="69" y="50"/>
                </a:cubicBezTo>
                <a:cubicBezTo>
                  <a:pt x="69" y="50"/>
                  <a:pt x="69" y="51"/>
                  <a:pt x="69" y="51"/>
                </a:cubicBezTo>
                <a:cubicBezTo>
                  <a:pt x="69" y="53"/>
                  <a:pt x="70" y="55"/>
                  <a:pt x="70" y="57"/>
                </a:cubicBezTo>
                <a:cubicBezTo>
                  <a:pt x="44" y="57"/>
                  <a:pt x="44" y="57"/>
                  <a:pt x="44" y="57"/>
                </a:cubicBezTo>
                <a:cubicBezTo>
                  <a:pt x="43" y="51"/>
                  <a:pt x="43" y="46"/>
                  <a:pt x="42" y="41"/>
                </a:cubicBezTo>
                <a:close/>
                <a:moveTo>
                  <a:pt x="93" y="57"/>
                </a:moveTo>
                <a:cubicBezTo>
                  <a:pt x="119" y="57"/>
                  <a:pt x="119" y="57"/>
                  <a:pt x="119" y="57"/>
                </a:cubicBezTo>
                <a:cubicBezTo>
                  <a:pt x="119" y="52"/>
                  <a:pt x="119" y="47"/>
                  <a:pt x="119" y="42"/>
                </a:cubicBezTo>
                <a:cubicBezTo>
                  <a:pt x="119" y="36"/>
                  <a:pt x="119" y="27"/>
                  <a:pt x="116" y="21"/>
                </a:cubicBezTo>
                <a:cubicBezTo>
                  <a:pt x="115" y="20"/>
                  <a:pt x="115" y="19"/>
                  <a:pt x="114" y="18"/>
                </a:cubicBezTo>
                <a:cubicBezTo>
                  <a:pt x="110" y="13"/>
                  <a:pt x="102" y="13"/>
                  <a:pt x="98" y="18"/>
                </a:cubicBezTo>
                <a:cubicBezTo>
                  <a:pt x="95" y="23"/>
                  <a:pt x="95" y="31"/>
                  <a:pt x="95" y="37"/>
                </a:cubicBezTo>
                <a:cubicBezTo>
                  <a:pt x="94" y="43"/>
                  <a:pt x="94" y="49"/>
                  <a:pt x="93" y="55"/>
                </a:cubicBezTo>
                <a:cubicBezTo>
                  <a:pt x="93" y="55"/>
                  <a:pt x="93" y="56"/>
                  <a:pt x="93" y="57"/>
                </a:cubicBezTo>
                <a:close/>
                <a:moveTo>
                  <a:pt x="4" y="57"/>
                </a:moveTo>
                <a:cubicBezTo>
                  <a:pt x="27" y="57"/>
                  <a:pt x="27" y="57"/>
                  <a:pt x="27" y="57"/>
                </a:cubicBezTo>
                <a:cubicBezTo>
                  <a:pt x="26" y="49"/>
                  <a:pt x="24" y="42"/>
                  <a:pt x="22" y="35"/>
                </a:cubicBezTo>
                <a:cubicBezTo>
                  <a:pt x="21" y="32"/>
                  <a:pt x="20" y="27"/>
                  <a:pt x="17" y="25"/>
                </a:cubicBezTo>
                <a:cubicBezTo>
                  <a:pt x="13" y="21"/>
                  <a:pt x="5" y="23"/>
                  <a:pt x="3" y="29"/>
                </a:cubicBezTo>
                <a:cubicBezTo>
                  <a:pt x="0" y="35"/>
                  <a:pt x="2" y="43"/>
                  <a:pt x="3" y="50"/>
                </a:cubicBezTo>
                <a:cubicBezTo>
                  <a:pt x="3" y="52"/>
                  <a:pt x="3" y="54"/>
                  <a:pt x="4" y="57"/>
                </a:cubicBezTo>
                <a:close/>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8" name="Freeform 6"/>
          <p:cNvSpPr>
            <a:spLocks noEditPoints="1"/>
          </p:cNvSpPr>
          <p:nvPr/>
        </p:nvSpPr>
        <p:spPr bwMode="auto">
          <a:xfrm>
            <a:off x="4088186" y="2440388"/>
            <a:ext cx="2838450" cy="904875"/>
          </a:xfrm>
          <a:custGeom>
            <a:avLst/>
            <a:gdLst>
              <a:gd name="T0" fmla="*/ 123 w 169"/>
              <a:gd name="T1" fmla="*/ 54 h 54"/>
              <a:gd name="T2" fmla="*/ 97 w 169"/>
              <a:gd name="T3" fmla="*/ 54 h 54"/>
              <a:gd name="T4" fmla="*/ 97 w 169"/>
              <a:gd name="T5" fmla="*/ 42 h 54"/>
              <a:gd name="T6" fmla="*/ 95 w 169"/>
              <a:gd name="T7" fmla="*/ 21 h 54"/>
              <a:gd name="T8" fmla="*/ 94 w 169"/>
              <a:gd name="T9" fmla="*/ 0 h 54"/>
              <a:gd name="T10" fmla="*/ 120 w 169"/>
              <a:gd name="T11" fmla="*/ 0 h 54"/>
              <a:gd name="T12" fmla="*/ 122 w 169"/>
              <a:gd name="T13" fmla="*/ 33 h 54"/>
              <a:gd name="T14" fmla="*/ 123 w 169"/>
              <a:gd name="T15" fmla="*/ 54 h 54"/>
              <a:gd name="T16" fmla="*/ 166 w 169"/>
              <a:gd name="T17" fmla="*/ 41 h 54"/>
              <a:gd name="T18" fmla="*/ 169 w 169"/>
              <a:gd name="T19" fmla="*/ 0 h 54"/>
              <a:gd name="T20" fmla="*/ 143 w 169"/>
              <a:gd name="T21" fmla="*/ 0 h 54"/>
              <a:gd name="T22" fmla="*/ 140 w 169"/>
              <a:gd name="T23" fmla="*/ 15 h 54"/>
              <a:gd name="T24" fmla="*/ 140 w 169"/>
              <a:gd name="T25" fmla="*/ 22 h 54"/>
              <a:gd name="T26" fmla="*/ 137 w 169"/>
              <a:gd name="T27" fmla="*/ 49 h 54"/>
              <a:gd name="T28" fmla="*/ 137 w 169"/>
              <a:gd name="T29" fmla="*/ 54 h 54"/>
              <a:gd name="T30" fmla="*/ 165 w 169"/>
              <a:gd name="T31" fmla="*/ 54 h 54"/>
              <a:gd name="T32" fmla="*/ 166 w 169"/>
              <a:gd name="T33" fmla="*/ 42 h 54"/>
              <a:gd name="T34" fmla="*/ 166 w 169"/>
              <a:gd name="T35" fmla="*/ 41 h 54"/>
              <a:gd name="T36" fmla="*/ 80 w 169"/>
              <a:gd name="T37" fmla="*/ 15 h 54"/>
              <a:gd name="T38" fmla="*/ 77 w 169"/>
              <a:gd name="T39" fmla="*/ 0 h 54"/>
              <a:gd name="T40" fmla="*/ 54 w 169"/>
              <a:gd name="T41" fmla="*/ 0 h 54"/>
              <a:gd name="T42" fmla="*/ 55 w 169"/>
              <a:gd name="T43" fmla="*/ 8 h 54"/>
              <a:gd name="T44" fmla="*/ 56 w 169"/>
              <a:gd name="T45" fmla="*/ 13 h 54"/>
              <a:gd name="T46" fmla="*/ 56 w 169"/>
              <a:gd name="T47" fmla="*/ 13 h 54"/>
              <a:gd name="T48" fmla="*/ 59 w 169"/>
              <a:gd name="T49" fmla="*/ 40 h 54"/>
              <a:gd name="T50" fmla="*/ 61 w 169"/>
              <a:gd name="T51" fmla="*/ 54 h 54"/>
              <a:gd name="T52" fmla="*/ 86 w 169"/>
              <a:gd name="T53" fmla="*/ 54 h 54"/>
              <a:gd name="T54" fmla="*/ 84 w 169"/>
              <a:gd name="T55" fmla="*/ 46 h 54"/>
              <a:gd name="T56" fmla="*/ 83 w 169"/>
              <a:gd name="T57" fmla="*/ 41 h 54"/>
              <a:gd name="T58" fmla="*/ 80 w 169"/>
              <a:gd name="T59" fmla="*/ 15 h 54"/>
              <a:gd name="T60" fmla="*/ 11 w 169"/>
              <a:gd name="T61" fmla="*/ 54 h 54"/>
              <a:gd name="T62" fmla="*/ 35 w 169"/>
              <a:gd name="T63" fmla="*/ 54 h 54"/>
              <a:gd name="T64" fmla="*/ 29 w 169"/>
              <a:gd name="T65" fmla="*/ 43 h 54"/>
              <a:gd name="T66" fmla="*/ 21 w 169"/>
              <a:gd name="T67" fmla="*/ 28 h 54"/>
              <a:gd name="T68" fmla="*/ 5 w 169"/>
              <a:gd name="T69" fmla="*/ 18 h 54"/>
              <a:gd name="T70" fmla="*/ 4 w 169"/>
              <a:gd name="T71" fmla="*/ 32 h 54"/>
              <a:gd name="T72" fmla="*/ 9 w 169"/>
              <a:gd name="T73" fmla="*/ 50 h 54"/>
              <a:gd name="T74" fmla="*/ 9 w 169"/>
              <a:gd name="T75" fmla="*/ 50 h 54"/>
              <a:gd name="T76" fmla="*/ 11 w 169"/>
              <a:gd name="T7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54">
                <a:moveTo>
                  <a:pt x="123" y="54"/>
                </a:moveTo>
                <a:cubicBezTo>
                  <a:pt x="97" y="54"/>
                  <a:pt x="97" y="54"/>
                  <a:pt x="97" y="54"/>
                </a:cubicBezTo>
                <a:cubicBezTo>
                  <a:pt x="97" y="50"/>
                  <a:pt x="97" y="46"/>
                  <a:pt x="97" y="42"/>
                </a:cubicBezTo>
                <a:cubicBezTo>
                  <a:pt x="96" y="35"/>
                  <a:pt x="96" y="28"/>
                  <a:pt x="95" y="21"/>
                </a:cubicBezTo>
                <a:cubicBezTo>
                  <a:pt x="95" y="14"/>
                  <a:pt x="94" y="7"/>
                  <a:pt x="94" y="0"/>
                </a:cubicBezTo>
                <a:cubicBezTo>
                  <a:pt x="120" y="0"/>
                  <a:pt x="120" y="0"/>
                  <a:pt x="120" y="0"/>
                </a:cubicBezTo>
                <a:cubicBezTo>
                  <a:pt x="121" y="11"/>
                  <a:pt x="122" y="21"/>
                  <a:pt x="122" y="33"/>
                </a:cubicBezTo>
                <a:cubicBezTo>
                  <a:pt x="122" y="35"/>
                  <a:pt x="121" y="46"/>
                  <a:pt x="123" y="54"/>
                </a:cubicBezTo>
                <a:close/>
                <a:moveTo>
                  <a:pt x="166" y="41"/>
                </a:moveTo>
                <a:cubicBezTo>
                  <a:pt x="168" y="27"/>
                  <a:pt x="169" y="14"/>
                  <a:pt x="169" y="0"/>
                </a:cubicBezTo>
                <a:cubicBezTo>
                  <a:pt x="143" y="0"/>
                  <a:pt x="143" y="0"/>
                  <a:pt x="143" y="0"/>
                </a:cubicBezTo>
                <a:cubicBezTo>
                  <a:pt x="142" y="5"/>
                  <a:pt x="141" y="10"/>
                  <a:pt x="140" y="15"/>
                </a:cubicBezTo>
                <a:cubicBezTo>
                  <a:pt x="140" y="18"/>
                  <a:pt x="140" y="20"/>
                  <a:pt x="140" y="22"/>
                </a:cubicBezTo>
                <a:cubicBezTo>
                  <a:pt x="139" y="31"/>
                  <a:pt x="137" y="40"/>
                  <a:pt x="137" y="49"/>
                </a:cubicBezTo>
                <a:cubicBezTo>
                  <a:pt x="137" y="50"/>
                  <a:pt x="137" y="52"/>
                  <a:pt x="137" y="54"/>
                </a:cubicBezTo>
                <a:cubicBezTo>
                  <a:pt x="165" y="54"/>
                  <a:pt x="165" y="54"/>
                  <a:pt x="165" y="54"/>
                </a:cubicBezTo>
                <a:cubicBezTo>
                  <a:pt x="165" y="50"/>
                  <a:pt x="166" y="46"/>
                  <a:pt x="166" y="42"/>
                </a:cubicBezTo>
                <a:cubicBezTo>
                  <a:pt x="166" y="42"/>
                  <a:pt x="166" y="41"/>
                  <a:pt x="166" y="41"/>
                </a:cubicBezTo>
                <a:close/>
                <a:moveTo>
                  <a:pt x="80" y="15"/>
                </a:moveTo>
                <a:cubicBezTo>
                  <a:pt x="79" y="10"/>
                  <a:pt x="78" y="5"/>
                  <a:pt x="77" y="0"/>
                </a:cubicBezTo>
                <a:cubicBezTo>
                  <a:pt x="54" y="0"/>
                  <a:pt x="54" y="0"/>
                  <a:pt x="54" y="0"/>
                </a:cubicBezTo>
                <a:cubicBezTo>
                  <a:pt x="54" y="3"/>
                  <a:pt x="55" y="6"/>
                  <a:pt x="55" y="8"/>
                </a:cubicBezTo>
                <a:cubicBezTo>
                  <a:pt x="55" y="10"/>
                  <a:pt x="55" y="12"/>
                  <a:pt x="56" y="13"/>
                </a:cubicBezTo>
                <a:cubicBezTo>
                  <a:pt x="56" y="13"/>
                  <a:pt x="56" y="13"/>
                  <a:pt x="56" y="13"/>
                </a:cubicBezTo>
                <a:cubicBezTo>
                  <a:pt x="56" y="22"/>
                  <a:pt x="58" y="31"/>
                  <a:pt x="59" y="40"/>
                </a:cubicBezTo>
                <a:cubicBezTo>
                  <a:pt x="60" y="45"/>
                  <a:pt x="60" y="50"/>
                  <a:pt x="61" y="54"/>
                </a:cubicBezTo>
                <a:cubicBezTo>
                  <a:pt x="86" y="54"/>
                  <a:pt x="86" y="54"/>
                  <a:pt x="86" y="54"/>
                </a:cubicBezTo>
                <a:cubicBezTo>
                  <a:pt x="85" y="51"/>
                  <a:pt x="85" y="48"/>
                  <a:pt x="84" y="46"/>
                </a:cubicBezTo>
                <a:cubicBezTo>
                  <a:pt x="84" y="44"/>
                  <a:pt x="84" y="43"/>
                  <a:pt x="83" y="41"/>
                </a:cubicBezTo>
                <a:cubicBezTo>
                  <a:pt x="82" y="33"/>
                  <a:pt x="81" y="24"/>
                  <a:pt x="80" y="15"/>
                </a:cubicBezTo>
                <a:close/>
                <a:moveTo>
                  <a:pt x="11" y="54"/>
                </a:moveTo>
                <a:cubicBezTo>
                  <a:pt x="35" y="54"/>
                  <a:pt x="35" y="54"/>
                  <a:pt x="35" y="54"/>
                </a:cubicBezTo>
                <a:cubicBezTo>
                  <a:pt x="33" y="50"/>
                  <a:pt x="31" y="47"/>
                  <a:pt x="29" y="43"/>
                </a:cubicBezTo>
                <a:cubicBezTo>
                  <a:pt x="26" y="38"/>
                  <a:pt x="23" y="33"/>
                  <a:pt x="21" y="28"/>
                </a:cubicBezTo>
                <a:cubicBezTo>
                  <a:pt x="18" y="23"/>
                  <a:pt x="12" y="13"/>
                  <a:pt x="5" y="18"/>
                </a:cubicBezTo>
                <a:cubicBezTo>
                  <a:pt x="0" y="21"/>
                  <a:pt x="3" y="28"/>
                  <a:pt x="4" y="32"/>
                </a:cubicBezTo>
                <a:cubicBezTo>
                  <a:pt x="5" y="38"/>
                  <a:pt x="7" y="44"/>
                  <a:pt x="9" y="50"/>
                </a:cubicBezTo>
                <a:cubicBezTo>
                  <a:pt x="9" y="50"/>
                  <a:pt x="9" y="50"/>
                  <a:pt x="9" y="50"/>
                </a:cubicBezTo>
                <a:cubicBezTo>
                  <a:pt x="10" y="52"/>
                  <a:pt x="10" y="53"/>
                  <a:pt x="11" y="54"/>
                </a:cubicBezTo>
                <a:close/>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9" name="Freeform 7"/>
          <p:cNvSpPr>
            <a:spLocks noEditPoints="1"/>
          </p:cNvSpPr>
          <p:nvPr/>
        </p:nvSpPr>
        <p:spPr bwMode="auto">
          <a:xfrm>
            <a:off x="4273924" y="3345263"/>
            <a:ext cx="3894138" cy="922338"/>
          </a:xfrm>
          <a:custGeom>
            <a:avLst/>
            <a:gdLst>
              <a:gd name="T0" fmla="*/ 178 w 232"/>
              <a:gd name="T1" fmla="*/ 50 h 55"/>
              <a:gd name="T2" fmla="*/ 194 w 232"/>
              <a:gd name="T3" fmla="*/ 26 h 55"/>
              <a:gd name="T4" fmla="*/ 207 w 232"/>
              <a:gd name="T5" fmla="*/ 17 h 55"/>
              <a:gd name="T6" fmla="*/ 228 w 232"/>
              <a:gd name="T7" fmla="*/ 17 h 55"/>
              <a:gd name="T8" fmla="*/ 219 w 232"/>
              <a:gd name="T9" fmla="*/ 33 h 55"/>
              <a:gd name="T10" fmla="*/ 212 w 232"/>
              <a:gd name="T11" fmla="*/ 44 h 55"/>
              <a:gd name="T12" fmla="*/ 211 w 232"/>
              <a:gd name="T13" fmla="*/ 45 h 55"/>
              <a:gd name="T14" fmla="*/ 206 w 232"/>
              <a:gd name="T15" fmla="*/ 55 h 55"/>
              <a:gd name="T16" fmla="*/ 176 w 232"/>
              <a:gd name="T17" fmla="*/ 55 h 55"/>
              <a:gd name="T18" fmla="*/ 178 w 232"/>
              <a:gd name="T19" fmla="*/ 50 h 55"/>
              <a:gd name="T20" fmla="*/ 75 w 232"/>
              <a:gd name="T21" fmla="*/ 0 h 55"/>
              <a:gd name="T22" fmla="*/ 50 w 232"/>
              <a:gd name="T23" fmla="*/ 0 h 55"/>
              <a:gd name="T24" fmla="*/ 52 w 232"/>
              <a:gd name="T25" fmla="*/ 12 h 55"/>
              <a:gd name="T26" fmla="*/ 55 w 232"/>
              <a:gd name="T27" fmla="*/ 29 h 55"/>
              <a:gd name="T28" fmla="*/ 55 w 232"/>
              <a:gd name="T29" fmla="*/ 31 h 55"/>
              <a:gd name="T30" fmla="*/ 49 w 232"/>
              <a:gd name="T31" fmla="*/ 35 h 55"/>
              <a:gd name="T32" fmla="*/ 49 w 232"/>
              <a:gd name="T33" fmla="*/ 35 h 55"/>
              <a:gd name="T34" fmla="*/ 37 w 232"/>
              <a:gd name="T35" fmla="*/ 23 h 55"/>
              <a:gd name="T36" fmla="*/ 24 w 232"/>
              <a:gd name="T37" fmla="*/ 0 h 55"/>
              <a:gd name="T38" fmla="*/ 0 w 232"/>
              <a:gd name="T39" fmla="*/ 0 h 55"/>
              <a:gd name="T40" fmla="*/ 12 w 232"/>
              <a:gd name="T41" fmla="*/ 25 h 55"/>
              <a:gd name="T42" fmla="*/ 28 w 232"/>
              <a:gd name="T43" fmla="*/ 55 h 55"/>
              <a:gd name="T44" fmla="*/ 155 w 232"/>
              <a:gd name="T45" fmla="*/ 55 h 55"/>
              <a:gd name="T46" fmla="*/ 152 w 232"/>
              <a:gd name="T47" fmla="*/ 35 h 55"/>
              <a:gd name="T48" fmla="*/ 154 w 232"/>
              <a:gd name="T49" fmla="*/ 0 h 55"/>
              <a:gd name="T50" fmla="*/ 126 w 232"/>
              <a:gd name="T51" fmla="*/ 0 h 55"/>
              <a:gd name="T52" fmla="*/ 122 w 232"/>
              <a:gd name="T53" fmla="*/ 9 h 55"/>
              <a:gd name="T54" fmla="*/ 112 w 232"/>
              <a:gd name="T55" fmla="*/ 0 h 55"/>
              <a:gd name="T56" fmla="*/ 86 w 232"/>
              <a:gd name="T57" fmla="*/ 0 h 55"/>
              <a:gd name="T58" fmla="*/ 86 w 232"/>
              <a:gd name="T59" fmla="*/ 1 h 55"/>
              <a:gd name="T60" fmla="*/ 85 w 232"/>
              <a:gd name="T61" fmla="*/ 7 h 55"/>
              <a:gd name="T62" fmla="*/ 78 w 232"/>
              <a:gd name="T63" fmla="*/ 8 h 55"/>
              <a:gd name="T64" fmla="*/ 75 w 232"/>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55">
                <a:moveTo>
                  <a:pt x="178" y="50"/>
                </a:moveTo>
                <a:cubicBezTo>
                  <a:pt x="182" y="42"/>
                  <a:pt x="187" y="33"/>
                  <a:pt x="194" y="26"/>
                </a:cubicBezTo>
                <a:cubicBezTo>
                  <a:pt x="198" y="23"/>
                  <a:pt x="202" y="20"/>
                  <a:pt x="207" y="17"/>
                </a:cubicBezTo>
                <a:cubicBezTo>
                  <a:pt x="212" y="15"/>
                  <a:pt x="223" y="13"/>
                  <a:pt x="228" y="17"/>
                </a:cubicBezTo>
                <a:cubicBezTo>
                  <a:pt x="232" y="21"/>
                  <a:pt x="222" y="31"/>
                  <a:pt x="219" y="33"/>
                </a:cubicBezTo>
                <a:cubicBezTo>
                  <a:pt x="216" y="36"/>
                  <a:pt x="214" y="40"/>
                  <a:pt x="212" y="44"/>
                </a:cubicBezTo>
                <a:cubicBezTo>
                  <a:pt x="211" y="44"/>
                  <a:pt x="211" y="45"/>
                  <a:pt x="211" y="45"/>
                </a:cubicBezTo>
                <a:cubicBezTo>
                  <a:pt x="209" y="48"/>
                  <a:pt x="207" y="51"/>
                  <a:pt x="206" y="55"/>
                </a:cubicBezTo>
                <a:cubicBezTo>
                  <a:pt x="176" y="55"/>
                  <a:pt x="176" y="55"/>
                  <a:pt x="176" y="55"/>
                </a:cubicBezTo>
                <a:cubicBezTo>
                  <a:pt x="177" y="53"/>
                  <a:pt x="178" y="51"/>
                  <a:pt x="178" y="50"/>
                </a:cubicBezTo>
                <a:close/>
                <a:moveTo>
                  <a:pt x="75" y="0"/>
                </a:moveTo>
                <a:cubicBezTo>
                  <a:pt x="50" y="0"/>
                  <a:pt x="50" y="0"/>
                  <a:pt x="50" y="0"/>
                </a:cubicBezTo>
                <a:cubicBezTo>
                  <a:pt x="50" y="4"/>
                  <a:pt x="51" y="8"/>
                  <a:pt x="52" y="12"/>
                </a:cubicBezTo>
                <a:cubicBezTo>
                  <a:pt x="53" y="18"/>
                  <a:pt x="56" y="23"/>
                  <a:pt x="55" y="29"/>
                </a:cubicBezTo>
                <a:cubicBezTo>
                  <a:pt x="55" y="30"/>
                  <a:pt x="55" y="30"/>
                  <a:pt x="55" y="31"/>
                </a:cubicBezTo>
                <a:cubicBezTo>
                  <a:pt x="54" y="34"/>
                  <a:pt x="52" y="35"/>
                  <a:pt x="49" y="35"/>
                </a:cubicBezTo>
                <a:cubicBezTo>
                  <a:pt x="49" y="35"/>
                  <a:pt x="49" y="35"/>
                  <a:pt x="49" y="35"/>
                </a:cubicBezTo>
                <a:cubicBezTo>
                  <a:pt x="43" y="34"/>
                  <a:pt x="40" y="28"/>
                  <a:pt x="37" y="23"/>
                </a:cubicBezTo>
                <a:cubicBezTo>
                  <a:pt x="32" y="16"/>
                  <a:pt x="28" y="8"/>
                  <a:pt x="24" y="0"/>
                </a:cubicBezTo>
                <a:cubicBezTo>
                  <a:pt x="0" y="0"/>
                  <a:pt x="0" y="0"/>
                  <a:pt x="0" y="0"/>
                </a:cubicBezTo>
                <a:cubicBezTo>
                  <a:pt x="3" y="9"/>
                  <a:pt x="7" y="17"/>
                  <a:pt x="12" y="25"/>
                </a:cubicBezTo>
                <a:cubicBezTo>
                  <a:pt x="18" y="35"/>
                  <a:pt x="25" y="43"/>
                  <a:pt x="28" y="55"/>
                </a:cubicBezTo>
                <a:cubicBezTo>
                  <a:pt x="155" y="55"/>
                  <a:pt x="155" y="55"/>
                  <a:pt x="155" y="55"/>
                </a:cubicBezTo>
                <a:cubicBezTo>
                  <a:pt x="153" y="48"/>
                  <a:pt x="152" y="42"/>
                  <a:pt x="152" y="35"/>
                </a:cubicBezTo>
                <a:cubicBezTo>
                  <a:pt x="151" y="23"/>
                  <a:pt x="153" y="12"/>
                  <a:pt x="154" y="0"/>
                </a:cubicBezTo>
                <a:cubicBezTo>
                  <a:pt x="126" y="0"/>
                  <a:pt x="126" y="0"/>
                  <a:pt x="126" y="0"/>
                </a:cubicBezTo>
                <a:cubicBezTo>
                  <a:pt x="126" y="4"/>
                  <a:pt x="125" y="7"/>
                  <a:pt x="122" y="9"/>
                </a:cubicBezTo>
                <a:cubicBezTo>
                  <a:pt x="116" y="13"/>
                  <a:pt x="113" y="8"/>
                  <a:pt x="112" y="0"/>
                </a:cubicBezTo>
                <a:cubicBezTo>
                  <a:pt x="86" y="0"/>
                  <a:pt x="86" y="0"/>
                  <a:pt x="86" y="0"/>
                </a:cubicBezTo>
                <a:cubicBezTo>
                  <a:pt x="86" y="0"/>
                  <a:pt x="86" y="1"/>
                  <a:pt x="86" y="1"/>
                </a:cubicBezTo>
                <a:cubicBezTo>
                  <a:pt x="86" y="3"/>
                  <a:pt x="86" y="5"/>
                  <a:pt x="85" y="7"/>
                </a:cubicBezTo>
                <a:cubicBezTo>
                  <a:pt x="84" y="10"/>
                  <a:pt x="81" y="11"/>
                  <a:pt x="78" y="8"/>
                </a:cubicBezTo>
                <a:cubicBezTo>
                  <a:pt x="77" y="6"/>
                  <a:pt x="76" y="3"/>
                  <a:pt x="75" y="0"/>
                </a:cubicBezTo>
                <a:close/>
              </a:path>
            </a:pathLst>
          </a:custGeom>
          <a:solidFill>
            <a:schemeClr val="accent3"/>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0" name="Freeform 8"/>
          <p:cNvSpPr/>
          <p:nvPr/>
        </p:nvSpPr>
        <p:spPr bwMode="auto">
          <a:xfrm>
            <a:off x="4743824" y="4267601"/>
            <a:ext cx="2987675" cy="904875"/>
          </a:xfrm>
          <a:custGeom>
            <a:avLst/>
            <a:gdLst>
              <a:gd name="T0" fmla="*/ 133 w 178"/>
              <a:gd name="T1" fmla="*/ 12 h 54"/>
              <a:gd name="T2" fmla="*/ 148 w 178"/>
              <a:gd name="T3" fmla="*/ 0 h 54"/>
              <a:gd name="T4" fmla="*/ 178 w 178"/>
              <a:gd name="T5" fmla="*/ 0 h 54"/>
              <a:gd name="T6" fmla="*/ 174 w 178"/>
              <a:gd name="T7" fmla="*/ 7 h 54"/>
              <a:gd name="T8" fmla="*/ 166 w 178"/>
              <a:gd name="T9" fmla="*/ 27 h 54"/>
              <a:gd name="T10" fmla="*/ 162 w 178"/>
              <a:gd name="T11" fmla="*/ 37 h 54"/>
              <a:gd name="T12" fmla="*/ 154 w 178"/>
              <a:gd name="T13" fmla="*/ 54 h 54"/>
              <a:gd name="T14" fmla="*/ 5 w 178"/>
              <a:gd name="T15" fmla="*/ 54 h 54"/>
              <a:gd name="T16" fmla="*/ 2 w 178"/>
              <a:gd name="T17" fmla="*/ 40 h 54"/>
              <a:gd name="T18" fmla="*/ 2 w 178"/>
              <a:gd name="T19" fmla="*/ 39 h 54"/>
              <a:gd name="T20" fmla="*/ 2 w 178"/>
              <a:gd name="T21" fmla="*/ 38 h 54"/>
              <a:gd name="T22" fmla="*/ 2 w 178"/>
              <a:gd name="T23" fmla="*/ 31 h 54"/>
              <a:gd name="T24" fmla="*/ 2 w 178"/>
              <a:gd name="T25" fmla="*/ 23 h 54"/>
              <a:gd name="T26" fmla="*/ 1 w 178"/>
              <a:gd name="T27" fmla="*/ 3 h 54"/>
              <a:gd name="T28" fmla="*/ 0 w 178"/>
              <a:gd name="T29" fmla="*/ 0 h 54"/>
              <a:gd name="T30" fmla="*/ 127 w 178"/>
              <a:gd name="T31" fmla="*/ 0 h 54"/>
              <a:gd name="T32" fmla="*/ 133 w 178"/>
              <a:gd name="T33"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54">
                <a:moveTo>
                  <a:pt x="133" y="12"/>
                </a:moveTo>
                <a:cubicBezTo>
                  <a:pt x="139" y="21"/>
                  <a:pt x="145" y="8"/>
                  <a:pt x="148" y="0"/>
                </a:cubicBezTo>
                <a:cubicBezTo>
                  <a:pt x="178" y="0"/>
                  <a:pt x="178" y="0"/>
                  <a:pt x="178" y="0"/>
                </a:cubicBezTo>
                <a:cubicBezTo>
                  <a:pt x="177" y="2"/>
                  <a:pt x="175" y="5"/>
                  <a:pt x="174" y="7"/>
                </a:cubicBezTo>
                <a:cubicBezTo>
                  <a:pt x="171" y="14"/>
                  <a:pt x="168" y="20"/>
                  <a:pt x="166" y="27"/>
                </a:cubicBezTo>
                <a:cubicBezTo>
                  <a:pt x="164" y="30"/>
                  <a:pt x="163" y="34"/>
                  <a:pt x="162" y="37"/>
                </a:cubicBezTo>
                <a:cubicBezTo>
                  <a:pt x="161" y="39"/>
                  <a:pt x="157" y="48"/>
                  <a:pt x="154" y="54"/>
                </a:cubicBezTo>
                <a:cubicBezTo>
                  <a:pt x="5" y="54"/>
                  <a:pt x="5" y="54"/>
                  <a:pt x="5" y="54"/>
                </a:cubicBezTo>
                <a:cubicBezTo>
                  <a:pt x="4" y="49"/>
                  <a:pt x="3" y="45"/>
                  <a:pt x="2" y="40"/>
                </a:cubicBezTo>
                <a:cubicBezTo>
                  <a:pt x="2" y="39"/>
                  <a:pt x="2" y="39"/>
                  <a:pt x="2" y="39"/>
                </a:cubicBezTo>
                <a:cubicBezTo>
                  <a:pt x="2" y="38"/>
                  <a:pt x="2" y="38"/>
                  <a:pt x="2" y="38"/>
                </a:cubicBezTo>
                <a:cubicBezTo>
                  <a:pt x="2" y="36"/>
                  <a:pt x="2" y="34"/>
                  <a:pt x="2" y="31"/>
                </a:cubicBezTo>
                <a:cubicBezTo>
                  <a:pt x="2" y="28"/>
                  <a:pt x="2" y="25"/>
                  <a:pt x="2" y="23"/>
                </a:cubicBezTo>
                <a:cubicBezTo>
                  <a:pt x="2" y="16"/>
                  <a:pt x="2" y="10"/>
                  <a:pt x="1" y="3"/>
                </a:cubicBezTo>
                <a:cubicBezTo>
                  <a:pt x="1" y="2"/>
                  <a:pt x="1" y="1"/>
                  <a:pt x="0" y="0"/>
                </a:cubicBezTo>
                <a:cubicBezTo>
                  <a:pt x="127" y="0"/>
                  <a:pt x="127" y="0"/>
                  <a:pt x="127" y="0"/>
                </a:cubicBezTo>
                <a:cubicBezTo>
                  <a:pt x="128" y="4"/>
                  <a:pt x="130" y="8"/>
                  <a:pt x="133" y="12"/>
                </a:cubicBezTo>
                <a:close/>
              </a:path>
            </a:pathLst>
          </a:custGeom>
          <a:solidFill>
            <a:schemeClr val="accent4"/>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1" name="Freeform 9"/>
          <p:cNvSpPr/>
          <p:nvPr/>
        </p:nvSpPr>
        <p:spPr bwMode="auto">
          <a:xfrm>
            <a:off x="4827961" y="5172476"/>
            <a:ext cx="2500313" cy="904875"/>
          </a:xfrm>
          <a:custGeom>
            <a:avLst/>
            <a:gdLst>
              <a:gd name="T0" fmla="*/ 3 w 149"/>
              <a:gd name="T1" fmla="*/ 8 h 54"/>
              <a:gd name="T2" fmla="*/ 0 w 149"/>
              <a:gd name="T3" fmla="*/ 0 h 54"/>
              <a:gd name="T4" fmla="*/ 149 w 149"/>
              <a:gd name="T5" fmla="*/ 0 h 54"/>
              <a:gd name="T6" fmla="*/ 145 w 149"/>
              <a:gd name="T7" fmla="*/ 6 h 54"/>
              <a:gd name="T8" fmla="*/ 137 w 149"/>
              <a:gd name="T9" fmla="*/ 22 h 54"/>
              <a:gd name="T10" fmla="*/ 118 w 149"/>
              <a:gd name="T11" fmla="*/ 40 h 54"/>
              <a:gd name="T12" fmla="*/ 74 w 149"/>
              <a:gd name="T13" fmla="*/ 54 h 54"/>
              <a:gd name="T14" fmla="*/ 43 w 149"/>
              <a:gd name="T15" fmla="*/ 48 h 54"/>
              <a:gd name="T16" fmla="*/ 3 w 149"/>
              <a:gd name="T17"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54">
                <a:moveTo>
                  <a:pt x="3" y="8"/>
                </a:moveTo>
                <a:cubicBezTo>
                  <a:pt x="2" y="6"/>
                  <a:pt x="1" y="3"/>
                  <a:pt x="0" y="0"/>
                </a:cubicBezTo>
                <a:cubicBezTo>
                  <a:pt x="149" y="0"/>
                  <a:pt x="149" y="0"/>
                  <a:pt x="149" y="0"/>
                </a:cubicBezTo>
                <a:cubicBezTo>
                  <a:pt x="147" y="3"/>
                  <a:pt x="146" y="5"/>
                  <a:pt x="145" y="6"/>
                </a:cubicBezTo>
                <a:cubicBezTo>
                  <a:pt x="143" y="12"/>
                  <a:pt x="140" y="17"/>
                  <a:pt x="137" y="22"/>
                </a:cubicBezTo>
                <a:cubicBezTo>
                  <a:pt x="132" y="29"/>
                  <a:pt x="125" y="35"/>
                  <a:pt x="118" y="40"/>
                </a:cubicBezTo>
                <a:cubicBezTo>
                  <a:pt x="106" y="49"/>
                  <a:pt x="91" y="54"/>
                  <a:pt x="74" y="54"/>
                </a:cubicBezTo>
                <a:cubicBezTo>
                  <a:pt x="63" y="54"/>
                  <a:pt x="52" y="52"/>
                  <a:pt x="43" y="48"/>
                </a:cubicBezTo>
                <a:cubicBezTo>
                  <a:pt x="25" y="40"/>
                  <a:pt x="11" y="26"/>
                  <a:pt x="3" y="8"/>
                </a:cubicBezTo>
                <a:close/>
              </a:path>
            </a:pathLst>
          </a:custGeom>
          <a:solidFill>
            <a:schemeClr val="accent5"/>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nvGrpSpPr>
          <p:cNvPr id="5" name="组合 4"/>
          <p:cNvGrpSpPr/>
          <p:nvPr/>
        </p:nvGrpSpPr>
        <p:grpSpPr>
          <a:xfrm>
            <a:off x="8030449" y="1653187"/>
            <a:ext cx="2333999" cy="746091"/>
            <a:chOff x="8030449" y="1653187"/>
            <a:chExt cx="2333999" cy="746091"/>
          </a:xfrm>
        </p:grpSpPr>
        <p:sp>
          <p:nvSpPr>
            <p:cNvPr id="24" name="TextBox 13"/>
            <p:cNvSpPr txBox="1"/>
            <p:nvPr/>
          </p:nvSpPr>
          <p:spPr>
            <a:xfrm>
              <a:off x="8030449" y="1653187"/>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13"/>
            <p:cNvSpPr txBox="1"/>
            <p:nvPr/>
          </p:nvSpPr>
          <p:spPr>
            <a:xfrm>
              <a:off x="8030449" y="1975188"/>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组合 2"/>
          <p:cNvGrpSpPr/>
          <p:nvPr/>
        </p:nvGrpSpPr>
        <p:grpSpPr>
          <a:xfrm>
            <a:off x="826524" y="2440388"/>
            <a:ext cx="2333999" cy="746091"/>
            <a:chOff x="826524" y="2440388"/>
            <a:chExt cx="2333999" cy="746091"/>
          </a:xfrm>
        </p:grpSpPr>
        <p:sp>
          <p:nvSpPr>
            <p:cNvPr id="27" name="TextBox 13"/>
            <p:cNvSpPr txBox="1"/>
            <p:nvPr/>
          </p:nvSpPr>
          <p:spPr>
            <a:xfrm>
              <a:off x="1865236" y="2440388"/>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13"/>
            <p:cNvSpPr txBox="1"/>
            <p:nvPr/>
          </p:nvSpPr>
          <p:spPr>
            <a:xfrm>
              <a:off x="826524" y="2762389"/>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13"/>
          <p:cNvSpPr txBox="1"/>
          <p:nvPr/>
        </p:nvSpPr>
        <p:spPr>
          <a:xfrm>
            <a:off x="2421581" y="4325725"/>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3"/>
          <p:cNvSpPr txBox="1"/>
          <p:nvPr/>
        </p:nvSpPr>
        <p:spPr>
          <a:xfrm>
            <a:off x="1382869" y="4647726"/>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3"/>
          <p:cNvSpPr txBox="1"/>
          <p:nvPr/>
        </p:nvSpPr>
        <p:spPr>
          <a:xfrm>
            <a:off x="9031477" y="3423832"/>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13"/>
          <p:cNvSpPr txBox="1"/>
          <p:nvPr/>
        </p:nvSpPr>
        <p:spPr>
          <a:xfrm>
            <a:off x="9031477" y="3745833"/>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13"/>
          <p:cNvSpPr txBox="1"/>
          <p:nvPr/>
        </p:nvSpPr>
        <p:spPr>
          <a:xfrm>
            <a:off x="8030449" y="5224337"/>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13"/>
          <p:cNvSpPr txBox="1"/>
          <p:nvPr/>
        </p:nvSpPr>
        <p:spPr>
          <a:xfrm>
            <a:off x="8030449" y="5546338"/>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组合 25"/>
          <p:cNvGrpSpPr/>
          <p:nvPr/>
        </p:nvGrpSpPr>
        <p:grpSpPr>
          <a:xfrm>
            <a:off x="-16256" y="406400"/>
            <a:ext cx="3588680" cy="741496"/>
            <a:chOff x="-16256" y="243840"/>
            <a:chExt cx="3588680" cy="741496"/>
          </a:xfrm>
        </p:grpSpPr>
        <p:sp>
          <p:nvSpPr>
            <p:cNvPr id="29"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32" name="组合 31"/>
            <p:cNvGrpSpPr/>
            <p:nvPr/>
          </p:nvGrpSpPr>
          <p:grpSpPr>
            <a:xfrm>
              <a:off x="-16256" y="243840"/>
              <a:ext cx="3236976" cy="597408"/>
              <a:chOff x="-16256" y="243840"/>
              <a:chExt cx="3236976" cy="597408"/>
            </a:xfrm>
          </p:grpSpPr>
          <p:sp>
            <p:nvSpPr>
              <p:cNvPr id="35"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8" name="文本框 37"/>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待改进面</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5790670" y="2963407"/>
            <a:ext cx="2065801" cy="2073471"/>
            <a:chOff x="6174725" y="2751841"/>
            <a:chExt cx="1282700" cy="1287463"/>
          </a:xfrm>
        </p:grpSpPr>
        <p:sp>
          <p:nvSpPr>
            <p:cNvPr id="13" name="Freeform 11"/>
            <p:cNvSpPr/>
            <p:nvPr/>
          </p:nvSpPr>
          <p:spPr bwMode="auto">
            <a:xfrm>
              <a:off x="6181075" y="2751841"/>
              <a:ext cx="1276350" cy="1287463"/>
            </a:xfrm>
            <a:custGeom>
              <a:avLst/>
              <a:gdLst>
                <a:gd name="T0" fmla="*/ 38 w 191"/>
                <a:gd name="T1" fmla="*/ 173 h 193"/>
                <a:gd name="T2" fmla="*/ 33 w 191"/>
                <a:gd name="T3" fmla="*/ 169 h 193"/>
                <a:gd name="T4" fmla="*/ 26 w 191"/>
                <a:gd name="T5" fmla="*/ 162 h 193"/>
                <a:gd name="T6" fmla="*/ 17 w 191"/>
                <a:gd name="T7" fmla="*/ 151 h 193"/>
                <a:gd name="T8" fmla="*/ 12 w 191"/>
                <a:gd name="T9" fmla="*/ 143 h 193"/>
                <a:gd name="T10" fmla="*/ 6 w 191"/>
                <a:gd name="T11" fmla="*/ 129 h 193"/>
                <a:gd name="T12" fmla="*/ 0 w 191"/>
                <a:gd name="T13" fmla="*/ 105 h 193"/>
                <a:gd name="T14" fmla="*/ 0 w 191"/>
                <a:gd name="T15" fmla="*/ 90 h 193"/>
                <a:gd name="T16" fmla="*/ 2 w 191"/>
                <a:gd name="T17" fmla="*/ 76 h 193"/>
                <a:gd name="T18" fmla="*/ 5 w 191"/>
                <a:gd name="T19" fmla="*/ 68 h 193"/>
                <a:gd name="T20" fmla="*/ 7 w 191"/>
                <a:gd name="T21" fmla="*/ 61 h 193"/>
                <a:gd name="T22" fmla="*/ 11 w 191"/>
                <a:gd name="T23" fmla="*/ 53 h 193"/>
                <a:gd name="T24" fmla="*/ 14 w 191"/>
                <a:gd name="T25" fmla="*/ 47 h 193"/>
                <a:gd name="T26" fmla="*/ 19 w 191"/>
                <a:gd name="T27" fmla="*/ 40 h 193"/>
                <a:gd name="T28" fmla="*/ 29 w 191"/>
                <a:gd name="T29" fmla="*/ 28 h 193"/>
                <a:gd name="T30" fmla="*/ 40 w 191"/>
                <a:gd name="T31" fmla="*/ 19 h 193"/>
                <a:gd name="T32" fmla="*/ 52 w 191"/>
                <a:gd name="T33" fmla="*/ 12 h 193"/>
                <a:gd name="T34" fmla="*/ 60 w 191"/>
                <a:gd name="T35" fmla="*/ 8 h 193"/>
                <a:gd name="T36" fmla="*/ 66 w 191"/>
                <a:gd name="T37" fmla="*/ 6 h 193"/>
                <a:gd name="T38" fmla="*/ 83 w 191"/>
                <a:gd name="T39" fmla="*/ 2 h 193"/>
                <a:gd name="T40" fmla="*/ 120 w 191"/>
                <a:gd name="T41" fmla="*/ 4 h 193"/>
                <a:gd name="T42" fmla="*/ 138 w 191"/>
                <a:gd name="T43" fmla="*/ 11 h 193"/>
                <a:gd name="T44" fmla="*/ 154 w 191"/>
                <a:gd name="T45" fmla="*/ 21 h 193"/>
                <a:gd name="T46" fmla="*/ 154 w 191"/>
                <a:gd name="T47" fmla="*/ 21 h 193"/>
                <a:gd name="T48" fmla="*/ 154 w 191"/>
                <a:gd name="T49" fmla="*/ 21 h 193"/>
                <a:gd name="T50" fmla="*/ 163 w 191"/>
                <a:gd name="T51" fmla="*/ 29 h 193"/>
                <a:gd name="T52" fmla="*/ 174 w 191"/>
                <a:gd name="T53" fmla="*/ 41 h 193"/>
                <a:gd name="T54" fmla="*/ 182 w 191"/>
                <a:gd name="T55" fmla="*/ 55 h 193"/>
                <a:gd name="T56" fmla="*/ 185 w 191"/>
                <a:gd name="T57" fmla="*/ 63 h 193"/>
                <a:gd name="T58" fmla="*/ 187 w 191"/>
                <a:gd name="T59" fmla="*/ 70 h 193"/>
                <a:gd name="T60" fmla="*/ 189 w 191"/>
                <a:gd name="T61" fmla="*/ 78 h 193"/>
                <a:gd name="T62" fmla="*/ 191 w 191"/>
                <a:gd name="T63" fmla="*/ 85 h 193"/>
                <a:gd name="T64" fmla="*/ 191 w 191"/>
                <a:gd name="T65" fmla="*/ 93 h 193"/>
                <a:gd name="T66" fmla="*/ 191 w 191"/>
                <a:gd name="T67" fmla="*/ 101 h 193"/>
                <a:gd name="T68" fmla="*/ 190 w 191"/>
                <a:gd name="T69" fmla="*/ 110 h 193"/>
                <a:gd name="T70" fmla="*/ 187 w 191"/>
                <a:gd name="T71" fmla="*/ 125 h 193"/>
                <a:gd name="T72" fmla="*/ 184 w 191"/>
                <a:gd name="T73" fmla="*/ 133 h 193"/>
                <a:gd name="T74" fmla="*/ 177 w 191"/>
                <a:gd name="T75" fmla="*/ 147 h 193"/>
                <a:gd name="T76" fmla="*/ 173 w 191"/>
                <a:gd name="T77" fmla="*/ 153 h 193"/>
                <a:gd name="T78" fmla="*/ 168 w 191"/>
                <a:gd name="T79" fmla="*/ 160 h 193"/>
                <a:gd name="T80" fmla="*/ 156 w 191"/>
                <a:gd name="T81" fmla="*/ 170 h 193"/>
                <a:gd name="T82" fmla="*/ 144 w 191"/>
                <a:gd name="T83" fmla="*/ 179 h 193"/>
                <a:gd name="T84" fmla="*/ 138 w 191"/>
                <a:gd name="T85" fmla="*/ 182 h 193"/>
                <a:gd name="T86" fmla="*/ 130 w 191"/>
                <a:gd name="T87" fmla="*/ 186 h 193"/>
                <a:gd name="T88" fmla="*/ 119 w 191"/>
                <a:gd name="T89" fmla="*/ 189 h 193"/>
                <a:gd name="T90" fmla="*/ 104 w 191"/>
                <a:gd name="T91" fmla="*/ 192 h 193"/>
                <a:gd name="T92" fmla="*/ 69 w 191"/>
                <a:gd name="T93" fmla="*/ 189 h 193"/>
                <a:gd name="T94" fmla="*/ 38 w 191"/>
                <a:gd name="T95" fmla="*/ 17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1" h="193">
                  <a:moveTo>
                    <a:pt x="38" y="173"/>
                  </a:moveTo>
                  <a:cubicBezTo>
                    <a:pt x="36" y="172"/>
                    <a:pt x="34" y="170"/>
                    <a:pt x="33" y="169"/>
                  </a:cubicBezTo>
                  <a:cubicBezTo>
                    <a:pt x="31" y="167"/>
                    <a:pt x="28" y="164"/>
                    <a:pt x="26" y="162"/>
                  </a:cubicBezTo>
                  <a:cubicBezTo>
                    <a:pt x="23" y="159"/>
                    <a:pt x="19" y="154"/>
                    <a:pt x="17" y="151"/>
                  </a:cubicBezTo>
                  <a:cubicBezTo>
                    <a:pt x="15" y="149"/>
                    <a:pt x="13" y="146"/>
                    <a:pt x="12" y="143"/>
                  </a:cubicBezTo>
                  <a:cubicBezTo>
                    <a:pt x="8" y="135"/>
                    <a:pt x="8" y="135"/>
                    <a:pt x="6" y="129"/>
                  </a:cubicBezTo>
                  <a:cubicBezTo>
                    <a:pt x="1" y="117"/>
                    <a:pt x="0" y="105"/>
                    <a:pt x="0" y="105"/>
                  </a:cubicBezTo>
                  <a:cubicBezTo>
                    <a:pt x="0" y="101"/>
                    <a:pt x="0" y="95"/>
                    <a:pt x="0" y="90"/>
                  </a:cubicBezTo>
                  <a:cubicBezTo>
                    <a:pt x="1" y="86"/>
                    <a:pt x="1" y="80"/>
                    <a:pt x="2" y="76"/>
                  </a:cubicBezTo>
                  <a:cubicBezTo>
                    <a:pt x="3" y="74"/>
                    <a:pt x="4" y="70"/>
                    <a:pt x="5" y="68"/>
                  </a:cubicBezTo>
                  <a:cubicBezTo>
                    <a:pt x="5" y="66"/>
                    <a:pt x="6" y="63"/>
                    <a:pt x="7" y="61"/>
                  </a:cubicBezTo>
                  <a:cubicBezTo>
                    <a:pt x="8" y="59"/>
                    <a:pt x="9" y="56"/>
                    <a:pt x="11" y="53"/>
                  </a:cubicBezTo>
                  <a:cubicBezTo>
                    <a:pt x="12" y="51"/>
                    <a:pt x="13" y="49"/>
                    <a:pt x="14" y="47"/>
                  </a:cubicBezTo>
                  <a:cubicBezTo>
                    <a:pt x="15" y="45"/>
                    <a:pt x="17" y="42"/>
                    <a:pt x="19" y="40"/>
                  </a:cubicBezTo>
                  <a:cubicBezTo>
                    <a:pt x="24" y="33"/>
                    <a:pt x="29" y="28"/>
                    <a:pt x="29" y="28"/>
                  </a:cubicBezTo>
                  <a:cubicBezTo>
                    <a:pt x="32" y="25"/>
                    <a:pt x="36" y="22"/>
                    <a:pt x="40" y="19"/>
                  </a:cubicBezTo>
                  <a:cubicBezTo>
                    <a:pt x="40" y="19"/>
                    <a:pt x="47" y="14"/>
                    <a:pt x="52" y="12"/>
                  </a:cubicBezTo>
                  <a:cubicBezTo>
                    <a:pt x="55" y="10"/>
                    <a:pt x="58" y="9"/>
                    <a:pt x="60" y="8"/>
                  </a:cubicBezTo>
                  <a:cubicBezTo>
                    <a:pt x="62" y="7"/>
                    <a:pt x="64" y="7"/>
                    <a:pt x="66" y="6"/>
                  </a:cubicBezTo>
                  <a:cubicBezTo>
                    <a:pt x="70" y="5"/>
                    <a:pt x="75" y="3"/>
                    <a:pt x="83" y="2"/>
                  </a:cubicBezTo>
                  <a:cubicBezTo>
                    <a:pt x="95" y="0"/>
                    <a:pt x="108" y="1"/>
                    <a:pt x="120" y="4"/>
                  </a:cubicBezTo>
                  <a:cubicBezTo>
                    <a:pt x="126" y="6"/>
                    <a:pt x="132" y="8"/>
                    <a:pt x="138" y="11"/>
                  </a:cubicBezTo>
                  <a:cubicBezTo>
                    <a:pt x="145" y="15"/>
                    <a:pt x="150" y="18"/>
                    <a:pt x="154" y="21"/>
                  </a:cubicBezTo>
                  <a:cubicBezTo>
                    <a:pt x="141" y="11"/>
                    <a:pt x="141" y="11"/>
                    <a:pt x="154" y="21"/>
                  </a:cubicBezTo>
                  <a:cubicBezTo>
                    <a:pt x="154" y="21"/>
                    <a:pt x="154" y="21"/>
                    <a:pt x="154" y="21"/>
                  </a:cubicBezTo>
                  <a:cubicBezTo>
                    <a:pt x="157" y="23"/>
                    <a:pt x="161" y="26"/>
                    <a:pt x="163" y="29"/>
                  </a:cubicBezTo>
                  <a:cubicBezTo>
                    <a:pt x="166" y="32"/>
                    <a:pt x="170" y="36"/>
                    <a:pt x="174" y="41"/>
                  </a:cubicBezTo>
                  <a:cubicBezTo>
                    <a:pt x="176" y="45"/>
                    <a:pt x="179" y="49"/>
                    <a:pt x="182" y="55"/>
                  </a:cubicBezTo>
                  <a:cubicBezTo>
                    <a:pt x="183" y="57"/>
                    <a:pt x="184" y="60"/>
                    <a:pt x="185" y="63"/>
                  </a:cubicBezTo>
                  <a:cubicBezTo>
                    <a:pt x="186" y="65"/>
                    <a:pt x="187" y="68"/>
                    <a:pt x="187" y="70"/>
                  </a:cubicBezTo>
                  <a:cubicBezTo>
                    <a:pt x="188" y="72"/>
                    <a:pt x="189" y="75"/>
                    <a:pt x="189" y="78"/>
                  </a:cubicBezTo>
                  <a:cubicBezTo>
                    <a:pt x="190" y="80"/>
                    <a:pt x="190" y="83"/>
                    <a:pt x="191" y="85"/>
                  </a:cubicBezTo>
                  <a:cubicBezTo>
                    <a:pt x="191" y="88"/>
                    <a:pt x="191" y="91"/>
                    <a:pt x="191" y="93"/>
                  </a:cubicBezTo>
                  <a:cubicBezTo>
                    <a:pt x="191" y="96"/>
                    <a:pt x="191" y="99"/>
                    <a:pt x="191" y="101"/>
                  </a:cubicBezTo>
                  <a:cubicBezTo>
                    <a:pt x="191" y="104"/>
                    <a:pt x="191" y="107"/>
                    <a:pt x="190" y="110"/>
                  </a:cubicBezTo>
                  <a:cubicBezTo>
                    <a:pt x="190" y="114"/>
                    <a:pt x="188" y="120"/>
                    <a:pt x="187" y="125"/>
                  </a:cubicBezTo>
                  <a:cubicBezTo>
                    <a:pt x="186" y="127"/>
                    <a:pt x="185" y="131"/>
                    <a:pt x="184" y="133"/>
                  </a:cubicBezTo>
                  <a:cubicBezTo>
                    <a:pt x="181" y="140"/>
                    <a:pt x="179" y="143"/>
                    <a:pt x="177" y="147"/>
                  </a:cubicBezTo>
                  <a:cubicBezTo>
                    <a:pt x="176" y="149"/>
                    <a:pt x="174" y="152"/>
                    <a:pt x="173" y="153"/>
                  </a:cubicBezTo>
                  <a:cubicBezTo>
                    <a:pt x="171" y="155"/>
                    <a:pt x="169" y="158"/>
                    <a:pt x="168" y="160"/>
                  </a:cubicBezTo>
                  <a:cubicBezTo>
                    <a:pt x="163" y="165"/>
                    <a:pt x="159" y="168"/>
                    <a:pt x="156" y="170"/>
                  </a:cubicBezTo>
                  <a:cubicBezTo>
                    <a:pt x="154" y="173"/>
                    <a:pt x="150" y="176"/>
                    <a:pt x="144" y="179"/>
                  </a:cubicBezTo>
                  <a:cubicBezTo>
                    <a:pt x="142" y="180"/>
                    <a:pt x="140" y="181"/>
                    <a:pt x="138" y="182"/>
                  </a:cubicBezTo>
                  <a:cubicBezTo>
                    <a:pt x="136" y="183"/>
                    <a:pt x="133" y="185"/>
                    <a:pt x="130" y="186"/>
                  </a:cubicBezTo>
                  <a:cubicBezTo>
                    <a:pt x="126" y="187"/>
                    <a:pt x="120" y="189"/>
                    <a:pt x="119" y="189"/>
                  </a:cubicBezTo>
                  <a:cubicBezTo>
                    <a:pt x="116" y="190"/>
                    <a:pt x="111" y="191"/>
                    <a:pt x="104" y="192"/>
                  </a:cubicBezTo>
                  <a:cubicBezTo>
                    <a:pt x="93" y="193"/>
                    <a:pt x="81" y="192"/>
                    <a:pt x="69" y="189"/>
                  </a:cubicBezTo>
                  <a:cubicBezTo>
                    <a:pt x="54" y="184"/>
                    <a:pt x="43" y="177"/>
                    <a:pt x="38" y="173"/>
                  </a:cubicBezTo>
                  <a:close/>
                </a:path>
              </a:pathLst>
            </a:custGeom>
            <a:solidFill>
              <a:schemeClr val="tx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4" name="Freeform 12"/>
            <p:cNvSpPr>
              <a:spLocks noEditPoints="1"/>
            </p:cNvSpPr>
            <p:nvPr/>
          </p:nvSpPr>
          <p:spPr bwMode="auto">
            <a:xfrm>
              <a:off x="6174725" y="2805816"/>
              <a:ext cx="400050" cy="1039813"/>
            </a:xfrm>
            <a:custGeom>
              <a:avLst/>
              <a:gdLst>
                <a:gd name="T0" fmla="*/ 20 w 60"/>
                <a:gd name="T1" fmla="*/ 38 h 156"/>
                <a:gd name="T2" fmla="*/ 19 w 60"/>
                <a:gd name="T3" fmla="*/ 38 h 156"/>
                <a:gd name="T4" fmla="*/ 22 w 60"/>
                <a:gd name="T5" fmla="*/ 36 h 156"/>
                <a:gd name="T6" fmla="*/ 21 w 60"/>
                <a:gd name="T7" fmla="*/ 35 h 156"/>
                <a:gd name="T8" fmla="*/ 22 w 60"/>
                <a:gd name="T9" fmla="*/ 32 h 156"/>
                <a:gd name="T10" fmla="*/ 21 w 60"/>
                <a:gd name="T11" fmla="*/ 32 h 156"/>
                <a:gd name="T12" fmla="*/ 22 w 60"/>
                <a:gd name="T13" fmla="*/ 35 h 156"/>
                <a:gd name="T14" fmla="*/ 24 w 60"/>
                <a:gd name="T15" fmla="*/ 29 h 156"/>
                <a:gd name="T16" fmla="*/ 24 w 60"/>
                <a:gd name="T17" fmla="*/ 29 h 156"/>
                <a:gd name="T18" fmla="*/ 26 w 60"/>
                <a:gd name="T19" fmla="*/ 27 h 156"/>
                <a:gd name="T20" fmla="*/ 25 w 60"/>
                <a:gd name="T21" fmla="*/ 29 h 156"/>
                <a:gd name="T22" fmla="*/ 33 w 60"/>
                <a:gd name="T23" fmla="*/ 38 h 156"/>
                <a:gd name="T24" fmla="*/ 37 w 60"/>
                <a:gd name="T25" fmla="*/ 29 h 156"/>
                <a:gd name="T26" fmla="*/ 39 w 60"/>
                <a:gd name="T27" fmla="*/ 22 h 156"/>
                <a:gd name="T28" fmla="*/ 32 w 60"/>
                <a:gd name="T29" fmla="*/ 24 h 156"/>
                <a:gd name="T30" fmla="*/ 29 w 60"/>
                <a:gd name="T31" fmla="*/ 25 h 156"/>
                <a:gd name="T32" fmla="*/ 43 w 60"/>
                <a:gd name="T33" fmla="*/ 13 h 156"/>
                <a:gd name="T34" fmla="*/ 40 w 60"/>
                <a:gd name="T35" fmla="*/ 16 h 156"/>
                <a:gd name="T36" fmla="*/ 44 w 60"/>
                <a:gd name="T37" fmla="*/ 13 h 156"/>
                <a:gd name="T38" fmla="*/ 48 w 60"/>
                <a:gd name="T39" fmla="*/ 12 h 156"/>
                <a:gd name="T40" fmla="*/ 44 w 60"/>
                <a:gd name="T41" fmla="*/ 15 h 156"/>
                <a:gd name="T42" fmla="*/ 42 w 60"/>
                <a:gd name="T43" fmla="*/ 19 h 156"/>
                <a:gd name="T44" fmla="*/ 42 w 60"/>
                <a:gd name="T45" fmla="*/ 22 h 156"/>
                <a:gd name="T46" fmla="*/ 46 w 60"/>
                <a:gd name="T47" fmla="*/ 20 h 156"/>
                <a:gd name="T48" fmla="*/ 51 w 60"/>
                <a:gd name="T49" fmla="*/ 13 h 156"/>
                <a:gd name="T50" fmla="*/ 51 w 60"/>
                <a:gd name="T51" fmla="*/ 8 h 156"/>
                <a:gd name="T52" fmla="*/ 47 w 60"/>
                <a:gd name="T53" fmla="*/ 10 h 156"/>
                <a:gd name="T54" fmla="*/ 47 w 60"/>
                <a:gd name="T55" fmla="*/ 9 h 156"/>
                <a:gd name="T56" fmla="*/ 52 w 60"/>
                <a:gd name="T57" fmla="*/ 5 h 156"/>
                <a:gd name="T58" fmla="*/ 56 w 60"/>
                <a:gd name="T59" fmla="*/ 2 h 156"/>
                <a:gd name="T60" fmla="*/ 53 w 60"/>
                <a:gd name="T61" fmla="*/ 4 h 156"/>
                <a:gd name="T62" fmla="*/ 12 w 60"/>
                <a:gd name="T63" fmla="*/ 45 h 156"/>
                <a:gd name="T64" fmla="*/ 9 w 60"/>
                <a:gd name="T65" fmla="*/ 52 h 156"/>
                <a:gd name="T66" fmla="*/ 9 w 60"/>
                <a:gd name="T67" fmla="*/ 53 h 156"/>
                <a:gd name="T68" fmla="*/ 16 w 60"/>
                <a:gd name="T69" fmla="*/ 45 h 156"/>
                <a:gd name="T70" fmla="*/ 23 w 60"/>
                <a:gd name="T71" fmla="*/ 40 h 156"/>
                <a:gd name="T72" fmla="*/ 27 w 60"/>
                <a:gd name="T73" fmla="*/ 42 h 156"/>
                <a:gd name="T74" fmla="*/ 28 w 60"/>
                <a:gd name="T75" fmla="*/ 38 h 156"/>
                <a:gd name="T76" fmla="*/ 26 w 60"/>
                <a:gd name="T77" fmla="*/ 35 h 156"/>
                <a:gd name="T78" fmla="*/ 30 w 60"/>
                <a:gd name="T79" fmla="*/ 34 h 156"/>
                <a:gd name="T80" fmla="*/ 32 w 60"/>
                <a:gd name="T81" fmla="*/ 35 h 156"/>
                <a:gd name="T82" fmla="*/ 31 w 60"/>
                <a:gd name="T83" fmla="*/ 40 h 156"/>
                <a:gd name="T84" fmla="*/ 25 w 60"/>
                <a:gd name="T85" fmla="*/ 125 h 156"/>
                <a:gd name="T86" fmla="*/ 13 w 60"/>
                <a:gd name="T87" fmla="*/ 113 h 156"/>
                <a:gd name="T88" fmla="*/ 10 w 60"/>
                <a:gd name="T89" fmla="*/ 98 h 156"/>
                <a:gd name="T90" fmla="*/ 6 w 60"/>
                <a:gd name="T91" fmla="*/ 87 h 156"/>
                <a:gd name="T92" fmla="*/ 5 w 60"/>
                <a:gd name="T93" fmla="*/ 84 h 156"/>
                <a:gd name="T94" fmla="*/ 2 w 60"/>
                <a:gd name="T95" fmla="*/ 86 h 156"/>
                <a:gd name="T96" fmla="*/ 2 w 60"/>
                <a:gd name="T97" fmla="*/ 73 h 156"/>
                <a:gd name="T98" fmla="*/ 2 w 60"/>
                <a:gd name="T99" fmla="*/ 92 h 156"/>
                <a:gd name="T100" fmla="*/ 27 w 60"/>
                <a:gd name="T101" fmla="*/ 154 h 156"/>
                <a:gd name="T102" fmla="*/ 22 w 60"/>
                <a:gd name="T103" fmla="*/ 147 h 156"/>
                <a:gd name="T104" fmla="*/ 25 w 60"/>
                <a:gd name="T105" fmla="*/ 14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 h="156">
                  <a:moveTo>
                    <a:pt x="21" y="37"/>
                  </a:moveTo>
                  <a:cubicBezTo>
                    <a:pt x="21" y="37"/>
                    <a:pt x="20" y="37"/>
                    <a:pt x="20" y="38"/>
                  </a:cubicBezTo>
                  <a:cubicBezTo>
                    <a:pt x="20" y="38"/>
                    <a:pt x="20" y="38"/>
                    <a:pt x="20" y="38"/>
                  </a:cubicBezTo>
                  <a:cubicBezTo>
                    <a:pt x="20" y="38"/>
                    <a:pt x="20" y="38"/>
                    <a:pt x="20" y="38"/>
                  </a:cubicBezTo>
                  <a:cubicBezTo>
                    <a:pt x="19" y="38"/>
                    <a:pt x="19" y="38"/>
                    <a:pt x="19" y="38"/>
                  </a:cubicBezTo>
                  <a:cubicBezTo>
                    <a:pt x="19" y="38"/>
                    <a:pt x="19" y="39"/>
                    <a:pt x="18" y="39"/>
                  </a:cubicBezTo>
                  <a:cubicBezTo>
                    <a:pt x="18" y="39"/>
                    <a:pt x="18" y="39"/>
                    <a:pt x="18" y="39"/>
                  </a:cubicBezTo>
                  <a:cubicBezTo>
                    <a:pt x="18" y="39"/>
                    <a:pt x="18" y="38"/>
                    <a:pt x="19" y="38"/>
                  </a:cubicBezTo>
                  <a:cubicBezTo>
                    <a:pt x="19" y="37"/>
                    <a:pt x="19" y="37"/>
                    <a:pt x="20" y="37"/>
                  </a:cubicBezTo>
                  <a:cubicBezTo>
                    <a:pt x="20" y="37"/>
                    <a:pt x="21" y="36"/>
                    <a:pt x="21" y="36"/>
                  </a:cubicBezTo>
                  <a:cubicBezTo>
                    <a:pt x="21" y="36"/>
                    <a:pt x="21" y="36"/>
                    <a:pt x="21" y="36"/>
                  </a:cubicBezTo>
                  <a:cubicBezTo>
                    <a:pt x="22" y="36"/>
                    <a:pt x="22" y="36"/>
                    <a:pt x="22" y="36"/>
                  </a:cubicBezTo>
                  <a:cubicBezTo>
                    <a:pt x="22" y="37"/>
                    <a:pt x="22" y="37"/>
                    <a:pt x="21" y="37"/>
                  </a:cubicBezTo>
                  <a:moveTo>
                    <a:pt x="22" y="35"/>
                  </a:moveTo>
                  <a:cubicBezTo>
                    <a:pt x="21" y="35"/>
                    <a:pt x="22" y="35"/>
                    <a:pt x="22" y="33"/>
                  </a:cubicBezTo>
                  <a:cubicBezTo>
                    <a:pt x="22" y="33"/>
                    <a:pt x="21" y="34"/>
                    <a:pt x="21" y="35"/>
                  </a:cubicBezTo>
                  <a:cubicBezTo>
                    <a:pt x="20" y="36"/>
                    <a:pt x="20" y="36"/>
                    <a:pt x="20" y="36"/>
                  </a:cubicBezTo>
                  <a:cubicBezTo>
                    <a:pt x="20" y="36"/>
                    <a:pt x="20" y="36"/>
                    <a:pt x="21" y="34"/>
                  </a:cubicBezTo>
                  <a:cubicBezTo>
                    <a:pt x="22" y="33"/>
                    <a:pt x="22" y="33"/>
                    <a:pt x="22" y="32"/>
                  </a:cubicBezTo>
                  <a:cubicBezTo>
                    <a:pt x="22" y="32"/>
                    <a:pt x="22" y="32"/>
                    <a:pt x="22" y="32"/>
                  </a:cubicBezTo>
                  <a:cubicBezTo>
                    <a:pt x="22" y="32"/>
                    <a:pt x="21" y="33"/>
                    <a:pt x="19" y="35"/>
                  </a:cubicBezTo>
                  <a:cubicBezTo>
                    <a:pt x="18" y="37"/>
                    <a:pt x="18" y="37"/>
                    <a:pt x="18" y="37"/>
                  </a:cubicBezTo>
                  <a:cubicBezTo>
                    <a:pt x="18" y="37"/>
                    <a:pt x="18" y="37"/>
                    <a:pt x="18" y="37"/>
                  </a:cubicBezTo>
                  <a:cubicBezTo>
                    <a:pt x="18" y="36"/>
                    <a:pt x="21" y="32"/>
                    <a:pt x="21" y="32"/>
                  </a:cubicBezTo>
                  <a:cubicBezTo>
                    <a:pt x="22" y="32"/>
                    <a:pt x="23" y="31"/>
                    <a:pt x="23" y="31"/>
                  </a:cubicBezTo>
                  <a:cubicBezTo>
                    <a:pt x="23" y="31"/>
                    <a:pt x="23" y="31"/>
                    <a:pt x="23" y="32"/>
                  </a:cubicBezTo>
                  <a:cubicBezTo>
                    <a:pt x="23" y="32"/>
                    <a:pt x="23" y="32"/>
                    <a:pt x="23" y="32"/>
                  </a:cubicBezTo>
                  <a:cubicBezTo>
                    <a:pt x="23" y="32"/>
                    <a:pt x="22" y="34"/>
                    <a:pt x="22" y="35"/>
                  </a:cubicBezTo>
                  <a:moveTo>
                    <a:pt x="24" y="30"/>
                  </a:moveTo>
                  <a:cubicBezTo>
                    <a:pt x="24" y="30"/>
                    <a:pt x="24" y="30"/>
                    <a:pt x="24" y="30"/>
                  </a:cubicBezTo>
                  <a:cubicBezTo>
                    <a:pt x="24" y="30"/>
                    <a:pt x="24" y="30"/>
                    <a:pt x="24" y="30"/>
                  </a:cubicBezTo>
                  <a:cubicBezTo>
                    <a:pt x="24" y="30"/>
                    <a:pt x="24" y="29"/>
                    <a:pt x="24" y="29"/>
                  </a:cubicBezTo>
                  <a:cubicBezTo>
                    <a:pt x="24" y="29"/>
                    <a:pt x="24" y="29"/>
                    <a:pt x="24" y="29"/>
                  </a:cubicBezTo>
                  <a:cubicBezTo>
                    <a:pt x="24" y="29"/>
                    <a:pt x="24" y="29"/>
                    <a:pt x="24" y="29"/>
                  </a:cubicBezTo>
                  <a:cubicBezTo>
                    <a:pt x="24" y="29"/>
                    <a:pt x="24" y="29"/>
                    <a:pt x="24" y="29"/>
                  </a:cubicBezTo>
                  <a:cubicBezTo>
                    <a:pt x="24" y="29"/>
                    <a:pt x="24" y="29"/>
                    <a:pt x="24" y="29"/>
                  </a:cubicBezTo>
                  <a:cubicBezTo>
                    <a:pt x="24" y="28"/>
                    <a:pt x="24" y="28"/>
                    <a:pt x="25" y="28"/>
                  </a:cubicBezTo>
                  <a:cubicBezTo>
                    <a:pt x="25" y="28"/>
                    <a:pt x="25" y="28"/>
                    <a:pt x="25" y="28"/>
                  </a:cubicBezTo>
                  <a:cubicBezTo>
                    <a:pt x="25" y="28"/>
                    <a:pt x="25" y="28"/>
                    <a:pt x="25" y="28"/>
                  </a:cubicBezTo>
                  <a:cubicBezTo>
                    <a:pt x="25" y="27"/>
                    <a:pt x="26" y="27"/>
                    <a:pt x="26" y="27"/>
                  </a:cubicBezTo>
                  <a:cubicBezTo>
                    <a:pt x="26" y="27"/>
                    <a:pt x="26" y="27"/>
                    <a:pt x="26" y="27"/>
                  </a:cubicBezTo>
                  <a:cubicBezTo>
                    <a:pt x="26" y="27"/>
                    <a:pt x="26" y="27"/>
                    <a:pt x="26" y="27"/>
                  </a:cubicBezTo>
                  <a:cubicBezTo>
                    <a:pt x="26" y="28"/>
                    <a:pt x="25" y="28"/>
                    <a:pt x="25" y="28"/>
                  </a:cubicBezTo>
                  <a:cubicBezTo>
                    <a:pt x="25" y="29"/>
                    <a:pt x="25" y="29"/>
                    <a:pt x="25" y="29"/>
                  </a:cubicBezTo>
                  <a:cubicBezTo>
                    <a:pt x="25" y="29"/>
                    <a:pt x="25" y="29"/>
                    <a:pt x="24" y="30"/>
                  </a:cubicBezTo>
                  <a:moveTo>
                    <a:pt x="32" y="41"/>
                  </a:moveTo>
                  <a:cubicBezTo>
                    <a:pt x="32" y="41"/>
                    <a:pt x="33" y="39"/>
                    <a:pt x="33" y="38"/>
                  </a:cubicBezTo>
                  <a:cubicBezTo>
                    <a:pt x="33" y="38"/>
                    <a:pt x="33" y="38"/>
                    <a:pt x="33" y="38"/>
                  </a:cubicBezTo>
                  <a:cubicBezTo>
                    <a:pt x="33" y="37"/>
                    <a:pt x="33" y="37"/>
                    <a:pt x="33" y="37"/>
                  </a:cubicBezTo>
                  <a:cubicBezTo>
                    <a:pt x="34" y="36"/>
                    <a:pt x="35" y="35"/>
                    <a:pt x="36" y="34"/>
                  </a:cubicBezTo>
                  <a:cubicBezTo>
                    <a:pt x="36" y="33"/>
                    <a:pt x="36" y="32"/>
                    <a:pt x="37" y="31"/>
                  </a:cubicBezTo>
                  <a:cubicBezTo>
                    <a:pt x="37" y="31"/>
                    <a:pt x="37" y="30"/>
                    <a:pt x="37" y="29"/>
                  </a:cubicBezTo>
                  <a:cubicBezTo>
                    <a:pt x="37" y="29"/>
                    <a:pt x="37" y="29"/>
                    <a:pt x="36" y="29"/>
                  </a:cubicBezTo>
                  <a:cubicBezTo>
                    <a:pt x="38" y="27"/>
                    <a:pt x="40" y="25"/>
                    <a:pt x="40" y="23"/>
                  </a:cubicBezTo>
                  <a:cubicBezTo>
                    <a:pt x="39" y="23"/>
                    <a:pt x="39" y="24"/>
                    <a:pt x="37" y="24"/>
                  </a:cubicBezTo>
                  <a:cubicBezTo>
                    <a:pt x="37" y="23"/>
                    <a:pt x="37" y="23"/>
                    <a:pt x="39" y="22"/>
                  </a:cubicBezTo>
                  <a:cubicBezTo>
                    <a:pt x="40" y="19"/>
                    <a:pt x="40" y="19"/>
                    <a:pt x="40" y="19"/>
                  </a:cubicBezTo>
                  <a:cubicBezTo>
                    <a:pt x="40" y="17"/>
                    <a:pt x="37" y="20"/>
                    <a:pt x="36" y="21"/>
                  </a:cubicBezTo>
                  <a:cubicBezTo>
                    <a:pt x="35" y="22"/>
                    <a:pt x="34" y="24"/>
                    <a:pt x="32" y="24"/>
                  </a:cubicBezTo>
                  <a:cubicBezTo>
                    <a:pt x="32" y="24"/>
                    <a:pt x="32" y="24"/>
                    <a:pt x="32" y="24"/>
                  </a:cubicBezTo>
                  <a:cubicBezTo>
                    <a:pt x="30" y="24"/>
                    <a:pt x="30" y="26"/>
                    <a:pt x="28" y="28"/>
                  </a:cubicBezTo>
                  <a:cubicBezTo>
                    <a:pt x="28" y="28"/>
                    <a:pt x="28" y="27"/>
                    <a:pt x="28" y="27"/>
                  </a:cubicBezTo>
                  <a:cubicBezTo>
                    <a:pt x="28" y="27"/>
                    <a:pt x="28" y="27"/>
                    <a:pt x="30" y="25"/>
                  </a:cubicBezTo>
                  <a:cubicBezTo>
                    <a:pt x="30" y="25"/>
                    <a:pt x="30" y="25"/>
                    <a:pt x="29" y="25"/>
                  </a:cubicBezTo>
                  <a:cubicBezTo>
                    <a:pt x="30" y="24"/>
                    <a:pt x="32" y="23"/>
                    <a:pt x="32" y="22"/>
                  </a:cubicBezTo>
                  <a:cubicBezTo>
                    <a:pt x="31" y="20"/>
                    <a:pt x="38" y="14"/>
                    <a:pt x="41" y="14"/>
                  </a:cubicBezTo>
                  <a:cubicBezTo>
                    <a:pt x="41" y="14"/>
                    <a:pt x="41" y="14"/>
                    <a:pt x="41" y="14"/>
                  </a:cubicBezTo>
                  <a:cubicBezTo>
                    <a:pt x="42" y="14"/>
                    <a:pt x="42" y="13"/>
                    <a:pt x="43" y="13"/>
                  </a:cubicBezTo>
                  <a:cubicBezTo>
                    <a:pt x="42" y="14"/>
                    <a:pt x="41" y="15"/>
                    <a:pt x="40" y="15"/>
                  </a:cubicBezTo>
                  <a:cubicBezTo>
                    <a:pt x="41" y="15"/>
                    <a:pt x="41" y="15"/>
                    <a:pt x="41" y="15"/>
                  </a:cubicBezTo>
                  <a:cubicBezTo>
                    <a:pt x="41" y="15"/>
                    <a:pt x="41" y="15"/>
                    <a:pt x="41" y="15"/>
                  </a:cubicBezTo>
                  <a:cubicBezTo>
                    <a:pt x="41" y="15"/>
                    <a:pt x="41" y="15"/>
                    <a:pt x="40" y="16"/>
                  </a:cubicBezTo>
                  <a:cubicBezTo>
                    <a:pt x="41" y="16"/>
                    <a:pt x="41" y="16"/>
                    <a:pt x="44" y="13"/>
                  </a:cubicBezTo>
                  <a:cubicBezTo>
                    <a:pt x="43" y="13"/>
                    <a:pt x="43" y="13"/>
                    <a:pt x="43" y="13"/>
                  </a:cubicBezTo>
                  <a:cubicBezTo>
                    <a:pt x="44" y="13"/>
                    <a:pt x="44" y="13"/>
                    <a:pt x="44" y="12"/>
                  </a:cubicBezTo>
                  <a:cubicBezTo>
                    <a:pt x="44" y="13"/>
                    <a:pt x="44" y="13"/>
                    <a:pt x="44" y="13"/>
                  </a:cubicBezTo>
                  <a:cubicBezTo>
                    <a:pt x="46" y="13"/>
                    <a:pt x="47" y="11"/>
                    <a:pt x="48" y="11"/>
                  </a:cubicBezTo>
                  <a:cubicBezTo>
                    <a:pt x="49" y="12"/>
                    <a:pt x="49" y="12"/>
                    <a:pt x="49" y="11"/>
                  </a:cubicBezTo>
                  <a:cubicBezTo>
                    <a:pt x="49" y="11"/>
                    <a:pt x="49" y="11"/>
                    <a:pt x="48" y="12"/>
                  </a:cubicBezTo>
                  <a:cubicBezTo>
                    <a:pt x="48" y="12"/>
                    <a:pt x="48" y="12"/>
                    <a:pt x="48" y="12"/>
                  </a:cubicBezTo>
                  <a:cubicBezTo>
                    <a:pt x="48" y="13"/>
                    <a:pt x="45" y="13"/>
                    <a:pt x="46" y="14"/>
                  </a:cubicBezTo>
                  <a:cubicBezTo>
                    <a:pt x="46" y="14"/>
                    <a:pt x="47" y="14"/>
                    <a:pt x="47" y="14"/>
                  </a:cubicBezTo>
                  <a:cubicBezTo>
                    <a:pt x="47" y="14"/>
                    <a:pt x="47" y="15"/>
                    <a:pt x="44" y="16"/>
                  </a:cubicBezTo>
                  <a:cubicBezTo>
                    <a:pt x="44" y="15"/>
                    <a:pt x="44" y="15"/>
                    <a:pt x="44" y="15"/>
                  </a:cubicBezTo>
                  <a:cubicBezTo>
                    <a:pt x="44" y="15"/>
                    <a:pt x="43" y="15"/>
                    <a:pt x="42" y="16"/>
                  </a:cubicBezTo>
                  <a:cubicBezTo>
                    <a:pt x="42" y="16"/>
                    <a:pt x="42" y="17"/>
                    <a:pt x="42" y="17"/>
                  </a:cubicBezTo>
                  <a:cubicBezTo>
                    <a:pt x="42" y="18"/>
                    <a:pt x="42" y="18"/>
                    <a:pt x="41" y="19"/>
                  </a:cubicBezTo>
                  <a:cubicBezTo>
                    <a:pt x="42" y="19"/>
                    <a:pt x="42" y="19"/>
                    <a:pt x="42" y="19"/>
                  </a:cubicBezTo>
                  <a:cubicBezTo>
                    <a:pt x="41" y="21"/>
                    <a:pt x="41" y="21"/>
                    <a:pt x="41" y="21"/>
                  </a:cubicBezTo>
                  <a:cubicBezTo>
                    <a:pt x="42" y="21"/>
                    <a:pt x="42" y="21"/>
                    <a:pt x="42" y="21"/>
                  </a:cubicBezTo>
                  <a:cubicBezTo>
                    <a:pt x="42" y="21"/>
                    <a:pt x="42" y="21"/>
                    <a:pt x="42" y="21"/>
                  </a:cubicBezTo>
                  <a:cubicBezTo>
                    <a:pt x="42" y="21"/>
                    <a:pt x="42" y="21"/>
                    <a:pt x="42" y="22"/>
                  </a:cubicBezTo>
                  <a:cubicBezTo>
                    <a:pt x="44" y="21"/>
                    <a:pt x="44" y="19"/>
                    <a:pt x="46" y="18"/>
                  </a:cubicBezTo>
                  <a:cubicBezTo>
                    <a:pt x="46" y="18"/>
                    <a:pt x="46" y="18"/>
                    <a:pt x="46" y="18"/>
                  </a:cubicBezTo>
                  <a:cubicBezTo>
                    <a:pt x="46" y="18"/>
                    <a:pt x="46" y="18"/>
                    <a:pt x="45" y="19"/>
                  </a:cubicBezTo>
                  <a:cubicBezTo>
                    <a:pt x="46" y="19"/>
                    <a:pt x="46" y="19"/>
                    <a:pt x="46" y="20"/>
                  </a:cubicBezTo>
                  <a:cubicBezTo>
                    <a:pt x="47" y="19"/>
                    <a:pt x="47" y="19"/>
                    <a:pt x="48" y="19"/>
                  </a:cubicBezTo>
                  <a:cubicBezTo>
                    <a:pt x="48" y="17"/>
                    <a:pt x="49" y="17"/>
                    <a:pt x="49" y="16"/>
                  </a:cubicBezTo>
                  <a:cubicBezTo>
                    <a:pt x="49" y="16"/>
                    <a:pt x="49" y="16"/>
                    <a:pt x="49" y="16"/>
                  </a:cubicBezTo>
                  <a:cubicBezTo>
                    <a:pt x="49" y="14"/>
                    <a:pt x="51" y="14"/>
                    <a:pt x="51" y="13"/>
                  </a:cubicBezTo>
                  <a:cubicBezTo>
                    <a:pt x="52" y="13"/>
                    <a:pt x="52" y="11"/>
                    <a:pt x="53" y="10"/>
                  </a:cubicBezTo>
                  <a:cubicBezTo>
                    <a:pt x="53" y="10"/>
                    <a:pt x="54" y="9"/>
                    <a:pt x="54" y="9"/>
                  </a:cubicBezTo>
                  <a:cubicBezTo>
                    <a:pt x="54" y="8"/>
                    <a:pt x="53" y="8"/>
                    <a:pt x="53" y="8"/>
                  </a:cubicBezTo>
                  <a:cubicBezTo>
                    <a:pt x="52" y="8"/>
                    <a:pt x="52" y="9"/>
                    <a:pt x="51" y="8"/>
                  </a:cubicBezTo>
                  <a:cubicBezTo>
                    <a:pt x="52" y="8"/>
                    <a:pt x="53" y="8"/>
                    <a:pt x="54" y="7"/>
                  </a:cubicBezTo>
                  <a:cubicBezTo>
                    <a:pt x="50" y="7"/>
                    <a:pt x="49" y="10"/>
                    <a:pt x="46" y="11"/>
                  </a:cubicBezTo>
                  <a:cubicBezTo>
                    <a:pt x="46" y="11"/>
                    <a:pt x="47" y="10"/>
                    <a:pt x="48" y="10"/>
                  </a:cubicBezTo>
                  <a:cubicBezTo>
                    <a:pt x="48" y="10"/>
                    <a:pt x="48" y="10"/>
                    <a:pt x="47" y="10"/>
                  </a:cubicBezTo>
                  <a:cubicBezTo>
                    <a:pt x="49" y="8"/>
                    <a:pt x="50" y="8"/>
                    <a:pt x="51" y="7"/>
                  </a:cubicBezTo>
                  <a:cubicBezTo>
                    <a:pt x="49" y="7"/>
                    <a:pt x="48" y="9"/>
                    <a:pt x="46" y="9"/>
                  </a:cubicBezTo>
                  <a:cubicBezTo>
                    <a:pt x="47" y="9"/>
                    <a:pt x="48" y="9"/>
                    <a:pt x="49" y="7"/>
                  </a:cubicBezTo>
                  <a:cubicBezTo>
                    <a:pt x="48" y="7"/>
                    <a:pt x="48" y="8"/>
                    <a:pt x="47" y="9"/>
                  </a:cubicBezTo>
                  <a:cubicBezTo>
                    <a:pt x="47" y="8"/>
                    <a:pt x="47" y="7"/>
                    <a:pt x="49" y="7"/>
                  </a:cubicBezTo>
                  <a:cubicBezTo>
                    <a:pt x="49" y="7"/>
                    <a:pt x="49" y="7"/>
                    <a:pt x="49" y="7"/>
                  </a:cubicBezTo>
                  <a:cubicBezTo>
                    <a:pt x="51" y="6"/>
                    <a:pt x="54" y="4"/>
                    <a:pt x="55" y="3"/>
                  </a:cubicBezTo>
                  <a:cubicBezTo>
                    <a:pt x="55" y="3"/>
                    <a:pt x="55" y="3"/>
                    <a:pt x="52" y="5"/>
                  </a:cubicBezTo>
                  <a:cubicBezTo>
                    <a:pt x="55" y="3"/>
                    <a:pt x="57" y="2"/>
                    <a:pt x="59" y="1"/>
                  </a:cubicBezTo>
                  <a:cubicBezTo>
                    <a:pt x="60" y="1"/>
                    <a:pt x="60" y="1"/>
                    <a:pt x="60" y="0"/>
                  </a:cubicBezTo>
                  <a:cubicBezTo>
                    <a:pt x="59" y="1"/>
                    <a:pt x="57" y="2"/>
                    <a:pt x="56" y="2"/>
                  </a:cubicBezTo>
                  <a:cubicBezTo>
                    <a:pt x="56" y="2"/>
                    <a:pt x="56" y="2"/>
                    <a:pt x="56" y="2"/>
                  </a:cubicBezTo>
                  <a:cubicBezTo>
                    <a:pt x="56" y="2"/>
                    <a:pt x="56" y="2"/>
                    <a:pt x="56" y="2"/>
                  </a:cubicBezTo>
                  <a:cubicBezTo>
                    <a:pt x="56" y="2"/>
                    <a:pt x="56" y="2"/>
                    <a:pt x="56" y="2"/>
                  </a:cubicBezTo>
                  <a:cubicBezTo>
                    <a:pt x="54" y="3"/>
                    <a:pt x="54" y="3"/>
                    <a:pt x="52" y="4"/>
                  </a:cubicBezTo>
                  <a:cubicBezTo>
                    <a:pt x="52" y="4"/>
                    <a:pt x="53" y="4"/>
                    <a:pt x="53" y="4"/>
                  </a:cubicBezTo>
                  <a:cubicBezTo>
                    <a:pt x="50" y="6"/>
                    <a:pt x="45" y="8"/>
                    <a:pt x="42" y="10"/>
                  </a:cubicBezTo>
                  <a:cubicBezTo>
                    <a:pt x="35" y="16"/>
                    <a:pt x="34" y="16"/>
                    <a:pt x="30" y="20"/>
                  </a:cubicBezTo>
                  <a:cubicBezTo>
                    <a:pt x="24" y="27"/>
                    <a:pt x="23" y="27"/>
                    <a:pt x="20" y="32"/>
                  </a:cubicBezTo>
                  <a:cubicBezTo>
                    <a:pt x="14" y="40"/>
                    <a:pt x="14" y="40"/>
                    <a:pt x="12" y="45"/>
                  </a:cubicBezTo>
                  <a:cubicBezTo>
                    <a:pt x="9" y="51"/>
                    <a:pt x="9" y="51"/>
                    <a:pt x="9" y="51"/>
                  </a:cubicBezTo>
                  <a:cubicBezTo>
                    <a:pt x="9" y="51"/>
                    <a:pt x="9" y="51"/>
                    <a:pt x="9" y="51"/>
                  </a:cubicBezTo>
                  <a:cubicBezTo>
                    <a:pt x="9" y="50"/>
                    <a:pt x="9" y="50"/>
                    <a:pt x="10" y="50"/>
                  </a:cubicBezTo>
                  <a:cubicBezTo>
                    <a:pt x="9" y="50"/>
                    <a:pt x="9" y="50"/>
                    <a:pt x="9" y="52"/>
                  </a:cubicBezTo>
                  <a:cubicBezTo>
                    <a:pt x="9" y="51"/>
                    <a:pt x="9" y="51"/>
                    <a:pt x="9" y="51"/>
                  </a:cubicBezTo>
                  <a:cubicBezTo>
                    <a:pt x="9" y="51"/>
                    <a:pt x="10" y="51"/>
                    <a:pt x="10" y="52"/>
                  </a:cubicBezTo>
                  <a:cubicBezTo>
                    <a:pt x="9" y="52"/>
                    <a:pt x="9" y="52"/>
                    <a:pt x="9" y="53"/>
                  </a:cubicBezTo>
                  <a:cubicBezTo>
                    <a:pt x="9" y="53"/>
                    <a:pt x="9" y="53"/>
                    <a:pt x="9" y="53"/>
                  </a:cubicBezTo>
                  <a:cubicBezTo>
                    <a:pt x="9" y="55"/>
                    <a:pt x="8" y="57"/>
                    <a:pt x="7" y="60"/>
                  </a:cubicBezTo>
                  <a:cubicBezTo>
                    <a:pt x="7" y="60"/>
                    <a:pt x="8" y="59"/>
                    <a:pt x="8" y="57"/>
                  </a:cubicBezTo>
                  <a:cubicBezTo>
                    <a:pt x="10" y="52"/>
                    <a:pt x="13" y="49"/>
                    <a:pt x="16" y="45"/>
                  </a:cubicBezTo>
                  <a:cubicBezTo>
                    <a:pt x="16" y="45"/>
                    <a:pt x="16" y="45"/>
                    <a:pt x="16" y="45"/>
                  </a:cubicBezTo>
                  <a:cubicBezTo>
                    <a:pt x="17" y="45"/>
                    <a:pt x="17" y="43"/>
                    <a:pt x="18" y="43"/>
                  </a:cubicBezTo>
                  <a:cubicBezTo>
                    <a:pt x="19" y="42"/>
                    <a:pt x="19" y="42"/>
                    <a:pt x="19" y="42"/>
                  </a:cubicBezTo>
                  <a:cubicBezTo>
                    <a:pt x="20" y="43"/>
                    <a:pt x="20" y="43"/>
                    <a:pt x="20" y="43"/>
                  </a:cubicBezTo>
                  <a:cubicBezTo>
                    <a:pt x="21" y="42"/>
                    <a:pt x="21" y="39"/>
                    <a:pt x="23" y="40"/>
                  </a:cubicBezTo>
                  <a:cubicBezTo>
                    <a:pt x="23" y="40"/>
                    <a:pt x="24" y="40"/>
                    <a:pt x="24" y="39"/>
                  </a:cubicBezTo>
                  <a:cubicBezTo>
                    <a:pt x="24" y="40"/>
                    <a:pt x="23" y="41"/>
                    <a:pt x="23" y="42"/>
                  </a:cubicBezTo>
                  <a:cubicBezTo>
                    <a:pt x="23" y="42"/>
                    <a:pt x="23" y="42"/>
                    <a:pt x="23" y="42"/>
                  </a:cubicBezTo>
                  <a:cubicBezTo>
                    <a:pt x="24" y="42"/>
                    <a:pt x="26" y="42"/>
                    <a:pt x="27" y="42"/>
                  </a:cubicBezTo>
                  <a:cubicBezTo>
                    <a:pt x="27" y="42"/>
                    <a:pt x="28" y="40"/>
                    <a:pt x="28" y="39"/>
                  </a:cubicBezTo>
                  <a:cubicBezTo>
                    <a:pt x="28" y="39"/>
                    <a:pt x="27" y="40"/>
                    <a:pt x="27" y="40"/>
                  </a:cubicBezTo>
                  <a:cubicBezTo>
                    <a:pt x="27" y="40"/>
                    <a:pt x="27" y="40"/>
                    <a:pt x="27" y="40"/>
                  </a:cubicBezTo>
                  <a:cubicBezTo>
                    <a:pt x="27" y="39"/>
                    <a:pt x="27" y="39"/>
                    <a:pt x="28" y="38"/>
                  </a:cubicBezTo>
                  <a:cubicBezTo>
                    <a:pt x="27" y="38"/>
                    <a:pt x="27" y="38"/>
                    <a:pt x="27" y="38"/>
                  </a:cubicBezTo>
                  <a:cubicBezTo>
                    <a:pt x="26" y="37"/>
                    <a:pt x="28" y="36"/>
                    <a:pt x="28" y="35"/>
                  </a:cubicBezTo>
                  <a:cubicBezTo>
                    <a:pt x="28" y="35"/>
                    <a:pt x="28" y="35"/>
                    <a:pt x="28" y="35"/>
                  </a:cubicBezTo>
                  <a:cubicBezTo>
                    <a:pt x="27" y="35"/>
                    <a:pt x="26" y="35"/>
                    <a:pt x="26" y="35"/>
                  </a:cubicBezTo>
                  <a:cubicBezTo>
                    <a:pt x="26" y="34"/>
                    <a:pt x="27" y="34"/>
                    <a:pt x="28" y="33"/>
                  </a:cubicBezTo>
                  <a:cubicBezTo>
                    <a:pt x="28" y="33"/>
                    <a:pt x="29" y="34"/>
                    <a:pt x="29" y="33"/>
                  </a:cubicBezTo>
                  <a:cubicBezTo>
                    <a:pt x="29" y="33"/>
                    <a:pt x="30" y="34"/>
                    <a:pt x="30" y="34"/>
                  </a:cubicBezTo>
                  <a:cubicBezTo>
                    <a:pt x="30" y="34"/>
                    <a:pt x="30" y="34"/>
                    <a:pt x="30" y="34"/>
                  </a:cubicBezTo>
                  <a:cubicBezTo>
                    <a:pt x="30" y="34"/>
                    <a:pt x="30" y="34"/>
                    <a:pt x="30" y="34"/>
                  </a:cubicBezTo>
                  <a:cubicBezTo>
                    <a:pt x="30" y="35"/>
                    <a:pt x="29" y="35"/>
                    <a:pt x="29" y="36"/>
                  </a:cubicBezTo>
                  <a:cubicBezTo>
                    <a:pt x="30" y="37"/>
                    <a:pt x="31" y="35"/>
                    <a:pt x="32" y="35"/>
                  </a:cubicBezTo>
                  <a:cubicBezTo>
                    <a:pt x="32" y="35"/>
                    <a:pt x="32" y="35"/>
                    <a:pt x="32" y="35"/>
                  </a:cubicBezTo>
                  <a:cubicBezTo>
                    <a:pt x="32" y="35"/>
                    <a:pt x="32" y="35"/>
                    <a:pt x="33" y="35"/>
                  </a:cubicBezTo>
                  <a:cubicBezTo>
                    <a:pt x="33" y="35"/>
                    <a:pt x="34" y="35"/>
                    <a:pt x="34" y="35"/>
                  </a:cubicBezTo>
                  <a:cubicBezTo>
                    <a:pt x="33" y="37"/>
                    <a:pt x="30" y="37"/>
                    <a:pt x="29" y="39"/>
                  </a:cubicBezTo>
                  <a:cubicBezTo>
                    <a:pt x="30" y="39"/>
                    <a:pt x="30" y="40"/>
                    <a:pt x="31" y="40"/>
                  </a:cubicBezTo>
                  <a:cubicBezTo>
                    <a:pt x="31" y="40"/>
                    <a:pt x="31" y="41"/>
                    <a:pt x="30" y="41"/>
                  </a:cubicBezTo>
                  <a:cubicBezTo>
                    <a:pt x="31" y="41"/>
                    <a:pt x="32" y="41"/>
                    <a:pt x="32" y="42"/>
                  </a:cubicBezTo>
                  <a:cubicBezTo>
                    <a:pt x="32" y="41"/>
                    <a:pt x="32" y="41"/>
                    <a:pt x="32" y="41"/>
                  </a:cubicBezTo>
                  <a:moveTo>
                    <a:pt x="25" y="125"/>
                  </a:moveTo>
                  <a:cubicBezTo>
                    <a:pt x="25" y="123"/>
                    <a:pt x="15" y="111"/>
                    <a:pt x="14" y="111"/>
                  </a:cubicBezTo>
                  <a:cubicBezTo>
                    <a:pt x="14" y="112"/>
                    <a:pt x="14" y="112"/>
                    <a:pt x="14" y="113"/>
                  </a:cubicBezTo>
                  <a:cubicBezTo>
                    <a:pt x="14" y="113"/>
                    <a:pt x="14" y="113"/>
                    <a:pt x="14" y="113"/>
                  </a:cubicBezTo>
                  <a:cubicBezTo>
                    <a:pt x="13" y="113"/>
                    <a:pt x="13" y="113"/>
                    <a:pt x="13" y="113"/>
                  </a:cubicBezTo>
                  <a:cubicBezTo>
                    <a:pt x="14" y="110"/>
                    <a:pt x="14" y="110"/>
                    <a:pt x="13" y="109"/>
                  </a:cubicBezTo>
                  <a:cubicBezTo>
                    <a:pt x="13" y="109"/>
                    <a:pt x="13" y="110"/>
                    <a:pt x="13" y="110"/>
                  </a:cubicBezTo>
                  <a:cubicBezTo>
                    <a:pt x="12" y="110"/>
                    <a:pt x="12" y="110"/>
                    <a:pt x="12" y="109"/>
                  </a:cubicBezTo>
                  <a:cubicBezTo>
                    <a:pt x="16" y="107"/>
                    <a:pt x="10" y="98"/>
                    <a:pt x="10" y="98"/>
                  </a:cubicBezTo>
                  <a:cubicBezTo>
                    <a:pt x="10" y="98"/>
                    <a:pt x="9" y="98"/>
                    <a:pt x="9" y="98"/>
                  </a:cubicBezTo>
                  <a:cubicBezTo>
                    <a:pt x="7" y="93"/>
                    <a:pt x="7" y="93"/>
                    <a:pt x="8" y="89"/>
                  </a:cubicBezTo>
                  <a:cubicBezTo>
                    <a:pt x="8" y="89"/>
                    <a:pt x="7" y="89"/>
                    <a:pt x="7" y="90"/>
                  </a:cubicBezTo>
                  <a:cubicBezTo>
                    <a:pt x="7" y="89"/>
                    <a:pt x="7" y="88"/>
                    <a:pt x="6" y="87"/>
                  </a:cubicBezTo>
                  <a:cubicBezTo>
                    <a:pt x="6" y="88"/>
                    <a:pt x="6" y="88"/>
                    <a:pt x="6" y="88"/>
                  </a:cubicBezTo>
                  <a:cubicBezTo>
                    <a:pt x="6" y="88"/>
                    <a:pt x="6" y="87"/>
                    <a:pt x="5" y="86"/>
                  </a:cubicBezTo>
                  <a:cubicBezTo>
                    <a:pt x="5" y="86"/>
                    <a:pt x="5" y="86"/>
                    <a:pt x="5" y="86"/>
                  </a:cubicBezTo>
                  <a:cubicBezTo>
                    <a:pt x="5" y="86"/>
                    <a:pt x="5" y="86"/>
                    <a:pt x="5" y="84"/>
                  </a:cubicBezTo>
                  <a:cubicBezTo>
                    <a:pt x="5" y="84"/>
                    <a:pt x="4" y="84"/>
                    <a:pt x="4" y="84"/>
                  </a:cubicBezTo>
                  <a:cubicBezTo>
                    <a:pt x="4" y="85"/>
                    <a:pt x="4" y="85"/>
                    <a:pt x="4" y="88"/>
                  </a:cubicBezTo>
                  <a:cubicBezTo>
                    <a:pt x="3" y="86"/>
                    <a:pt x="4" y="84"/>
                    <a:pt x="4" y="82"/>
                  </a:cubicBezTo>
                  <a:cubicBezTo>
                    <a:pt x="3" y="83"/>
                    <a:pt x="3" y="83"/>
                    <a:pt x="2" y="86"/>
                  </a:cubicBezTo>
                  <a:cubicBezTo>
                    <a:pt x="2" y="85"/>
                    <a:pt x="2" y="85"/>
                    <a:pt x="2" y="83"/>
                  </a:cubicBezTo>
                  <a:cubicBezTo>
                    <a:pt x="2" y="83"/>
                    <a:pt x="2" y="84"/>
                    <a:pt x="2" y="84"/>
                  </a:cubicBezTo>
                  <a:cubicBezTo>
                    <a:pt x="0" y="76"/>
                    <a:pt x="6" y="70"/>
                    <a:pt x="5" y="62"/>
                  </a:cubicBezTo>
                  <a:cubicBezTo>
                    <a:pt x="4" y="65"/>
                    <a:pt x="2" y="73"/>
                    <a:pt x="2" y="73"/>
                  </a:cubicBezTo>
                  <a:cubicBezTo>
                    <a:pt x="2" y="73"/>
                    <a:pt x="2" y="73"/>
                    <a:pt x="2" y="73"/>
                  </a:cubicBezTo>
                  <a:cubicBezTo>
                    <a:pt x="1" y="81"/>
                    <a:pt x="1" y="85"/>
                    <a:pt x="2" y="87"/>
                  </a:cubicBezTo>
                  <a:cubicBezTo>
                    <a:pt x="2" y="86"/>
                    <a:pt x="2" y="86"/>
                    <a:pt x="2" y="85"/>
                  </a:cubicBezTo>
                  <a:cubicBezTo>
                    <a:pt x="2" y="86"/>
                    <a:pt x="2" y="92"/>
                    <a:pt x="2" y="92"/>
                  </a:cubicBezTo>
                  <a:cubicBezTo>
                    <a:pt x="1" y="112"/>
                    <a:pt x="11" y="137"/>
                    <a:pt x="27" y="154"/>
                  </a:cubicBezTo>
                  <a:cubicBezTo>
                    <a:pt x="29" y="156"/>
                    <a:pt x="29" y="156"/>
                    <a:pt x="29" y="156"/>
                  </a:cubicBezTo>
                  <a:cubicBezTo>
                    <a:pt x="29" y="156"/>
                    <a:pt x="29" y="156"/>
                    <a:pt x="29" y="156"/>
                  </a:cubicBezTo>
                  <a:cubicBezTo>
                    <a:pt x="28" y="155"/>
                    <a:pt x="28" y="155"/>
                    <a:pt x="27" y="154"/>
                  </a:cubicBezTo>
                  <a:cubicBezTo>
                    <a:pt x="27" y="154"/>
                    <a:pt x="27" y="154"/>
                    <a:pt x="28" y="155"/>
                  </a:cubicBezTo>
                  <a:cubicBezTo>
                    <a:pt x="27" y="154"/>
                    <a:pt x="27" y="154"/>
                    <a:pt x="26" y="153"/>
                  </a:cubicBezTo>
                  <a:cubicBezTo>
                    <a:pt x="26" y="153"/>
                    <a:pt x="27" y="153"/>
                    <a:pt x="27" y="154"/>
                  </a:cubicBezTo>
                  <a:cubicBezTo>
                    <a:pt x="26" y="151"/>
                    <a:pt x="23" y="149"/>
                    <a:pt x="22" y="147"/>
                  </a:cubicBezTo>
                  <a:cubicBezTo>
                    <a:pt x="24" y="150"/>
                    <a:pt x="24" y="150"/>
                    <a:pt x="26" y="151"/>
                  </a:cubicBezTo>
                  <a:cubicBezTo>
                    <a:pt x="25" y="150"/>
                    <a:pt x="24" y="149"/>
                    <a:pt x="24" y="148"/>
                  </a:cubicBezTo>
                  <a:cubicBezTo>
                    <a:pt x="24" y="146"/>
                    <a:pt x="22" y="145"/>
                    <a:pt x="22" y="143"/>
                  </a:cubicBezTo>
                  <a:cubicBezTo>
                    <a:pt x="23" y="141"/>
                    <a:pt x="24" y="142"/>
                    <a:pt x="25" y="142"/>
                  </a:cubicBezTo>
                  <a:cubicBezTo>
                    <a:pt x="25" y="141"/>
                    <a:pt x="25" y="140"/>
                    <a:pt x="25" y="139"/>
                  </a:cubicBezTo>
                  <a:cubicBezTo>
                    <a:pt x="25" y="137"/>
                    <a:pt x="23" y="134"/>
                    <a:pt x="23" y="132"/>
                  </a:cubicBezTo>
                  <a:cubicBezTo>
                    <a:pt x="23" y="130"/>
                    <a:pt x="25" y="128"/>
                    <a:pt x="25" y="12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5" name="Freeform 13"/>
            <p:cNvSpPr/>
            <p:nvPr/>
          </p:nvSpPr>
          <p:spPr bwMode="auto">
            <a:xfrm>
              <a:off x="6435075" y="2912178"/>
              <a:ext cx="6350" cy="6350"/>
            </a:xfrm>
            <a:custGeom>
              <a:avLst/>
              <a:gdLst>
                <a:gd name="T0" fmla="*/ 0 w 1"/>
                <a:gd name="T1" fmla="*/ 1 h 1"/>
                <a:gd name="T2" fmla="*/ 0 w 1"/>
                <a:gd name="T3" fmla="*/ 1 h 1"/>
                <a:gd name="T4" fmla="*/ 1 w 1"/>
                <a:gd name="T5" fmla="*/ 0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1"/>
                    <a:pt x="0" y="1"/>
                    <a:pt x="0" y="1"/>
                  </a:cubicBezTo>
                  <a:cubicBezTo>
                    <a:pt x="0" y="0"/>
                    <a:pt x="1" y="0"/>
                    <a:pt x="1" y="0"/>
                  </a:cubicBezTo>
                  <a:cubicBezTo>
                    <a:pt x="1" y="0"/>
                    <a:pt x="1" y="0"/>
                    <a:pt x="1" y="0"/>
                  </a:cubicBezTo>
                  <a:cubicBezTo>
                    <a:pt x="1" y="0"/>
                    <a:pt x="1" y="0"/>
                    <a:pt x="0"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6" name="Freeform 14"/>
            <p:cNvSpPr/>
            <p:nvPr/>
          </p:nvSpPr>
          <p:spPr bwMode="auto">
            <a:xfrm>
              <a:off x="6428725" y="2918528"/>
              <a:ext cx="6350" cy="7938"/>
            </a:xfrm>
            <a:custGeom>
              <a:avLst/>
              <a:gdLst>
                <a:gd name="T0" fmla="*/ 1 w 1"/>
                <a:gd name="T1" fmla="*/ 1 h 1"/>
                <a:gd name="T2" fmla="*/ 0 w 1"/>
                <a:gd name="T3" fmla="*/ 1 h 1"/>
                <a:gd name="T4" fmla="*/ 1 w 1"/>
                <a:gd name="T5" fmla="*/ 0 h 1"/>
                <a:gd name="T6" fmla="*/ 1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0" y="1"/>
                    <a:pt x="0" y="1"/>
                  </a:cubicBezTo>
                  <a:cubicBezTo>
                    <a:pt x="0" y="1"/>
                    <a:pt x="1" y="0"/>
                    <a:pt x="1" y="0"/>
                  </a:cubicBezTo>
                  <a:cubicBezTo>
                    <a:pt x="1" y="0"/>
                    <a:pt x="1" y="0"/>
                    <a:pt x="1" y="0"/>
                  </a:cubicBezTo>
                  <a:cubicBezTo>
                    <a:pt x="1" y="1"/>
                    <a:pt x="1" y="1"/>
                    <a:pt x="1"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7" name="Freeform 15"/>
            <p:cNvSpPr/>
            <p:nvPr/>
          </p:nvSpPr>
          <p:spPr bwMode="auto">
            <a:xfrm>
              <a:off x="6549375" y="2799466"/>
              <a:ext cx="46038" cy="26988"/>
            </a:xfrm>
            <a:custGeom>
              <a:avLst/>
              <a:gdLst>
                <a:gd name="T0" fmla="*/ 2 w 7"/>
                <a:gd name="T1" fmla="*/ 3 h 4"/>
                <a:gd name="T2" fmla="*/ 0 w 7"/>
                <a:gd name="T3" fmla="*/ 4 h 4"/>
                <a:gd name="T4" fmla="*/ 0 w 7"/>
                <a:gd name="T5" fmla="*/ 4 h 4"/>
                <a:gd name="T6" fmla="*/ 1 w 7"/>
                <a:gd name="T7" fmla="*/ 3 h 4"/>
                <a:gd name="T8" fmla="*/ 1 w 7"/>
                <a:gd name="T9" fmla="*/ 3 h 4"/>
                <a:gd name="T10" fmla="*/ 2 w 7"/>
                <a:gd name="T11" fmla="*/ 3 h 4"/>
                <a:gd name="T12" fmla="*/ 3 w 7"/>
                <a:gd name="T13" fmla="*/ 2 h 4"/>
                <a:gd name="T14" fmla="*/ 2 w 7"/>
                <a:gd name="T15" fmla="*/ 2 h 4"/>
                <a:gd name="T16" fmla="*/ 4 w 7"/>
                <a:gd name="T17" fmla="*/ 2 h 4"/>
                <a:gd name="T18" fmla="*/ 5 w 7"/>
                <a:gd name="T19" fmla="*/ 1 h 4"/>
                <a:gd name="T20" fmla="*/ 5 w 7"/>
                <a:gd name="T21" fmla="*/ 1 h 4"/>
                <a:gd name="T22" fmla="*/ 5 w 7"/>
                <a:gd name="T23" fmla="*/ 1 h 4"/>
                <a:gd name="T24" fmla="*/ 5 w 7"/>
                <a:gd name="T25" fmla="*/ 1 h 4"/>
                <a:gd name="T26" fmla="*/ 5 w 7"/>
                <a:gd name="T27" fmla="*/ 1 h 4"/>
                <a:gd name="T28" fmla="*/ 5 w 7"/>
                <a:gd name="T29" fmla="*/ 1 h 4"/>
                <a:gd name="T30" fmla="*/ 5 w 7"/>
                <a:gd name="T31" fmla="*/ 1 h 4"/>
                <a:gd name="T32" fmla="*/ 5 w 7"/>
                <a:gd name="T33" fmla="*/ 1 h 4"/>
                <a:gd name="T34" fmla="*/ 5 w 7"/>
                <a:gd name="T35" fmla="*/ 1 h 4"/>
                <a:gd name="T36" fmla="*/ 5 w 7"/>
                <a:gd name="T37" fmla="*/ 1 h 4"/>
                <a:gd name="T38" fmla="*/ 5 w 7"/>
                <a:gd name="T39" fmla="*/ 1 h 4"/>
                <a:gd name="T40" fmla="*/ 6 w 7"/>
                <a:gd name="T41" fmla="*/ 1 h 4"/>
                <a:gd name="T42" fmla="*/ 6 w 7"/>
                <a:gd name="T43" fmla="*/ 1 h 4"/>
                <a:gd name="T44" fmla="*/ 7 w 7"/>
                <a:gd name="T45" fmla="*/ 0 h 4"/>
                <a:gd name="T46" fmla="*/ 7 w 7"/>
                <a:gd name="T47" fmla="*/ 0 h 4"/>
                <a:gd name="T48" fmla="*/ 7 w 7"/>
                <a:gd name="T49" fmla="*/ 0 h 4"/>
                <a:gd name="T50" fmla="*/ 7 w 7"/>
                <a:gd name="T51" fmla="*/ 1 h 4"/>
                <a:gd name="T52" fmla="*/ 6 w 7"/>
                <a:gd name="T53" fmla="*/ 1 h 4"/>
                <a:gd name="T54" fmla="*/ 3 w 7"/>
                <a:gd name="T55" fmla="*/ 2 h 4"/>
                <a:gd name="T56" fmla="*/ 3 w 7"/>
                <a:gd name="T57" fmla="*/ 2 h 4"/>
                <a:gd name="T58" fmla="*/ 4 w 7"/>
                <a:gd name="T59" fmla="*/ 2 h 4"/>
                <a:gd name="T60" fmla="*/ 2 w 7"/>
                <a:gd name="T61" fmla="*/ 3 h 4"/>
                <a:gd name="T62" fmla="*/ 3 w 7"/>
                <a:gd name="T63" fmla="*/ 3 h 4"/>
                <a:gd name="T64" fmla="*/ 2 w 7"/>
                <a:gd name="T65"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 h="4">
                  <a:moveTo>
                    <a:pt x="2" y="3"/>
                  </a:moveTo>
                  <a:cubicBezTo>
                    <a:pt x="1" y="4"/>
                    <a:pt x="0" y="4"/>
                    <a:pt x="0" y="4"/>
                  </a:cubicBezTo>
                  <a:cubicBezTo>
                    <a:pt x="0" y="4"/>
                    <a:pt x="0" y="4"/>
                    <a:pt x="0" y="4"/>
                  </a:cubicBezTo>
                  <a:cubicBezTo>
                    <a:pt x="0" y="4"/>
                    <a:pt x="1" y="3"/>
                    <a:pt x="1" y="3"/>
                  </a:cubicBezTo>
                  <a:cubicBezTo>
                    <a:pt x="1" y="3"/>
                    <a:pt x="1" y="3"/>
                    <a:pt x="1" y="3"/>
                  </a:cubicBezTo>
                  <a:cubicBezTo>
                    <a:pt x="1" y="3"/>
                    <a:pt x="1" y="3"/>
                    <a:pt x="2" y="3"/>
                  </a:cubicBezTo>
                  <a:cubicBezTo>
                    <a:pt x="2" y="2"/>
                    <a:pt x="3" y="2"/>
                    <a:pt x="3" y="2"/>
                  </a:cubicBezTo>
                  <a:cubicBezTo>
                    <a:pt x="3" y="2"/>
                    <a:pt x="3" y="2"/>
                    <a:pt x="2" y="2"/>
                  </a:cubicBezTo>
                  <a:cubicBezTo>
                    <a:pt x="3" y="2"/>
                    <a:pt x="3" y="2"/>
                    <a:pt x="4" y="2"/>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6" y="1"/>
                    <a:pt x="6" y="1"/>
                    <a:pt x="6" y="1"/>
                  </a:cubicBezTo>
                  <a:cubicBezTo>
                    <a:pt x="6" y="1"/>
                    <a:pt x="6" y="1"/>
                    <a:pt x="6" y="1"/>
                  </a:cubicBezTo>
                  <a:cubicBezTo>
                    <a:pt x="6" y="1"/>
                    <a:pt x="7" y="1"/>
                    <a:pt x="7" y="0"/>
                  </a:cubicBezTo>
                  <a:cubicBezTo>
                    <a:pt x="7" y="0"/>
                    <a:pt x="7" y="0"/>
                    <a:pt x="7" y="0"/>
                  </a:cubicBezTo>
                  <a:cubicBezTo>
                    <a:pt x="7" y="0"/>
                    <a:pt x="7" y="0"/>
                    <a:pt x="7" y="0"/>
                  </a:cubicBezTo>
                  <a:cubicBezTo>
                    <a:pt x="7" y="1"/>
                    <a:pt x="7" y="1"/>
                    <a:pt x="7" y="1"/>
                  </a:cubicBezTo>
                  <a:cubicBezTo>
                    <a:pt x="7" y="1"/>
                    <a:pt x="7" y="1"/>
                    <a:pt x="6" y="1"/>
                  </a:cubicBezTo>
                  <a:cubicBezTo>
                    <a:pt x="5" y="1"/>
                    <a:pt x="3" y="2"/>
                    <a:pt x="3" y="2"/>
                  </a:cubicBezTo>
                  <a:cubicBezTo>
                    <a:pt x="3" y="2"/>
                    <a:pt x="3" y="2"/>
                    <a:pt x="3" y="2"/>
                  </a:cubicBezTo>
                  <a:cubicBezTo>
                    <a:pt x="4" y="2"/>
                    <a:pt x="4" y="2"/>
                    <a:pt x="4" y="2"/>
                  </a:cubicBezTo>
                  <a:cubicBezTo>
                    <a:pt x="4" y="3"/>
                    <a:pt x="3" y="3"/>
                    <a:pt x="2" y="3"/>
                  </a:cubicBezTo>
                  <a:cubicBezTo>
                    <a:pt x="3" y="3"/>
                    <a:pt x="3" y="3"/>
                    <a:pt x="3" y="3"/>
                  </a:cubicBezTo>
                  <a:cubicBezTo>
                    <a:pt x="3" y="3"/>
                    <a:pt x="2" y="3"/>
                    <a:pt x="2"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8" name="Freeform 16"/>
            <p:cNvSpPr/>
            <p:nvPr/>
          </p:nvSpPr>
          <p:spPr bwMode="auto">
            <a:xfrm>
              <a:off x="6582713" y="2805816"/>
              <a:ext cx="12700" cy="6350"/>
            </a:xfrm>
            <a:custGeom>
              <a:avLst/>
              <a:gdLst>
                <a:gd name="T0" fmla="*/ 1 w 2"/>
                <a:gd name="T1" fmla="*/ 0 h 1"/>
                <a:gd name="T2" fmla="*/ 0 w 2"/>
                <a:gd name="T3" fmla="*/ 1 h 1"/>
                <a:gd name="T4" fmla="*/ 0 w 2"/>
                <a:gd name="T5" fmla="*/ 1 h 1"/>
                <a:gd name="T6" fmla="*/ 0 w 2"/>
                <a:gd name="T7" fmla="*/ 1 h 1"/>
                <a:gd name="T8" fmla="*/ 0 w 2"/>
                <a:gd name="T9" fmla="*/ 0 h 1"/>
                <a:gd name="T10" fmla="*/ 1 w 2"/>
                <a:gd name="T11" fmla="*/ 0 h 1"/>
                <a:gd name="T12" fmla="*/ 2 w 2"/>
                <a:gd name="T13" fmla="*/ 0 h 1"/>
                <a:gd name="T14" fmla="*/ 2 w 2"/>
                <a:gd name="T15" fmla="*/ 0 h 1"/>
                <a:gd name="T16" fmla="*/ 1 w 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1" y="0"/>
                  </a:moveTo>
                  <a:cubicBezTo>
                    <a:pt x="0" y="1"/>
                    <a:pt x="0" y="1"/>
                    <a:pt x="0" y="1"/>
                  </a:cubicBezTo>
                  <a:cubicBezTo>
                    <a:pt x="0" y="1"/>
                    <a:pt x="0" y="1"/>
                    <a:pt x="0" y="1"/>
                  </a:cubicBezTo>
                  <a:cubicBezTo>
                    <a:pt x="0" y="1"/>
                    <a:pt x="0" y="1"/>
                    <a:pt x="0" y="1"/>
                  </a:cubicBezTo>
                  <a:cubicBezTo>
                    <a:pt x="0" y="0"/>
                    <a:pt x="0" y="0"/>
                    <a:pt x="0" y="0"/>
                  </a:cubicBezTo>
                  <a:cubicBezTo>
                    <a:pt x="0" y="0"/>
                    <a:pt x="1" y="0"/>
                    <a:pt x="1" y="0"/>
                  </a:cubicBezTo>
                  <a:cubicBezTo>
                    <a:pt x="2" y="0"/>
                    <a:pt x="2" y="0"/>
                    <a:pt x="2" y="0"/>
                  </a:cubicBezTo>
                  <a:cubicBezTo>
                    <a:pt x="2" y="0"/>
                    <a:pt x="2" y="0"/>
                    <a:pt x="2" y="0"/>
                  </a:cubicBezTo>
                  <a:cubicBezTo>
                    <a:pt x="2" y="0"/>
                    <a:pt x="2"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9" name="Freeform 17"/>
            <p:cNvSpPr/>
            <p:nvPr/>
          </p:nvSpPr>
          <p:spPr bwMode="auto">
            <a:xfrm>
              <a:off x="6568425" y="2812166"/>
              <a:ext cx="26988" cy="6350"/>
            </a:xfrm>
            <a:custGeom>
              <a:avLst/>
              <a:gdLst>
                <a:gd name="T0" fmla="*/ 0 w 4"/>
                <a:gd name="T1" fmla="*/ 1 h 1"/>
                <a:gd name="T2" fmla="*/ 0 w 4"/>
                <a:gd name="T3" fmla="*/ 1 h 1"/>
                <a:gd name="T4" fmla="*/ 1 w 4"/>
                <a:gd name="T5" fmla="*/ 1 h 1"/>
                <a:gd name="T6" fmla="*/ 2 w 4"/>
                <a:gd name="T7" fmla="*/ 1 h 1"/>
                <a:gd name="T8" fmla="*/ 2 w 4"/>
                <a:gd name="T9" fmla="*/ 0 h 1"/>
                <a:gd name="T10" fmla="*/ 2 w 4"/>
                <a:gd name="T11" fmla="*/ 0 h 1"/>
                <a:gd name="T12" fmla="*/ 4 w 4"/>
                <a:gd name="T13" fmla="*/ 0 h 1"/>
                <a:gd name="T14" fmla="*/ 4 w 4"/>
                <a:gd name="T15" fmla="*/ 0 h 1"/>
                <a:gd name="T16" fmla="*/ 4 w 4"/>
                <a:gd name="T17" fmla="*/ 0 h 1"/>
                <a:gd name="T18" fmla="*/ 0 w 4"/>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
                  <a:moveTo>
                    <a:pt x="0" y="1"/>
                  </a:moveTo>
                  <a:cubicBezTo>
                    <a:pt x="0" y="1"/>
                    <a:pt x="0" y="1"/>
                    <a:pt x="0" y="1"/>
                  </a:cubicBezTo>
                  <a:cubicBezTo>
                    <a:pt x="0" y="1"/>
                    <a:pt x="0" y="1"/>
                    <a:pt x="1" y="1"/>
                  </a:cubicBezTo>
                  <a:cubicBezTo>
                    <a:pt x="1" y="1"/>
                    <a:pt x="1" y="1"/>
                    <a:pt x="2" y="1"/>
                  </a:cubicBezTo>
                  <a:cubicBezTo>
                    <a:pt x="2" y="0"/>
                    <a:pt x="2" y="0"/>
                    <a:pt x="2" y="0"/>
                  </a:cubicBezTo>
                  <a:cubicBezTo>
                    <a:pt x="2" y="0"/>
                    <a:pt x="2" y="0"/>
                    <a:pt x="2" y="0"/>
                  </a:cubicBezTo>
                  <a:cubicBezTo>
                    <a:pt x="2" y="0"/>
                    <a:pt x="3" y="0"/>
                    <a:pt x="4" y="0"/>
                  </a:cubicBezTo>
                  <a:cubicBezTo>
                    <a:pt x="4" y="0"/>
                    <a:pt x="4" y="0"/>
                    <a:pt x="4" y="0"/>
                  </a:cubicBezTo>
                  <a:cubicBezTo>
                    <a:pt x="4" y="0"/>
                    <a:pt x="4" y="0"/>
                    <a:pt x="4" y="0"/>
                  </a:cubicBezTo>
                  <a:cubicBezTo>
                    <a:pt x="3" y="0"/>
                    <a:pt x="0" y="1"/>
                    <a:pt x="0"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0" name="Freeform 18"/>
            <p:cNvSpPr/>
            <p:nvPr/>
          </p:nvSpPr>
          <p:spPr bwMode="auto">
            <a:xfrm>
              <a:off x="6541438" y="2818516"/>
              <a:ext cx="20638" cy="14288"/>
            </a:xfrm>
            <a:custGeom>
              <a:avLst/>
              <a:gdLst>
                <a:gd name="T0" fmla="*/ 2 w 3"/>
                <a:gd name="T1" fmla="*/ 2 h 2"/>
                <a:gd name="T2" fmla="*/ 1 w 3"/>
                <a:gd name="T3" fmla="*/ 2 h 2"/>
                <a:gd name="T4" fmla="*/ 1 w 3"/>
                <a:gd name="T5" fmla="*/ 2 h 2"/>
                <a:gd name="T6" fmla="*/ 1 w 3"/>
                <a:gd name="T7" fmla="*/ 2 h 2"/>
                <a:gd name="T8" fmla="*/ 1 w 3"/>
                <a:gd name="T9" fmla="*/ 2 h 2"/>
                <a:gd name="T10" fmla="*/ 2 w 3"/>
                <a:gd name="T11" fmla="*/ 1 h 2"/>
                <a:gd name="T12" fmla="*/ 2 w 3"/>
                <a:gd name="T13" fmla="*/ 1 h 2"/>
                <a:gd name="T14" fmla="*/ 2 w 3"/>
                <a:gd name="T15" fmla="*/ 1 h 2"/>
                <a:gd name="T16" fmla="*/ 1 w 3"/>
                <a:gd name="T17" fmla="*/ 1 h 2"/>
                <a:gd name="T18" fmla="*/ 0 w 3"/>
                <a:gd name="T19" fmla="*/ 1 h 2"/>
                <a:gd name="T20" fmla="*/ 3 w 3"/>
                <a:gd name="T21" fmla="*/ 0 h 2"/>
                <a:gd name="T22" fmla="*/ 3 w 3"/>
                <a:gd name="T23" fmla="*/ 1 h 2"/>
                <a:gd name="T24" fmla="*/ 3 w 3"/>
                <a:gd name="T25" fmla="*/ 1 h 2"/>
                <a:gd name="T26" fmla="*/ 2 w 3"/>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2">
                  <a:moveTo>
                    <a:pt x="2" y="2"/>
                  </a:moveTo>
                  <a:cubicBezTo>
                    <a:pt x="1" y="2"/>
                    <a:pt x="1" y="2"/>
                    <a:pt x="1" y="2"/>
                  </a:cubicBezTo>
                  <a:cubicBezTo>
                    <a:pt x="1" y="2"/>
                    <a:pt x="1" y="2"/>
                    <a:pt x="1" y="2"/>
                  </a:cubicBezTo>
                  <a:cubicBezTo>
                    <a:pt x="1" y="2"/>
                    <a:pt x="1" y="2"/>
                    <a:pt x="1" y="2"/>
                  </a:cubicBezTo>
                  <a:cubicBezTo>
                    <a:pt x="1" y="2"/>
                    <a:pt x="1" y="2"/>
                    <a:pt x="1" y="2"/>
                  </a:cubicBezTo>
                  <a:cubicBezTo>
                    <a:pt x="1" y="2"/>
                    <a:pt x="1" y="1"/>
                    <a:pt x="2" y="1"/>
                  </a:cubicBezTo>
                  <a:cubicBezTo>
                    <a:pt x="2" y="1"/>
                    <a:pt x="2" y="1"/>
                    <a:pt x="2" y="1"/>
                  </a:cubicBezTo>
                  <a:cubicBezTo>
                    <a:pt x="2" y="1"/>
                    <a:pt x="2" y="1"/>
                    <a:pt x="2" y="1"/>
                  </a:cubicBezTo>
                  <a:cubicBezTo>
                    <a:pt x="2" y="1"/>
                    <a:pt x="2" y="1"/>
                    <a:pt x="1" y="1"/>
                  </a:cubicBezTo>
                  <a:cubicBezTo>
                    <a:pt x="1" y="1"/>
                    <a:pt x="1" y="1"/>
                    <a:pt x="0" y="1"/>
                  </a:cubicBezTo>
                  <a:cubicBezTo>
                    <a:pt x="1" y="1"/>
                    <a:pt x="3" y="0"/>
                    <a:pt x="3" y="0"/>
                  </a:cubicBezTo>
                  <a:cubicBezTo>
                    <a:pt x="3" y="0"/>
                    <a:pt x="3" y="0"/>
                    <a:pt x="3" y="1"/>
                  </a:cubicBezTo>
                  <a:cubicBezTo>
                    <a:pt x="3" y="1"/>
                    <a:pt x="3" y="1"/>
                    <a:pt x="3" y="1"/>
                  </a:cubicBezTo>
                  <a:cubicBezTo>
                    <a:pt x="3" y="1"/>
                    <a:pt x="2" y="2"/>
                    <a:pt x="2" y="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1" name="Freeform 19"/>
            <p:cNvSpPr/>
            <p:nvPr/>
          </p:nvSpPr>
          <p:spPr bwMode="auto">
            <a:xfrm>
              <a:off x="6508100" y="2832803"/>
              <a:ext cx="26988" cy="12700"/>
            </a:xfrm>
            <a:custGeom>
              <a:avLst/>
              <a:gdLst>
                <a:gd name="T0" fmla="*/ 2 w 4"/>
                <a:gd name="T1" fmla="*/ 2 h 2"/>
                <a:gd name="T2" fmla="*/ 2 w 4"/>
                <a:gd name="T3" fmla="*/ 2 h 2"/>
                <a:gd name="T4" fmla="*/ 0 w 4"/>
                <a:gd name="T5" fmla="*/ 2 h 2"/>
                <a:gd name="T6" fmla="*/ 0 w 4"/>
                <a:gd name="T7" fmla="*/ 2 h 2"/>
                <a:gd name="T8" fmla="*/ 2 w 4"/>
                <a:gd name="T9" fmla="*/ 1 h 2"/>
                <a:gd name="T10" fmla="*/ 3 w 4"/>
                <a:gd name="T11" fmla="*/ 1 h 2"/>
                <a:gd name="T12" fmla="*/ 3 w 4"/>
                <a:gd name="T13" fmla="*/ 1 h 2"/>
                <a:gd name="T14" fmla="*/ 3 w 4"/>
                <a:gd name="T15" fmla="*/ 1 h 2"/>
                <a:gd name="T16" fmla="*/ 3 w 4"/>
                <a:gd name="T17" fmla="*/ 1 h 2"/>
                <a:gd name="T18" fmla="*/ 4 w 4"/>
                <a:gd name="T19" fmla="*/ 0 h 2"/>
                <a:gd name="T20" fmla="*/ 4 w 4"/>
                <a:gd name="T21" fmla="*/ 1 h 2"/>
                <a:gd name="T22" fmla="*/ 4 w 4"/>
                <a:gd name="T23" fmla="*/ 1 h 2"/>
                <a:gd name="T24" fmla="*/ 4 w 4"/>
                <a:gd name="T25" fmla="*/ 1 h 2"/>
                <a:gd name="T26" fmla="*/ 2 w 4"/>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
                  <a:moveTo>
                    <a:pt x="2" y="2"/>
                  </a:moveTo>
                  <a:cubicBezTo>
                    <a:pt x="2" y="2"/>
                    <a:pt x="2" y="2"/>
                    <a:pt x="2" y="2"/>
                  </a:cubicBezTo>
                  <a:cubicBezTo>
                    <a:pt x="1" y="2"/>
                    <a:pt x="1" y="2"/>
                    <a:pt x="0" y="2"/>
                  </a:cubicBezTo>
                  <a:cubicBezTo>
                    <a:pt x="0" y="2"/>
                    <a:pt x="0" y="2"/>
                    <a:pt x="0" y="2"/>
                  </a:cubicBezTo>
                  <a:cubicBezTo>
                    <a:pt x="1" y="2"/>
                    <a:pt x="1" y="2"/>
                    <a:pt x="2" y="1"/>
                  </a:cubicBezTo>
                  <a:cubicBezTo>
                    <a:pt x="2" y="1"/>
                    <a:pt x="3" y="1"/>
                    <a:pt x="3" y="1"/>
                  </a:cubicBezTo>
                  <a:cubicBezTo>
                    <a:pt x="3" y="1"/>
                    <a:pt x="3" y="1"/>
                    <a:pt x="3" y="1"/>
                  </a:cubicBezTo>
                  <a:cubicBezTo>
                    <a:pt x="3" y="1"/>
                    <a:pt x="3" y="1"/>
                    <a:pt x="3" y="1"/>
                  </a:cubicBezTo>
                  <a:cubicBezTo>
                    <a:pt x="3" y="1"/>
                    <a:pt x="3" y="1"/>
                    <a:pt x="3" y="1"/>
                  </a:cubicBezTo>
                  <a:cubicBezTo>
                    <a:pt x="3" y="1"/>
                    <a:pt x="4" y="0"/>
                    <a:pt x="4" y="0"/>
                  </a:cubicBezTo>
                  <a:cubicBezTo>
                    <a:pt x="4" y="0"/>
                    <a:pt x="4" y="0"/>
                    <a:pt x="4" y="1"/>
                  </a:cubicBezTo>
                  <a:cubicBezTo>
                    <a:pt x="4" y="1"/>
                    <a:pt x="4" y="1"/>
                    <a:pt x="4" y="1"/>
                  </a:cubicBezTo>
                  <a:cubicBezTo>
                    <a:pt x="4" y="1"/>
                    <a:pt x="4" y="1"/>
                    <a:pt x="4" y="1"/>
                  </a:cubicBezTo>
                  <a:cubicBezTo>
                    <a:pt x="4" y="1"/>
                    <a:pt x="2" y="2"/>
                    <a:pt x="2" y="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2" name="Freeform 20"/>
            <p:cNvSpPr/>
            <p:nvPr/>
          </p:nvSpPr>
          <p:spPr bwMode="auto">
            <a:xfrm>
              <a:off x="6522388" y="2839153"/>
              <a:ext cx="12700" cy="6350"/>
            </a:xfrm>
            <a:custGeom>
              <a:avLst/>
              <a:gdLst>
                <a:gd name="T0" fmla="*/ 1 w 2"/>
                <a:gd name="T1" fmla="*/ 1 h 1"/>
                <a:gd name="T2" fmla="*/ 0 w 2"/>
                <a:gd name="T3" fmla="*/ 1 h 1"/>
                <a:gd name="T4" fmla="*/ 0 w 2"/>
                <a:gd name="T5" fmla="*/ 1 h 1"/>
                <a:gd name="T6" fmla="*/ 0 w 2"/>
                <a:gd name="T7" fmla="*/ 1 h 1"/>
                <a:gd name="T8" fmla="*/ 0 w 2"/>
                <a:gd name="T9" fmla="*/ 1 h 1"/>
                <a:gd name="T10" fmla="*/ 1 w 2"/>
                <a:gd name="T11" fmla="*/ 1 h 1"/>
                <a:gd name="T12" fmla="*/ 2 w 2"/>
                <a:gd name="T13" fmla="*/ 0 h 1"/>
                <a:gd name="T14" fmla="*/ 2 w 2"/>
                <a:gd name="T15" fmla="*/ 0 h 1"/>
                <a:gd name="T16" fmla="*/ 2 w 2"/>
                <a:gd name="T17" fmla="*/ 1 h 1"/>
                <a:gd name="T18" fmla="*/ 1 w 2"/>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1" y="1"/>
                  </a:moveTo>
                  <a:cubicBezTo>
                    <a:pt x="1" y="1"/>
                    <a:pt x="1" y="1"/>
                    <a:pt x="0" y="1"/>
                  </a:cubicBezTo>
                  <a:cubicBezTo>
                    <a:pt x="0" y="1"/>
                    <a:pt x="0" y="1"/>
                    <a:pt x="0" y="1"/>
                  </a:cubicBezTo>
                  <a:cubicBezTo>
                    <a:pt x="0" y="1"/>
                    <a:pt x="0" y="1"/>
                    <a:pt x="0" y="1"/>
                  </a:cubicBezTo>
                  <a:cubicBezTo>
                    <a:pt x="0" y="1"/>
                    <a:pt x="0" y="1"/>
                    <a:pt x="0" y="1"/>
                  </a:cubicBezTo>
                  <a:cubicBezTo>
                    <a:pt x="0" y="1"/>
                    <a:pt x="1" y="1"/>
                    <a:pt x="1" y="1"/>
                  </a:cubicBezTo>
                  <a:cubicBezTo>
                    <a:pt x="1" y="0"/>
                    <a:pt x="2" y="0"/>
                    <a:pt x="2" y="0"/>
                  </a:cubicBezTo>
                  <a:cubicBezTo>
                    <a:pt x="2" y="0"/>
                    <a:pt x="2" y="0"/>
                    <a:pt x="2" y="0"/>
                  </a:cubicBezTo>
                  <a:cubicBezTo>
                    <a:pt x="2" y="0"/>
                    <a:pt x="2" y="1"/>
                    <a:pt x="2" y="1"/>
                  </a:cubicBezTo>
                  <a:cubicBezTo>
                    <a:pt x="1" y="1"/>
                    <a:pt x="1" y="1"/>
                    <a:pt x="1"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3" name="Freeform 21"/>
            <p:cNvSpPr/>
            <p:nvPr/>
          </p:nvSpPr>
          <p:spPr bwMode="auto">
            <a:xfrm>
              <a:off x="6541438" y="2832803"/>
              <a:ext cx="7938" cy="6350"/>
            </a:xfrm>
            <a:custGeom>
              <a:avLst/>
              <a:gdLst>
                <a:gd name="T0" fmla="*/ 0 w 1"/>
                <a:gd name="T1" fmla="*/ 1 h 1"/>
                <a:gd name="T2" fmla="*/ 0 w 1"/>
                <a:gd name="T3" fmla="*/ 1 h 1"/>
                <a:gd name="T4" fmla="*/ 1 w 1"/>
                <a:gd name="T5" fmla="*/ 0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1"/>
                    <a:pt x="0" y="1"/>
                    <a:pt x="0" y="1"/>
                  </a:cubicBezTo>
                  <a:cubicBezTo>
                    <a:pt x="0" y="1"/>
                    <a:pt x="1" y="0"/>
                    <a:pt x="1" y="0"/>
                  </a:cubicBezTo>
                  <a:cubicBezTo>
                    <a:pt x="1" y="0"/>
                    <a:pt x="1" y="0"/>
                    <a:pt x="1" y="0"/>
                  </a:cubicBezTo>
                  <a:cubicBezTo>
                    <a:pt x="1" y="0"/>
                    <a:pt x="1" y="1"/>
                    <a:pt x="0"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4" name="Freeform 22"/>
            <p:cNvSpPr/>
            <p:nvPr/>
          </p:nvSpPr>
          <p:spPr bwMode="auto">
            <a:xfrm>
              <a:off x="6535088" y="2818516"/>
              <a:ext cx="47625" cy="41275"/>
            </a:xfrm>
            <a:custGeom>
              <a:avLst/>
              <a:gdLst>
                <a:gd name="T0" fmla="*/ 1 w 7"/>
                <a:gd name="T1" fmla="*/ 6 h 6"/>
                <a:gd name="T2" fmla="*/ 1 w 7"/>
                <a:gd name="T3" fmla="*/ 5 h 6"/>
                <a:gd name="T4" fmla="*/ 1 w 7"/>
                <a:gd name="T5" fmla="*/ 4 h 6"/>
                <a:gd name="T6" fmla="*/ 1 w 7"/>
                <a:gd name="T7" fmla="*/ 4 h 6"/>
                <a:gd name="T8" fmla="*/ 1 w 7"/>
                <a:gd name="T9" fmla="*/ 3 h 6"/>
                <a:gd name="T10" fmla="*/ 3 w 7"/>
                <a:gd name="T11" fmla="*/ 2 h 6"/>
                <a:gd name="T12" fmla="*/ 4 w 7"/>
                <a:gd name="T13" fmla="*/ 2 h 6"/>
                <a:gd name="T14" fmla="*/ 4 w 7"/>
                <a:gd name="T15" fmla="*/ 1 h 6"/>
                <a:gd name="T16" fmla="*/ 7 w 7"/>
                <a:gd name="T17" fmla="*/ 0 h 6"/>
                <a:gd name="T18" fmla="*/ 6 w 7"/>
                <a:gd name="T19" fmla="*/ 0 h 6"/>
                <a:gd name="T20" fmla="*/ 5 w 7"/>
                <a:gd name="T21" fmla="*/ 1 h 6"/>
                <a:gd name="T22" fmla="*/ 2 w 7"/>
                <a:gd name="T23" fmla="*/ 3 h 6"/>
                <a:gd name="T24" fmla="*/ 2 w 7"/>
                <a:gd name="T25" fmla="*/ 3 h 6"/>
                <a:gd name="T26" fmla="*/ 2 w 7"/>
                <a:gd name="T27" fmla="*/ 5 h 6"/>
                <a:gd name="T28" fmla="*/ 1 w 7"/>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6">
                  <a:moveTo>
                    <a:pt x="1" y="6"/>
                  </a:moveTo>
                  <a:cubicBezTo>
                    <a:pt x="1" y="6"/>
                    <a:pt x="0" y="6"/>
                    <a:pt x="1" y="5"/>
                  </a:cubicBezTo>
                  <a:cubicBezTo>
                    <a:pt x="1" y="4"/>
                    <a:pt x="1" y="4"/>
                    <a:pt x="1" y="4"/>
                  </a:cubicBezTo>
                  <a:cubicBezTo>
                    <a:pt x="1" y="4"/>
                    <a:pt x="1" y="4"/>
                    <a:pt x="1" y="4"/>
                  </a:cubicBezTo>
                  <a:cubicBezTo>
                    <a:pt x="1" y="4"/>
                    <a:pt x="1" y="3"/>
                    <a:pt x="1" y="3"/>
                  </a:cubicBezTo>
                  <a:cubicBezTo>
                    <a:pt x="2" y="3"/>
                    <a:pt x="2" y="3"/>
                    <a:pt x="3" y="2"/>
                  </a:cubicBezTo>
                  <a:cubicBezTo>
                    <a:pt x="3" y="2"/>
                    <a:pt x="3" y="2"/>
                    <a:pt x="4" y="2"/>
                  </a:cubicBezTo>
                  <a:cubicBezTo>
                    <a:pt x="4" y="2"/>
                    <a:pt x="4" y="1"/>
                    <a:pt x="4" y="1"/>
                  </a:cubicBezTo>
                  <a:cubicBezTo>
                    <a:pt x="5" y="1"/>
                    <a:pt x="6" y="0"/>
                    <a:pt x="7" y="0"/>
                  </a:cubicBezTo>
                  <a:cubicBezTo>
                    <a:pt x="7" y="0"/>
                    <a:pt x="7" y="0"/>
                    <a:pt x="6" y="0"/>
                  </a:cubicBezTo>
                  <a:cubicBezTo>
                    <a:pt x="6" y="0"/>
                    <a:pt x="6" y="1"/>
                    <a:pt x="5" y="1"/>
                  </a:cubicBezTo>
                  <a:cubicBezTo>
                    <a:pt x="4" y="2"/>
                    <a:pt x="3" y="2"/>
                    <a:pt x="2" y="3"/>
                  </a:cubicBezTo>
                  <a:cubicBezTo>
                    <a:pt x="2" y="3"/>
                    <a:pt x="2" y="3"/>
                    <a:pt x="2" y="3"/>
                  </a:cubicBezTo>
                  <a:cubicBezTo>
                    <a:pt x="2" y="4"/>
                    <a:pt x="2" y="4"/>
                    <a:pt x="2" y="5"/>
                  </a:cubicBezTo>
                  <a:cubicBezTo>
                    <a:pt x="2" y="5"/>
                    <a:pt x="2" y="5"/>
                    <a:pt x="1" y="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5" name="Freeform 23"/>
            <p:cNvSpPr/>
            <p:nvPr/>
          </p:nvSpPr>
          <p:spPr bwMode="auto">
            <a:xfrm>
              <a:off x="6601763" y="2993141"/>
              <a:ext cx="47625" cy="33338"/>
            </a:xfrm>
            <a:custGeom>
              <a:avLst/>
              <a:gdLst>
                <a:gd name="T0" fmla="*/ 7 w 7"/>
                <a:gd name="T1" fmla="*/ 3 h 5"/>
                <a:gd name="T2" fmla="*/ 5 w 7"/>
                <a:gd name="T3" fmla="*/ 4 h 5"/>
                <a:gd name="T4" fmla="*/ 5 w 7"/>
                <a:gd name="T5" fmla="*/ 4 h 5"/>
                <a:gd name="T6" fmla="*/ 4 w 7"/>
                <a:gd name="T7" fmla="*/ 4 h 5"/>
                <a:gd name="T8" fmla="*/ 3 w 7"/>
                <a:gd name="T9" fmla="*/ 5 h 5"/>
                <a:gd name="T10" fmla="*/ 1 w 7"/>
                <a:gd name="T11" fmla="*/ 4 h 5"/>
                <a:gd name="T12" fmla="*/ 1 w 7"/>
                <a:gd name="T13" fmla="*/ 3 h 5"/>
                <a:gd name="T14" fmla="*/ 0 w 7"/>
                <a:gd name="T15" fmla="*/ 3 h 5"/>
                <a:gd name="T16" fmla="*/ 0 w 7"/>
                <a:gd name="T17" fmla="*/ 2 h 5"/>
                <a:gd name="T18" fmla="*/ 2 w 7"/>
                <a:gd name="T19" fmla="*/ 0 h 5"/>
                <a:gd name="T20" fmla="*/ 3 w 7"/>
                <a:gd name="T21" fmla="*/ 1 h 5"/>
                <a:gd name="T22" fmla="*/ 3 w 7"/>
                <a:gd name="T23" fmla="*/ 1 h 5"/>
                <a:gd name="T24" fmla="*/ 5 w 7"/>
                <a:gd name="T25" fmla="*/ 2 h 5"/>
                <a:gd name="T26" fmla="*/ 6 w 7"/>
                <a:gd name="T27" fmla="*/ 2 h 5"/>
                <a:gd name="T28" fmla="*/ 7 w 7"/>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5">
                  <a:moveTo>
                    <a:pt x="7" y="3"/>
                  </a:moveTo>
                  <a:cubicBezTo>
                    <a:pt x="6" y="4"/>
                    <a:pt x="5" y="4"/>
                    <a:pt x="5" y="4"/>
                  </a:cubicBezTo>
                  <a:cubicBezTo>
                    <a:pt x="5" y="4"/>
                    <a:pt x="5" y="4"/>
                    <a:pt x="5" y="4"/>
                  </a:cubicBezTo>
                  <a:cubicBezTo>
                    <a:pt x="5" y="4"/>
                    <a:pt x="4" y="4"/>
                    <a:pt x="4" y="4"/>
                  </a:cubicBezTo>
                  <a:cubicBezTo>
                    <a:pt x="4" y="4"/>
                    <a:pt x="3" y="4"/>
                    <a:pt x="3" y="5"/>
                  </a:cubicBezTo>
                  <a:cubicBezTo>
                    <a:pt x="1" y="5"/>
                    <a:pt x="1" y="5"/>
                    <a:pt x="1" y="4"/>
                  </a:cubicBezTo>
                  <a:cubicBezTo>
                    <a:pt x="1" y="4"/>
                    <a:pt x="1" y="4"/>
                    <a:pt x="1" y="3"/>
                  </a:cubicBezTo>
                  <a:cubicBezTo>
                    <a:pt x="1" y="3"/>
                    <a:pt x="1" y="3"/>
                    <a:pt x="0" y="3"/>
                  </a:cubicBezTo>
                  <a:cubicBezTo>
                    <a:pt x="0" y="3"/>
                    <a:pt x="0" y="3"/>
                    <a:pt x="0" y="2"/>
                  </a:cubicBezTo>
                  <a:cubicBezTo>
                    <a:pt x="1" y="0"/>
                    <a:pt x="2" y="0"/>
                    <a:pt x="2" y="0"/>
                  </a:cubicBezTo>
                  <a:cubicBezTo>
                    <a:pt x="3" y="0"/>
                    <a:pt x="3" y="1"/>
                    <a:pt x="3" y="1"/>
                  </a:cubicBezTo>
                  <a:cubicBezTo>
                    <a:pt x="3" y="1"/>
                    <a:pt x="3" y="1"/>
                    <a:pt x="3" y="1"/>
                  </a:cubicBezTo>
                  <a:cubicBezTo>
                    <a:pt x="3" y="1"/>
                    <a:pt x="5" y="2"/>
                    <a:pt x="5" y="2"/>
                  </a:cubicBezTo>
                  <a:cubicBezTo>
                    <a:pt x="6" y="2"/>
                    <a:pt x="6" y="2"/>
                    <a:pt x="6" y="2"/>
                  </a:cubicBezTo>
                  <a:cubicBezTo>
                    <a:pt x="6" y="2"/>
                    <a:pt x="7" y="3"/>
                    <a:pt x="7"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6" name="Freeform 24"/>
            <p:cNvSpPr/>
            <p:nvPr/>
          </p:nvSpPr>
          <p:spPr bwMode="auto">
            <a:xfrm>
              <a:off x="6481113" y="2839153"/>
              <a:ext cx="261938" cy="166688"/>
            </a:xfrm>
            <a:custGeom>
              <a:avLst/>
              <a:gdLst>
                <a:gd name="T0" fmla="*/ 32 w 39"/>
                <a:gd name="T1" fmla="*/ 10 h 25"/>
                <a:gd name="T2" fmla="*/ 30 w 39"/>
                <a:gd name="T3" fmla="*/ 13 h 25"/>
                <a:gd name="T4" fmla="*/ 25 w 39"/>
                <a:gd name="T5" fmla="*/ 15 h 25"/>
                <a:gd name="T6" fmla="*/ 21 w 39"/>
                <a:gd name="T7" fmla="*/ 19 h 25"/>
                <a:gd name="T8" fmla="*/ 20 w 39"/>
                <a:gd name="T9" fmla="*/ 17 h 25"/>
                <a:gd name="T10" fmla="*/ 19 w 39"/>
                <a:gd name="T11" fmla="*/ 19 h 25"/>
                <a:gd name="T12" fmla="*/ 14 w 39"/>
                <a:gd name="T13" fmla="*/ 19 h 25"/>
                <a:gd name="T14" fmla="*/ 10 w 39"/>
                <a:gd name="T15" fmla="*/ 20 h 25"/>
                <a:gd name="T16" fmla="*/ 5 w 39"/>
                <a:gd name="T17" fmla="*/ 21 h 25"/>
                <a:gd name="T18" fmla="*/ 2 w 39"/>
                <a:gd name="T19" fmla="*/ 24 h 25"/>
                <a:gd name="T20" fmla="*/ 0 w 39"/>
                <a:gd name="T21" fmla="*/ 23 h 25"/>
                <a:gd name="T22" fmla="*/ 7 w 39"/>
                <a:gd name="T23" fmla="*/ 13 h 25"/>
                <a:gd name="T24" fmla="*/ 9 w 39"/>
                <a:gd name="T25" fmla="*/ 11 h 25"/>
                <a:gd name="T26" fmla="*/ 10 w 39"/>
                <a:gd name="T27" fmla="*/ 11 h 25"/>
                <a:gd name="T28" fmla="*/ 10 w 39"/>
                <a:gd name="T29" fmla="*/ 11 h 25"/>
                <a:gd name="T30" fmla="*/ 10 w 39"/>
                <a:gd name="T31" fmla="*/ 11 h 25"/>
                <a:gd name="T32" fmla="*/ 10 w 39"/>
                <a:gd name="T33" fmla="*/ 11 h 25"/>
                <a:gd name="T34" fmla="*/ 11 w 39"/>
                <a:gd name="T35" fmla="*/ 10 h 25"/>
                <a:gd name="T36" fmla="*/ 13 w 39"/>
                <a:gd name="T37" fmla="*/ 5 h 25"/>
                <a:gd name="T38" fmla="*/ 12 w 39"/>
                <a:gd name="T39" fmla="*/ 4 h 25"/>
                <a:gd name="T40" fmla="*/ 13 w 39"/>
                <a:gd name="T41" fmla="*/ 3 h 25"/>
                <a:gd name="T42" fmla="*/ 13 w 39"/>
                <a:gd name="T43" fmla="*/ 3 h 25"/>
                <a:gd name="T44" fmla="*/ 13 w 39"/>
                <a:gd name="T45" fmla="*/ 3 h 25"/>
                <a:gd name="T46" fmla="*/ 13 w 39"/>
                <a:gd name="T47" fmla="*/ 3 h 25"/>
                <a:gd name="T48" fmla="*/ 14 w 39"/>
                <a:gd name="T49" fmla="*/ 2 h 25"/>
                <a:gd name="T50" fmla="*/ 18 w 39"/>
                <a:gd name="T51" fmla="*/ 2 h 25"/>
                <a:gd name="T52" fmla="*/ 22 w 39"/>
                <a:gd name="T53" fmla="*/ 1 h 25"/>
                <a:gd name="T54" fmla="*/ 22 w 39"/>
                <a:gd name="T55" fmla="*/ 1 h 25"/>
                <a:gd name="T56" fmla="*/ 26 w 39"/>
                <a:gd name="T57" fmla="*/ 1 h 25"/>
                <a:gd name="T58" fmla="*/ 26 w 39"/>
                <a:gd name="T59" fmla="*/ 2 h 25"/>
                <a:gd name="T60" fmla="*/ 29 w 39"/>
                <a:gd name="T61" fmla="*/ 1 h 25"/>
                <a:gd name="T62" fmla="*/ 37 w 39"/>
                <a:gd name="T63" fmla="*/ 1 h 25"/>
                <a:gd name="T64" fmla="*/ 34 w 39"/>
                <a:gd name="T65" fmla="*/ 2 h 25"/>
                <a:gd name="T66" fmla="*/ 38 w 39"/>
                <a:gd name="T67" fmla="*/ 4 h 25"/>
                <a:gd name="T68" fmla="*/ 36 w 39"/>
                <a:gd name="T69"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 h="25">
                  <a:moveTo>
                    <a:pt x="38" y="8"/>
                  </a:moveTo>
                  <a:cubicBezTo>
                    <a:pt x="36" y="9"/>
                    <a:pt x="34" y="9"/>
                    <a:pt x="32" y="10"/>
                  </a:cubicBezTo>
                  <a:cubicBezTo>
                    <a:pt x="30" y="11"/>
                    <a:pt x="30" y="12"/>
                    <a:pt x="30" y="12"/>
                  </a:cubicBezTo>
                  <a:cubicBezTo>
                    <a:pt x="30" y="13"/>
                    <a:pt x="30" y="13"/>
                    <a:pt x="30" y="13"/>
                  </a:cubicBezTo>
                  <a:cubicBezTo>
                    <a:pt x="26" y="16"/>
                    <a:pt x="26" y="16"/>
                    <a:pt x="26" y="16"/>
                  </a:cubicBezTo>
                  <a:cubicBezTo>
                    <a:pt x="26" y="16"/>
                    <a:pt x="25" y="14"/>
                    <a:pt x="25" y="15"/>
                  </a:cubicBezTo>
                  <a:cubicBezTo>
                    <a:pt x="23" y="16"/>
                    <a:pt x="23" y="18"/>
                    <a:pt x="21" y="19"/>
                  </a:cubicBezTo>
                  <a:cubicBezTo>
                    <a:pt x="21" y="19"/>
                    <a:pt x="21" y="19"/>
                    <a:pt x="21" y="19"/>
                  </a:cubicBezTo>
                  <a:cubicBezTo>
                    <a:pt x="20" y="18"/>
                    <a:pt x="22" y="17"/>
                    <a:pt x="21" y="16"/>
                  </a:cubicBezTo>
                  <a:cubicBezTo>
                    <a:pt x="21" y="16"/>
                    <a:pt x="20" y="17"/>
                    <a:pt x="20" y="17"/>
                  </a:cubicBezTo>
                  <a:cubicBezTo>
                    <a:pt x="20" y="18"/>
                    <a:pt x="20" y="19"/>
                    <a:pt x="19" y="19"/>
                  </a:cubicBezTo>
                  <a:cubicBezTo>
                    <a:pt x="19" y="19"/>
                    <a:pt x="19" y="19"/>
                    <a:pt x="19" y="19"/>
                  </a:cubicBezTo>
                  <a:cubicBezTo>
                    <a:pt x="18" y="19"/>
                    <a:pt x="17" y="20"/>
                    <a:pt x="16" y="19"/>
                  </a:cubicBezTo>
                  <a:cubicBezTo>
                    <a:pt x="15" y="19"/>
                    <a:pt x="15" y="19"/>
                    <a:pt x="14" y="19"/>
                  </a:cubicBezTo>
                  <a:cubicBezTo>
                    <a:pt x="13" y="19"/>
                    <a:pt x="13" y="20"/>
                    <a:pt x="11" y="20"/>
                  </a:cubicBezTo>
                  <a:cubicBezTo>
                    <a:pt x="11" y="20"/>
                    <a:pt x="11" y="20"/>
                    <a:pt x="10" y="20"/>
                  </a:cubicBezTo>
                  <a:cubicBezTo>
                    <a:pt x="10" y="19"/>
                    <a:pt x="10" y="19"/>
                    <a:pt x="8" y="20"/>
                  </a:cubicBezTo>
                  <a:cubicBezTo>
                    <a:pt x="6" y="20"/>
                    <a:pt x="6" y="23"/>
                    <a:pt x="5" y="21"/>
                  </a:cubicBezTo>
                  <a:cubicBezTo>
                    <a:pt x="5" y="21"/>
                    <a:pt x="5" y="21"/>
                    <a:pt x="4" y="23"/>
                  </a:cubicBezTo>
                  <a:cubicBezTo>
                    <a:pt x="3" y="23"/>
                    <a:pt x="2" y="24"/>
                    <a:pt x="2" y="24"/>
                  </a:cubicBezTo>
                  <a:cubicBezTo>
                    <a:pt x="0" y="25"/>
                    <a:pt x="1" y="24"/>
                    <a:pt x="1" y="22"/>
                  </a:cubicBezTo>
                  <a:cubicBezTo>
                    <a:pt x="1" y="22"/>
                    <a:pt x="1" y="23"/>
                    <a:pt x="0" y="23"/>
                  </a:cubicBezTo>
                  <a:cubicBezTo>
                    <a:pt x="0" y="22"/>
                    <a:pt x="1" y="18"/>
                    <a:pt x="3" y="18"/>
                  </a:cubicBezTo>
                  <a:cubicBezTo>
                    <a:pt x="3" y="16"/>
                    <a:pt x="3" y="16"/>
                    <a:pt x="7" y="13"/>
                  </a:cubicBezTo>
                  <a:cubicBezTo>
                    <a:pt x="7" y="13"/>
                    <a:pt x="7" y="13"/>
                    <a:pt x="7" y="13"/>
                  </a:cubicBezTo>
                  <a:cubicBezTo>
                    <a:pt x="7" y="12"/>
                    <a:pt x="9" y="11"/>
                    <a:pt x="9"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10" y="11"/>
                    <a:pt x="10" y="11"/>
                    <a:pt x="10" y="11"/>
                  </a:cubicBezTo>
                  <a:cubicBezTo>
                    <a:pt x="9" y="12"/>
                    <a:pt x="8" y="12"/>
                    <a:pt x="8" y="13"/>
                  </a:cubicBezTo>
                  <a:cubicBezTo>
                    <a:pt x="9" y="13"/>
                    <a:pt x="11" y="11"/>
                    <a:pt x="11" y="10"/>
                  </a:cubicBezTo>
                  <a:cubicBezTo>
                    <a:pt x="10" y="10"/>
                    <a:pt x="9" y="11"/>
                    <a:pt x="8" y="11"/>
                  </a:cubicBezTo>
                  <a:cubicBezTo>
                    <a:pt x="10" y="9"/>
                    <a:pt x="16" y="7"/>
                    <a:pt x="13" y="5"/>
                  </a:cubicBezTo>
                  <a:cubicBezTo>
                    <a:pt x="13" y="4"/>
                    <a:pt x="13" y="4"/>
                    <a:pt x="14" y="3"/>
                  </a:cubicBezTo>
                  <a:cubicBezTo>
                    <a:pt x="12" y="5"/>
                    <a:pt x="12" y="5"/>
                    <a:pt x="12" y="4"/>
                  </a:cubicBezTo>
                  <a:cubicBezTo>
                    <a:pt x="12" y="4"/>
                    <a:pt x="13" y="4"/>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3" y="3"/>
                    <a:pt x="13" y="3"/>
                    <a:pt x="13" y="3"/>
                  </a:cubicBezTo>
                  <a:cubicBezTo>
                    <a:pt x="14" y="2"/>
                    <a:pt x="14" y="2"/>
                    <a:pt x="14" y="2"/>
                  </a:cubicBezTo>
                  <a:cubicBezTo>
                    <a:pt x="15" y="2"/>
                    <a:pt x="15" y="2"/>
                    <a:pt x="16" y="2"/>
                  </a:cubicBezTo>
                  <a:cubicBezTo>
                    <a:pt x="18" y="2"/>
                    <a:pt x="18" y="2"/>
                    <a:pt x="18" y="2"/>
                  </a:cubicBezTo>
                  <a:cubicBezTo>
                    <a:pt x="18" y="2"/>
                    <a:pt x="18" y="2"/>
                    <a:pt x="18" y="2"/>
                  </a:cubicBezTo>
                  <a:cubicBezTo>
                    <a:pt x="19" y="2"/>
                    <a:pt x="20" y="1"/>
                    <a:pt x="22" y="1"/>
                  </a:cubicBezTo>
                  <a:cubicBezTo>
                    <a:pt x="22" y="1"/>
                    <a:pt x="22" y="1"/>
                    <a:pt x="22" y="1"/>
                  </a:cubicBezTo>
                  <a:cubicBezTo>
                    <a:pt x="22" y="1"/>
                    <a:pt x="22" y="1"/>
                    <a:pt x="22" y="1"/>
                  </a:cubicBezTo>
                  <a:cubicBezTo>
                    <a:pt x="23" y="1"/>
                    <a:pt x="23" y="0"/>
                    <a:pt x="24" y="0"/>
                  </a:cubicBezTo>
                  <a:cubicBezTo>
                    <a:pt x="26" y="0"/>
                    <a:pt x="26" y="1"/>
                    <a:pt x="26" y="1"/>
                  </a:cubicBezTo>
                  <a:cubicBezTo>
                    <a:pt x="26" y="1"/>
                    <a:pt x="26" y="1"/>
                    <a:pt x="26" y="1"/>
                  </a:cubicBezTo>
                  <a:cubicBezTo>
                    <a:pt x="26" y="1"/>
                    <a:pt x="26" y="2"/>
                    <a:pt x="26" y="2"/>
                  </a:cubicBezTo>
                  <a:cubicBezTo>
                    <a:pt x="28" y="3"/>
                    <a:pt x="29" y="0"/>
                    <a:pt x="30" y="0"/>
                  </a:cubicBezTo>
                  <a:cubicBezTo>
                    <a:pt x="30" y="1"/>
                    <a:pt x="29" y="1"/>
                    <a:pt x="29" y="1"/>
                  </a:cubicBezTo>
                  <a:cubicBezTo>
                    <a:pt x="31" y="1"/>
                    <a:pt x="32" y="0"/>
                    <a:pt x="34" y="0"/>
                  </a:cubicBezTo>
                  <a:cubicBezTo>
                    <a:pt x="35" y="0"/>
                    <a:pt x="35" y="0"/>
                    <a:pt x="37" y="1"/>
                  </a:cubicBezTo>
                  <a:cubicBezTo>
                    <a:pt x="37" y="1"/>
                    <a:pt x="37" y="1"/>
                    <a:pt x="38" y="2"/>
                  </a:cubicBezTo>
                  <a:cubicBezTo>
                    <a:pt x="37" y="2"/>
                    <a:pt x="34" y="2"/>
                    <a:pt x="34" y="2"/>
                  </a:cubicBezTo>
                  <a:cubicBezTo>
                    <a:pt x="34" y="2"/>
                    <a:pt x="34" y="3"/>
                    <a:pt x="39" y="3"/>
                  </a:cubicBezTo>
                  <a:cubicBezTo>
                    <a:pt x="39" y="3"/>
                    <a:pt x="39" y="3"/>
                    <a:pt x="38" y="4"/>
                  </a:cubicBezTo>
                  <a:cubicBezTo>
                    <a:pt x="36" y="5"/>
                    <a:pt x="34" y="7"/>
                    <a:pt x="34" y="7"/>
                  </a:cubicBezTo>
                  <a:cubicBezTo>
                    <a:pt x="35" y="8"/>
                    <a:pt x="35" y="8"/>
                    <a:pt x="36" y="7"/>
                  </a:cubicBezTo>
                  <a:cubicBezTo>
                    <a:pt x="39" y="6"/>
                    <a:pt x="38" y="7"/>
                    <a:pt x="38" y="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7" name="Freeform 25"/>
            <p:cNvSpPr/>
            <p:nvPr/>
          </p:nvSpPr>
          <p:spPr bwMode="auto">
            <a:xfrm>
              <a:off x="6208063" y="3218566"/>
              <a:ext cx="6350" cy="47625"/>
            </a:xfrm>
            <a:custGeom>
              <a:avLst/>
              <a:gdLst>
                <a:gd name="T0" fmla="*/ 1 w 1"/>
                <a:gd name="T1" fmla="*/ 7 h 7"/>
                <a:gd name="T2" fmla="*/ 1 w 1"/>
                <a:gd name="T3" fmla="*/ 7 h 7"/>
                <a:gd name="T4" fmla="*/ 0 w 1"/>
                <a:gd name="T5" fmla="*/ 6 h 7"/>
                <a:gd name="T6" fmla="*/ 0 w 1"/>
                <a:gd name="T7" fmla="*/ 5 h 7"/>
                <a:gd name="T8" fmla="*/ 1 w 1"/>
                <a:gd name="T9" fmla="*/ 3 h 7"/>
                <a:gd name="T10" fmla="*/ 0 w 1"/>
                <a:gd name="T11" fmla="*/ 2 h 7"/>
                <a:gd name="T12" fmla="*/ 0 w 1"/>
                <a:gd name="T13" fmla="*/ 1 h 7"/>
                <a:gd name="T14" fmla="*/ 1 w 1"/>
                <a:gd name="T15" fmla="*/ 0 h 7"/>
                <a:gd name="T16" fmla="*/ 1 w 1"/>
                <a:gd name="T17" fmla="*/ 0 h 7"/>
                <a:gd name="T18" fmla="*/ 1 w 1"/>
                <a:gd name="T19" fmla="*/ 1 h 7"/>
                <a:gd name="T20" fmla="*/ 1 w 1"/>
                <a:gd name="T21" fmla="*/ 2 h 7"/>
                <a:gd name="T22" fmla="*/ 1 w 1"/>
                <a:gd name="T23" fmla="*/ 4 h 7"/>
                <a:gd name="T24" fmla="*/ 1 w 1"/>
                <a:gd name="T25" fmla="*/ 6 h 7"/>
                <a:gd name="T26" fmla="*/ 1 w 1"/>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7">
                  <a:moveTo>
                    <a:pt x="1" y="7"/>
                  </a:moveTo>
                  <a:cubicBezTo>
                    <a:pt x="1" y="7"/>
                    <a:pt x="1" y="7"/>
                    <a:pt x="1" y="7"/>
                  </a:cubicBezTo>
                  <a:cubicBezTo>
                    <a:pt x="0" y="7"/>
                    <a:pt x="0" y="6"/>
                    <a:pt x="0" y="6"/>
                  </a:cubicBezTo>
                  <a:cubicBezTo>
                    <a:pt x="0" y="6"/>
                    <a:pt x="0" y="5"/>
                    <a:pt x="0" y="5"/>
                  </a:cubicBezTo>
                  <a:cubicBezTo>
                    <a:pt x="1" y="4"/>
                    <a:pt x="1" y="3"/>
                    <a:pt x="1" y="3"/>
                  </a:cubicBezTo>
                  <a:cubicBezTo>
                    <a:pt x="1" y="2"/>
                    <a:pt x="0" y="2"/>
                    <a:pt x="0" y="2"/>
                  </a:cubicBezTo>
                  <a:cubicBezTo>
                    <a:pt x="0" y="1"/>
                    <a:pt x="0" y="1"/>
                    <a:pt x="0" y="1"/>
                  </a:cubicBezTo>
                  <a:cubicBezTo>
                    <a:pt x="0" y="1"/>
                    <a:pt x="0" y="1"/>
                    <a:pt x="1" y="0"/>
                  </a:cubicBezTo>
                  <a:cubicBezTo>
                    <a:pt x="1" y="0"/>
                    <a:pt x="1" y="0"/>
                    <a:pt x="1" y="0"/>
                  </a:cubicBezTo>
                  <a:cubicBezTo>
                    <a:pt x="1" y="1"/>
                    <a:pt x="1" y="1"/>
                    <a:pt x="1" y="1"/>
                  </a:cubicBezTo>
                  <a:cubicBezTo>
                    <a:pt x="1" y="1"/>
                    <a:pt x="1" y="1"/>
                    <a:pt x="1" y="2"/>
                  </a:cubicBezTo>
                  <a:cubicBezTo>
                    <a:pt x="1" y="2"/>
                    <a:pt x="1" y="3"/>
                    <a:pt x="1" y="4"/>
                  </a:cubicBezTo>
                  <a:cubicBezTo>
                    <a:pt x="1" y="5"/>
                    <a:pt x="1" y="5"/>
                    <a:pt x="1" y="6"/>
                  </a:cubicBezTo>
                  <a:cubicBezTo>
                    <a:pt x="1" y="6"/>
                    <a:pt x="1" y="7"/>
                    <a:pt x="1" y="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8" name="Freeform 26"/>
            <p:cNvSpPr/>
            <p:nvPr/>
          </p:nvSpPr>
          <p:spPr bwMode="auto">
            <a:xfrm>
              <a:off x="6220763" y="3212216"/>
              <a:ext cx="0" cy="14288"/>
            </a:xfrm>
            <a:custGeom>
              <a:avLst/>
              <a:gdLst>
                <a:gd name="T0" fmla="*/ 1 h 2"/>
                <a:gd name="T1" fmla="*/ 2 h 2"/>
                <a:gd name="T2" fmla="*/ 0 h 2"/>
                <a:gd name="T3" fmla="*/ 0 h 2"/>
                <a:gd name="T4" fmla="*/ 1 h 2"/>
              </a:gdLst>
              <a:ahLst/>
              <a:cxnLst>
                <a:cxn ang="0">
                  <a:pos x="0" y="T0"/>
                </a:cxn>
                <a:cxn ang="0">
                  <a:pos x="0" y="T1"/>
                </a:cxn>
                <a:cxn ang="0">
                  <a:pos x="0" y="T2"/>
                </a:cxn>
                <a:cxn ang="0">
                  <a:pos x="0" y="T3"/>
                </a:cxn>
                <a:cxn ang="0">
                  <a:pos x="0" y="T4"/>
                </a:cxn>
              </a:cxnLst>
              <a:rect l="0" t="0" r="r" b="b"/>
              <a:pathLst>
                <a:path h="2">
                  <a:moveTo>
                    <a:pt x="0" y="1"/>
                  </a:moveTo>
                  <a:cubicBezTo>
                    <a:pt x="0" y="2"/>
                    <a:pt x="0" y="2"/>
                    <a:pt x="0" y="2"/>
                  </a:cubicBezTo>
                  <a:cubicBezTo>
                    <a:pt x="0" y="1"/>
                    <a:pt x="0" y="0"/>
                    <a:pt x="0" y="0"/>
                  </a:cubicBezTo>
                  <a:cubicBezTo>
                    <a:pt x="0" y="0"/>
                    <a:pt x="0" y="0"/>
                    <a:pt x="0" y="0"/>
                  </a:cubicBezTo>
                  <a:cubicBezTo>
                    <a:pt x="0" y="1"/>
                    <a:pt x="0" y="1"/>
                    <a:pt x="0"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9" name="Freeform 27"/>
            <p:cNvSpPr/>
            <p:nvPr/>
          </p:nvSpPr>
          <p:spPr bwMode="auto">
            <a:xfrm>
              <a:off x="6201713" y="3285241"/>
              <a:ext cx="0" cy="14288"/>
            </a:xfrm>
            <a:custGeom>
              <a:avLst/>
              <a:gdLst>
                <a:gd name="T0" fmla="*/ 1 h 2"/>
                <a:gd name="T1" fmla="*/ 2 h 2"/>
                <a:gd name="T2" fmla="*/ 0 h 2"/>
                <a:gd name="T3" fmla="*/ 0 h 2"/>
                <a:gd name="T4" fmla="*/ 1 h 2"/>
              </a:gdLst>
              <a:ahLst/>
              <a:cxnLst>
                <a:cxn ang="0">
                  <a:pos x="0" y="T0"/>
                </a:cxn>
                <a:cxn ang="0">
                  <a:pos x="0" y="T1"/>
                </a:cxn>
                <a:cxn ang="0">
                  <a:pos x="0" y="T2"/>
                </a:cxn>
                <a:cxn ang="0">
                  <a:pos x="0" y="T3"/>
                </a:cxn>
                <a:cxn ang="0">
                  <a:pos x="0" y="T4"/>
                </a:cxn>
              </a:cxnLst>
              <a:rect l="0" t="0" r="r" b="b"/>
              <a:pathLst>
                <a:path h="2">
                  <a:moveTo>
                    <a:pt x="0" y="1"/>
                  </a:moveTo>
                  <a:cubicBezTo>
                    <a:pt x="0" y="2"/>
                    <a:pt x="0" y="2"/>
                    <a:pt x="0" y="2"/>
                  </a:cubicBezTo>
                  <a:cubicBezTo>
                    <a:pt x="0" y="2"/>
                    <a:pt x="0" y="0"/>
                    <a:pt x="0" y="0"/>
                  </a:cubicBezTo>
                  <a:cubicBezTo>
                    <a:pt x="0" y="0"/>
                    <a:pt x="0" y="0"/>
                    <a:pt x="0" y="0"/>
                  </a:cubicBezTo>
                  <a:cubicBezTo>
                    <a:pt x="0" y="0"/>
                    <a:pt x="0" y="1"/>
                    <a:pt x="0"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0" name="Freeform 28"/>
            <p:cNvSpPr/>
            <p:nvPr/>
          </p:nvSpPr>
          <p:spPr bwMode="auto">
            <a:xfrm>
              <a:off x="6220763" y="3299528"/>
              <a:ext cx="7938" cy="19050"/>
            </a:xfrm>
            <a:custGeom>
              <a:avLst/>
              <a:gdLst>
                <a:gd name="T0" fmla="*/ 1 w 1"/>
                <a:gd name="T1" fmla="*/ 2 h 3"/>
                <a:gd name="T2" fmla="*/ 0 w 1"/>
                <a:gd name="T3" fmla="*/ 3 h 3"/>
                <a:gd name="T4" fmla="*/ 1 w 1"/>
                <a:gd name="T5" fmla="*/ 1 h 3"/>
                <a:gd name="T6" fmla="*/ 1 w 1"/>
                <a:gd name="T7" fmla="*/ 1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0" y="3"/>
                    <a:pt x="0" y="3"/>
                    <a:pt x="0" y="3"/>
                  </a:cubicBezTo>
                  <a:cubicBezTo>
                    <a:pt x="0" y="2"/>
                    <a:pt x="0" y="0"/>
                    <a:pt x="1" y="1"/>
                  </a:cubicBezTo>
                  <a:cubicBezTo>
                    <a:pt x="1" y="1"/>
                    <a:pt x="1" y="1"/>
                    <a:pt x="1" y="1"/>
                  </a:cubicBezTo>
                  <a:cubicBezTo>
                    <a:pt x="1" y="1"/>
                    <a:pt x="1" y="2"/>
                    <a:pt x="1" y="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1" name="Freeform 29"/>
            <p:cNvSpPr/>
            <p:nvPr/>
          </p:nvSpPr>
          <p:spPr bwMode="auto">
            <a:xfrm>
              <a:off x="6208063" y="3278891"/>
              <a:ext cx="12700" cy="26988"/>
            </a:xfrm>
            <a:custGeom>
              <a:avLst/>
              <a:gdLst>
                <a:gd name="T0" fmla="*/ 2 w 2"/>
                <a:gd name="T1" fmla="*/ 4 h 4"/>
                <a:gd name="T2" fmla="*/ 1 w 2"/>
                <a:gd name="T3" fmla="*/ 4 h 4"/>
                <a:gd name="T4" fmla="*/ 1 w 2"/>
                <a:gd name="T5" fmla="*/ 4 h 4"/>
                <a:gd name="T6" fmla="*/ 1 w 2"/>
                <a:gd name="T7" fmla="*/ 3 h 4"/>
                <a:gd name="T8" fmla="*/ 1 w 2"/>
                <a:gd name="T9" fmla="*/ 3 h 4"/>
                <a:gd name="T10" fmla="*/ 1 w 2"/>
                <a:gd name="T11" fmla="*/ 2 h 4"/>
                <a:gd name="T12" fmla="*/ 0 w 2"/>
                <a:gd name="T13" fmla="*/ 1 h 4"/>
                <a:gd name="T14" fmla="*/ 1 w 2"/>
                <a:gd name="T15" fmla="*/ 0 h 4"/>
                <a:gd name="T16" fmla="*/ 2 w 2"/>
                <a:gd name="T17" fmla="*/ 0 h 4"/>
                <a:gd name="T18" fmla="*/ 2 w 2"/>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2" y="4"/>
                  </a:moveTo>
                  <a:cubicBezTo>
                    <a:pt x="1" y="4"/>
                    <a:pt x="1" y="4"/>
                    <a:pt x="1" y="4"/>
                  </a:cubicBezTo>
                  <a:cubicBezTo>
                    <a:pt x="1" y="4"/>
                    <a:pt x="1" y="4"/>
                    <a:pt x="1" y="4"/>
                  </a:cubicBezTo>
                  <a:cubicBezTo>
                    <a:pt x="1" y="4"/>
                    <a:pt x="1" y="4"/>
                    <a:pt x="1" y="3"/>
                  </a:cubicBezTo>
                  <a:cubicBezTo>
                    <a:pt x="1" y="3"/>
                    <a:pt x="1" y="4"/>
                    <a:pt x="1" y="3"/>
                  </a:cubicBezTo>
                  <a:cubicBezTo>
                    <a:pt x="1" y="3"/>
                    <a:pt x="1" y="3"/>
                    <a:pt x="1" y="2"/>
                  </a:cubicBezTo>
                  <a:cubicBezTo>
                    <a:pt x="1" y="2"/>
                    <a:pt x="0" y="1"/>
                    <a:pt x="0" y="1"/>
                  </a:cubicBezTo>
                  <a:cubicBezTo>
                    <a:pt x="1" y="0"/>
                    <a:pt x="1" y="0"/>
                    <a:pt x="1" y="0"/>
                  </a:cubicBezTo>
                  <a:cubicBezTo>
                    <a:pt x="1" y="0"/>
                    <a:pt x="2" y="0"/>
                    <a:pt x="2" y="0"/>
                  </a:cubicBezTo>
                  <a:cubicBezTo>
                    <a:pt x="2" y="0"/>
                    <a:pt x="2" y="2"/>
                    <a:pt x="2"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2" name="Freeform 30"/>
            <p:cNvSpPr>
              <a:spLocks noEditPoints="1"/>
            </p:cNvSpPr>
            <p:nvPr/>
          </p:nvSpPr>
          <p:spPr bwMode="auto">
            <a:xfrm>
              <a:off x="6455713" y="3285241"/>
              <a:ext cx="547688" cy="654050"/>
            </a:xfrm>
            <a:custGeom>
              <a:avLst/>
              <a:gdLst>
                <a:gd name="T0" fmla="*/ 57 w 82"/>
                <a:gd name="T1" fmla="*/ 62 h 98"/>
                <a:gd name="T2" fmla="*/ 55 w 82"/>
                <a:gd name="T3" fmla="*/ 65 h 98"/>
                <a:gd name="T4" fmla="*/ 55 w 82"/>
                <a:gd name="T5" fmla="*/ 61 h 98"/>
                <a:gd name="T6" fmla="*/ 58 w 82"/>
                <a:gd name="T7" fmla="*/ 62 h 98"/>
                <a:gd name="T8" fmla="*/ 57 w 82"/>
                <a:gd name="T9" fmla="*/ 62 h 98"/>
                <a:gd name="T10" fmla="*/ 81 w 82"/>
                <a:gd name="T11" fmla="*/ 47 h 98"/>
                <a:gd name="T12" fmla="*/ 81 w 82"/>
                <a:gd name="T13" fmla="*/ 46 h 98"/>
                <a:gd name="T14" fmla="*/ 71 w 82"/>
                <a:gd name="T15" fmla="*/ 48 h 98"/>
                <a:gd name="T16" fmla="*/ 71 w 82"/>
                <a:gd name="T17" fmla="*/ 45 h 98"/>
                <a:gd name="T18" fmla="*/ 68 w 82"/>
                <a:gd name="T19" fmla="*/ 40 h 98"/>
                <a:gd name="T20" fmla="*/ 64 w 82"/>
                <a:gd name="T21" fmla="*/ 33 h 98"/>
                <a:gd name="T22" fmla="*/ 63 w 82"/>
                <a:gd name="T23" fmla="*/ 22 h 98"/>
                <a:gd name="T24" fmla="*/ 61 w 82"/>
                <a:gd name="T25" fmla="*/ 15 h 98"/>
                <a:gd name="T26" fmla="*/ 58 w 82"/>
                <a:gd name="T27" fmla="*/ 14 h 98"/>
                <a:gd name="T28" fmla="*/ 54 w 82"/>
                <a:gd name="T29" fmla="*/ 17 h 98"/>
                <a:gd name="T30" fmla="*/ 54 w 82"/>
                <a:gd name="T31" fmla="*/ 16 h 98"/>
                <a:gd name="T32" fmla="*/ 57 w 82"/>
                <a:gd name="T33" fmla="*/ 14 h 98"/>
                <a:gd name="T34" fmla="*/ 57 w 82"/>
                <a:gd name="T35" fmla="*/ 13 h 98"/>
                <a:gd name="T36" fmla="*/ 50 w 82"/>
                <a:gd name="T37" fmla="*/ 11 h 98"/>
                <a:gd name="T38" fmla="*/ 45 w 82"/>
                <a:gd name="T39" fmla="*/ 14 h 98"/>
                <a:gd name="T40" fmla="*/ 36 w 82"/>
                <a:gd name="T41" fmla="*/ 6 h 98"/>
                <a:gd name="T42" fmla="*/ 37 w 82"/>
                <a:gd name="T43" fmla="*/ 5 h 98"/>
                <a:gd name="T44" fmla="*/ 38 w 82"/>
                <a:gd name="T45" fmla="*/ 5 h 98"/>
                <a:gd name="T46" fmla="*/ 38 w 82"/>
                <a:gd name="T47" fmla="*/ 1 h 98"/>
                <a:gd name="T48" fmla="*/ 36 w 82"/>
                <a:gd name="T49" fmla="*/ 1 h 98"/>
                <a:gd name="T50" fmla="*/ 16 w 82"/>
                <a:gd name="T51" fmla="*/ 3 h 98"/>
                <a:gd name="T52" fmla="*/ 13 w 82"/>
                <a:gd name="T53" fmla="*/ 7 h 98"/>
                <a:gd name="T54" fmla="*/ 13 w 82"/>
                <a:gd name="T55" fmla="*/ 8 h 98"/>
                <a:gd name="T56" fmla="*/ 11 w 82"/>
                <a:gd name="T57" fmla="*/ 9 h 98"/>
                <a:gd name="T58" fmla="*/ 3 w 82"/>
                <a:gd name="T59" fmla="*/ 17 h 98"/>
                <a:gd name="T60" fmla="*/ 0 w 82"/>
                <a:gd name="T61" fmla="*/ 27 h 98"/>
                <a:gd name="T62" fmla="*/ 0 w 82"/>
                <a:gd name="T63" fmla="*/ 32 h 98"/>
                <a:gd name="T64" fmla="*/ 4 w 82"/>
                <a:gd name="T65" fmla="*/ 37 h 98"/>
                <a:gd name="T66" fmla="*/ 6 w 82"/>
                <a:gd name="T67" fmla="*/ 43 h 98"/>
                <a:gd name="T68" fmla="*/ 9 w 82"/>
                <a:gd name="T69" fmla="*/ 47 h 98"/>
                <a:gd name="T70" fmla="*/ 18 w 82"/>
                <a:gd name="T71" fmla="*/ 46 h 98"/>
                <a:gd name="T72" fmla="*/ 23 w 82"/>
                <a:gd name="T73" fmla="*/ 48 h 98"/>
                <a:gd name="T74" fmla="*/ 27 w 82"/>
                <a:gd name="T75" fmla="*/ 50 h 98"/>
                <a:gd name="T76" fmla="*/ 27 w 82"/>
                <a:gd name="T77" fmla="*/ 56 h 98"/>
                <a:gd name="T78" fmla="*/ 30 w 82"/>
                <a:gd name="T79" fmla="*/ 64 h 98"/>
                <a:gd name="T80" fmla="*/ 31 w 82"/>
                <a:gd name="T81" fmla="*/ 73 h 98"/>
                <a:gd name="T82" fmla="*/ 30 w 82"/>
                <a:gd name="T83" fmla="*/ 81 h 98"/>
                <a:gd name="T84" fmla="*/ 33 w 82"/>
                <a:gd name="T85" fmla="*/ 89 h 98"/>
                <a:gd name="T86" fmla="*/ 36 w 82"/>
                <a:gd name="T87" fmla="*/ 96 h 98"/>
                <a:gd name="T88" fmla="*/ 45 w 82"/>
                <a:gd name="T89" fmla="*/ 96 h 98"/>
                <a:gd name="T90" fmla="*/ 51 w 82"/>
                <a:gd name="T91" fmla="*/ 92 h 98"/>
                <a:gd name="T92" fmla="*/ 51 w 82"/>
                <a:gd name="T93" fmla="*/ 90 h 98"/>
                <a:gd name="T94" fmla="*/ 54 w 82"/>
                <a:gd name="T95" fmla="*/ 90 h 98"/>
                <a:gd name="T96" fmla="*/ 54 w 82"/>
                <a:gd name="T97" fmla="*/ 86 h 98"/>
                <a:gd name="T98" fmla="*/ 60 w 82"/>
                <a:gd name="T99" fmla="*/ 82 h 98"/>
                <a:gd name="T100" fmla="*/ 62 w 82"/>
                <a:gd name="T101" fmla="*/ 74 h 98"/>
                <a:gd name="T102" fmla="*/ 62 w 82"/>
                <a:gd name="T103" fmla="*/ 70 h 98"/>
                <a:gd name="T104" fmla="*/ 69 w 82"/>
                <a:gd name="T105" fmla="*/ 62 h 98"/>
                <a:gd name="T106" fmla="*/ 75 w 82"/>
                <a:gd name="T107" fmla="*/ 58 h 98"/>
                <a:gd name="T108" fmla="*/ 78 w 82"/>
                <a:gd name="T109" fmla="*/ 54 h 98"/>
                <a:gd name="T110" fmla="*/ 81 w 82"/>
                <a:gd name="T111" fmla="*/ 4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 h="98">
                  <a:moveTo>
                    <a:pt x="57" y="62"/>
                  </a:moveTo>
                  <a:cubicBezTo>
                    <a:pt x="57" y="63"/>
                    <a:pt x="56" y="65"/>
                    <a:pt x="55" y="65"/>
                  </a:cubicBezTo>
                  <a:cubicBezTo>
                    <a:pt x="54" y="64"/>
                    <a:pt x="55" y="61"/>
                    <a:pt x="55" y="61"/>
                  </a:cubicBezTo>
                  <a:cubicBezTo>
                    <a:pt x="55" y="61"/>
                    <a:pt x="58" y="60"/>
                    <a:pt x="58" y="62"/>
                  </a:cubicBezTo>
                  <a:cubicBezTo>
                    <a:pt x="57" y="62"/>
                    <a:pt x="57" y="62"/>
                    <a:pt x="57" y="62"/>
                  </a:cubicBezTo>
                  <a:moveTo>
                    <a:pt x="81" y="47"/>
                  </a:moveTo>
                  <a:cubicBezTo>
                    <a:pt x="82" y="47"/>
                    <a:pt x="82" y="46"/>
                    <a:pt x="81" y="46"/>
                  </a:cubicBezTo>
                  <a:cubicBezTo>
                    <a:pt x="78" y="46"/>
                    <a:pt x="74" y="52"/>
                    <a:pt x="71" y="48"/>
                  </a:cubicBezTo>
                  <a:cubicBezTo>
                    <a:pt x="71" y="47"/>
                    <a:pt x="72" y="46"/>
                    <a:pt x="71" y="45"/>
                  </a:cubicBezTo>
                  <a:cubicBezTo>
                    <a:pt x="71" y="43"/>
                    <a:pt x="69" y="42"/>
                    <a:pt x="68" y="40"/>
                  </a:cubicBezTo>
                  <a:cubicBezTo>
                    <a:pt x="67" y="37"/>
                    <a:pt x="64" y="36"/>
                    <a:pt x="64" y="33"/>
                  </a:cubicBezTo>
                  <a:cubicBezTo>
                    <a:pt x="65" y="27"/>
                    <a:pt x="65" y="27"/>
                    <a:pt x="63" y="22"/>
                  </a:cubicBezTo>
                  <a:cubicBezTo>
                    <a:pt x="63" y="20"/>
                    <a:pt x="59" y="18"/>
                    <a:pt x="61" y="15"/>
                  </a:cubicBezTo>
                  <a:cubicBezTo>
                    <a:pt x="61" y="14"/>
                    <a:pt x="60" y="14"/>
                    <a:pt x="58" y="14"/>
                  </a:cubicBezTo>
                  <a:cubicBezTo>
                    <a:pt x="56" y="15"/>
                    <a:pt x="56" y="16"/>
                    <a:pt x="54" y="17"/>
                  </a:cubicBezTo>
                  <a:cubicBezTo>
                    <a:pt x="54" y="17"/>
                    <a:pt x="54" y="16"/>
                    <a:pt x="54" y="16"/>
                  </a:cubicBezTo>
                  <a:cubicBezTo>
                    <a:pt x="55" y="15"/>
                    <a:pt x="56" y="15"/>
                    <a:pt x="57" y="14"/>
                  </a:cubicBezTo>
                  <a:cubicBezTo>
                    <a:pt x="57" y="14"/>
                    <a:pt x="57" y="13"/>
                    <a:pt x="57" y="13"/>
                  </a:cubicBezTo>
                  <a:cubicBezTo>
                    <a:pt x="55" y="12"/>
                    <a:pt x="52" y="12"/>
                    <a:pt x="50" y="11"/>
                  </a:cubicBezTo>
                  <a:cubicBezTo>
                    <a:pt x="48" y="11"/>
                    <a:pt x="48" y="15"/>
                    <a:pt x="45" y="14"/>
                  </a:cubicBezTo>
                  <a:cubicBezTo>
                    <a:pt x="45" y="14"/>
                    <a:pt x="36" y="9"/>
                    <a:pt x="36" y="6"/>
                  </a:cubicBezTo>
                  <a:cubicBezTo>
                    <a:pt x="36" y="6"/>
                    <a:pt x="36" y="6"/>
                    <a:pt x="37" y="5"/>
                  </a:cubicBezTo>
                  <a:cubicBezTo>
                    <a:pt x="38" y="5"/>
                    <a:pt x="38" y="5"/>
                    <a:pt x="38" y="5"/>
                  </a:cubicBezTo>
                  <a:cubicBezTo>
                    <a:pt x="39" y="5"/>
                    <a:pt x="39" y="3"/>
                    <a:pt x="38" y="1"/>
                  </a:cubicBezTo>
                  <a:cubicBezTo>
                    <a:pt x="37" y="1"/>
                    <a:pt x="37" y="1"/>
                    <a:pt x="36" y="1"/>
                  </a:cubicBezTo>
                  <a:cubicBezTo>
                    <a:pt x="25" y="0"/>
                    <a:pt x="19" y="0"/>
                    <a:pt x="16" y="3"/>
                  </a:cubicBezTo>
                  <a:cubicBezTo>
                    <a:pt x="15" y="3"/>
                    <a:pt x="14" y="4"/>
                    <a:pt x="13" y="7"/>
                  </a:cubicBezTo>
                  <a:cubicBezTo>
                    <a:pt x="13" y="7"/>
                    <a:pt x="13" y="7"/>
                    <a:pt x="13" y="8"/>
                  </a:cubicBezTo>
                  <a:cubicBezTo>
                    <a:pt x="12" y="8"/>
                    <a:pt x="12" y="8"/>
                    <a:pt x="11" y="9"/>
                  </a:cubicBezTo>
                  <a:cubicBezTo>
                    <a:pt x="7" y="10"/>
                    <a:pt x="5" y="12"/>
                    <a:pt x="3" y="17"/>
                  </a:cubicBezTo>
                  <a:cubicBezTo>
                    <a:pt x="2" y="20"/>
                    <a:pt x="3" y="24"/>
                    <a:pt x="0" y="27"/>
                  </a:cubicBezTo>
                  <a:cubicBezTo>
                    <a:pt x="0" y="28"/>
                    <a:pt x="0" y="32"/>
                    <a:pt x="0" y="32"/>
                  </a:cubicBezTo>
                  <a:cubicBezTo>
                    <a:pt x="1" y="34"/>
                    <a:pt x="3" y="35"/>
                    <a:pt x="4" y="37"/>
                  </a:cubicBezTo>
                  <a:cubicBezTo>
                    <a:pt x="5" y="39"/>
                    <a:pt x="5" y="41"/>
                    <a:pt x="6" y="43"/>
                  </a:cubicBezTo>
                  <a:cubicBezTo>
                    <a:pt x="8" y="47"/>
                    <a:pt x="8" y="47"/>
                    <a:pt x="9" y="47"/>
                  </a:cubicBezTo>
                  <a:cubicBezTo>
                    <a:pt x="11" y="43"/>
                    <a:pt x="15" y="48"/>
                    <a:pt x="18" y="46"/>
                  </a:cubicBezTo>
                  <a:cubicBezTo>
                    <a:pt x="20" y="44"/>
                    <a:pt x="23" y="46"/>
                    <a:pt x="23" y="48"/>
                  </a:cubicBezTo>
                  <a:cubicBezTo>
                    <a:pt x="24" y="51"/>
                    <a:pt x="24" y="51"/>
                    <a:pt x="27" y="50"/>
                  </a:cubicBezTo>
                  <a:cubicBezTo>
                    <a:pt x="29" y="51"/>
                    <a:pt x="29" y="51"/>
                    <a:pt x="27" y="56"/>
                  </a:cubicBezTo>
                  <a:cubicBezTo>
                    <a:pt x="27" y="59"/>
                    <a:pt x="29" y="61"/>
                    <a:pt x="30" y="64"/>
                  </a:cubicBezTo>
                  <a:cubicBezTo>
                    <a:pt x="31" y="66"/>
                    <a:pt x="32" y="72"/>
                    <a:pt x="31" y="73"/>
                  </a:cubicBezTo>
                  <a:cubicBezTo>
                    <a:pt x="30" y="74"/>
                    <a:pt x="28" y="76"/>
                    <a:pt x="30" y="81"/>
                  </a:cubicBezTo>
                  <a:cubicBezTo>
                    <a:pt x="33" y="87"/>
                    <a:pt x="33" y="87"/>
                    <a:pt x="33" y="89"/>
                  </a:cubicBezTo>
                  <a:cubicBezTo>
                    <a:pt x="36" y="96"/>
                    <a:pt x="36" y="96"/>
                    <a:pt x="36" y="96"/>
                  </a:cubicBezTo>
                  <a:cubicBezTo>
                    <a:pt x="37" y="98"/>
                    <a:pt x="45" y="96"/>
                    <a:pt x="45" y="96"/>
                  </a:cubicBezTo>
                  <a:cubicBezTo>
                    <a:pt x="45" y="96"/>
                    <a:pt x="51" y="93"/>
                    <a:pt x="51" y="92"/>
                  </a:cubicBezTo>
                  <a:cubicBezTo>
                    <a:pt x="51" y="90"/>
                    <a:pt x="51" y="90"/>
                    <a:pt x="51" y="90"/>
                  </a:cubicBezTo>
                  <a:cubicBezTo>
                    <a:pt x="52" y="90"/>
                    <a:pt x="53" y="90"/>
                    <a:pt x="54" y="90"/>
                  </a:cubicBezTo>
                  <a:cubicBezTo>
                    <a:pt x="54" y="88"/>
                    <a:pt x="53" y="87"/>
                    <a:pt x="54" y="86"/>
                  </a:cubicBezTo>
                  <a:cubicBezTo>
                    <a:pt x="55" y="85"/>
                    <a:pt x="55" y="85"/>
                    <a:pt x="60" y="82"/>
                  </a:cubicBezTo>
                  <a:cubicBezTo>
                    <a:pt x="63" y="80"/>
                    <a:pt x="63" y="75"/>
                    <a:pt x="62" y="74"/>
                  </a:cubicBezTo>
                  <a:cubicBezTo>
                    <a:pt x="62" y="73"/>
                    <a:pt x="62" y="71"/>
                    <a:pt x="62" y="70"/>
                  </a:cubicBezTo>
                  <a:cubicBezTo>
                    <a:pt x="63" y="68"/>
                    <a:pt x="63" y="68"/>
                    <a:pt x="69" y="62"/>
                  </a:cubicBezTo>
                  <a:cubicBezTo>
                    <a:pt x="71" y="60"/>
                    <a:pt x="73" y="60"/>
                    <a:pt x="75" y="58"/>
                  </a:cubicBezTo>
                  <a:cubicBezTo>
                    <a:pt x="76" y="57"/>
                    <a:pt x="77" y="55"/>
                    <a:pt x="78" y="54"/>
                  </a:cubicBezTo>
                  <a:cubicBezTo>
                    <a:pt x="79" y="52"/>
                    <a:pt x="81" y="50"/>
                    <a:pt x="81" y="4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3" name="Freeform 31"/>
            <p:cNvSpPr/>
            <p:nvPr/>
          </p:nvSpPr>
          <p:spPr bwMode="auto">
            <a:xfrm>
              <a:off x="6876400" y="3805941"/>
              <a:ext cx="73025" cy="93663"/>
            </a:xfrm>
            <a:custGeom>
              <a:avLst/>
              <a:gdLst>
                <a:gd name="T0" fmla="*/ 10 w 11"/>
                <a:gd name="T1" fmla="*/ 4 h 14"/>
                <a:gd name="T2" fmla="*/ 3 w 11"/>
                <a:gd name="T3" fmla="*/ 13 h 14"/>
                <a:gd name="T4" fmla="*/ 0 w 11"/>
                <a:gd name="T5" fmla="*/ 13 h 14"/>
                <a:gd name="T6" fmla="*/ 0 w 11"/>
                <a:gd name="T7" fmla="*/ 13 h 14"/>
                <a:gd name="T8" fmla="*/ 0 w 11"/>
                <a:gd name="T9" fmla="*/ 12 h 14"/>
                <a:gd name="T10" fmla="*/ 0 w 11"/>
                <a:gd name="T11" fmla="*/ 9 h 14"/>
                <a:gd name="T12" fmla="*/ 1 w 11"/>
                <a:gd name="T13" fmla="*/ 8 h 14"/>
                <a:gd name="T14" fmla="*/ 2 w 11"/>
                <a:gd name="T15" fmla="*/ 5 h 14"/>
                <a:gd name="T16" fmla="*/ 5 w 11"/>
                <a:gd name="T17" fmla="*/ 4 h 14"/>
                <a:gd name="T18" fmla="*/ 8 w 11"/>
                <a:gd name="T19" fmla="*/ 1 h 14"/>
                <a:gd name="T20" fmla="*/ 9 w 11"/>
                <a:gd name="T21" fmla="*/ 0 h 14"/>
                <a:gd name="T22" fmla="*/ 9 w 11"/>
                <a:gd name="T23" fmla="*/ 0 h 14"/>
                <a:gd name="T24" fmla="*/ 10 w 11"/>
                <a:gd name="T2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10" y="4"/>
                  </a:moveTo>
                  <a:cubicBezTo>
                    <a:pt x="9" y="5"/>
                    <a:pt x="4" y="12"/>
                    <a:pt x="3" y="13"/>
                  </a:cubicBezTo>
                  <a:cubicBezTo>
                    <a:pt x="2" y="14"/>
                    <a:pt x="0" y="14"/>
                    <a:pt x="0" y="13"/>
                  </a:cubicBezTo>
                  <a:cubicBezTo>
                    <a:pt x="0" y="13"/>
                    <a:pt x="0" y="13"/>
                    <a:pt x="0" y="13"/>
                  </a:cubicBezTo>
                  <a:cubicBezTo>
                    <a:pt x="0" y="13"/>
                    <a:pt x="0" y="12"/>
                    <a:pt x="0" y="12"/>
                  </a:cubicBezTo>
                  <a:cubicBezTo>
                    <a:pt x="0" y="11"/>
                    <a:pt x="0" y="10"/>
                    <a:pt x="0" y="9"/>
                  </a:cubicBezTo>
                  <a:cubicBezTo>
                    <a:pt x="1" y="9"/>
                    <a:pt x="1" y="9"/>
                    <a:pt x="1" y="8"/>
                  </a:cubicBezTo>
                  <a:cubicBezTo>
                    <a:pt x="2" y="7"/>
                    <a:pt x="1" y="6"/>
                    <a:pt x="2" y="5"/>
                  </a:cubicBezTo>
                  <a:cubicBezTo>
                    <a:pt x="3" y="4"/>
                    <a:pt x="4" y="4"/>
                    <a:pt x="5" y="4"/>
                  </a:cubicBezTo>
                  <a:cubicBezTo>
                    <a:pt x="7" y="3"/>
                    <a:pt x="7" y="2"/>
                    <a:pt x="8" y="1"/>
                  </a:cubicBezTo>
                  <a:cubicBezTo>
                    <a:pt x="8" y="1"/>
                    <a:pt x="9" y="1"/>
                    <a:pt x="9" y="0"/>
                  </a:cubicBezTo>
                  <a:cubicBezTo>
                    <a:pt x="9" y="0"/>
                    <a:pt x="9" y="0"/>
                    <a:pt x="9" y="0"/>
                  </a:cubicBezTo>
                  <a:cubicBezTo>
                    <a:pt x="11" y="0"/>
                    <a:pt x="10" y="3"/>
                    <a:pt x="10"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4" name="Freeform 32"/>
            <p:cNvSpPr/>
            <p:nvPr/>
          </p:nvSpPr>
          <p:spPr bwMode="auto">
            <a:xfrm>
              <a:off x="7209775" y="3612266"/>
              <a:ext cx="14288" cy="46038"/>
            </a:xfrm>
            <a:custGeom>
              <a:avLst/>
              <a:gdLst>
                <a:gd name="T0" fmla="*/ 2 w 2"/>
                <a:gd name="T1" fmla="*/ 3 h 7"/>
                <a:gd name="T2" fmla="*/ 0 w 2"/>
                <a:gd name="T3" fmla="*/ 6 h 7"/>
                <a:gd name="T4" fmla="*/ 2 w 2"/>
                <a:gd name="T5" fmla="*/ 0 h 7"/>
                <a:gd name="T6" fmla="*/ 2 w 2"/>
                <a:gd name="T7" fmla="*/ 0 h 7"/>
                <a:gd name="T8" fmla="*/ 2 w 2"/>
                <a:gd name="T9" fmla="*/ 3 h 7"/>
              </a:gdLst>
              <a:ahLst/>
              <a:cxnLst>
                <a:cxn ang="0">
                  <a:pos x="T0" y="T1"/>
                </a:cxn>
                <a:cxn ang="0">
                  <a:pos x="T2" y="T3"/>
                </a:cxn>
                <a:cxn ang="0">
                  <a:pos x="T4" y="T5"/>
                </a:cxn>
                <a:cxn ang="0">
                  <a:pos x="T6" y="T7"/>
                </a:cxn>
                <a:cxn ang="0">
                  <a:pos x="T8" y="T9"/>
                </a:cxn>
              </a:cxnLst>
              <a:rect l="0" t="0" r="r" b="b"/>
              <a:pathLst>
                <a:path w="2" h="7">
                  <a:moveTo>
                    <a:pt x="2" y="3"/>
                  </a:moveTo>
                  <a:cubicBezTo>
                    <a:pt x="2" y="5"/>
                    <a:pt x="0" y="7"/>
                    <a:pt x="0" y="6"/>
                  </a:cubicBezTo>
                  <a:cubicBezTo>
                    <a:pt x="0" y="6"/>
                    <a:pt x="1" y="0"/>
                    <a:pt x="2" y="0"/>
                  </a:cubicBezTo>
                  <a:cubicBezTo>
                    <a:pt x="2" y="0"/>
                    <a:pt x="2" y="0"/>
                    <a:pt x="2" y="0"/>
                  </a:cubicBezTo>
                  <a:cubicBezTo>
                    <a:pt x="2" y="2"/>
                    <a:pt x="2" y="3"/>
                    <a:pt x="2"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5" name="Freeform 33"/>
            <p:cNvSpPr/>
            <p:nvPr/>
          </p:nvSpPr>
          <p:spPr bwMode="auto">
            <a:xfrm>
              <a:off x="6689075" y="3259841"/>
              <a:ext cx="20638" cy="19050"/>
            </a:xfrm>
            <a:custGeom>
              <a:avLst/>
              <a:gdLst>
                <a:gd name="T0" fmla="*/ 3 w 3"/>
                <a:gd name="T1" fmla="*/ 2 h 3"/>
                <a:gd name="T2" fmla="*/ 1 w 3"/>
                <a:gd name="T3" fmla="*/ 2 h 3"/>
                <a:gd name="T4" fmla="*/ 2 w 3"/>
                <a:gd name="T5" fmla="*/ 0 h 3"/>
                <a:gd name="T6" fmla="*/ 3 w 3"/>
                <a:gd name="T7" fmla="*/ 2 h 3"/>
              </a:gdLst>
              <a:ahLst/>
              <a:cxnLst>
                <a:cxn ang="0">
                  <a:pos x="T0" y="T1"/>
                </a:cxn>
                <a:cxn ang="0">
                  <a:pos x="T2" y="T3"/>
                </a:cxn>
                <a:cxn ang="0">
                  <a:pos x="T4" y="T5"/>
                </a:cxn>
                <a:cxn ang="0">
                  <a:pos x="T6" y="T7"/>
                </a:cxn>
              </a:cxnLst>
              <a:rect l="0" t="0" r="r" b="b"/>
              <a:pathLst>
                <a:path w="3" h="3">
                  <a:moveTo>
                    <a:pt x="3" y="2"/>
                  </a:moveTo>
                  <a:cubicBezTo>
                    <a:pt x="3" y="2"/>
                    <a:pt x="1" y="3"/>
                    <a:pt x="1" y="2"/>
                  </a:cubicBezTo>
                  <a:cubicBezTo>
                    <a:pt x="0" y="1"/>
                    <a:pt x="1" y="0"/>
                    <a:pt x="2" y="0"/>
                  </a:cubicBezTo>
                  <a:cubicBezTo>
                    <a:pt x="3" y="0"/>
                    <a:pt x="3" y="1"/>
                    <a:pt x="3" y="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6" name="Freeform 34"/>
            <p:cNvSpPr/>
            <p:nvPr/>
          </p:nvSpPr>
          <p:spPr bwMode="auto">
            <a:xfrm>
              <a:off x="6655738" y="3259841"/>
              <a:ext cx="6350" cy="6350"/>
            </a:xfrm>
            <a:custGeom>
              <a:avLst/>
              <a:gdLst>
                <a:gd name="T0" fmla="*/ 1 w 1"/>
                <a:gd name="T1" fmla="*/ 0 h 1"/>
                <a:gd name="T2" fmla="*/ 0 w 1"/>
                <a:gd name="T3" fmla="*/ 1 h 1"/>
                <a:gd name="T4" fmla="*/ 1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1"/>
                    <a:pt x="0" y="1"/>
                    <a:pt x="0" y="1"/>
                  </a:cubicBezTo>
                  <a:cubicBezTo>
                    <a:pt x="0" y="0"/>
                    <a:pt x="0" y="0"/>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7" name="Freeform 35"/>
            <p:cNvSpPr/>
            <p:nvPr/>
          </p:nvSpPr>
          <p:spPr bwMode="auto">
            <a:xfrm>
              <a:off x="6722413" y="3285241"/>
              <a:ext cx="20638" cy="26988"/>
            </a:xfrm>
            <a:custGeom>
              <a:avLst/>
              <a:gdLst>
                <a:gd name="T0" fmla="*/ 3 w 3"/>
                <a:gd name="T1" fmla="*/ 3 h 4"/>
                <a:gd name="T2" fmla="*/ 2 w 3"/>
                <a:gd name="T3" fmla="*/ 4 h 4"/>
                <a:gd name="T4" fmla="*/ 2 w 3"/>
                <a:gd name="T5" fmla="*/ 3 h 4"/>
                <a:gd name="T6" fmla="*/ 1 w 3"/>
                <a:gd name="T7" fmla="*/ 2 h 4"/>
                <a:gd name="T8" fmla="*/ 0 w 3"/>
                <a:gd name="T9" fmla="*/ 2 h 4"/>
                <a:gd name="T10" fmla="*/ 0 w 3"/>
                <a:gd name="T11" fmla="*/ 1 h 4"/>
                <a:gd name="T12" fmla="*/ 1 w 3"/>
                <a:gd name="T13" fmla="*/ 1 h 4"/>
                <a:gd name="T14" fmla="*/ 2 w 3"/>
                <a:gd name="T15" fmla="*/ 1 h 4"/>
                <a:gd name="T16" fmla="*/ 3 w 3"/>
                <a:gd name="T17" fmla="*/ 1 h 4"/>
                <a:gd name="T18" fmla="*/ 3 w 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3" y="3"/>
                  </a:moveTo>
                  <a:cubicBezTo>
                    <a:pt x="3" y="4"/>
                    <a:pt x="2" y="4"/>
                    <a:pt x="2" y="4"/>
                  </a:cubicBezTo>
                  <a:cubicBezTo>
                    <a:pt x="2" y="3"/>
                    <a:pt x="2" y="3"/>
                    <a:pt x="2" y="3"/>
                  </a:cubicBezTo>
                  <a:cubicBezTo>
                    <a:pt x="1" y="3"/>
                    <a:pt x="1" y="3"/>
                    <a:pt x="1" y="2"/>
                  </a:cubicBezTo>
                  <a:cubicBezTo>
                    <a:pt x="1" y="2"/>
                    <a:pt x="1" y="2"/>
                    <a:pt x="0" y="2"/>
                  </a:cubicBezTo>
                  <a:cubicBezTo>
                    <a:pt x="0" y="2"/>
                    <a:pt x="0" y="1"/>
                    <a:pt x="0" y="1"/>
                  </a:cubicBezTo>
                  <a:cubicBezTo>
                    <a:pt x="0" y="1"/>
                    <a:pt x="0" y="0"/>
                    <a:pt x="1" y="1"/>
                  </a:cubicBezTo>
                  <a:cubicBezTo>
                    <a:pt x="1" y="1"/>
                    <a:pt x="2" y="1"/>
                    <a:pt x="2" y="1"/>
                  </a:cubicBezTo>
                  <a:cubicBezTo>
                    <a:pt x="3" y="1"/>
                    <a:pt x="3" y="1"/>
                    <a:pt x="3" y="1"/>
                  </a:cubicBezTo>
                  <a:cubicBezTo>
                    <a:pt x="3" y="2"/>
                    <a:pt x="3" y="3"/>
                    <a:pt x="3"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8" name="Freeform 36"/>
            <p:cNvSpPr/>
            <p:nvPr/>
          </p:nvSpPr>
          <p:spPr bwMode="auto">
            <a:xfrm>
              <a:off x="6616050" y="3105853"/>
              <a:ext cx="39688" cy="33338"/>
            </a:xfrm>
            <a:custGeom>
              <a:avLst/>
              <a:gdLst>
                <a:gd name="T0" fmla="*/ 4 w 6"/>
                <a:gd name="T1" fmla="*/ 3 h 5"/>
                <a:gd name="T2" fmla="*/ 2 w 6"/>
                <a:gd name="T3" fmla="*/ 4 h 5"/>
                <a:gd name="T4" fmla="*/ 0 w 6"/>
                <a:gd name="T5" fmla="*/ 4 h 5"/>
                <a:gd name="T6" fmla="*/ 0 w 6"/>
                <a:gd name="T7" fmla="*/ 3 h 5"/>
                <a:gd name="T8" fmla="*/ 0 w 6"/>
                <a:gd name="T9" fmla="*/ 3 h 5"/>
                <a:gd name="T10" fmla="*/ 1 w 6"/>
                <a:gd name="T11" fmla="*/ 2 h 5"/>
                <a:gd name="T12" fmla="*/ 1 w 6"/>
                <a:gd name="T13" fmla="*/ 1 h 5"/>
                <a:gd name="T14" fmla="*/ 1 w 6"/>
                <a:gd name="T15" fmla="*/ 0 h 5"/>
                <a:gd name="T16" fmla="*/ 2 w 6"/>
                <a:gd name="T17" fmla="*/ 0 h 5"/>
                <a:gd name="T18" fmla="*/ 4 w 6"/>
                <a:gd name="T19" fmla="*/ 0 h 5"/>
                <a:gd name="T20" fmla="*/ 4 w 6"/>
                <a:gd name="T21" fmla="*/ 0 h 5"/>
                <a:gd name="T22" fmla="*/ 4 w 6"/>
                <a:gd name="T23"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4" y="3"/>
                  </a:moveTo>
                  <a:cubicBezTo>
                    <a:pt x="4" y="3"/>
                    <a:pt x="3" y="4"/>
                    <a:pt x="2" y="4"/>
                  </a:cubicBezTo>
                  <a:cubicBezTo>
                    <a:pt x="1" y="5"/>
                    <a:pt x="0" y="5"/>
                    <a:pt x="0" y="4"/>
                  </a:cubicBezTo>
                  <a:cubicBezTo>
                    <a:pt x="0" y="4"/>
                    <a:pt x="0" y="4"/>
                    <a:pt x="0" y="3"/>
                  </a:cubicBezTo>
                  <a:cubicBezTo>
                    <a:pt x="0" y="3"/>
                    <a:pt x="0" y="3"/>
                    <a:pt x="0" y="3"/>
                  </a:cubicBezTo>
                  <a:cubicBezTo>
                    <a:pt x="0" y="3"/>
                    <a:pt x="0" y="3"/>
                    <a:pt x="1" y="2"/>
                  </a:cubicBezTo>
                  <a:cubicBezTo>
                    <a:pt x="1" y="2"/>
                    <a:pt x="1" y="1"/>
                    <a:pt x="1" y="1"/>
                  </a:cubicBezTo>
                  <a:cubicBezTo>
                    <a:pt x="1" y="1"/>
                    <a:pt x="1" y="1"/>
                    <a:pt x="1" y="0"/>
                  </a:cubicBezTo>
                  <a:cubicBezTo>
                    <a:pt x="2" y="0"/>
                    <a:pt x="2" y="1"/>
                    <a:pt x="2" y="0"/>
                  </a:cubicBezTo>
                  <a:cubicBezTo>
                    <a:pt x="3" y="0"/>
                    <a:pt x="3" y="0"/>
                    <a:pt x="4" y="0"/>
                  </a:cubicBezTo>
                  <a:cubicBezTo>
                    <a:pt x="4" y="0"/>
                    <a:pt x="4" y="0"/>
                    <a:pt x="4" y="0"/>
                  </a:cubicBezTo>
                  <a:cubicBezTo>
                    <a:pt x="6" y="0"/>
                    <a:pt x="4" y="2"/>
                    <a:pt x="4"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9" name="Freeform 37"/>
            <p:cNvSpPr/>
            <p:nvPr/>
          </p:nvSpPr>
          <p:spPr bwMode="auto">
            <a:xfrm>
              <a:off x="6635100" y="3078866"/>
              <a:ext cx="53975" cy="80963"/>
            </a:xfrm>
            <a:custGeom>
              <a:avLst/>
              <a:gdLst>
                <a:gd name="T0" fmla="*/ 7 w 8"/>
                <a:gd name="T1" fmla="*/ 11 h 12"/>
                <a:gd name="T2" fmla="*/ 6 w 8"/>
                <a:gd name="T3" fmla="*/ 12 h 12"/>
                <a:gd name="T4" fmla="*/ 3 w 8"/>
                <a:gd name="T5" fmla="*/ 11 h 12"/>
                <a:gd name="T6" fmla="*/ 1 w 8"/>
                <a:gd name="T7" fmla="*/ 11 h 12"/>
                <a:gd name="T8" fmla="*/ 1 w 8"/>
                <a:gd name="T9" fmla="*/ 11 h 12"/>
                <a:gd name="T10" fmla="*/ 2 w 8"/>
                <a:gd name="T11" fmla="*/ 10 h 12"/>
                <a:gd name="T12" fmla="*/ 0 w 8"/>
                <a:gd name="T13" fmla="*/ 9 h 12"/>
                <a:gd name="T14" fmla="*/ 2 w 8"/>
                <a:gd name="T15" fmla="*/ 8 h 12"/>
                <a:gd name="T16" fmla="*/ 4 w 8"/>
                <a:gd name="T17" fmla="*/ 7 h 12"/>
                <a:gd name="T18" fmla="*/ 3 w 8"/>
                <a:gd name="T19" fmla="*/ 6 h 12"/>
                <a:gd name="T20" fmla="*/ 2 w 8"/>
                <a:gd name="T21" fmla="*/ 2 h 12"/>
                <a:gd name="T22" fmla="*/ 3 w 8"/>
                <a:gd name="T23" fmla="*/ 1 h 12"/>
                <a:gd name="T24" fmla="*/ 3 w 8"/>
                <a:gd name="T25" fmla="*/ 1 h 12"/>
                <a:gd name="T26" fmla="*/ 4 w 8"/>
                <a:gd name="T27" fmla="*/ 1 h 12"/>
                <a:gd name="T28" fmla="*/ 6 w 8"/>
                <a:gd name="T29" fmla="*/ 0 h 12"/>
                <a:gd name="T30" fmla="*/ 6 w 8"/>
                <a:gd name="T31" fmla="*/ 0 h 12"/>
                <a:gd name="T32" fmla="*/ 6 w 8"/>
                <a:gd name="T33" fmla="*/ 0 h 12"/>
                <a:gd name="T34" fmla="*/ 6 w 8"/>
                <a:gd name="T35" fmla="*/ 1 h 12"/>
                <a:gd name="T36" fmla="*/ 7 w 8"/>
                <a:gd name="T37" fmla="*/ 1 h 12"/>
                <a:gd name="T38" fmla="*/ 8 w 8"/>
                <a:gd name="T39" fmla="*/ 2 h 12"/>
                <a:gd name="T40" fmla="*/ 7 w 8"/>
                <a:gd name="T41" fmla="*/ 3 h 12"/>
                <a:gd name="T42" fmla="*/ 6 w 8"/>
                <a:gd name="T43" fmla="*/ 4 h 12"/>
                <a:gd name="T44" fmla="*/ 7 w 8"/>
                <a:gd name="T45" fmla="*/ 6 h 12"/>
                <a:gd name="T46" fmla="*/ 7 w 8"/>
                <a:gd name="T47"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2">
                  <a:moveTo>
                    <a:pt x="7" y="11"/>
                  </a:moveTo>
                  <a:cubicBezTo>
                    <a:pt x="7" y="11"/>
                    <a:pt x="6" y="12"/>
                    <a:pt x="6" y="12"/>
                  </a:cubicBezTo>
                  <a:cubicBezTo>
                    <a:pt x="4" y="12"/>
                    <a:pt x="4" y="11"/>
                    <a:pt x="3" y="11"/>
                  </a:cubicBezTo>
                  <a:cubicBezTo>
                    <a:pt x="2" y="11"/>
                    <a:pt x="2" y="12"/>
                    <a:pt x="1" y="11"/>
                  </a:cubicBezTo>
                  <a:cubicBezTo>
                    <a:pt x="1" y="11"/>
                    <a:pt x="1" y="11"/>
                    <a:pt x="1" y="11"/>
                  </a:cubicBezTo>
                  <a:cubicBezTo>
                    <a:pt x="1" y="11"/>
                    <a:pt x="1" y="11"/>
                    <a:pt x="2" y="10"/>
                  </a:cubicBezTo>
                  <a:cubicBezTo>
                    <a:pt x="1" y="10"/>
                    <a:pt x="0" y="10"/>
                    <a:pt x="0" y="9"/>
                  </a:cubicBezTo>
                  <a:cubicBezTo>
                    <a:pt x="0" y="9"/>
                    <a:pt x="1" y="9"/>
                    <a:pt x="2" y="8"/>
                  </a:cubicBezTo>
                  <a:cubicBezTo>
                    <a:pt x="3" y="8"/>
                    <a:pt x="3" y="7"/>
                    <a:pt x="4" y="7"/>
                  </a:cubicBezTo>
                  <a:cubicBezTo>
                    <a:pt x="4" y="6"/>
                    <a:pt x="4" y="6"/>
                    <a:pt x="3" y="6"/>
                  </a:cubicBezTo>
                  <a:cubicBezTo>
                    <a:pt x="2" y="4"/>
                    <a:pt x="2" y="2"/>
                    <a:pt x="2" y="2"/>
                  </a:cubicBezTo>
                  <a:cubicBezTo>
                    <a:pt x="2" y="1"/>
                    <a:pt x="3" y="1"/>
                    <a:pt x="3" y="1"/>
                  </a:cubicBezTo>
                  <a:cubicBezTo>
                    <a:pt x="3" y="1"/>
                    <a:pt x="3" y="1"/>
                    <a:pt x="3" y="1"/>
                  </a:cubicBezTo>
                  <a:cubicBezTo>
                    <a:pt x="4" y="1"/>
                    <a:pt x="4" y="1"/>
                    <a:pt x="4" y="1"/>
                  </a:cubicBezTo>
                  <a:cubicBezTo>
                    <a:pt x="5" y="1"/>
                    <a:pt x="5" y="0"/>
                    <a:pt x="6" y="0"/>
                  </a:cubicBezTo>
                  <a:cubicBezTo>
                    <a:pt x="6" y="0"/>
                    <a:pt x="6" y="0"/>
                    <a:pt x="6" y="0"/>
                  </a:cubicBezTo>
                  <a:cubicBezTo>
                    <a:pt x="6" y="0"/>
                    <a:pt x="6" y="0"/>
                    <a:pt x="6" y="0"/>
                  </a:cubicBezTo>
                  <a:cubicBezTo>
                    <a:pt x="6" y="0"/>
                    <a:pt x="6" y="1"/>
                    <a:pt x="6" y="1"/>
                  </a:cubicBezTo>
                  <a:cubicBezTo>
                    <a:pt x="7" y="1"/>
                    <a:pt x="7" y="1"/>
                    <a:pt x="7" y="1"/>
                  </a:cubicBezTo>
                  <a:cubicBezTo>
                    <a:pt x="8" y="1"/>
                    <a:pt x="8" y="1"/>
                    <a:pt x="8" y="2"/>
                  </a:cubicBezTo>
                  <a:cubicBezTo>
                    <a:pt x="8" y="2"/>
                    <a:pt x="8" y="3"/>
                    <a:pt x="7" y="3"/>
                  </a:cubicBezTo>
                  <a:cubicBezTo>
                    <a:pt x="7" y="4"/>
                    <a:pt x="6" y="4"/>
                    <a:pt x="6" y="4"/>
                  </a:cubicBezTo>
                  <a:cubicBezTo>
                    <a:pt x="6" y="4"/>
                    <a:pt x="6" y="4"/>
                    <a:pt x="7" y="6"/>
                  </a:cubicBezTo>
                  <a:cubicBezTo>
                    <a:pt x="7" y="8"/>
                    <a:pt x="8" y="9"/>
                    <a:pt x="7"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0" name="Freeform 38"/>
            <p:cNvSpPr>
              <a:spLocks noEditPoints="1"/>
            </p:cNvSpPr>
            <p:nvPr/>
          </p:nvSpPr>
          <p:spPr bwMode="auto">
            <a:xfrm>
              <a:off x="6562075" y="2926466"/>
              <a:ext cx="874713" cy="706438"/>
            </a:xfrm>
            <a:custGeom>
              <a:avLst/>
              <a:gdLst>
                <a:gd name="T0" fmla="*/ 47 w 131"/>
                <a:gd name="T1" fmla="*/ 53 h 106"/>
                <a:gd name="T2" fmla="*/ 42 w 131"/>
                <a:gd name="T3" fmla="*/ 54 h 106"/>
                <a:gd name="T4" fmla="*/ 46 w 131"/>
                <a:gd name="T5" fmla="*/ 46 h 106"/>
                <a:gd name="T6" fmla="*/ 51 w 131"/>
                <a:gd name="T7" fmla="*/ 48 h 106"/>
                <a:gd name="T8" fmla="*/ 57 w 131"/>
                <a:gd name="T9" fmla="*/ 52 h 106"/>
                <a:gd name="T10" fmla="*/ 68 w 131"/>
                <a:gd name="T11" fmla="*/ 50 h 106"/>
                <a:gd name="T12" fmla="*/ 71 w 131"/>
                <a:gd name="T13" fmla="*/ 55 h 106"/>
                <a:gd name="T14" fmla="*/ 69 w 131"/>
                <a:gd name="T15" fmla="*/ 63 h 106"/>
                <a:gd name="T16" fmla="*/ 66 w 131"/>
                <a:gd name="T17" fmla="*/ 55 h 106"/>
                <a:gd name="T18" fmla="*/ 69 w 131"/>
                <a:gd name="T19" fmla="*/ 46 h 106"/>
                <a:gd name="T20" fmla="*/ 50 w 131"/>
                <a:gd name="T21" fmla="*/ 28 h 106"/>
                <a:gd name="T22" fmla="*/ 103 w 131"/>
                <a:gd name="T23" fmla="*/ 0 h 106"/>
                <a:gd name="T24" fmla="*/ 105 w 131"/>
                <a:gd name="T25" fmla="*/ 4 h 106"/>
                <a:gd name="T26" fmla="*/ 99 w 131"/>
                <a:gd name="T27" fmla="*/ 2 h 106"/>
                <a:gd name="T28" fmla="*/ 104 w 131"/>
                <a:gd name="T29" fmla="*/ 8 h 106"/>
                <a:gd name="T30" fmla="*/ 93 w 131"/>
                <a:gd name="T31" fmla="*/ 5 h 106"/>
                <a:gd name="T32" fmla="*/ 90 w 131"/>
                <a:gd name="T33" fmla="*/ 7 h 106"/>
                <a:gd name="T34" fmla="*/ 87 w 131"/>
                <a:gd name="T35" fmla="*/ 16 h 106"/>
                <a:gd name="T36" fmla="*/ 82 w 131"/>
                <a:gd name="T37" fmla="*/ 15 h 106"/>
                <a:gd name="T38" fmla="*/ 85 w 131"/>
                <a:gd name="T39" fmla="*/ 18 h 106"/>
                <a:gd name="T40" fmla="*/ 82 w 131"/>
                <a:gd name="T41" fmla="*/ 21 h 106"/>
                <a:gd name="T42" fmla="*/ 72 w 131"/>
                <a:gd name="T43" fmla="*/ 17 h 106"/>
                <a:gd name="T44" fmla="*/ 66 w 131"/>
                <a:gd name="T45" fmla="*/ 18 h 106"/>
                <a:gd name="T46" fmla="*/ 62 w 131"/>
                <a:gd name="T47" fmla="*/ 18 h 106"/>
                <a:gd name="T48" fmla="*/ 57 w 131"/>
                <a:gd name="T49" fmla="*/ 21 h 106"/>
                <a:gd name="T50" fmla="*/ 53 w 131"/>
                <a:gd name="T51" fmla="*/ 23 h 106"/>
                <a:gd name="T52" fmla="*/ 45 w 131"/>
                <a:gd name="T53" fmla="*/ 12 h 106"/>
                <a:gd name="T54" fmla="*/ 30 w 131"/>
                <a:gd name="T55" fmla="*/ 31 h 106"/>
                <a:gd name="T56" fmla="*/ 44 w 131"/>
                <a:gd name="T57" fmla="*/ 20 h 106"/>
                <a:gd name="T58" fmla="*/ 41 w 131"/>
                <a:gd name="T59" fmla="*/ 28 h 106"/>
                <a:gd name="T60" fmla="*/ 37 w 131"/>
                <a:gd name="T61" fmla="*/ 34 h 106"/>
                <a:gd name="T62" fmla="*/ 29 w 131"/>
                <a:gd name="T63" fmla="*/ 32 h 106"/>
                <a:gd name="T64" fmla="*/ 29 w 131"/>
                <a:gd name="T65" fmla="*/ 32 h 106"/>
                <a:gd name="T66" fmla="*/ 26 w 131"/>
                <a:gd name="T67" fmla="*/ 32 h 106"/>
                <a:gd name="T68" fmla="*/ 10 w 131"/>
                <a:gd name="T69" fmla="*/ 44 h 106"/>
                <a:gd name="T70" fmla="*/ 5 w 131"/>
                <a:gd name="T71" fmla="*/ 53 h 106"/>
                <a:gd name="T72" fmla="*/ 29 w 131"/>
                <a:gd name="T73" fmla="*/ 57 h 106"/>
                <a:gd name="T74" fmla="*/ 26 w 131"/>
                <a:gd name="T75" fmla="*/ 45 h 106"/>
                <a:gd name="T76" fmla="*/ 39 w 131"/>
                <a:gd name="T77" fmla="*/ 53 h 106"/>
                <a:gd name="T78" fmla="*/ 45 w 131"/>
                <a:gd name="T79" fmla="*/ 74 h 106"/>
                <a:gd name="T80" fmla="*/ 73 w 131"/>
                <a:gd name="T81" fmla="*/ 79 h 106"/>
                <a:gd name="T82" fmla="*/ 85 w 131"/>
                <a:gd name="T83" fmla="*/ 79 h 106"/>
                <a:gd name="T84" fmla="*/ 95 w 131"/>
                <a:gd name="T85" fmla="*/ 106 h 106"/>
                <a:gd name="T86" fmla="*/ 110 w 131"/>
                <a:gd name="T87" fmla="*/ 82 h 106"/>
                <a:gd name="T88" fmla="*/ 115 w 131"/>
                <a:gd name="T89" fmla="*/ 99 h 106"/>
                <a:gd name="T90" fmla="*/ 123 w 131"/>
                <a:gd name="T91" fmla="*/ 79 h 106"/>
                <a:gd name="T92" fmla="*/ 125 w 131"/>
                <a:gd name="T93" fmla="*/ 53 h 106"/>
                <a:gd name="T94" fmla="*/ 126 w 131"/>
                <a:gd name="T95" fmla="*/ 48 h 106"/>
                <a:gd name="T96" fmla="*/ 127 w 131"/>
                <a:gd name="T97" fmla="*/ 49 h 106"/>
                <a:gd name="T98" fmla="*/ 121 w 131"/>
                <a:gd name="T99" fmla="*/ 26 h 106"/>
                <a:gd name="T100" fmla="*/ 113 w 131"/>
                <a:gd name="T101" fmla="*/ 11 h 106"/>
                <a:gd name="T102" fmla="*/ 118 w 131"/>
                <a:gd name="T103" fmla="*/ 17 h 106"/>
                <a:gd name="T104" fmla="*/ 89 w 131"/>
                <a:gd name="T105"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1" h="106">
                  <a:moveTo>
                    <a:pt x="58" y="54"/>
                  </a:moveTo>
                  <a:cubicBezTo>
                    <a:pt x="57" y="55"/>
                    <a:pt x="54" y="56"/>
                    <a:pt x="52" y="54"/>
                  </a:cubicBezTo>
                  <a:cubicBezTo>
                    <a:pt x="51" y="54"/>
                    <a:pt x="50" y="53"/>
                    <a:pt x="49" y="53"/>
                  </a:cubicBezTo>
                  <a:cubicBezTo>
                    <a:pt x="48" y="53"/>
                    <a:pt x="47" y="53"/>
                    <a:pt x="47" y="53"/>
                  </a:cubicBezTo>
                  <a:cubicBezTo>
                    <a:pt x="47" y="54"/>
                    <a:pt x="47" y="54"/>
                    <a:pt x="46" y="54"/>
                  </a:cubicBezTo>
                  <a:cubicBezTo>
                    <a:pt x="46" y="54"/>
                    <a:pt x="45" y="54"/>
                    <a:pt x="44" y="54"/>
                  </a:cubicBezTo>
                  <a:cubicBezTo>
                    <a:pt x="43" y="54"/>
                    <a:pt x="43" y="54"/>
                    <a:pt x="42" y="54"/>
                  </a:cubicBezTo>
                  <a:cubicBezTo>
                    <a:pt x="42" y="54"/>
                    <a:pt x="42" y="54"/>
                    <a:pt x="42" y="54"/>
                  </a:cubicBezTo>
                  <a:cubicBezTo>
                    <a:pt x="43" y="52"/>
                    <a:pt x="42" y="52"/>
                    <a:pt x="42" y="52"/>
                  </a:cubicBezTo>
                  <a:cubicBezTo>
                    <a:pt x="42" y="51"/>
                    <a:pt x="42" y="51"/>
                    <a:pt x="43" y="50"/>
                  </a:cubicBezTo>
                  <a:cubicBezTo>
                    <a:pt x="43" y="49"/>
                    <a:pt x="44" y="49"/>
                    <a:pt x="45" y="48"/>
                  </a:cubicBezTo>
                  <a:cubicBezTo>
                    <a:pt x="46" y="46"/>
                    <a:pt x="46" y="46"/>
                    <a:pt x="46" y="46"/>
                  </a:cubicBezTo>
                  <a:cubicBezTo>
                    <a:pt x="47" y="45"/>
                    <a:pt x="48" y="46"/>
                    <a:pt x="48" y="47"/>
                  </a:cubicBezTo>
                  <a:cubicBezTo>
                    <a:pt x="48" y="47"/>
                    <a:pt x="49" y="49"/>
                    <a:pt x="49" y="49"/>
                  </a:cubicBezTo>
                  <a:cubicBezTo>
                    <a:pt x="49" y="49"/>
                    <a:pt x="49" y="49"/>
                    <a:pt x="49" y="49"/>
                  </a:cubicBezTo>
                  <a:cubicBezTo>
                    <a:pt x="49" y="49"/>
                    <a:pt x="51" y="49"/>
                    <a:pt x="51" y="48"/>
                  </a:cubicBezTo>
                  <a:cubicBezTo>
                    <a:pt x="52" y="46"/>
                    <a:pt x="54" y="47"/>
                    <a:pt x="54" y="47"/>
                  </a:cubicBezTo>
                  <a:cubicBezTo>
                    <a:pt x="54" y="47"/>
                    <a:pt x="54" y="47"/>
                    <a:pt x="53" y="48"/>
                  </a:cubicBezTo>
                  <a:cubicBezTo>
                    <a:pt x="52" y="48"/>
                    <a:pt x="53" y="49"/>
                    <a:pt x="53" y="49"/>
                  </a:cubicBezTo>
                  <a:cubicBezTo>
                    <a:pt x="55" y="50"/>
                    <a:pt x="57" y="52"/>
                    <a:pt x="57" y="52"/>
                  </a:cubicBezTo>
                  <a:cubicBezTo>
                    <a:pt x="58" y="53"/>
                    <a:pt x="58" y="54"/>
                    <a:pt x="58" y="54"/>
                  </a:cubicBezTo>
                  <a:moveTo>
                    <a:pt x="72" y="50"/>
                  </a:moveTo>
                  <a:cubicBezTo>
                    <a:pt x="72" y="50"/>
                    <a:pt x="70" y="50"/>
                    <a:pt x="69" y="50"/>
                  </a:cubicBezTo>
                  <a:cubicBezTo>
                    <a:pt x="69" y="49"/>
                    <a:pt x="68" y="49"/>
                    <a:pt x="68" y="50"/>
                  </a:cubicBezTo>
                  <a:cubicBezTo>
                    <a:pt x="68" y="50"/>
                    <a:pt x="67" y="52"/>
                    <a:pt x="68" y="52"/>
                  </a:cubicBezTo>
                  <a:cubicBezTo>
                    <a:pt x="68" y="52"/>
                    <a:pt x="69" y="52"/>
                    <a:pt x="69" y="53"/>
                  </a:cubicBezTo>
                  <a:cubicBezTo>
                    <a:pt x="70" y="54"/>
                    <a:pt x="70" y="54"/>
                    <a:pt x="70" y="55"/>
                  </a:cubicBezTo>
                  <a:cubicBezTo>
                    <a:pt x="71" y="55"/>
                    <a:pt x="71" y="55"/>
                    <a:pt x="71" y="55"/>
                  </a:cubicBezTo>
                  <a:cubicBezTo>
                    <a:pt x="71" y="56"/>
                    <a:pt x="70" y="56"/>
                    <a:pt x="70" y="57"/>
                  </a:cubicBezTo>
                  <a:cubicBezTo>
                    <a:pt x="70" y="57"/>
                    <a:pt x="70" y="57"/>
                    <a:pt x="71" y="58"/>
                  </a:cubicBezTo>
                  <a:cubicBezTo>
                    <a:pt x="71" y="58"/>
                    <a:pt x="72" y="62"/>
                    <a:pt x="72" y="62"/>
                  </a:cubicBezTo>
                  <a:cubicBezTo>
                    <a:pt x="71" y="63"/>
                    <a:pt x="69" y="63"/>
                    <a:pt x="69" y="63"/>
                  </a:cubicBezTo>
                  <a:cubicBezTo>
                    <a:pt x="65" y="62"/>
                    <a:pt x="65" y="61"/>
                    <a:pt x="65" y="60"/>
                  </a:cubicBezTo>
                  <a:cubicBezTo>
                    <a:pt x="65" y="60"/>
                    <a:pt x="65" y="58"/>
                    <a:pt x="65" y="58"/>
                  </a:cubicBezTo>
                  <a:cubicBezTo>
                    <a:pt x="67" y="58"/>
                    <a:pt x="68" y="56"/>
                    <a:pt x="68" y="56"/>
                  </a:cubicBezTo>
                  <a:cubicBezTo>
                    <a:pt x="67" y="55"/>
                    <a:pt x="66" y="55"/>
                    <a:pt x="66" y="55"/>
                  </a:cubicBezTo>
                  <a:cubicBezTo>
                    <a:pt x="65" y="54"/>
                    <a:pt x="63" y="51"/>
                    <a:pt x="63" y="50"/>
                  </a:cubicBezTo>
                  <a:cubicBezTo>
                    <a:pt x="63" y="49"/>
                    <a:pt x="64" y="48"/>
                    <a:pt x="64" y="48"/>
                  </a:cubicBezTo>
                  <a:cubicBezTo>
                    <a:pt x="65" y="47"/>
                    <a:pt x="65" y="48"/>
                    <a:pt x="66" y="48"/>
                  </a:cubicBezTo>
                  <a:cubicBezTo>
                    <a:pt x="67" y="48"/>
                    <a:pt x="68" y="46"/>
                    <a:pt x="69" y="46"/>
                  </a:cubicBezTo>
                  <a:cubicBezTo>
                    <a:pt x="69" y="46"/>
                    <a:pt x="70" y="47"/>
                    <a:pt x="71" y="47"/>
                  </a:cubicBezTo>
                  <a:cubicBezTo>
                    <a:pt x="71" y="47"/>
                    <a:pt x="72" y="49"/>
                    <a:pt x="72" y="50"/>
                  </a:cubicBezTo>
                  <a:moveTo>
                    <a:pt x="50" y="27"/>
                  </a:moveTo>
                  <a:cubicBezTo>
                    <a:pt x="50" y="27"/>
                    <a:pt x="50" y="28"/>
                    <a:pt x="50" y="28"/>
                  </a:cubicBezTo>
                  <a:cubicBezTo>
                    <a:pt x="48" y="27"/>
                    <a:pt x="48" y="26"/>
                    <a:pt x="48" y="26"/>
                  </a:cubicBezTo>
                  <a:cubicBezTo>
                    <a:pt x="49" y="25"/>
                    <a:pt x="50" y="27"/>
                    <a:pt x="50" y="27"/>
                  </a:cubicBezTo>
                  <a:moveTo>
                    <a:pt x="112" y="10"/>
                  </a:moveTo>
                  <a:cubicBezTo>
                    <a:pt x="107" y="3"/>
                    <a:pt x="106" y="3"/>
                    <a:pt x="103" y="0"/>
                  </a:cubicBezTo>
                  <a:cubicBezTo>
                    <a:pt x="103" y="0"/>
                    <a:pt x="103" y="0"/>
                    <a:pt x="103" y="0"/>
                  </a:cubicBezTo>
                  <a:cubicBezTo>
                    <a:pt x="104" y="1"/>
                    <a:pt x="104" y="1"/>
                    <a:pt x="105" y="3"/>
                  </a:cubicBezTo>
                  <a:cubicBezTo>
                    <a:pt x="105" y="3"/>
                    <a:pt x="105" y="2"/>
                    <a:pt x="105" y="2"/>
                  </a:cubicBezTo>
                  <a:cubicBezTo>
                    <a:pt x="105" y="3"/>
                    <a:pt x="105" y="3"/>
                    <a:pt x="105" y="4"/>
                  </a:cubicBezTo>
                  <a:cubicBezTo>
                    <a:pt x="104" y="3"/>
                    <a:pt x="104" y="3"/>
                    <a:pt x="103" y="3"/>
                  </a:cubicBezTo>
                  <a:cubicBezTo>
                    <a:pt x="103" y="3"/>
                    <a:pt x="103" y="3"/>
                    <a:pt x="103" y="4"/>
                  </a:cubicBezTo>
                  <a:cubicBezTo>
                    <a:pt x="102" y="3"/>
                    <a:pt x="101" y="1"/>
                    <a:pt x="99" y="1"/>
                  </a:cubicBezTo>
                  <a:cubicBezTo>
                    <a:pt x="99" y="1"/>
                    <a:pt x="99" y="1"/>
                    <a:pt x="99" y="2"/>
                  </a:cubicBezTo>
                  <a:cubicBezTo>
                    <a:pt x="99" y="2"/>
                    <a:pt x="99" y="1"/>
                    <a:pt x="99" y="1"/>
                  </a:cubicBezTo>
                  <a:cubicBezTo>
                    <a:pt x="100" y="3"/>
                    <a:pt x="104" y="3"/>
                    <a:pt x="104" y="7"/>
                  </a:cubicBezTo>
                  <a:cubicBezTo>
                    <a:pt x="104" y="7"/>
                    <a:pt x="103" y="7"/>
                    <a:pt x="103" y="7"/>
                  </a:cubicBezTo>
                  <a:cubicBezTo>
                    <a:pt x="103" y="7"/>
                    <a:pt x="104" y="8"/>
                    <a:pt x="104" y="8"/>
                  </a:cubicBezTo>
                  <a:cubicBezTo>
                    <a:pt x="104" y="8"/>
                    <a:pt x="104" y="8"/>
                    <a:pt x="101" y="5"/>
                  </a:cubicBezTo>
                  <a:cubicBezTo>
                    <a:pt x="100" y="6"/>
                    <a:pt x="100" y="6"/>
                    <a:pt x="100" y="6"/>
                  </a:cubicBezTo>
                  <a:cubicBezTo>
                    <a:pt x="100" y="6"/>
                    <a:pt x="100" y="6"/>
                    <a:pt x="100" y="8"/>
                  </a:cubicBezTo>
                  <a:cubicBezTo>
                    <a:pt x="98" y="7"/>
                    <a:pt x="96" y="5"/>
                    <a:pt x="93" y="5"/>
                  </a:cubicBezTo>
                  <a:cubicBezTo>
                    <a:pt x="93" y="5"/>
                    <a:pt x="92" y="5"/>
                    <a:pt x="92" y="6"/>
                  </a:cubicBezTo>
                  <a:cubicBezTo>
                    <a:pt x="90" y="5"/>
                    <a:pt x="90" y="5"/>
                    <a:pt x="90" y="5"/>
                  </a:cubicBezTo>
                  <a:cubicBezTo>
                    <a:pt x="90" y="5"/>
                    <a:pt x="90" y="5"/>
                    <a:pt x="90" y="5"/>
                  </a:cubicBezTo>
                  <a:cubicBezTo>
                    <a:pt x="90" y="6"/>
                    <a:pt x="90" y="6"/>
                    <a:pt x="90" y="7"/>
                  </a:cubicBezTo>
                  <a:cubicBezTo>
                    <a:pt x="89" y="7"/>
                    <a:pt x="89" y="7"/>
                    <a:pt x="87" y="6"/>
                  </a:cubicBezTo>
                  <a:cubicBezTo>
                    <a:pt x="87" y="7"/>
                    <a:pt x="88" y="7"/>
                    <a:pt x="88" y="8"/>
                  </a:cubicBezTo>
                  <a:cubicBezTo>
                    <a:pt x="86" y="9"/>
                    <a:pt x="85" y="11"/>
                    <a:pt x="83" y="12"/>
                  </a:cubicBezTo>
                  <a:cubicBezTo>
                    <a:pt x="84" y="13"/>
                    <a:pt x="86" y="14"/>
                    <a:pt x="87" y="16"/>
                  </a:cubicBezTo>
                  <a:cubicBezTo>
                    <a:pt x="87" y="16"/>
                    <a:pt x="87" y="16"/>
                    <a:pt x="87" y="16"/>
                  </a:cubicBezTo>
                  <a:cubicBezTo>
                    <a:pt x="84" y="13"/>
                    <a:pt x="82" y="12"/>
                    <a:pt x="82" y="12"/>
                  </a:cubicBezTo>
                  <a:cubicBezTo>
                    <a:pt x="82" y="13"/>
                    <a:pt x="82" y="13"/>
                    <a:pt x="83" y="15"/>
                  </a:cubicBezTo>
                  <a:cubicBezTo>
                    <a:pt x="82" y="15"/>
                    <a:pt x="82" y="15"/>
                    <a:pt x="82" y="15"/>
                  </a:cubicBezTo>
                  <a:cubicBezTo>
                    <a:pt x="82" y="14"/>
                    <a:pt x="82" y="14"/>
                    <a:pt x="81" y="13"/>
                  </a:cubicBezTo>
                  <a:cubicBezTo>
                    <a:pt x="80" y="14"/>
                    <a:pt x="80" y="14"/>
                    <a:pt x="82" y="18"/>
                  </a:cubicBezTo>
                  <a:cubicBezTo>
                    <a:pt x="83" y="16"/>
                    <a:pt x="83" y="16"/>
                    <a:pt x="84" y="16"/>
                  </a:cubicBezTo>
                  <a:cubicBezTo>
                    <a:pt x="85" y="17"/>
                    <a:pt x="85" y="18"/>
                    <a:pt x="85" y="18"/>
                  </a:cubicBezTo>
                  <a:cubicBezTo>
                    <a:pt x="85" y="18"/>
                    <a:pt x="85" y="19"/>
                    <a:pt x="85" y="19"/>
                  </a:cubicBezTo>
                  <a:cubicBezTo>
                    <a:pt x="84" y="18"/>
                    <a:pt x="84" y="18"/>
                    <a:pt x="84" y="18"/>
                  </a:cubicBezTo>
                  <a:cubicBezTo>
                    <a:pt x="83" y="18"/>
                    <a:pt x="83" y="18"/>
                    <a:pt x="83" y="18"/>
                  </a:cubicBezTo>
                  <a:cubicBezTo>
                    <a:pt x="82" y="21"/>
                    <a:pt x="82" y="21"/>
                    <a:pt x="82" y="21"/>
                  </a:cubicBezTo>
                  <a:cubicBezTo>
                    <a:pt x="82" y="21"/>
                    <a:pt x="81" y="21"/>
                    <a:pt x="81" y="21"/>
                  </a:cubicBezTo>
                  <a:cubicBezTo>
                    <a:pt x="83" y="14"/>
                    <a:pt x="77" y="12"/>
                    <a:pt x="77" y="12"/>
                  </a:cubicBezTo>
                  <a:cubicBezTo>
                    <a:pt x="76" y="14"/>
                    <a:pt x="76" y="14"/>
                    <a:pt x="79" y="18"/>
                  </a:cubicBezTo>
                  <a:cubicBezTo>
                    <a:pt x="76" y="18"/>
                    <a:pt x="75" y="16"/>
                    <a:pt x="72" y="17"/>
                  </a:cubicBezTo>
                  <a:cubicBezTo>
                    <a:pt x="72" y="17"/>
                    <a:pt x="72" y="18"/>
                    <a:pt x="72" y="18"/>
                  </a:cubicBezTo>
                  <a:cubicBezTo>
                    <a:pt x="71" y="18"/>
                    <a:pt x="71" y="18"/>
                    <a:pt x="70" y="18"/>
                  </a:cubicBezTo>
                  <a:cubicBezTo>
                    <a:pt x="69" y="18"/>
                    <a:pt x="69" y="18"/>
                    <a:pt x="68" y="18"/>
                  </a:cubicBezTo>
                  <a:cubicBezTo>
                    <a:pt x="68" y="18"/>
                    <a:pt x="68" y="18"/>
                    <a:pt x="66" y="18"/>
                  </a:cubicBezTo>
                  <a:cubicBezTo>
                    <a:pt x="65" y="19"/>
                    <a:pt x="65" y="19"/>
                    <a:pt x="62" y="19"/>
                  </a:cubicBezTo>
                  <a:cubicBezTo>
                    <a:pt x="62" y="19"/>
                    <a:pt x="62" y="20"/>
                    <a:pt x="62" y="20"/>
                  </a:cubicBezTo>
                  <a:cubicBezTo>
                    <a:pt x="62" y="20"/>
                    <a:pt x="61" y="20"/>
                    <a:pt x="61" y="19"/>
                  </a:cubicBezTo>
                  <a:cubicBezTo>
                    <a:pt x="61" y="19"/>
                    <a:pt x="62" y="18"/>
                    <a:pt x="62" y="18"/>
                  </a:cubicBezTo>
                  <a:cubicBezTo>
                    <a:pt x="61" y="17"/>
                    <a:pt x="61" y="17"/>
                    <a:pt x="60" y="18"/>
                  </a:cubicBezTo>
                  <a:cubicBezTo>
                    <a:pt x="59" y="19"/>
                    <a:pt x="60" y="20"/>
                    <a:pt x="60" y="21"/>
                  </a:cubicBezTo>
                  <a:cubicBezTo>
                    <a:pt x="60" y="21"/>
                    <a:pt x="59" y="20"/>
                    <a:pt x="59" y="20"/>
                  </a:cubicBezTo>
                  <a:cubicBezTo>
                    <a:pt x="58" y="20"/>
                    <a:pt x="58" y="20"/>
                    <a:pt x="57" y="21"/>
                  </a:cubicBezTo>
                  <a:cubicBezTo>
                    <a:pt x="57" y="21"/>
                    <a:pt x="57" y="22"/>
                    <a:pt x="57" y="22"/>
                  </a:cubicBezTo>
                  <a:cubicBezTo>
                    <a:pt x="56" y="23"/>
                    <a:pt x="56" y="23"/>
                    <a:pt x="56" y="23"/>
                  </a:cubicBezTo>
                  <a:cubicBezTo>
                    <a:pt x="56" y="23"/>
                    <a:pt x="56" y="23"/>
                    <a:pt x="54" y="22"/>
                  </a:cubicBezTo>
                  <a:cubicBezTo>
                    <a:pt x="54" y="22"/>
                    <a:pt x="53" y="22"/>
                    <a:pt x="53" y="23"/>
                  </a:cubicBezTo>
                  <a:cubicBezTo>
                    <a:pt x="52" y="22"/>
                    <a:pt x="53" y="21"/>
                    <a:pt x="52" y="20"/>
                  </a:cubicBezTo>
                  <a:cubicBezTo>
                    <a:pt x="54" y="20"/>
                    <a:pt x="56" y="21"/>
                    <a:pt x="58" y="20"/>
                  </a:cubicBezTo>
                  <a:cubicBezTo>
                    <a:pt x="57" y="18"/>
                    <a:pt x="56" y="17"/>
                    <a:pt x="56" y="17"/>
                  </a:cubicBezTo>
                  <a:cubicBezTo>
                    <a:pt x="45" y="12"/>
                    <a:pt x="45" y="12"/>
                    <a:pt x="45" y="12"/>
                  </a:cubicBezTo>
                  <a:cubicBezTo>
                    <a:pt x="41" y="12"/>
                    <a:pt x="27" y="20"/>
                    <a:pt x="26" y="22"/>
                  </a:cubicBezTo>
                  <a:cubicBezTo>
                    <a:pt x="25" y="23"/>
                    <a:pt x="24" y="28"/>
                    <a:pt x="28" y="27"/>
                  </a:cubicBezTo>
                  <a:cubicBezTo>
                    <a:pt x="29" y="27"/>
                    <a:pt x="29" y="26"/>
                    <a:pt x="29" y="26"/>
                  </a:cubicBezTo>
                  <a:cubicBezTo>
                    <a:pt x="30" y="27"/>
                    <a:pt x="29" y="29"/>
                    <a:pt x="30" y="31"/>
                  </a:cubicBezTo>
                  <a:cubicBezTo>
                    <a:pt x="36" y="32"/>
                    <a:pt x="37" y="25"/>
                    <a:pt x="37" y="25"/>
                  </a:cubicBezTo>
                  <a:cubicBezTo>
                    <a:pt x="37" y="25"/>
                    <a:pt x="37" y="24"/>
                    <a:pt x="36" y="24"/>
                  </a:cubicBezTo>
                  <a:cubicBezTo>
                    <a:pt x="37" y="22"/>
                    <a:pt x="41" y="22"/>
                    <a:pt x="41" y="19"/>
                  </a:cubicBezTo>
                  <a:cubicBezTo>
                    <a:pt x="43" y="19"/>
                    <a:pt x="44" y="19"/>
                    <a:pt x="44" y="20"/>
                  </a:cubicBezTo>
                  <a:cubicBezTo>
                    <a:pt x="43" y="21"/>
                    <a:pt x="41" y="21"/>
                    <a:pt x="40" y="23"/>
                  </a:cubicBezTo>
                  <a:cubicBezTo>
                    <a:pt x="40" y="23"/>
                    <a:pt x="40" y="25"/>
                    <a:pt x="41" y="27"/>
                  </a:cubicBezTo>
                  <a:cubicBezTo>
                    <a:pt x="42" y="26"/>
                    <a:pt x="47" y="25"/>
                    <a:pt x="46" y="28"/>
                  </a:cubicBezTo>
                  <a:cubicBezTo>
                    <a:pt x="45" y="28"/>
                    <a:pt x="43" y="28"/>
                    <a:pt x="41" y="28"/>
                  </a:cubicBezTo>
                  <a:cubicBezTo>
                    <a:pt x="41" y="28"/>
                    <a:pt x="41" y="28"/>
                    <a:pt x="41" y="29"/>
                  </a:cubicBezTo>
                  <a:cubicBezTo>
                    <a:pt x="41" y="29"/>
                    <a:pt x="42" y="29"/>
                    <a:pt x="42" y="30"/>
                  </a:cubicBezTo>
                  <a:cubicBezTo>
                    <a:pt x="42" y="30"/>
                    <a:pt x="41" y="30"/>
                    <a:pt x="41" y="30"/>
                  </a:cubicBezTo>
                  <a:cubicBezTo>
                    <a:pt x="39" y="29"/>
                    <a:pt x="39" y="29"/>
                    <a:pt x="37" y="34"/>
                  </a:cubicBezTo>
                  <a:cubicBezTo>
                    <a:pt x="35" y="33"/>
                    <a:pt x="33" y="33"/>
                    <a:pt x="30" y="32"/>
                  </a:cubicBezTo>
                  <a:cubicBezTo>
                    <a:pt x="30" y="32"/>
                    <a:pt x="30" y="32"/>
                    <a:pt x="30" y="32"/>
                  </a:cubicBezTo>
                  <a:cubicBezTo>
                    <a:pt x="30" y="32"/>
                    <a:pt x="30" y="32"/>
                    <a:pt x="30" y="32"/>
                  </a:cubicBezTo>
                  <a:cubicBezTo>
                    <a:pt x="30" y="32"/>
                    <a:pt x="30" y="32"/>
                    <a:pt x="29" y="32"/>
                  </a:cubicBezTo>
                  <a:cubicBezTo>
                    <a:pt x="29" y="32"/>
                    <a:pt x="29" y="32"/>
                    <a:pt x="29" y="32"/>
                  </a:cubicBezTo>
                  <a:cubicBezTo>
                    <a:pt x="29" y="32"/>
                    <a:pt x="29" y="32"/>
                    <a:pt x="29" y="32"/>
                  </a:cubicBezTo>
                  <a:cubicBezTo>
                    <a:pt x="29" y="32"/>
                    <a:pt x="29" y="32"/>
                    <a:pt x="29" y="32"/>
                  </a:cubicBezTo>
                  <a:cubicBezTo>
                    <a:pt x="29" y="32"/>
                    <a:pt x="29" y="32"/>
                    <a:pt x="29" y="32"/>
                  </a:cubicBezTo>
                  <a:cubicBezTo>
                    <a:pt x="29" y="32"/>
                    <a:pt x="29" y="32"/>
                    <a:pt x="29" y="32"/>
                  </a:cubicBezTo>
                  <a:cubicBezTo>
                    <a:pt x="29" y="32"/>
                    <a:pt x="29" y="32"/>
                    <a:pt x="29" y="32"/>
                  </a:cubicBezTo>
                  <a:cubicBezTo>
                    <a:pt x="28" y="31"/>
                    <a:pt x="28" y="31"/>
                    <a:pt x="29" y="29"/>
                  </a:cubicBezTo>
                  <a:cubicBezTo>
                    <a:pt x="27" y="28"/>
                    <a:pt x="25" y="29"/>
                    <a:pt x="26" y="32"/>
                  </a:cubicBezTo>
                  <a:cubicBezTo>
                    <a:pt x="26" y="32"/>
                    <a:pt x="25" y="32"/>
                    <a:pt x="25" y="32"/>
                  </a:cubicBezTo>
                  <a:cubicBezTo>
                    <a:pt x="25" y="32"/>
                    <a:pt x="25" y="32"/>
                    <a:pt x="18" y="34"/>
                  </a:cubicBezTo>
                  <a:cubicBezTo>
                    <a:pt x="17" y="38"/>
                    <a:pt x="13" y="36"/>
                    <a:pt x="10" y="37"/>
                  </a:cubicBezTo>
                  <a:cubicBezTo>
                    <a:pt x="16" y="45"/>
                    <a:pt x="10" y="44"/>
                    <a:pt x="10" y="44"/>
                  </a:cubicBezTo>
                  <a:cubicBezTo>
                    <a:pt x="4" y="42"/>
                    <a:pt x="4" y="42"/>
                    <a:pt x="4" y="42"/>
                  </a:cubicBezTo>
                  <a:cubicBezTo>
                    <a:pt x="4" y="42"/>
                    <a:pt x="0" y="49"/>
                    <a:pt x="1" y="52"/>
                  </a:cubicBezTo>
                  <a:cubicBezTo>
                    <a:pt x="3" y="52"/>
                    <a:pt x="3" y="52"/>
                    <a:pt x="4" y="54"/>
                  </a:cubicBezTo>
                  <a:cubicBezTo>
                    <a:pt x="4" y="54"/>
                    <a:pt x="5" y="53"/>
                    <a:pt x="5" y="53"/>
                  </a:cubicBezTo>
                  <a:cubicBezTo>
                    <a:pt x="9" y="54"/>
                    <a:pt x="11" y="48"/>
                    <a:pt x="15" y="48"/>
                  </a:cubicBezTo>
                  <a:cubicBezTo>
                    <a:pt x="16" y="47"/>
                    <a:pt x="16" y="46"/>
                    <a:pt x="17" y="46"/>
                  </a:cubicBezTo>
                  <a:cubicBezTo>
                    <a:pt x="19" y="47"/>
                    <a:pt x="21" y="45"/>
                    <a:pt x="23" y="46"/>
                  </a:cubicBezTo>
                  <a:cubicBezTo>
                    <a:pt x="26" y="49"/>
                    <a:pt x="27" y="53"/>
                    <a:pt x="29" y="57"/>
                  </a:cubicBezTo>
                  <a:cubicBezTo>
                    <a:pt x="29" y="57"/>
                    <a:pt x="29" y="56"/>
                    <a:pt x="30" y="56"/>
                  </a:cubicBezTo>
                  <a:cubicBezTo>
                    <a:pt x="30" y="54"/>
                    <a:pt x="30" y="54"/>
                    <a:pt x="30" y="53"/>
                  </a:cubicBezTo>
                  <a:cubicBezTo>
                    <a:pt x="30" y="53"/>
                    <a:pt x="31" y="53"/>
                    <a:pt x="31" y="53"/>
                  </a:cubicBezTo>
                  <a:cubicBezTo>
                    <a:pt x="30" y="50"/>
                    <a:pt x="25" y="49"/>
                    <a:pt x="26" y="45"/>
                  </a:cubicBezTo>
                  <a:cubicBezTo>
                    <a:pt x="27" y="45"/>
                    <a:pt x="27" y="44"/>
                    <a:pt x="27" y="44"/>
                  </a:cubicBezTo>
                  <a:cubicBezTo>
                    <a:pt x="33" y="49"/>
                    <a:pt x="33" y="53"/>
                    <a:pt x="33" y="60"/>
                  </a:cubicBezTo>
                  <a:cubicBezTo>
                    <a:pt x="33" y="60"/>
                    <a:pt x="40" y="60"/>
                    <a:pt x="36" y="55"/>
                  </a:cubicBezTo>
                  <a:cubicBezTo>
                    <a:pt x="38" y="54"/>
                    <a:pt x="39" y="53"/>
                    <a:pt x="39" y="53"/>
                  </a:cubicBezTo>
                  <a:cubicBezTo>
                    <a:pt x="41" y="56"/>
                    <a:pt x="40" y="59"/>
                    <a:pt x="42" y="61"/>
                  </a:cubicBezTo>
                  <a:cubicBezTo>
                    <a:pt x="43" y="61"/>
                    <a:pt x="48" y="61"/>
                    <a:pt x="50" y="61"/>
                  </a:cubicBezTo>
                  <a:cubicBezTo>
                    <a:pt x="51" y="64"/>
                    <a:pt x="48" y="68"/>
                    <a:pt x="47" y="69"/>
                  </a:cubicBezTo>
                  <a:cubicBezTo>
                    <a:pt x="42" y="69"/>
                    <a:pt x="45" y="74"/>
                    <a:pt x="45" y="74"/>
                  </a:cubicBezTo>
                  <a:cubicBezTo>
                    <a:pt x="46" y="75"/>
                    <a:pt x="48" y="74"/>
                    <a:pt x="49" y="74"/>
                  </a:cubicBezTo>
                  <a:cubicBezTo>
                    <a:pt x="54" y="92"/>
                    <a:pt x="56" y="98"/>
                    <a:pt x="57" y="98"/>
                  </a:cubicBezTo>
                  <a:cubicBezTo>
                    <a:pt x="57" y="98"/>
                    <a:pt x="70" y="98"/>
                    <a:pt x="78" y="85"/>
                  </a:cubicBezTo>
                  <a:cubicBezTo>
                    <a:pt x="79" y="82"/>
                    <a:pt x="75" y="81"/>
                    <a:pt x="73" y="79"/>
                  </a:cubicBezTo>
                  <a:cubicBezTo>
                    <a:pt x="71" y="82"/>
                    <a:pt x="70" y="82"/>
                    <a:pt x="69" y="82"/>
                  </a:cubicBezTo>
                  <a:cubicBezTo>
                    <a:pt x="69" y="79"/>
                    <a:pt x="61" y="73"/>
                    <a:pt x="66" y="72"/>
                  </a:cubicBezTo>
                  <a:cubicBezTo>
                    <a:pt x="71" y="78"/>
                    <a:pt x="71" y="79"/>
                    <a:pt x="74" y="77"/>
                  </a:cubicBezTo>
                  <a:cubicBezTo>
                    <a:pt x="81" y="82"/>
                    <a:pt x="81" y="82"/>
                    <a:pt x="85" y="79"/>
                  </a:cubicBezTo>
                  <a:cubicBezTo>
                    <a:pt x="86" y="80"/>
                    <a:pt x="86" y="80"/>
                    <a:pt x="90" y="86"/>
                  </a:cubicBezTo>
                  <a:cubicBezTo>
                    <a:pt x="90" y="86"/>
                    <a:pt x="90" y="87"/>
                    <a:pt x="91" y="87"/>
                  </a:cubicBezTo>
                  <a:cubicBezTo>
                    <a:pt x="91" y="86"/>
                    <a:pt x="91" y="86"/>
                    <a:pt x="92" y="85"/>
                  </a:cubicBezTo>
                  <a:cubicBezTo>
                    <a:pt x="92" y="85"/>
                    <a:pt x="92" y="85"/>
                    <a:pt x="95" y="106"/>
                  </a:cubicBezTo>
                  <a:cubicBezTo>
                    <a:pt x="95" y="106"/>
                    <a:pt x="95" y="106"/>
                    <a:pt x="95" y="106"/>
                  </a:cubicBezTo>
                  <a:cubicBezTo>
                    <a:pt x="100" y="100"/>
                    <a:pt x="100" y="99"/>
                    <a:pt x="100" y="96"/>
                  </a:cubicBezTo>
                  <a:cubicBezTo>
                    <a:pt x="100" y="94"/>
                    <a:pt x="106" y="85"/>
                    <a:pt x="106" y="84"/>
                  </a:cubicBezTo>
                  <a:cubicBezTo>
                    <a:pt x="107" y="83"/>
                    <a:pt x="109" y="83"/>
                    <a:pt x="110" y="82"/>
                  </a:cubicBezTo>
                  <a:cubicBezTo>
                    <a:pt x="111" y="83"/>
                    <a:pt x="112" y="87"/>
                    <a:pt x="112" y="87"/>
                  </a:cubicBezTo>
                  <a:cubicBezTo>
                    <a:pt x="113" y="90"/>
                    <a:pt x="112" y="93"/>
                    <a:pt x="112" y="95"/>
                  </a:cubicBezTo>
                  <a:cubicBezTo>
                    <a:pt x="113" y="93"/>
                    <a:pt x="113" y="91"/>
                    <a:pt x="115" y="89"/>
                  </a:cubicBezTo>
                  <a:cubicBezTo>
                    <a:pt x="116" y="92"/>
                    <a:pt x="114" y="96"/>
                    <a:pt x="115" y="99"/>
                  </a:cubicBezTo>
                  <a:cubicBezTo>
                    <a:pt x="115" y="98"/>
                    <a:pt x="115" y="98"/>
                    <a:pt x="116" y="94"/>
                  </a:cubicBezTo>
                  <a:cubicBezTo>
                    <a:pt x="118" y="95"/>
                    <a:pt x="118" y="98"/>
                    <a:pt x="118" y="103"/>
                  </a:cubicBezTo>
                  <a:cubicBezTo>
                    <a:pt x="122" y="95"/>
                    <a:pt x="124" y="92"/>
                    <a:pt x="122" y="86"/>
                  </a:cubicBezTo>
                  <a:cubicBezTo>
                    <a:pt x="120" y="83"/>
                    <a:pt x="122" y="80"/>
                    <a:pt x="123" y="79"/>
                  </a:cubicBezTo>
                  <a:cubicBezTo>
                    <a:pt x="124" y="81"/>
                    <a:pt x="122" y="84"/>
                    <a:pt x="123" y="86"/>
                  </a:cubicBezTo>
                  <a:cubicBezTo>
                    <a:pt x="125" y="84"/>
                    <a:pt x="123" y="81"/>
                    <a:pt x="124" y="79"/>
                  </a:cubicBezTo>
                  <a:cubicBezTo>
                    <a:pt x="131" y="77"/>
                    <a:pt x="128" y="56"/>
                    <a:pt x="126" y="53"/>
                  </a:cubicBezTo>
                  <a:cubicBezTo>
                    <a:pt x="126" y="53"/>
                    <a:pt x="126" y="53"/>
                    <a:pt x="125" y="53"/>
                  </a:cubicBezTo>
                  <a:cubicBezTo>
                    <a:pt x="125" y="53"/>
                    <a:pt x="125" y="53"/>
                    <a:pt x="125" y="53"/>
                  </a:cubicBezTo>
                  <a:cubicBezTo>
                    <a:pt x="124" y="52"/>
                    <a:pt x="124" y="52"/>
                    <a:pt x="124" y="48"/>
                  </a:cubicBezTo>
                  <a:cubicBezTo>
                    <a:pt x="125" y="48"/>
                    <a:pt x="125" y="49"/>
                    <a:pt x="125" y="50"/>
                  </a:cubicBezTo>
                  <a:cubicBezTo>
                    <a:pt x="125" y="50"/>
                    <a:pt x="125" y="50"/>
                    <a:pt x="126" y="48"/>
                  </a:cubicBezTo>
                  <a:cubicBezTo>
                    <a:pt x="126" y="49"/>
                    <a:pt x="126" y="49"/>
                    <a:pt x="127" y="52"/>
                  </a:cubicBezTo>
                  <a:cubicBezTo>
                    <a:pt x="127" y="52"/>
                    <a:pt x="127" y="52"/>
                    <a:pt x="127" y="52"/>
                  </a:cubicBezTo>
                  <a:cubicBezTo>
                    <a:pt x="128" y="53"/>
                    <a:pt x="128" y="55"/>
                    <a:pt x="129" y="56"/>
                  </a:cubicBezTo>
                  <a:cubicBezTo>
                    <a:pt x="129" y="56"/>
                    <a:pt x="130" y="55"/>
                    <a:pt x="127" y="49"/>
                  </a:cubicBezTo>
                  <a:cubicBezTo>
                    <a:pt x="127" y="49"/>
                    <a:pt x="127" y="49"/>
                    <a:pt x="126" y="42"/>
                  </a:cubicBezTo>
                  <a:cubicBezTo>
                    <a:pt x="126" y="42"/>
                    <a:pt x="127" y="42"/>
                    <a:pt x="127" y="42"/>
                  </a:cubicBezTo>
                  <a:cubicBezTo>
                    <a:pt x="126" y="37"/>
                    <a:pt x="124" y="31"/>
                    <a:pt x="122" y="27"/>
                  </a:cubicBezTo>
                  <a:cubicBezTo>
                    <a:pt x="121" y="27"/>
                    <a:pt x="121" y="26"/>
                    <a:pt x="121" y="26"/>
                  </a:cubicBezTo>
                  <a:cubicBezTo>
                    <a:pt x="121" y="26"/>
                    <a:pt x="121" y="26"/>
                    <a:pt x="121" y="26"/>
                  </a:cubicBezTo>
                  <a:cubicBezTo>
                    <a:pt x="120" y="26"/>
                    <a:pt x="120" y="26"/>
                    <a:pt x="120" y="26"/>
                  </a:cubicBezTo>
                  <a:cubicBezTo>
                    <a:pt x="120" y="26"/>
                    <a:pt x="120" y="26"/>
                    <a:pt x="120" y="26"/>
                  </a:cubicBezTo>
                  <a:cubicBezTo>
                    <a:pt x="116" y="22"/>
                    <a:pt x="116" y="16"/>
                    <a:pt x="113" y="11"/>
                  </a:cubicBezTo>
                  <a:cubicBezTo>
                    <a:pt x="113" y="11"/>
                    <a:pt x="114" y="12"/>
                    <a:pt x="114" y="12"/>
                  </a:cubicBezTo>
                  <a:cubicBezTo>
                    <a:pt x="114" y="12"/>
                    <a:pt x="114" y="11"/>
                    <a:pt x="112" y="10"/>
                  </a:cubicBezTo>
                  <a:cubicBezTo>
                    <a:pt x="115" y="13"/>
                    <a:pt x="121" y="21"/>
                    <a:pt x="124" y="27"/>
                  </a:cubicBezTo>
                  <a:cubicBezTo>
                    <a:pt x="122" y="23"/>
                    <a:pt x="120" y="21"/>
                    <a:pt x="118" y="17"/>
                  </a:cubicBezTo>
                  <a:cubicBezTo>
                    <a:pt x="118" y="17"/>
                    <a:pt x="118" y="17"/>
                    <a:pt x="118" y="17"/>
                  </a:cubicBezTo>
                  <a:cubicBezTo>
                    <a:pt x="115" y="13"/>
                    <a:pt x="112" y="10"/>
                    <a:pt x="112" y="10"/>
                  </a:cubicBezTo>
                  <a:moveTo>
                    <a:pt x="89" y="5"/>
                  </a:moveTo>
                  <a:cubicBezTo>
                    <a:pt x="89" y="5"/>
                    <a:pt x="89" y="5"/>
                    <a:pt x="89" y="5"/>
                  </a:cubicBezTo>
                  <a:cubicBezTo>
                    <a:pt x="89" y="5"/>
                    <a:pt x="89" y="5"/>
                    <a:pt x="90" y="5"/>
                  </a:cubicBezTo>
                  <a:cubicBezTo>
                    <a:pt x="89" y="5"/>
                    <a:pt x="89" y="5"/>
                    <a:pt x="89" y="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1" name="Freeform 39"/>
            <p:cNvSpPr/>
            <p:nvPr/>
          </p:nvSpPr>
          <p:spPr bwMode="auto">
            <a:xfrm>
              <a:off x="6995463" y="2978853"/>
              <a:ext cx="68263" cy="53975"/>
            </a:xfrm>
            <a:custGeom>
              <a:avLst/>
              <a:gdLst>
                <a:gd name="T0" fmla="*/ 10 w 10"/>
                <a:gd name="T1" fmla="*/ 1 h 8"/>
                <a:gd name="T2" fmla="*/ 9 w 10"/>
                <a:gd name="T3" fmla="*/ 2 h 8"/>
                <a:gd name="T4" fmla="*/ 9 w 10"/>
                <a:gd name="T5" fmla="*/ 3 h 8"/>
                <a:gd name="T6" fmla="*/ 4 w 10"/>
                <a:gd name="T7" fmla="*/ 3 h 8"/>
                <a:gd name="T8" fmla="*/ 4 w 10"/>
                <a:gd name="T9" fmla="*/ 6 h 8"/>
                <a:gd name="T10" fmla="*/ 4 w 10"/>
                <a:gd name="T11" fmla="*/ 8 h 8"/>
                <a:gd name="T12" fmla="*/ 3 w 10"/>
                <a:gd name="T13" fmla="*/ 8 h 8"/>
                <a:gd name="T14" fmla="*/ 3 w 10"/>
                <a:gd name="T15" fmla="*/ 8 h 8"/>
                <a:gd name="T16" fmla="*/ 1 w 10"/>
                <a:gd name="T17" fmla="*/ 7 h 8"/>
                <a:gd name="T18" fmla="*/ 0 w 10"/>
                <a:gd name="T19" fmla="*/ 7 h 8"/>
                <a:gd name="T20" fmla="*/ 0 w 10"/>
                <a:gd name="T21" fmla="*/ 5 h 8"/>
                <a:gd name="T22" fmla="*/ 0 w 10"/>
                <a:gd name="T23" fmla="*/ 5 h 8"/>
                <a:gd name="T24" fmla="*/ 2 w 10"/>
                <a:gd name="T25" fmla="*/ 3 h 8"/>
                <a:gd name="T26" fmla="*/ 3 w 10"/>
                <a:gd name="T27" fmla="*/ 2 h 8"/>
                <a:gd name="T28" fmla="*/ 3 w 10"/>
                <a:gd name="T29" fmla="*/ 1 h 8"/>
                <a:gd name="T30" fmla="*/ 4 w 10"/>
                <a:gd name="T31" fmla="*/ 1 h 8"/>
                <a:gd name="T32" fmla="*/ 6 w 10"/>
                <a:gd name="T33" fmla="*/ 1 h 8"/>
                <a:gd name="T34" fmla="*/ 7 w 10"/>
                <a:gd name="T35" fmla="*/ 1 h 8"/>
                <a:gd name="T36" fmla="*/ 8 w 10"/>
                <a:gd name="T37" fmla="*/ 0 h 8"/>
                <a:gd name="T38" fmla="*/ 9 w 10"/>
                <a:gd name="T39" fmla="*/ 0 h 8"/>
                <a:gd name="T40" fmla="*/ 10 w 10"/>
                <a:gd name="T4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8">
                  <a:moveTo>
                    <a:pt x="10" y="1"/>
                  </a:moveTo>
                  <a:cubicBezTo>
                    <a:pt x="10" y="1"/>
                    <a:pt x="10" y="2"/>
                    <a:pt x="9" y="2"/>
                  </a:cubicBezTo>
                  <a:cubicBezTo>
                    <a:pt x="9" y="3"/>
                    <a:pt x="9" y="3"/>
                    <a:pt x="9" y="3"/>
                  </a:cubicBezTo>
                  <a:cubicBezTo>
                    <a:pt x="9" y="3"/>
                    <a:pt x="6" y="2"/>
                    <a:pt x="4" y="3"/>
                  </a:cubicBezTo>
                  <a:cubicBezTo>
                    <a:pt x="4" y="4"/>
                    <a:pt x="2" y="5"/>
                    <a:pt x="4" y="6"/>
                  </a:cubicBezTo>
                  <a:cubicBezTo>
                    <a:pt x="4" y="6"/>
                    <a:pt x="5" y="8"/>
                    <a:pt x="4" y="8"/>
                  </a:cubicBezTo>
                  <a:cubicBezTo>
                    <a:pt x="4" y="8"/>
                    <a:pt x="3" y="8"/>
                    <a:pt x="3" y="8"/>
                  </a:cubicBezTo>
                  <a:cubicBezTo>
                    <a:pt x="3" y="8"/>
                    <a:pt x="3" y="8"/>
                    <a:pt x="3" y="8"/>
                  </a:cubicBezTo>
                  <a:cubicBezTo>
                    <a:pt x="2" y="8"/>
                    <a:pt x="2" y="7"/>
                    <a:pt x="1" y="7"/>
                  </a:cubicBezTo>
                  <a:cubicBezTo>
                    <a:pt x="1" y="7"/>
                    <a:pt x="0" y="7"/>
                    <a:pt x="0" y="7"/>
                  </a:cubicBezTo>
                  <a:cubicBezTo>
                    <a:pt x="0" y="6"/>
                    <a:pt x="0" y="5"/>
                    <a:pt x="0" y="5"/>
                  </a:cubicBezTo>
                  <a:cubicBezTo>
                    <a:pt x="0" y="5"/>
                    <a:pt x="0" y="5"/>
                    <a:pt x="0" y="5"/>
                  </a:cubicBezTo>
                  <a:cubicBezTo>
                    <a:pt x="1" y="4"/>
                    <a:pt x="1" y="4"/>
                    <a:pt x="2" y="3"/>
                  </a:cubicBezTo>
                  <a:cubicBezTo>
                    <a:pt x="2" y="3"/>
                    <a:pt x="2" y="3"/>
                    <a:pt x="3" y="2"/>
                  </a:cubicBezTo>
                  <a:cubicBezTo>
                    <a:pt x="3" y="2"/>
                    <a:pt x="3" y="2"/>
                    <a:pt x="3" y="1"/>
                  </a:cubicBezTo>
                  <a:cubicBezTo>
                    <a:pt x="3" y="1"/>
                    <a:pt x="4" y="1"/>
                    <a:pt x="4" y="1"/>
                  </a:cubicBezTo>
                  <a:cubicBezTo>
                    <a:pt x="5" y="1"/>
                    <a:pt x="5" y="1"/>
                    <a:pt x="6" y="1"/>
                  </a:cubicBezTo>
                  <a:cubicBezTo>
                    <a:pt x="7" y="1"/>
                    <a:pt x="7" y="1"/>
                    <a:pt x="7" y="1"/>
                  </a:cubicBezTo>
                  <a:cubicBezTo>
                    <a:pt x="8" y="1"/>
                    <a:pt x="8" y="1"/>
                    <a:pt x="8" y="0"/>
                  </a:cubicBezTo>
                  <a:cubicBezTo>
                    <a:pt x="8" y="0"/>
                    <a:pt x="8" y="0"/>
                    <a:pt x="9" y="0"/>
                  </a:cubicBezTo>
                  <a:cubicBezTo>
                    <a:pt x="9" y="0"/>
                    <a:pt x="10" y="0"/>
                    <a:pt x="10"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2" name="Freeform 40"/>
            <p:cNvSpPr/>
            <p:nvPr/>
          </p:nvSpPr>
          <p:spPr bwMode="auto">
            <a:xfrm>
              <a:off x="7370113" y="3093153"/>
              <a:ext cx="33338" cy="66675"/>
            </a:xfrm>
            <a:custGeom>
              <a:avLst/>
              <a:gdLst>
                <a:gd name="T0" fmla="*/ 3 w 5"/>
                <a:gd name="T1" fmla="*/ 6 h 10"/>
                <a:gd name="T2" fmla="*/ 5 w 5"/>
                <a:gd name="T3" fmla="*/ 10 h 10"/>
                <a:gd name="T4" fmla="*/ 4 w 5"/>
                <a:gd name="T5" fmla="*/ 9 h 10"/>
                <a:gd name="T6" fmla="*/ 1 w 5"/>
                <a:gd name="T7" fmla="*/ 2 h 10"/>
                <a:gd name="T8" fmla="*/ 0 w 5"/>
                <a:gd name="T9" fmla="*/ 0 h 10"/>
                <a:gd name="T10" fmla="*/ 1 w 5"/>
                <a:gd name="T11" fmla="*/ 1 h 10"/>
                <a:gd name="T12" fmla="*/ 1 w 5"/>
                <a:gd name="T13" fmla="*/ 3 h 10"/>
                <a:gd name="T14" fmla="*/ 3 w 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0">
                  <a:moveTo>
                    <a:pt x="3" y="6"/>
                  </a:moveTo>
                  <a:cubicBezTo>
                    <a:pt x="5" y="10"/>
                    <a:pt x="5" y="10"/>
                    <a:pt x="5" y="10"/>
                  </a:cubicBezTo>
                  <a:cubicBezTo>
                    <a:pt x="5" y="10"/>
                    <a:pt x="5" y="10"/>
                    <a:pt x="4" y="9"/>
                  </a:cubicBezTo>
                  <a:cubicBezTo>
                    <a:pt x="2" y="5"/>
                    <a:pt x="2" y="4"/>
                    <a:pt x="1" y="2"/>
                  </a:cubicBezTo>
                  <a:cubicBezTo>
                    <a:pt x="0" y="1"/>
                    <a:pt x="0" y="1"/>
                    <a:pt x="0" y="0"/>
                  </a:cubicBezTo>
                  <a:cubicBezTo>
                    <a:pt x="0" y="0"/>
                    <a:pt x="1" y="1"/>
                    <a:pt x="1" y="1"/>
                  </a:cubicBezTo>
                  <a:cubicBezTo>
                    <a:pt x="1" y="2"/>
                    <a:pt x="1" y="2"/>
                    <a:pt x="1" y="3"/>
                  </a:cubicBezTo>
                  <a:cubicBezTo>
                    <a:pt x="2" y="4"/>
                    <a:pt x="3" y="6"/>
                    <a:pt x="3" y="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3" name="Freeform 41"/>
            <p:cNvSpPr/>
            <p:nvPr/>
          </p:nvSpPr>
          <p:spPr bwMode="auto">
            <a:xfrm>
              <a:off x="7409800" y="3172528"/>
              <a:ext cx="7938" cy="26988"/>
            </a:xfrm>
            <a:custGeom>
              <a:avLst/>
              <a:gdLst>
                <a:gd name="T0" fmla="*/ 1 w 1"/>
                <a:gd name="T1" fmla="*/ 1 h 4"/>
                <a:gd name="T2" fmla="*/ 1 w 1"/>
                <a:gd name="T3" fmla="*/ 4 h 4"/>
                <a:gd name="T4" fmla="*/ 1 w 1"/>
                <a:gd name="T5" fmla="*/ 4 h 4"/>
                <a:gd name="T6" fmla="*/ 1 w 1"/>
                <a:gd name="T7" fmla="*/ 3 h 4"/>
                <a:gd name="T8" fmla="*/ 0 w 1"/>
                <a:gd name="T9" fmla="*/ 2 h 4"/>
                <a:gd name="T10" fmla="*/ 0 w 1"/>
                <a:gd name="T11" fmla="*/ 0 h 4"/>
                <a:gd name="T12" fmla="*/ 0 w 1"/>
                <a:gd name="T13" fmla="*/ 0 h 4"/>
                <a:gd name="T14" fmla="*/ 0 w 1"/>
                <a:gd name="T15" fmla="*/ 0 h 4"/>
                <a:gd name="T16" fmla="*/ 0 w 1"/>
                <a:gd name="T17" fmla="*/ 0 h 4"/>
                <a:gd name="T18" fmla="*/ 0 w 1"/>
                <a:gd name="T19" fmla="*/ 0 h 4"/>
                <a:gd name="T20" fmla="*/ 1 w 1"/>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4">
                  <a:moveTo>
                    <a:pt x="1" y="1"/>
                  </a:moveTo>
                  <a:cubicBezTo>
                    <a:pt x="1" y="2"/>
                    <a:pt x="1" y="4"/>
                    <a:pt x="1" y="4"/>
                  </a:cubicBezTo>
                  <a:cubicBezTo>
                    <a:pt x="1" y="4"/>
                    <a:pt x="1" y="4"/>
                    <a:pt x="1" y="4"/>
                  </a:cubicBezTo>
                  <a:cubicBezTo>
                    <a:pt x="1" y="4"/>
                    <a:pt x="1" y="3"/>
                    <a:pt x="1" y="3"/>
                  </a:cubicBezTo>
                  <a:cubicBezTo>
                    <a:pt x="1" y="3"/>
                    <a:pt x="1" y="2"/>
                    <a:pt x="0" y="2"/>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1"/>
                    <a:pt x="1"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4" name="Freeform 42"/>
            <p:cNvSpPr/>
            <p:nvPr/>
          </p:nvSpPr>
          <p:spPr bwMode="auto">
            <a:xfrm>
              <a:off x="7417738" y="3199516"/>
              <a:ext cx="19050" cy="119063"/>
            </a:xfrm>
            <a:custGeom>
              <a:avLst/>
              <a:gdLst>
                <a:gd name="T0" fmla="*/ 2 w 3"/>
                <a:gd name="T1" fmla="*/ 4 h 18"/>
                <a:gd name="T2" fmla="*/ 3 w 3"/>
                <a:gd name="T3" fmla="*/ 9 h 18"/>
                <a:gd name="T4" fmla="*/ 3 w 3"/>
                <a:gd name="T5" fmla="*/ 14 h 18"/>
                <a:gd name="T6" fmla="*/ 3 w 3"/>
                <a:gd name="T7" fmla="*/ 13 h 18"/>
                <a:gd name="T8" fmla="*/ 3 w 3"/>
                <a:gd name="T9" fmla="*/ 15 h 18"/>
                <a:gd name="T10" fmla="*/ 3 w 3"/>
                <a:gd name="T11" fmla="*/ 15 h 18"/>
                <a:gd name="T12" fmla="*/ 2 w 3"/>
                <a:gd name="T13" fmla="*/ 15 h 18"/>
                <a:gd name="T14" fmla="*/ 3 w 3"/>
                <a:gd name="T15" fmla="*/ 18 h 18"/>
                <a:gd name="T16" fmla="*/ 2 w 3"/>
                <a:gd name="T17" fmla="*/ 15 h 18"/>
                <a:gd name="T18" fmla="*/ 2 w 3"/>
                <a:gd name="T19" fmla="*/ 14 h 18"/>
                <a:gd name="T20" fmla="*/ 2 w 3"/>
                <a:gd name="T21" fmla="*/ 12 h 18"/>
                <a:gd name="T22" fmla="*/ 2 w 3"/>
                <a:gd name="T23" fmla="*/ 11 h 18"/>
                <a:gd name="T24" fmla="*/ 2 w 3"/>
                <a:gd name="T25" fmla="*/ 11 h 18"/>
                <a:gd name="T26" fmla="*/ 2 w 3"/>
                <a:gd name="T27" fmla="*/ 11 h 18"/>
                <a:gd name="T28" fmla="*/ 2 w 3"/>
                <a:gd name="T29" fmla="*/ 10 h 18"/>
                <a:gd name="T30" fmla="*/ 2 w 3"/>
                <a:gd name="T31" fmla="*/ 6 h 18"/>
                <a:gd name="T32" fmla="*/ 1 w 3"/>
                <a:gd name="T33" fmla="*/ 3 h 18"/>
                <a:gd name="T34" fmla="*/ 0 w 3"/>
                <a:gd name="T35" fmla="*/ 0 h 18"/>
                <a:gd name="T36" fmla="*/ 2 w 3"/>
                <a:gd name="T37"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18">
                  <a:moveTo>
                    <a:pt x="2" y="4"/>
                  </a:moveTo>
                  <a:cubicBezTo>
                    <a:pt x="2" y="6"/>
                    <a:pt x="3" y="7"/>
                    <a:pt x="3" y="9"/>
                  </a:cubicBezTo>
                  <a:cubicBezTo>
                    <a:pt x="3" y="9"/>
                    <a:pt x="3" y="14"/>
                    <a:pt x="3" y="14"/>
                  </a:cubicBezTo>
                  <a:cubicBezTo>
                    <a:pt x="3" y="14"/>
                    <a:pt x="3" y="13"/>
                    <a:pt x="3" y="13"/>
                  </a:cubicBezTo>
                  <a:cubicBezTo>
                    <a:pt x="3" y="15"/>
                    <a:pt x="3" y="15"/>
                    <a:pt x="3" y="15"/>
                  </a:cubicBezTo>
                  <a:cubicBezTo>
                    <a:pt x="3" y="15"/>
                    <a:pt x="3" y="15"/>
                    <a:pt x="3" y="15"/>
                  </a:cubicBezTo>
                  <a:cubicBezTo>
                    <a:pt x="3" y="15"/>
                    <a:pt x="3" y="15"/>
                    <a:pt x="2" y="15"/>
                  </a:cubicBezTo>
                  <a:cubicBezTo>
                    <a:pt x="2" y="16"/>
                    <a:pt x="3" y="17"/>
                    <a:pt x="3" y="18"/>
                  </a:cubicBezTo>
                  <a:cubicBezTo>
                    <a:pt x="2" y="18"/>
                    <a:pt x="2" y="15"/>
                    <a:pt x="2" y="15"/>
                  </a:cubicBezTo>
                  <a:cubicBezTo>
                    <a:pt x="1" y="14"/>
                    <a:pt x="2" y="14"/>
                    <a:pt x="2" y="14"/>
                  </a:cubicBezTo>
                  <a:cubicBezTo>
                    <a:pt x="2" y="12"/>
                    <a:pt x="2" y="12"/>
                    <a:pt x="2" y="12"/>
                  </a:cubicBezTo>
                  <a:cubicBezTo>
                    <a:pt x="2" y="11"/>
                    <a:pt x="2" y="11"/>
                    <a:pt x="2" y="11"/>
                  </a:cubicBezTo>
                  <a:cubicBezTo>
                    <a:pt x="2" y="11"/>
                    <a:pt x="2" y="11"/>
                    <a:pt x="2" y="11"/>
                  </a:cubicBezTo>
                  <a:cubicBezTo>
                    <a:pt x="2" y="11"/>
                    <a:pt x="2" y="11"/>
                    <a:pt x="2" y="11"/>
                  </a:cubicBezTo>
                  <a:cubicBezTo>
                    <a:pt x="2" y="11"/>
                    <a:pt x="2" y="11"/>
                    <a:pt x="2" y="10"/>
                  </a:cubicBezTo>
                  <a:cubicBezTo>
                    <a:pt x="2" y="7"/>
                    <a:pt x="2" y="7"/>
                    <a:pt x="2" y="6"/>
                  </a:cubicBezTo>
                  <a:cubicBezTo>
                    <a:pt x="1" y="5"/>
                    <a:pt x="1" y="4"/>
                    <a:pt x="1" y="3"/>
                  </a:cubicBezTo>
                  <a:cubicBezTo>
                    <a:pt x="0" y="1"/>
                    <a:pt x="0" y="1"/>
                    <a:pt x="0" y="0"/>
                  </a:cubicBezTo>
                  <a:cubicBezTo>
                    <a:pt x="1" y="1"/>
                    <a:pt x="2" y="4"/>
                    <a:pt x="2"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5" name="Freeform 43"/>
            <p:cNvSpPr/>
            <p:nvPr/>
          </p:nvSpPr>
          <p:spPr bwMode="auto">
            <a:xfrm>
              <a:off x="7417738" y="3399541"/>
              <a:ext cx="6350" cy="33338"/>
            </a:xfrm>
            <a:custGeom>
              <a:avLst/>
              <a:gdLst>
                <a:gd name="T0" fmla="*/ 1 w 1"/>
                <a:gd name="T1" fmla="*/ 1 h 5"/>
                <a:gd name="T2" fmla="*/ 0 w 1"/>
                <a:gd name="T3" fmla="*/ 5 h 5"/>
                <a:gd name="T4" fmla="*/ 1 w 1"/>
                <a:gd name="T5" fmla="*/ 0 h 5"/>
                <a:gd name="T6" fmla="*/ 1 w 1"/>
                <a:gd name="T7" fmla="*/ 1 h 5"/>
              </a:gdLst>
              <a:ahLst/>
              <a:cxnLst>
                <a:cxn ang="0">
                  <a:pos x="T0" y="T1"/>
                </a:cxn>
                <a:cxn ang="0">
                  <a:pos x="T2" y="T3"/>
                </a:cxn>
                <a:cxn ang="0">
                  <a:pos x="T4" y="T5"/>
                </a:cxn>
                <a:cxn ang="0">
                  <a:pos x="T6" y="T7"/>
                </a:cxn>
              </a:cxnLst>
              <a:rect l="0" t="0" r="r" b="b"/>
              <a:pathLst>
                <a:path w="1" h="5">
                  <a:moveTo>
                    <a:pt x="1" y="1"/>
                  </a:moveTo>
                  <a:cubicBezTo>
                    <a:pt x="1" y="3"/>
                    <a:pt x="1" y="5"/>
                    <a:pt x="0" y="5"/>
                  </a:cubicBezTo>
                  <a:cubicBezTo>
                    <a:pt x="0" y="5"/>
                    <a:pt x="0" y="1"/>
                    <a:pt x="1" y="0"/>
                  </a:cubicBezTo>
                  <a:cubicBezTo>
                    <a:pt x="1" y="0"/>
                    <a:pt x="1" y="0"/>
                    <a:pt x="1"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6" name="Freeform 44"/>
            <p:cNvSpPr/>
            <p:nvPr/>
          </p:nvSpPr>
          <p:spPr bwMode="auto">
            <a:xfrm>
              <a:off x="7182788" y="3724978"/>
              <a:ext cx="187325" cy="193675"/>
            </a:xfrm>
            <a:custGeom>
              <a:avLst/>
              <a:gdLst>
                <a:gd name="T0" fmla="*/ 22 w 28"/>
                <a:gd name="T1" fmla="*/ 8 h 29"/>
                <a:gd name="T2" fmla="*/ 12 w 28"/>
                <a:gd name="T3" fmla="*/ 20 h 29"/>
                <a:gd name="T4" fmla="*/ 7 w 28"/>
                <a:gd name="T5" fmla="*/ 24 h 29"/>
                <a:gd name="T6" fmla="*/ 5 w 28"/>
                <a:gd name="T7" fmla="*/ 25 h 29"/>
                <a:gd name="T8" fmla="*/ 3 w 28"/>
                <a:gd name="T9" fmla="*/ 27 h 29"/>
                <a:gd name="T10" fmla="*/ 0 w 28"/>
                <a:gd name="T11" fmla="*/ 29 h 29"/>
                <a:gd name="T12" fmla="*/ 1 w 28"/>
                <a:gd name="T13" fmla="*/ 29 h 29"/>
                <a:gd name="T14" fmla="*/ 6 w 28"/>
                <a:gd name="T15" fmla="*/ 24 h 29"/>
                <a:gd name="T16" fmla="*/ 12 w 28"/>
                <a:gd name="T17" fmla="*/ 18 h 29"/>
                <a:gd name="T18" fmla="*/ 18 w 28"/>
                <a:gd name="T19" fmla="*/ 12 h 29"/>
                <a:gd name="T20" fmla="*/ 24 w 28"/>
                <a:gd name="T21" fmla="*/ 4 h 29"/>
                <a:gd name="T22" fmla="*/ 24 w 28"/>
                <a:gd name="T23" fmla="*/ 5 h 29"/>
                <a:gd name="T24" fmla="*/ 27 w 28"/>
                <a:gd name="T25" fmla="*/ 1 h 29"/>
                <a:gd name="T26" fmla="*/ 26 w 28"/>
                <a:gd name="T27" fmla="*/ 2 h 29"/>
                <a:gd name="T28" fmla="*/ 28 w 28"/>
                <a:gd name="T29" fmla="*/ 0 h 29"/>
                <a:gd name="T30" fmla="*/ 27 w 28"/>
                <a:gd name="T31" fmla="*/ 1 h 29"/>
                <a:gd name="T32" fmla="*/ 28 w 28"/>
                <a:gd name="T33" fmla="*/ 0 h 29"/>
                <a:gd name="T34" fmla="*/ 22 w 28"/>
                <a:gd name="T35" fmla="*/ 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9">
                  <a:moveTo>
                    <a:pt x="22" y="8"/>
                  </a:moveTo>
                  <a:cubicBezTo>
                    <a:pt x="16" y="16"/>
                    <a:pt x="16" y="16"/>
                    <a:pt x="12" y="20"/>
                  </a:cubicBezTo>
                  <a:cubicBezTo>
                    <a:pt x="7" y="24"/>
                    <a:pt x="7" y="24"/>
                    <a:pt x="7" y="24"/>
                  </a:cubicBezTo>
                  <a:cubicBezTo>
                    <a:pt x="6" y="24"/>
                    <a:pt x="6" y="25"/>
                    <a:pt x="5" y="25"/>
                  </a:cubicBezTo>
                  <a:cubicBezTo>
                    <a:pt x="3" y="27"/>
                    <a:pt x="3" y="27"/>
                    <a:pt x="3" y="27"/>
                  </a:cubicBezTo>
                  <a:cubicBezTo>
                    <a:pt x="2" y="27"/>
                    <a:pt x="2" y="28"/>
                    <a:pt x="0" y="29"/>
                  </a:cubicBezTo>
                  <a:cubicBezTo>
                    <a:pt x="1" y="29"/>
                    <a:pt x="1" y="29"/>
                    <a:pt x="1" y="29"/>
                  </a:cubicBezTo>
                  <a:cubicBezTo>
                    <a:pt x="2" y="27"/>
                    <a:pt x="5" y="26"/>
                    <a:pt x="6" y="24"/>
                  </a:cubicBezTo>
                  <a:cubicBezTo>
                    <a:pt x="8" y="22"/>
                    <a:pt x="10" y="19"/>
                    <a:pt x="12" y="18"/>
                  </a:cubicBezTo>
                  <a:cubicBezTo>
                    <a:pt x="14" y="16"/>
                    <a:pt x="16" y="14"/>
                    <a:pt x="18" y="12"/>
                  </a:cubicBezTo>
                  <a:cubicBezTo>
                    <a:pt x="20" y="10"/>
                    <a:pt x="22" y="7"/>
                    <a:pt x="24" y="4"/>
                  </a:cubicBezTo>
                  <a:cubicBezTo>
                    <a:pt x="24" y="4"/>
                    <a:pt x="24" y="4"/>
                    <a:pt x="24" y="5"/>
                  </a:cubicBezTo>
                  <a:cubicBezTo>
                    <a:pt x="24" y="5"/>
                    <a:pt x="25" y="3"/>
                    <a:pt x="27" y="1"/>
                  </a:cubicBezTo>
                  <a:cubicBezTo>
                    <a:pt x="27" y="1"/>
                    <a:pt x="27" y="1"/>
                    <a:pt x="26" y="2"/>
                  </a:cubicBezTo>
                  <a:cubicBezTo>
                    <a:pt x="27" y="1"/>
                    <a:pt x="27" y="1"/>
                    <a:pt x="28" y="0"/>
                  </a:cubicBezTo>
                  <a:cubicBezTo>
                    <a:pt x="27" y="0"/>
                    <a:pt x="27" y="0"/>
                    <a:pt x="27" y="1"/>
                  </a:cubicBezTo>
                  <a:cubicBezTo>
                    <a:pt x="27" y="0"/>
                    <a:pt x="27" y="0"/>
                    <a:pt x="28" y="0"/>
                  </a:cubicBezTo>
                  <a:cubicBezTo>
                    <a:pt x="26" y="2"/>
                    <a:pt x="24" y="6"/>
                    <a:pt x="22" y="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7" name="Freeform 45"/>
            <p:cNvSpPr/>
            <p:nvPr/>
          </p:nvSpPr>
          <p:spPr bwMode="auto">
            <a:xfrm>
              <a:off x="7297088" y="3632903"/>
              <a:ext cx="33338" cy="92075"/>
            </a:xfrm>
            <a:custGeom>
              <a:avLst/>
              <a:gdLst>
                <a:gd name="T0" fmla="*/ 5 w 5"/>
                <a:gd name="T1" fmla="*/ 10 h 14"/>
                <a:gd name="T2" fmla="*/ 2 w 5"/>
                <a:gd name="T3" fmla="*/ 14 h 14"/>
                <a:gd name="T4" fmla="*/ 2 w 5"/>
                <a:gd name="T5" fmla="*/ 14 h 14"/>
                <a:gd name="T6" fmla="*/ 2 w 5"/>
                <a:gd name="T7" fmla="*/ 13 h 14"/>
                <a:gd name="T8" fmla="*/ 1 w 5"/>
                <a:gd name="T9" fmla="*/ 13 h 14"/>
                <a:gd name="T10" fmla="*/ 1 w 5"/>
                <a:gd name="T11" fmla="*/ 13 h 14"/>
                <a:gd name="T12" fmla="*/ 2 w 5"/>
                <a:gd name="T13" fmla="*/ 8 h 14"/>
                <a:gd name="T14" fmla="*/ 2 w 5"/>
                <a:gd name="T15" fmla="*/ 4 h 14"/>
                <a:gd name="T16" fmla="*/ 0 w 5"/>
                <a:gd name="T17" fmla="*/ 2 h 14"/>
                <a:gd name="T18" fmla="*/ 1 w 5"/>
                <a:gd name="T19" fmla="*/ 0 h 14"/>
                <a:gd name="T20" fmla="*/ 3 w 5"/>
                <a:gd name="T21" fmla="*/ 3 h 14"/>
                <a:gd name="T22" fmla="*/ 3 w 5"/>
                <a:gd name="T23" fmla="*/ 3 h 14"/>
                <a:gd name="T24" fmla="*/ 4 w 5"/>
                <a:gd name="T25" fmla="*/ 7 h 14"/>
                <a:gd name="T26" fmla="*/ 5 w 5"/>
                <a:gd name="T27" fmla="*/ 8 h 14"/>
                <a:gd name="T28" fmla="*/ 5 w 5"/>
                <a:gd name="T29" fmla="*/ 9 h 14"/>
                <a:gd name="T30" fmla="*/ 5 w 5"/>
                <a:gd name="T31" fmla="*/ 9 h 14"/>
                <a:gd name="T32" fmla="*/ 5 w 5"/>
                <a:gd name="T33"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14">
                  <a:moveTo>
                    <a:pt x="5" y="10"/>
                  </a:moveTo>
                  <a:cubicBezTo>
                    <a:pt x="4" y="11"/>
                    <a:pt x="3" y="14"/>
                    <a:pt x="2" y="14"/>
                  </a:cubicBezTo>
                  <a:cubicBezTo>
                    <a:pt x="2" y="14"/>
                    <a:pt x="2" y="14"/>
                    <a:pt x="2" y="14"/>
                  </a:cubicBezTo>
                  <a:cubicBezTo>
                    <a:pt x="2" y="14"/>
                    <a:pt x="2" y="14"/>
                    <a:pt x="2" y="13"/>
                  </a:cubicBezTo>
                  <a:cubicBezTo>
                    <a:pt x="2" y="13"/>
                    <a:pt x="2" y="13"/>
                    <a:pt x="1" y="13"/>
                  </a:cubicBezTo>
                  <a:cubicBezTo>
                    <a:pt x="1" y="13"/>
                    <a:pt x="1" y="13"/>
                    <a:pt x="1" y="13"/>
                  </a:cubicBezTo>
                  <a:cubicBezTo>
                    <a:pt x="1" y="12"/>
                    <a:pt x="2" y="8"/>
                    <a:pt x="2" y="8"/>
                  </a:cubicBezTo>
                  <a:cubicBezTo>
                    <a:pt x="2" y="7"/>
                    <a:pt x="2" y="6"/>
                    <a:pt x="2" y="4"/>
                  </a:cubicBezTo>
                  <a:cubicBezTo>
                    <a:pt x="1" y="3"/>
                    <a:pt x="1" y="3"/>
                    <a:pt x="0" y="2"/>
                  </a:cubicBezTo>
                  <a:cubicBezTo>
                    <a:pt x="0" y="1"/>
                    <a:pt x="0" y="1"/>
                    <a:pt x="1" y="0"/>
                  </a:cubicBezTo>
                  <a:cubicBezTo>
                    <a:pt x="2" y="0"/>
                    <a:pt x="2" y="1"/>
                    <a:pt x="3" y="3"/>
                  </a:cubicBezTo>
                  <a:cubicBezTo>
                    <a:pt x="3" y="3"/>
                    <a:pt x="3" y="3"/>
                    <a:pt x="3" y="3"/>
                  </a:cubicBezTo>
                  <a:cubicBezTo>
                    <a:pt x="4" y="7"/>
                    <a:pt x="4" y="7"/>
                    <a:pt x="4" y="7"/>
                  </a:cubicBezTo>
                  <a:cubicBezTo>
                    <a:pt x="5" y="7"/>
                    <a:pt x="5" y="8"/>
                    <a:pt x="5" y="8"/>
                  </a:cubicBezTo>
                  <a:cubicBezTo>
                    <a:pt x="5" y="8"/>
                    <a:pt x="5" y="9"/>
                    <a:pt x="5" y="9"/>
                  </a:cubicBezTo>
                  <a:cubicBezTo>
                    <a:pt x="5" y="9"/>
                    <a:pt x="5" y="9"/>
                    <a:pt x="5" y="9"/>
                  </a:cubicBezTo>
                  <a:cubicBezTo>
                    <a:pt x="5" y="9"/>
                    <a:pt x="5" y="9"/>
                    <a:pt x="5" y="1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8" name="Freeform 46"/>
            <p:cNvSpPr/>
            <p:nvPr/>
          </p:nvSpPr>
          <p:spPr bwMode="auto">
            <a:xfrm>
              <a:off x="7324075" y="3585278"/>
              <a:ext cx="12700" cy="87313"/>
            </a:xfrm>
            <a:custGeom>
              <a:avLst/>
              <a:gdLst>
                <a:gd name="T0" fmla="*/ 2 w 2"/>
                <a:gd name="T1" fmla="*/ 12 h 13"/>
                <a:gd name="T2" fmla="*/ 0 w 2"/>
                <a:gd name="T3" fmla="*/ 11 h 13"/>
                <a:gd name="T4" fmla="*/ 0 w 2"/>
                <a:gd name="T5" fmla="*/ 5 h 13"/>
                <a:gd name="T6" fmla="*/ 0 w 2"/>
                <a:gd name="T7" fmla="*/ 3 h 13"/>
                <a:gd name="T8" fmla="*/ 0 w 2"/>
                <a:gd name="T9" fmla="*/ 3 h 13"/>
                <a:gd name="T10" fmla="*/ 0 w 2"/>
                <a:gd name="T11" fmla="*/ 0 h 13"/>
                <a:gd name="T12" fmla="*/ 2 w 2"/>
                <a:gd name="T13" fmla="*/ 5 h 13"/>
                <a:gd name="T14" fmla="*/ 2 w 2"/>
                <a:gd name="T15" fmla="*/ 7 h 13"/>
                <a:gd name="T16" fmla="*/ 2 w 2"/>
                <a:gd name="T17" fmla="*/ 9 h 13"/>
                <a:gd name="T18" fmla="*/ 2 w 2"/>
                <a:gd name="T19" fmla="*/ 11 h 13"/>
                <a:gd name="T20" fmla="*/ 2 w 2"/>
                <a:gd name="T21"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13">
                  <a:moveTo>
                    <a:pt x="2" y="12"/>
                  </a:moveTo>
                  <a:cubicBezTo>
                    <a:pt x="1" y="13"/>
                    <a:pt x="1" y="13"/>
                    <a:pt x="0" y="11"/>
                  </a:cubicBezTo>
                  <a:cubicBezTo>
                    <a:pt x="0" y="10"/>
                    <a:pt x="0" y="7"/>
                    <a:pt x="0" y="5"/>
                  </a:cubicBezTo>
                  <a:cubicBezTo>
                    <a:pt x="0" y="4"/>
                    <a:pt x="0" y="4"/>
                    <a:pt x="0" y="3"/>
                  </a:cubicBezTo>
                  <a:cubicBezTo>
                    <a:pt x="0" y="3"/>
                    <a:pt x="0" y="3"/>
                    <a:pt x="0" y="3"/>
                  </a:cubicBezTo>
                  <a:cubicBezTo>
                    <a:pt x="0" y="3"/>
                    <a:pt x="0" y="1"/>
                    <a:pt x="0" y="0"/>
                  </a:cubicBezTo>
                  <a:cubicBezTo>
                    <a:pt x="2" y="3"/>
                    <a:pt x="2" y="5"/>
                    <a:pt x="2" y="5"/>
                  </a:cubicBezTo>
                  <a:cubicBezTo>
                    <a:pt x="2" y="6"/>
                    <a:pt x="2" y="7"/>
                    <a:pt x="2" y="7"/>
                  </a:cubicBezTo>
                  <a:cubicBezTo>
                    <a:pt x="2" y="8"/>
                    <a:pt x="2" y="9"/>
                    <a:pt x="2" y="9"/>
                  </a:cubicBezTo>
                  <a:cubicBezTo>
                    <a:pt x="2" y="10"/>
                    <a:pt x="2" y="10"/>
                    <a:pt x="2" y="11"/>
                  </a:cubicBezTo>
                  <a:cubicBezTo>
                    <a:pt x="2" y="11"/>
                    <a:pt x="2" y="11"/>
                    <a:pt x="2" y="1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9" name="Freeform 47"/>
            <p:cNvSpPr/>
            <p:nvPr/>
          </p:nvSpPr>
          <p:spPr bwMode="auto">
            <a:xfrm>
              <a:off x="7309788" y="3724978"/>
              <a:ext cx="14288" cy="14288"/>
            </a:xfrm>
            <a:custGeom>
              <a:avLst/>
              <a:gdLst>
                <a:gd name="T0" fmla="*/ 2 w 2"/>
                <a:gd name="T1" fmla="*/ 1 h 2"/>
                <a:gd name="T2" fmla="*/ 2 w 2"/>
                <a:gd name="T3" fmla="*/ 1 h 2"/>
                <a:gd name="T4" fmla="*/ 2 w 2"/>
                <a:gd name="T5" fmla="*/ 1 h 2"/>
                <a:gd name="T6" fmla="*/ 1 w 2"/>
                <a:gd name="T7" fmla="*/ 2 h 2"/>
                <a:gd name="T8" fmla="*/ 0 w 2"/>
                <a:gd name="T9" fmla="*/ 2 h 2"/>
                <a:gd name="T10" fmla="*/ 1 w 2"/>
                <a:gd name="T11" fmla="*/ 0 h 2"/>
                <a:gd name="T12" fmla="*/ 1 w 2"/>
                <a:gd name="T13" fmla="*/ 0 h 2"/>
                <a:gd name="T14" fmla="*/ 1 w 2"/>
                <a:gd name="T15" fmla="*/ 0 h 2"/>
                <a:gd name="T16" fmla="*/ 2 w 2"/>
                <a:gd name="T17" fmla="*/ 0 h 2"/>
                <a:gd name="T18" fmla="*/ 2 w 2"/>
                <a:gd name="T19" fmla="*/ 0 h 2"/>
                <a:gd name="T20" fmla="*/ 2 w 2"/>
                <a:gd name="T21"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2" y="1"/>
                  </a:moveTo>
                  <a:cubicBezTo>
                    <a:pt x="2" y="1"/>
                    <a:pt x="2" y="1"/>
                    <a:pt x="2" y="1"/>
                  </a:cubicBezTo>
                  <a:cubicBezTo>
                    <a:pt x="2" y="1"/>
                    <a:pt x="2" y="1"/>
                    <a:pt x="2" y="1"/>
                  </a:cubicBezTo>
                  <a:cubicBezTo>
                    <a:pt x="2" y="1"/>
                    <a:pt x="1" y="2"/>
                    <a:pt x="1" y="2"/>
                  </a:cubicBezTo>
                  <a:cubicBezTo>
                    <a:pt x="1" y="2"/>
                    <a:pt x="0" y="2"/>
                    <a:pt x="0" y="2"/>
                  </a:cubicBezTo>
                  <a:cubicBezTo>
                    <a:pt x="0" y="1"/>
                    <a:pt x="1" y="0"/>
                    <a:pt x="1" y="0"/>
                  </a:cubicBezTo>
                  <a:cubicBezTo>
                    <a:pt x="1" y="0"/>
                    <a:pt x="1" y="0"/>
                    <a:pt x="1" y="0"/>
                  </a:cubicBezTo>
                  <a:cubicBezTo>
                    <a:pt x="1" y="0"/>
                    <a:pt x="1" y="0"/>
                    <a:pt x="1" y="0"/>
                  </a:cubicBezTo>
                  <a:cubicBezTo>
                    <a:pt x="2" y="1"/>
                    <a:pt x="2" y="0"/>
                    <a:pt x="2" y="0"/>
                  </a:cubicBezTo>
                  <a:cubicBezTo>
                    <a:pt x="2" y="0"/>
                    <a:pt x="2" y="0"/>
                    <a:pt x="2" y="0"/>
                  </a:cubicBezTo>
                  <a:cubicBezTo>
                    <a:pt x="2" y="1"/>
                    <a:pt x="2" y="1"/>
                    <a:pt x="2"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0" name="Freeform 48"/>
            <p:cNvSpPr/>
            <p:nvPr/>
          </p:nvSpPr>
          <p:spPr bwMode="auto">
            <a:xfrm>
              <a:off x="7324075" y="3724978"/>
              <a:ext cx="19050" cy="14288"/>
            </a:xfrm>
            <a:custGeom>
              <a:avLst/>
              <a:gdLst>
                <a:gd name="T0" fmla="*/ 2 w 3"/>
                <a:gd name="T1" fmla="*/ 1 h 2"/>
                <a:gd name="T2" fmla="*/ 2 w 3"/>
                <a:gd name="T3" fmla="*/ 2 h 2"/>
                <a:gd name="T4" fmla="*/ 1 w 3"/>
                <a:gd name="T5" fmla="*/ 2 h 2"/>
                <a:gd name="T6" fmla="*/ 1 w 3"/>
                <a:gd name="T7" fmla="*/ 2 h 2"/>
                <a:gd name="T8" fmla="*/ 0 w 3"/>
                <a:gd name="T9" fmla="*/ 2 h 2"/>
                <a:gd name="T10" fmla="*/ 0 w 3"/>
                <a:gd name="T11" fmla="*/ 1 h 2"/>
                <a:gd name="T12" fmla="*/ 1 w 3"/>
                <a:gd name="T13" fmla="*/ 0 h 2"/>
                <a:gd name="T14" fmla="*/ 2 w 3"/>
                <a:gd name="T15" fmla="*/ 0 h 2"/>
                <a:gd name="T16" fmla="*/ 2 w 3"/>
                <a:gd name="T17" fmla="*/ 0 h 2"/>
                <a:gd name="T18" fmla="*/ 2 w 3"/>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2" y="1"/>
                  </a:moveTo>
                  <a:cubicBezTo>
                    <a:pt x="2" y="1"/>
                    <a:pt x="2" y="2"/>
                    <a:pt x="2" y="2"/>
                  </a:cubicBezTo>
                  <a:cubicBezTo>
                    <a:pt x="2" y="2"/>
                    <a:pt x="1" y="2"/>
                    <a:pt x="1" y="2"/>
                  </a:cubicBezTo>
                  <a:cubicBezTo>
                    <a:pt x="1" y="2"/>
                    <a:pt x="1" y="2"/>
                    <a:pt x="1" y="2"/>
                  </a:cubicBezTo>
                  <a:cubicBezTo>
                    <a:pt x="0" y="2"/>
                    <a:pt x="0" y="2"/>
                    <a:pt x="0" y="2"/>
                  </a:cubicBezTo>
                  <a:cubicBezTo>
                    <a:pt x="0" y="2"/>
                    <a:pt x="0" y="1"/>
                    <a:pt x="0" y="1"/>
                  </a:cubicBezTo>
                  <a:cubicBezTo>
                    <a:pt x="0" y="1"/>
                    <a:pt x="0" y="1"/>
                    <a:pt x="1" y="0"/>
                  </a:cubicBezTo>
                  <a:cubicBezTo>
                    <a:pt x="2" y="0"/>
                    <a:pt x="2" y="0"/>
                    <a:pt x="2" y="0"/>
                  </a:cubicBezTo>
                  <a:cubicBezTo>
                    <a:pt x="2" y="0"/>
                    <a:pt x="2" y="0"/>
                    <a:pt x="2" y="0"/>
                  </a:cubicBezTo>
                  <a:cubicBezTo>
                    <a:pt x="3" y="0"/>
                    <a:pt x="2" y="1"/>
                    <a:pt x="2"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1" name="Freeform 49"/>
            <p:cNvSpPr/>
            <p:nvPr/>
          </p:nvSpPr>
          <p:spPr bwMode="auto">
            <a:xfrm>
              <a:off x="7343125" y="3732916"/>
              <a:ext cx="6350" cy="6350"/>
            </a:xfrm>
            <a:custGeom>
              <a:avLst/>
              <a:gdLst>
                <a:gd name="T0" fmla="*/ 1 w 1"/>
                <a:gd name="T1" fmla="*/ 0 h 1"/>
                <a:gd name="T2" fmla="*/ 0 w 1"/>
                <a:gd name="T3" fmla="*/ 1 h 1"/>
                <a:gd name="T4" fmla="*/ 1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1" y="1"/>
                    <a:pt x="0" y="1"/>
                    <a:pt x="0" y="1"/>
                  </a:cubicBezTo>
                  <a:cubicBezTo>
                    <a:pt x="0" y="1"/>
                    <a:pt x="1" y="0"/>
                    <a:pt x="1" y="0"/>
                  </a:cubicBezTo>
                  <a:cubicBezTo>
                    <a:pt x="1" y="0"/>
                    <a:pt x="1" y="0"/>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2" name="Freeform 50"/>
            <p:cNvSpPr/>
            <p:nvPr/>
          </p:nvSpPr>
          <p:spPr bwMode="auto">
            <a:xfrm>
              <a:off x="7357413" y="3712278"/>
              <a:ext cx="12700" cy="20638"/>
            </a:xfrm>
            <a:custGeom>
              <a:avLst/>
              <a:gdLst>
                <a:gd name="T0" fmla="*/ 2 w 2"/>
                <a:gd name="T1" fmla="*/ 1 h 3"/>
                <a:gd name="T2" fmla="*/ 0 w 2"/>
                <a:gd name="T3" fmla="*/ 3 h 3"/>
                <a:gd name="T4" fmla="*/ 2 w 2"/>
                <a:gd name="T5" fmla="*/ 0 h 3"/>
                <a:gd name="T6" fmla="*/ 2 w 2"/>
                <a:gd name="T7" fmla="*/ 0 h 3"/>
                <a:gd name="T8" fmla="*/ 2 w 2"/>
                <a:gd name="T9" fmla="*/ 0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1" y="1"/>
                    <a:pt x="0" y="3"/>
                    <a:pt x="0" y="3"/>
                  </a:cubicBezTo>
                  <a:cubicBezTo>
                    <a:pt x="0" y="3"/>
                    <a:pt x="2" y="0"/>
                    <a:pt x="2" y="0"/>
                  </a:cubicBezTo>
                  <a:cubicBezTo>
                    <a:pt x="2" y="0"/>
                    <a:pt x="2" y="0"/>
                    <a:pt x="2" y="0"/>
                  </a:cubicBezTo>
                  <a:cubicBezTo>
                    <a:pt x="2" y="0"/>
                    <a:pt x="2" y="0"/>
                    <a:pt x="2" y="0"/>
                  </a:cubicBezTo>
                  <a:cubicBezTo>
                    <a:pt x="2" y="0"/>
                    <a:pt x="2" y="0"/>
                    <a:pt x="2"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3" name="Freeform 51"/>
            <p:cNvSpPr/>
            <p:nvPr/>
          </p:nvSpPr>
          <p:spPr bwMode="auto">
            <a:xfrm>
              <a:off x="7370113" y="3651953"/>
              <a:ext cx="20638" cy="39688"/>
            </a:xfrm>
            <a:custGeom>
              <a:avLst/>
              <a:gdLst>
                <a:gd name="T0" fmla="*/ 3 w 3"/>
                <a:gd name="T1" fmla="*/ 1 h 6"/>
                <a:gd name="T2" fmla="*/ 2 w 3"/>
                <a:gd name="T3" fmla="*/ 2 h 6"/>
                <a:gd name="T4" fmla="*/ 2 w 3"/>
                <a:gd name="T5" fmla="*/ 3 h 6"/>
                <a:gd name="T6" fmla="*/ 1 w 3"/>
                <a:gd name="T7" fmla="*/ 6 h 6"/>
                <a:gd name="T8" fmla="*/ 1 w 3"/>
                <a:gd name="T9" fmla="*/ 6 h 6"/>
                <a:gd name="T10" fmla="*/ 1 w 3"/>
                <a:gd name="T11" fmla="*/ 4 h 6"/>
                <a:gd name="T12" fmla="*/ 1 w 3"/>
                <a:gd name="T13" fmla="*/ 3 h 6"/>
                <a:gd name="T14" fmla="*/ 1 w 3"/>
                <a:gd name="T15" fmla="*/ 4 h 6"/>
                <a:gd name="T16" fmla="*/ 0 w 3"/>
                <a:gd name="T17" fmla="*/ 5 h 6"/>
                <a:gd name="T18" fmla="*/ 0 w 3"/>
                <a:gd name="T19" fmla="*/ 5 h 6"/>
                <a:gd name="T20" fmla="*/ 2 w 3"/>
                <a:gd name="T21" fmla="*/ 1 h 6"/>
                <a:gd name="T22" fmla="*/ 2 w 3"/>
                <a:gd name="T23" fmla="*/ 1 h 6"/>
                <a:gd name="T24" fmla="*/ 2 w 3"/>
                <a:gd name="T25" fmla="*/ 1 h 6"/>
                <a:gd name="T26" fmla="*/ 3 w 3"/>
                <a:gd name="T2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6">
                  <a:moveTo>
                    <a:pt x="3" y="1"/>
                  </a:moveTo>
                  <a:cubicBezTo>
                    <a:pt x="3" y="1"/>
                    <a:pt x="3" y="2"/>
                    <a:pt x="2" y="2"/>
                  </a:cubicBezTo>
                  <a:cubicBezTo>
                    <a:pt x="2" y="2"/>
                    <a:pt x="2" y="2"/>
                    <a:pt x="2" y="3"/>
                  </a:cubicBezTo>
                  <a:cubicBezTo>
                    <a:pt x="2" y="3"/>
                    <a:pt x="2" y="4"/>
                    <a:pt x="1" y="6"/>
                  </a:cubicBezTo>
                  <a:cubicBezTo>
                    <a:pt x="1" y="6"/>
                    <a:pt x="1" y="6"/>
                    <a:pt x="1" y="6"/>
                  </a:cubicBezTo>
                  <a:cubicBezTo>
                    <a:pt x="1" y="6"/>
                    <a:pt x="1" y="5"/>
                    <a:pt x="1" y="4"/>
                  </a:cubicBezTo>
                  <a:cubicBezTo>
                    <a:pt x="1" y="4"/>
                    <a:pt x="1" y="3"/>
                    <a:pt x="1" y="3"/>
                  </a:cubicBezTo>
                  <a:cubicBezTo>
                    <a:pt x="1" y="3"/>
                    <a:pt x="1" y="3"/>
                    <a:pt x="1" y="4"/>
                  </a:cubicBezTo>
                  <a:cubicBezTo>
                    <a:pt x="0" y="5"/>
                    <a:pt x="0" y="5"/>
                    <a:pt x="0" y="5"/>
                  </a:cubicBezTo>
                  <a:cubicBezTo>
                    <a:pt x="0" y="5"/>
                    <a:pt x="0" y="5"/>
                    <a:pt x="0" y="5"/>
                  </a:cubicBezTo>
                  <a:cubicBezTo>
                    <a:pt x="2" y="1"/>
                    <a:pt x="2" y="1"/>
                    <a:pt x="2" y="1"/>
                  </a:cubicBezTo>
                  <a:cubicBezTo>
                    <a:pt x="2" y="1"/>
                    <a:pt x="2" y="1"/>
                    <a:pt x="2" y="1"/>
                  </a:cubicBezTo>
                  <a:cubicBezTo>
                    <a:pt x="2" y="1"/>
                    <a:pt x="2" y="1"/>
                    <a:pt x="2" y="1"/>
                  </a:cubicBezTo>
                  <a:cubicBezTo>
                    <a:pt x="3" y="0"/>
                    <a:pt x="3" y="0"/>
                    <a:pt x="3"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4" name="Freeform 52"/>
            <p:cNvSpPr/>
            <p:nvPr/>
          </p:nvSpPr>
          <p:spPr bwMode="auto">
            <a:xfrm>
              <a:off x="7390750" y="3624966"/>
              <a:ext cx="12700" cy="26988"/>
            </a:xfrm>
            <a:custGeom>
              <a:avLst/>
              <a:gdLst>
                <a:gd name="T0" fmla="*/ 2 w 2"/>
                <a:gd name="T1" fmla="*/ 1 h 4"/>
                <a:gd name="T2" fmla="*/ 1 w 2"/>
                <a:gd name="T3" fmla="*/ 2 h 4"/>
                <a:gd name="T4" fmla="*/ 0 w 2"/>
                <a:gd name="T5" fmla="*/ 3 h 4"/>
                <a:gd name="T6" fmla="*/ 0 w 2"/>
                <a:gd name="T7" fmla="*/ 4 h 4"/>
                <a:gd name="T8" fmla="*/ 0 w 2"/>
                <a:gd name="T9" fmla="*/ 3 h 4"/>
                <a:gd name="T10" fmla="*/ 0 w 2"/>
                <a:gd name="T11" fmla="*/ 2 h 4"/>
                <a:gd name="T12" fmla="*/ 1 w 2"/>
                <a:gd name="T13" fmla="*/ 2 h 4"/>
                <a:gd name="T14" fmla="*/ 2 w 2"/>
                <a:gd name="T15" fmla="*/ 0 h 4"/>
                <a:gd name="T16" fmla="*/ 2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1"/>
                  </a:moveTo>
                  <a:cubicBezTo>
                    <a:pt x="2" y="1"/>
                    <a:pt x="1" y="2"/>
                    <a:pt x="1" y="2"/>
                  </a:cubicBezTo>
                  <a:cubicBezTo>
                    <a:pt x="1" y="2"/>
                    <a:pt x="1" y="3"/>
                    <a:pt x="0" y="3"/>
                  </a:cubicBezTo>
                  <a:cubicBezTo>
                    <a:pt x="0" y="3"/>
                    <a:pt x="0" y="3"/>
                    <a:pt x="0" y="4"/>
                  </a:cubicBezTo>
                  <a:cubicBezTo>
                    <a:pt x="0" y="3"/>
                    <a:pt x="0" y="3"/>
                    <a:pt x="0" y="3"/>
                  </a:cubicBezTo>
                  <a:cubicBezTo>
                    <a:pt x="0" y="3"/>
                    <a:pt x="0" y="3"/>
                    <a:pt x="0" y="2"/>
                  </a:cubicBezTo>
                  <a:cubicBezTo>
                    <a:pt x="0" y="2"/>
                    <a:pt x="1" y="2"/>
                    <a:pt x="1" y="2"/>
                  </a:cubicBezTo>
                  <a:cubicBezTo>
                    <a:pt x="1" y="1"/>
                    <a:pt x="1" y="1"/>
                    <a:pt x="2" y="0"/>
                  </a:cubicBezTo>
                  <a:cubicBezTo>
                    <a:pt x="2" y="0"/>
                    <a:pt x="2" y="0"/>
                    <a:pt x="2"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5" name="Freeform 53"/>
            <p:cNvSpPr/>
            <p:nvPr/>
          </p:nvSpPr>
          <p:spPr bwMode="auto">
            <a:xfrm>
              <a:off x="7403450" y="3612266"/>
              <a:ext cx="14288" cy="33338"/>
            </a:xfrm>
            <a:custGeom>
              <a:avLst/>
              <a:gdLst>
                <a:gd name="T0" fmla="*/ 1 w 2"/>
                <a:gd name="T1" fmla="*/ 1 h 5"/>
                <a:gd name="T2" fmla="*/ 0 w 2"/>
                <a:gd name="T3" fmla="*/ 5 h 5"/>
                <a:gd name="T4" fmla="*/ 0 w 2"/>
                <a:gd name="T5" fmla="*/ 5 h 5"/>
                <a:gd name="T6" fmla="*/ 2 w 2"/>
                <a:gd name="T7" fmla="*/ 0 h 5"/>
                <a:gd name="T8" fmla="*/ 2 w 2"/>
                <a:gd name="T9" fmla="*/ 0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2"/>
                    <a:pt x="0" y="4"/>
                    <a:pt x="0" y="5"/>
                  </a:cubicBezTo>
                  <a:cubicBezTo>
                    <a:pt x="0" y="5"/>
                    <a:pt x="0" y="5"/>
                    <a:pt x="0" y="5"/>
                  </a:cubicBezTo>
                  <a:cubicBezTo>
                    <a:pt x="0" y="4"/>
                    <a:pt x="1" y="0"/>
                    <a:pt x="2" y="0"/>
                  </a:cubicBezTo>
                  <a:cubicBezTo>
                    <a:pt x="2" y="0"/>
                    <a:pt x="2" y="0"/>
                    <a:pt x="2" y="0"/>
                  </a:cubicBezTo>
                  <a:cubicBezTo>
                    <a:pt x="2" y="0"/>
                    <a:pt x="2" y="0"/>
                    <a:pt x="1"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6" name="Freeform 54"/>
            <p:cNvSpPr/>
            <p:nvPr/>
          </p:nvSpPr>
          <p:spPr bwMode="auto">
            <a:xfrm>
              <a:off x="7343125" y="3591628"/>
              <a:ext cx="53975" cy="107950"/>
            </a:xfrm>
            <a:custGeom>
              <a:avLst/>
              <a:gdLst>
                <a:gd name="T0" fmla="*/ 8 w 8"/>
                <a:gd name="T1" fmla="*/ 2 h 16"/>
                <a:gd name="T2" fmla="*/ 7 w 8"/>
                <a:gd name="T3" fmla="*/ 4 h 16"/>
                <a:gd name="T4" fmla="*/ 6 w 8"/>
                <a:gd name="T5" fmla="*/ 8 h 16"/>
                <a:gd name="T6" fmla="*/ 6 w 8"/>
                <a:gd name="T7" fmla="*/ 8 h 16"/>
                <a:gd name="T8" fmla="*/ 4 w 8"/>
                <a:gd name="T9" fmla="*/ 11 h 16"/>
                <a:gd name="T10" fmla="*/ 3 w 8"/>
                <a:gd name="T11" fmla="*/ 14 h 16"/>
                <a:gd name="T12" fmla="*/ 3 w 8"/>
                <a:gd name="T13" fmla="*/ 14 h 16"/>
                <a:gd name="T14" fmla="*/ 2 w 8"/>
                <a:gd name="T15" fmla="*/ 15 h 16"/>
                <a:gd name="T16" fmla="*/ 1 w 8"/>
                <a:gd name="T17" fmla="*/ 15 h 16"/>
                <a:gd name="T18" fmla="*/ 2 w 8"/>
                <a:gd name="T19" fmla="*/ 8 h 16"/>
                <a:gd name="T20" fmla="*/ 2 w 8"/>
                <a:gd name="T21" fmla="*/ 9 h 16"/>
                <a:gd name="T22" fmla="*/ 3 w 8"/>
                <a:gd name="T23" fmla="*/ 8 h 16"/>
                <a:gd name="T24" fmla="*/ 4 w 8"/>
                <a:gd name="T25" fmla="*/ 6 h 16"/>
                <a:gd name="T26" fmla="*/ 5 w 8"/>
                <a:gd name="T27" fmla="*/ 4 h 16"/>
                <a:gd name="T28" fmla="*/ 6 w 8"/>
                <a:gd name="T29" fmla="*/ 3 h 16"/>
                <a:gd name="T30" fmla="*/ 7 w 8"/>
                <a:gd name="T31" fmla="*/ 2 h 16"/>
                <a:gd name="T32" fmla="*/ 7 w 8"/>
                <a:gd name="T33" fmla="*/ 0 h 16"/>
                <a:gd name="T34" fmla="*/ 8 w 8"/>
                <a:gd name="T35" fmla="*/ 0 h 16"/>
                <a:gd name="T36" fmla="*/ 8 w 8"/>
                <a:gd name="T37" fmla="*/ 0 h 16"/>
                <a:gd name="T38" fmla="*/ 8 w 8"/>
                <a:gd name="T39" fmla="*/ 0 h 16"/>
                <a:gd name="T40" fmla="*/ 8 w 8"/>
                <a:gd name="T41" fmla="*/ 2 h 16"/>
                <a:gd name="T42" fmla="*/ 8 w 8"/>
                <a:gd name="T43" fmla="*/ 2 h 16"/>
                <a:gd name="T44" fmla="*/ 8 w 8"/>
                <a:gd name="T45" fmla="*/ 2 h 16"/>
                <a:gd name="T46" fmla="*/ 8 w 8"/>
                <a:gd name="T4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6">
                  <a:moveTo>
                    <a:pt x="8" y="2"/>
                  </a:moveTo>
                  <a:cubicBezTo>
                    <a:pt x="8" y="3"/>
                    <a:pt x="7" y="3"/>
                    <a:pt x="7" y="4"/>
                  </a:cubicBezTo>
                  <a:cubicBezTo>
                    <a:pt x="7" y="5"/>
                    <a:pt x="7" y="7"/>
                    <a:pt x="6" y="8"/>
                  </a:cubicBezTo>
                  <a:cubicBezTo>
                    <a:pt x="6" y="8"/>
                    <a:pt x="6" y="8"/>
                    <a:pt x="6" y="8"/>
                  </a:cubicBezTo>
                  <a:cubicBezTo>
                    <a:pt x="6" y="9"/>
                    <a:pt x="5" y="10"/>
                    <a:pt x="4" y="11"/>
                  </a:cubicBezTo>
                  <a:cubicBezTo>
                    <a:pt x="4" y="12"/>
                    <a:pt x="4" y="13"/>
                    <a:pt x="3" y="14"/>
                  </a:cubicBezTo>
                  <a:cubicBezTo>
                    <a:pt x="3" y="14"/>
                    <a:pt x="3" y="14"/>
                    <a:pt x="3" y="14"/>
                  </a:cubicBezTo>
                  <a:cubicBezTo>
                    <a:pt x="3" y="15"/>
                    <a:pt x="2" y="15"/>
                    <a:pt x="2" y="15"/>
                  </a:cubicBezTo>
                  <a:cubicBezTo>
                    <a:pt x="1" y="16"/>
                    <a:pt x="1" y="15"/>
                    <a:pt x="1" y="15"/>
                  </a:cubicBezTo>
                  <a:cubicBezTo>
                    <a:pt x="0" y="14"/>
                    <a:pt x="1" y="9"/>
                    <a:pt x="2" y="8"/>
                  </a:cubicBezTo>
                  <a:cubicBezTo>
                    <a:pt x="2" y="9"/>
                    <a:pt x="2" y="9"/>
                    <a:pt x="2" y="9"/>
                  </a:cubicBezTo>
                  <a:cubicBezTo>
                    <a:pt x="3" y="9"/>
                    <a:pt x="3" y="9"/>
                    <a:pt x="3" y="8"/>
                  </a:cubicBezTo>
                  <a:cubicBezTo>
                    <a:pt x="3" y="7"/>
                    <a:pt x="3" y="7"/>
                    <a:pt x="4" y="6"/>
                  </a:cubicBezTo>
                  <a:cubicBezTo>
                    <a:pt x="4" y="6"/>
                    <a:pt x="4" y="6"/>
                    <a:pt x="5" y="4"/>
                  </a:cubicBezTo>
                  <a:cubicBezTo>
                    <a:pt x="6" y="3"/>
                    <a:pt x="6" y="3"/>
                    <a:pt x="6" y="3"/>
                  </a:cubicBezTo>
                  <a:cubicBezTo>
                    <a:pt x="7" y="3"/>
                    <a:pt x="7" y="3"/>
                    <a:pt x="7" y="2"/>
                  </a:cubicBezTo>
                  <a:cubicBezTo>
                    <a:pt x="7" y="1"/>
                    <a:pt x="7" y="1"/>
                    <a:pt x="7" y="0"/>
                  </a:cubicBezTo>
                  <a:cubicBezTo>
                    <a:pt x="7" y="0"/>
                    <a:pt x="8" y="0"/>
                    <a:pt x="8" y="0"/>
                  </a:cubicBezTo>
                  <a:cubicBezTo>
                    <a:pt x="8" y="0"/>
                    <a:pt x="8" y="0"/>
                    <a:pt x="8" y="0"/>
                  </a:cubicBezTo>
                  <a:cubicBezTo>
                    <a:pt x="8" y="0"/>
                    <a:pt x="8" y="0"/>
                    <a:pt x="8" y="0"/>
                  </a:cubicBezTo>
                  <a:cubicBezTo>
                    <a:pt x="8" y="0"/>
                    <a:pt x="7" y="1"/>
                    <a:pt x="8" y="2"/>
                  </a:cubicBezTo>
                  <a:cubicBezTo>
                    <a:pt x="8" y="2"/>
                    <a:pt x="8" y="2"/>
                    <a:pt x="8" y="2"/>
                  </a:cubicBezTo>
                  <a:cubicBezTo>
                    <a:pt x="8" y="2"/>
                    <a:pt x="8" y="2"/>
                    <a:pt x="8" y="2"/>
                  </a:cubicBezTo>
                  <a:cubicBezTo>
                    <a:pt x="8" y="2"/>
                    <a:pt x="8" y="2"/>
                    <a:pt x="8" y="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7" name="Freeform 55"/>
            <p:cNvSpPr/>
            <p:nvPr/>
          </p:nvSpPr>
          <p:spPr bwMode="auto">
            <a:xfrm>
              <a:off x="7409800" y="3466216"/>
              <a:ext cx="20638" cy="79375"/>
            </a:xfrm>
            <a:custGeom>
              <a:avLst/>
              <a:gdLst>
                <a:gd name="T0" fmla="*/ 3 w 3"/>
                <a:gd name="T1" fmla="*/ 6 h 12"/>
                <a:gd name="T2" fmla="*/ 2 w 3"/>
                <a:gd name="T3" fmla="*/ 7 h 12"/>
                <a:gd name="T4" fmla="*/ 2 w 3"/>
                <a:gd name="T5" fmla="*/ 7 h 12"/>
                <a:gd name="T6" fmla="*/ 1 w 3"/>
                <a:gd name="T7" fmla="*/ 9 h 12"/>
                <a:gd name="T8" fmla="*/ 0 w 3"/>
                <a:gd name="T9" fmla="*/ 12 h 12"/>
                <a:gd name="T10" fmla="*/ 1 w 3"/>
                <a:gd name="T11" fmla="*/ 9 h 12"/>
                <a:gd name="T12" fmla="*/ 1 w 3"/>
                <a:gd name="T13" fmla="*/ 8 h 12"/>
                <a:gd name="T14" fmla="*/ 1 w 3"/>
                <a:gd name="T15" fmla="*/ 7 h 12"/>
                <a:gd name="T16" fmla="*/ 1 w 3"/>
                <a:gd name="T17" fmla="*/ 4 h 12"/>
                <a:gd name="T18" fmla="*/ 1 w 3"/>
                <a:gd name="T19" fmla="*/ 4 h 12"/>
                <a:gd name="T20" fmla="*/ 2 w 3"/>
                <a:gd name="T21" fmla="*/ 2 h 12"/>
                <a:gd name="T22" fmla="*/ 2 w 3"/>
                <a:gd name="T23" fmla="*/ 0 h 12"/>
                <a:gd name="T24" fmla="*/ 2 w 3"/>
                <a:gd name="T25" fmla="*/ 3 h 12"/>
                <a:gd name="T26" fmla="*/ 2 w 3"/>
                <a:gd name="T27" fmla="*/ 6 h 12"/>
                <a:gd name="T28" fmla="*/ 2 w 3"/>
                <a:gd name="T29" fmla="*/ 6 h 12"/>
                <a:gd name="T30" fmla="*/ 3 w 3"/>
                <a:gd name="T31"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12">
                  <a:moveTo>
                    <a:pt x="3" y="6"/>
                  </a:moveTo>
                  <a:cubicBezTo>
                    <a:pt x="2" y="6"/>
                    <a:pt x="2" y="6"/>
                    <a:pt x="2" y="7"/>
                  </a:cubicBezTo>
                  <a:cubicBezTo>
                    <a:pt x="2" y="7"/>
                    <a:pt x="2" y="7"/>
                    <a:pt x="2" y="7"/>
                  </a:cubicBezTo>
                  <a:cubicBezTo>
                    <a:pt x="2" y="8"/>
                    <a:pt x="2" y="8"/>
                    <a:pt x="1" y="9"/>
                  </a:cubicBezTo>
                  <a:cubicBezTo>
                    <a:pt x="1" y="9"/>
                    <a:pt x="1" y="11"/>
                    <a:pt x="0" y="12"/>
                  </a:cubicBezTo>
                  <a:cubicBezTo>
                    <a:pt x="0" y="12"/>
                    <a:pt x="0" y="12"/>
                    <a:pt x="1" y="9"/>
                  </a:cubicBezTo>
                  <a:cubicBezTo>
                    <a:pt x="1" y="9"/>
                    <a:pt x="1" y="9"/>
                    <a:pt x="1" y="8"/>
                  </a:cubicBezTo>
                  <a:cubicBezTo>
                    <a:pt x="1" y="8"/>
                    <a:pt x="1" y="8"/>
                    <a:pt x="1" y="7"/>
                  </a:cubicBezTo>
                  <a:cubicBezTo>
                    <a:pt x="1" y="6"/>
                    <a:pt x="1" y="5"/>
                    <a:pt x="1" y="4"/>
                  </a:cubicBezTo>
                  <a:cubicBezTo>
                    <a:pt x="1" y="4"/>
                    <a:pt x="1" y="4"/>
                    <a:pt x="1" y="4"/>
                  </a:cubicBezTo>
                  <a:cubicBezTo>
                    <a:pt x="1" y="3"/>
                    <a:pt x="2" y="3"/>
                    <a:pt x="2" y="2"/>
                  </a:cubicBezTo>
                  <a:cubicBezTo>
                    <a:pt x="2" y="1"/>
                    <a:pt x="2" y="0"/>
                    <a:pt x="2" y="0"/>
                  </a:cubicBezTo>
                  <a:cubicBezTo>
                    <a:pt x="2" y="0"/>
                    <a:pt x="3" y="1"/>
                    <a:pt x="2" y="3"/>
                  </a:cubicBezTo>
                  <a:cubicBezTo>
                    <a:pt x="2" y="4"/>
                    <a:pt x="2" y="6"/>
                    <a:pt x="2" y="6"/>
                  </a:cubicBezTo>
                  <a:cubicBezTo>
                    <a:pt x="2" y="6"/>
                    <a:pt x="2" y="6"/>
                    <a:pt x="2" y="6"/>
                  </a:cubicBezTo>
                  <a:cubicBezTo>
                    <a:pt x="2" y="5"/>
                    <a:pt x="2" y="6"/>
                    <a:pt x="3" y="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8" name="Freeform 56"/>
            <p:cNvSpPr/>
            <p:nvPr/>
          </p:nvSpPr>
          <p:spPr bwMode="auto">
            <a:xfrm>
              <a:off x="7417738" y="3532891"/>
              <a:ext cx="6350" cy="19050"/>
            </a:xfrm>
            <a:custGeom>
              <a:avLst/>
              <a:gdLst>
                <a:gd name="T0" fmla="*/ 1 w 1"/>
                <a:gd name="T1" fmla="*/ 2 h 3"/>
                <a:gd name="T2" fmla="*/ 0 w 1"/>
                <a:gd name="T3" fmla="*/ 3 h 3"/>
                <a:gd name="T4" fmla="*/ 0 w 1"/>
                <a:gd name="T5" fmla="*/ 0 h 3"/>
                <a:gd name="T6" fmla="*/ 1 w 1"/>
                <a:gd name="T7" fmla="*/ 2 h 3"/>
              </a:gdLst>
              <a:ahLst/>
              <a:cxnLst>
                <a:cxn ang="0">
                  <a:pos x="T0" y="T1"/>
                </a:cxn>
                <a:cxn ang="0">
                  <a:pos x="T2" y="T3"/>
                </a:cxn>
                <a:cxn ang="0">
                  <a:pos x="T4" y="T5"/>
                </a:cxn>
                <a:cxn ang="0">
                  <a:pos x="T6" y="T7"/>
                </a:cxn>
              </a:cxnLst>
              <a:rect l="0" t="0" r="r" b="b"/>
              <a:pathLst>
                <a:path w="1" h="3">
                  <a:moveTo>
                    <a:pt x="1" y="2"/>
                  </a:moveTo>
                  <a:cubicBezTo>
                    <a:pt x="1" y="3"/>
                    <a:pt x="0" y="3"/>
                    <a:pt x="0" y="3"/>
                  </a:cubicBezTo>
                  <a:cubicBezTo>
                    <a:pt x="0" y="3"/>
                    <a:pt x="0" y="1"/>
                    <a:pt x="0" y="0"/>
                  </a:cubicBezTo>
                  <a:cubicBezTo>
                    <a:pt x="1" y="0"/>
                    <a:pt x="1" y="2"/>
                    <a:pt x="1" y="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9" name="Freeform 57"/>
            <p:cNvSpPr/>
            <p:nvPr/>
          </p:nvSpPr>
          <p:spPr bwMode="auto">
            <a:xfrm>
              <a:off x="7424088" y="3518603"/>
              <a:ext cx="6350" cy="20638"/>
            </a:xfrm>
            <a:custGeom>
              <a:avLst/>
              <a:gdLst>
                <a:gd name="T0" fmla="*/ 1 w 1"/>
                <a:gd name="T1" fmla="*/ 1 h 3"/>
                <a:gd name="T2" fmla="*/ 0 w 1"/>
                <a:gd name="T3" fmla="*/ 3 h 3"/>
                <a:gd name="T4" fmla="*/ 1 w 1"/>
                <a:gd name="T5" fmla="*/ 0 h 3"/>
                <a:gd name="T6" fmla="*/ 1 w 1"/>
                <a:gd name="T7" fmla="*/ 0 h 3"/>
                <a:gd name="T8" fmla="*/ 1 w 1"/>
                <a:gd name="T9" fmla="*/ 0 h 3"/>
                <a:gd name="T10" fmla="*/ 1 w 1"/>
                <a:gd name="T11" fmla="*/ 0 h 3"/>
                <a:gd name="T12" fmla="*/ 1 w 1"/>
                <a:gd name="T13" fmla="*/ 0 h 3"/>
                <a:gd name="T14" fmla="*/ 1 w 1"/>
                <a:gd name="T15" fmla="*/ 0 h 3"/>
                <a:gd name="T16" fmla="*/ 1 w 1"/>
                <a:gd name="T17" fmla="*/ 0 h 3"/>
                <a:gd name="T18" fmla="*/ 1 w 1"/>
                <a:gd name="T19" fmla="*/ 0 h 3"/>
                <a:gd name="T20" fmla="*/ 1 w 1"/>
                <a:gd name="T21" fmla="*/ 0 h 3"/>
                <a:gd name="T22" fmla="*/ 1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1" y="1"/>
                  </a:moveTo>
                  <a:cubicBezTo>
                    <a:pt x="1" y="2"/>
                    <a:pt x="0" y="3"/>
                    <a:pt x="0" y="3"/>
                  </a:cubicBezTo>
                  <a:cubicBezTo>
                    <a:pt x="0" y="2"/>
                    <a:pt x="0"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1"/>
                    <a:pt x="1"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60" name="Freeform 58"/>
            <p:cNvSpPr/>
            <p:nvPr/>
          </p:nvSpPr>
          <p:spPr bwMode="auto">
            <a:xfrm>
              <a:off x="7409800" y="3551941"/>
              <a:ext cx="14288" cy="33338"/>
            </a:xfrm>
            <a:custGeom>
              <a:avLst/>
              <a:gdLst>
                <a:gd name="T0" fmla="*/ 2 w 2"/>
                <a:gd name="T1" fmla="*/ 2 h 5"/>
                <a:gd name="T2" fmla="*/ 1 w 2"/>
                <a:gd name="T3" fmla="*/ 5 h 5"/>
                <a:gd name="T4" fmla="*/ 1 w 2"/>
                <a:gd name="T5" fmla="*/ 5 h 5"/>
                <a:gd name="T6" fmla="*/ 1 w 2"/>
                <a:gd name="T7" fmla="*/ 4 h 5"/>
                <a:gd name="T8" fmla="*/ 1 w 2"/>
                <a:gd name="T9" fmla="*/ 4 h 5"/>
                <a:gd name="T10" fmla="*/ 0 w 2"/>
                <a:gd name="T11" fmla="*/ 4 h 5"/>
                <a:gd name="T12" fmla="*/ 1 w 2"/>
                <a:gd name="T13" fmla="*/ 1 h 5"/>
                <a:gd name="T14" fmla="*/ 1 w 2"/>
                <a:gd name="T15" fmla="*/ 2 h 5"/>
                <a:gd name="T16" fmla="*/ 2 w 2"/>
                <a:gd name="T17" fmla="*/ 0 h 5"/>
                <a:gd name="T18" fmla="*/ 2 w 2"/>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5">
                  <a:moveTo>
                    <a:pt x="2" y="2"/>
                  </a:moveTo>
                  <a:cubicBezTo>
                    <a:pt x="2" y="3"/>
                    <a:pt x="1" y="5"/>
                    <a:pt x="1" y="5"/>
                  </a:cubicBezTo>
                  <a:cubicBezTo>
                    <a:pt x="1" y="5"/>
                    <a:pt x="1" y="5"/>
                    <a:pt x="1" y="5"/>
                  </a:cubicBezTo>
                  <a:cubicBezTo>
                    <a:pt x="1" y="5"/>
                    <a:pt x="1" y="5"/>
                    <a:pt x="1" y="4"/>
                  </a:cubicBezTo>
                  <a:cubicBezTo>
                    <a:pt x="1" y="4"/>
                    <a:pt x="1" y="4"/>
                    <a:pt x="1" y="4"/>
                  </a:cubicBezTo>
                  <a:cubicBezTo>
                    <a:pt x="0" y="4"/>
                    <a:pt x="0" y="4"/>
                    <a:pt x="0" y="4"/>
                  </a:cubicBezTo>
                  <a:cubicBezTo>
                    <a:pt x="0" y="3"/>
                    <a:pt x="1" y="1"/>
                    <a:pt x="1" y="1"/>
                  </a:cubicBezTo>
                  <a:cubicBezTo>
                    <a:pt x="1" y="1"/>
                    <a:pt x="1" y="2"/>
                    <a:pt x="1" y="2"/>
                  </a:cubicBezTo>
                  <a:cubicBezTo>
                    <a:pt x="1" y="2"/>
                    <a:pt x="1" y="2"/>
                    <a:pt x="2" y="0"/>
                  </a:cubicBezTo>
                  <a:cubicBezTo>
                    <a:pt x="2" y="1"/>
                    <a:pt x="2" y="2"/>
                    <a:pt x="2" y="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61" name="Freeform 59"/>
            <p:cNvSpPr/>
            <p:nvPr/>
          </p:nvSpPr>
          <p:spPr bwMode="auto">
            <a:xfrm>
              <a:off x="7397100" y="3624966"/>
              <a:ext cx="20638" cy="41275"/>
            </a:xfrm>
            <a:custGeom>
              <a:avLst/>
              <a:gdLst>
                <a:gd name="T0" fmla="*/ 1 w 3"/>
                <a:gd name="T1" fmla="*/ 6 h 6"/>
                <a:gd name="T2" fmla="*/ 1 w 3"/>
                <a:gd name="T3" fmla="*/ 5 h 6"/>
                <a:gd name="T4" fmla="*/ 1 w 3"/>
                <a:gd name="T5" fmla="*/ 5 h 6"/>
                <a:gd name="T6" fmla="*/ 1 w 3"/>
                <a:gd name="T7" fmla="*/ 5 h 6"/>
                <a:gd name="T8" fmla="*/ 0 w 3"/>
                <a:gd name="T9" fmla="*/ 6 h 6"/>
                <a:gd name="T10" fmla="*/ 1 w 3"/>
                <a:gd name="T11" fmla="*/ 4 h 6"/>
                <a:gd name="T12" fmla="*/ 2 w 3"/>
                <a:gd name="T13" fmla="*/ 2 h 6"/>
                <a:gd name="T14" fmla="*/ 1 w 3"/>
                <a:gd name="T15" fmla="*/ 2 h 6"/>
                <a:gd name="T16" fmla="*/ 2 w 3"/>
                <a:gd name="T17" fmla="*/ 0 h 6"/>
                <a:gd name="T18" fmla="*/ 2 w 3"/>
                <a:gd name="T19" fmla="*/ 0 h 6"/>
                <a:gd name="T20" fmla="*/ 2 w 3"/>
                <a:gd name="T21" fmla="*/ 1 h 6"/>
                <a:gd name="T22" fmla="*/ 2 w 3"/>
                <a:gd name="T23" fmla="*/ 1 h 6"/>
                <a:gd name="T24" fmla="*/ 2 w 3"/>
                <a:gd name="T25" fmla="*/ 1 h 6"/>
                <a:gd name="T26" fmla="*/ 3 w 3"/>
                <a:gd name="T27" fmla="*/ 0 h 6"/>
                <a:gd name="T28" fmla="*/ 1 w 3"/>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6">
                  <a:moveTo>
                    <a:pt x="1" y="6"/>
                  </a:moveTo>
                  <a:cubicBezTo>
                    <a:pt x="1" y="6"/>
                    <a:pt x="1" y="5"/>
                    <a:pt x="1" y="5"/>
                  </a:cubicBezTo>
                  <a:cubicBezTo>
                    <a:pt x="1" y="5"/>
                    <a:pt x="1" y="5"/>
                    <a:pt x="1" y="5"/>
                  </a:cubicBezTo>
                  <a:cubicBezTo>
                    <a:pt x="1" y="5"/>
                    <a:pt x="1" y="5"/>
                    <a:pt x="1" y="5"/>
                  </a:cubicBezTo>
                  <a:cubicBezTo>
                    <a:pt x="1" y="5"/>
                    <a:pt x="1" y="5"/>
                    <a:pt x="0" y="6"/>
                  </a:cubicBezTo>
                  <a:cubicBezTo>
                    <a:pt x="0" y="5"/>
                    <a:pt x="0" y="5"/>
                    <a:pt x="1" y="4"/>
                  </a:cubicBezTo>
                  <a:cubicBezTo>
                    <a:pt x="2" y="3"/>
                    <a:pt x="2" y="2"/>
                    <a:pt x="2" y="2"/>
                  </a:cubicBezTo>
                  <a:cubicBezTo>
                    <a:pt x="2" y="2"/>
                    <a:pt x="2" y="2"/>
                    <a:pt x="1" y="2"/>
                  </a:cubicBezTo>
                  <a:cubicBezTo>
                    <a:pt x="1" y="2"/>
                    <a:pt x="2" y="0"/>
                    <a:pt x="2" y="0"/>
                  </a:cubicBezTo>
                  <a:cubicBezTo>
                    <a:pt x="2" y="0"/>
                    <a:pt x="2" y="0"/>
                    <a:pt x="2" y="0"/>
                  </a:cubicBezTo>
                  <a:cubicBezTo>
                    <a:pt x="2" y="0"/>
                    <a:pt x="2" y="1"/>
                    <a:pt x="2" y="1"/>
                  </a:cubicBezTo>
                  <a:cubicBezTo>
                    <a:pt x="2" y="1"/>
                    <a:pt x="2" y="1"/>
                    <a:pt x="2" y="1"/>
                  </a:cubicBezTo>
                  <a:cubicBezTo>
                    <a:pt x="2" y="1"/>
                    <a:pt x="2" y="1"/>
                    <a:pt x="2" y="1"/>
                  </a:cubicBezTo>
                  <a:cubicBezTo>
                    <a:pt x="3" y="1"/>
                    <a:pt x="3" y="0"/>
                    <a:pt x="3" y="0"/>
                  </a:cubicBezTo>
                  <a:cubicBezTo>
                    <a:pt x="1" y="6"/>
                    <a:pt x="1" y="6"/>
                    <a:pt x="1" y="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grpSp>
      <p:sp>
        <p:nvSpPr>
          <p:cNvPr id="63" name="Freeform 62"/>
          <p:cNvSpPr/>
          <p:nvPr/>
        </p:nvSpPr>
        <p:spPr>
          <a:xfrm flipH="1">
            <a:off x="3218568" y="4054762"/>
            <a:ext cx="891519" cy="794301"/>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3"/>
            </a:solidFill>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schemeClr val="bg1"/>
              </a:solidFill>
              <a:latin typeface="Source Sans Pro" charset="0"/>
            </a:endParaRPr>
          </a:p>
        </p:txBody>
      </p:sp>
      <p:sp>
        <p:nvSpPr>
          <p:cNvPr id="65" name="Freeform 64"/>
          <p:cNvSpPr/>
          <p:nvPr/>
        </p:nvSpPr>
        <p:spPr>
          <a:xfrm flipH="1">
            <a:off x="3955517" y="4063169"/>
            <a:ext cx="891519" cy="1624952"/>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3"/>
            </a:solidFill>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schemeClr val="bg1"/>
              </a:solidFill>
              <a:latin typeface="Source Sans Pro" charset="0"/>
            </a:endParaRPr>
          </a:p>
        </p:txBody>
      </p:sp>
      <p:sp>
        <p:nvSpPr>
          <p:cNvPr id="67" name="Freeform 66"/>
          <p:cNvSpPr/>
          <p:nvPr/>
        </p:nvSpPr>
        <p:spPr>
          <a:xfrm>
            <a:off x="5579227" y="4081761"/>
            <a:ext cx="891519" cy="1606360"/>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3"/>
            </a:solidFill>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endParaRPr lang="en-US" sz="3200" dirty="0">
              <a:solidFill>
                <a:schemeClr val="bg1"/>
              </a:solidFill>
              <a:latin typeface="Source Sans Pro" charset="0"/>
            </a:endParaRPr>
          </a:p>
        </p:txBody>
      </p:sp>
      <p:grpSp>
        <p:nvGrpSpPr>
          <p:cNvPr id="74" name="Group 73"/>
          <p:cNvGrpSpPr/>
          <p:nvPr/>
        </p:nvGrpSpPr>
        <p:grpSpPr>
          <a:xfrm>
            <a:off x="4015431" y="1164184"/>
            <a:ext cx="8176569" cy="2898985"/>
            <a:chOff x="4015431" y="1164184"/>
            <a:chExt cx="8176569" cy="2898985"/>
          </a:xfrm>
        </p:grpSpPr>
        <p:sp>
          <p:nvSpPr>
            <p:cNvPr id="11" name="Freeform 9"/>
            <p:cNvSpPr/>
            <p:nvPr/>
          </p:nvSpPr>
          <p:spPr bwMode="auto">
            <a:xfrm rot="5400000">
              <a:off x="6247776" y="-1068161"/>
              <a:ext cx="2898985" cy="7363675"/>
            </a:xfrm>
            <a:custGeom>
              <a:avLst/>
              <a:gdLst>
                <a:gd name="T0" fmla="*/ 244 w 326"/>
                <a:gd name="T1" fmla="*/ 207 h 830"/>
                <a:gd name="T2" fmla="*/ 72 w 326"/>
                <a:gd name="T3" fmla="*/ 314 h 830"/>
                <a:gd name="T4" fmla="*/ 0 w 326"/>
                <a:gd name="T5" fmla="*/ 515 h 830"/>
                <a:gd name="T6" fmla="*/ 316 w 326"/>
                <a:gd name="T7" fmla="*/ 830 h 830"/>
                <a:gd name="T8" fmla="*/ 326 w 326"/>
                <a:gd name="T9" fmla="*/ 821 h 830"/>
                <a:gd name="T10" fmla="*/ 316 w 326"/>
                <a:gd name="T11" fmla="*/ 811 h 830"/>
                <a:gd name="T12" fmla="*/ 20 w 326"/>
                <a:gd name="T13" fmla="*/ 515 h 830"/>
                <a:gd name="T14" fmla="*/ 256 w 326"/>
                <a:gd name="T15" fmla="*/ 224 h 830"/>
                <a:gd name="T16" fmla="*/ 263 w 326"/>
                <a:gd name="T17" fmla="*/ 215 h 830"/>
                <a:gd name="T18" fmla="*/ 263 w 326"/>
                <a:gd name="T19" fmla="*/ 0 h 830"/>
                <a:gd name="T20" fmla="*/ 244 w 326"/>
                <a:gd name="T21" fmla="*/ 0 h 830"/>
                <a:gd name="T22" fmla="*/ 244 w 326"/>
                <a:gd name="T23" fmla="*/ 207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6" h="830">
                  <a:moveTo>
                    <a:pt x="244" y="207"/>
                  </a:moveTo>
                  <a:cubicBezTo>
                    <a:pt x="177" y="223"/>
                    <a:pt x="116" y="261"/>
                    <a:pt x="72" y="314"/>
                  </a:cubicBezTo>
                  <a:cubicBezTo>
                    <a:pt x="26" y="370"/>
                    <a:pt x="0" y="442"/>
                    <a:pt x="0" y="515"/>
                  </a:cubicBezTo>
                  <a:cubicBezTo>
                    <a:pt x="0" y="689"/>
                    <a:pt x="142" y="830"/>
                    <a:pt x="316" y="830"/>
                  </a:cubicBezTo>
                  <a:cubicBezTo>
                    <a:pt x="322" y="830"/>
                    <a:pt x="326" y="826"/>
                    <a:pt x="326" y="821"/>
                  </a:cubicBezTo>
                  <a:cubicBezTo>
                    <a:pt x="326" y="815"/>
                    <a:pt x="322" y="811"/>
                    <a:pt x="316" y="811"/>
                  </a:cubicBezTo>
                  <a:cubicBezTo>
                    <a:pt x="153" y="811"/>
                    <a:pt x="20" y="678"/>
                    <a:pt x="20" y="515"/>
                  </a:cubicBezTo>
                  <a:cubicBezTo>
                    <a:pt x="20" y="375"/>
                    <a:pt x="119" y="253"/>
                    <a:pt x="256" y="224"/>
                  </a:cubicBezTo>
                  <a:cubicBezTo>
                    <a:pt x="260" y="224"/>
                    <a:pt x="263" y="220"/>
                    <a:pt x="263" y="215"/>
                  </a:cubicBezTo>
                  <a:cubicBezTo>
                    <a:pt x="263" y="0"/>
                    <a:pt x="263" y="0"/>
                    <a:pt x="263" y="0"/>
                  </a:cubicBezTo>
                  <a:cubicBezTo>
                    <a:pt x="244" y="0"/>
                    <a:pt x="244" y="0"/>
                    <a:pt x="244" y="0"/>
                  </a:cubicBezTo>
                  <a:lnTo>
                    <a:pt x="244" y="207"/>
                  </a:lnTo>
                  <a:close/>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69" name="Rectangle 68"/>
            <p:cNvSpPr/>
            <p:nvPr/>
          </p:nvSpPr>
          <p:spPr>
            <a:xfrm>
              <a:off x="11379106" y="3336507"/>
              <a:ext cx="812894" cy="161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grpSp>
      <p:grpSp>
        <p:nvGrpSpPr>
          <p:cNvPr id="73" name="Group 72"/>
          <p:cNvGrpSpPr/>
          <p:nvPr/>
        </p:nvGrpSpPr>
        <p:grpSpPr>
          <a:xfrm>
            <a:off x="4750741" y="1934157"/>
            <a:ext cx="7441259" cy="2336937"/>
            <a:chOff x="4750741" y="1934157"/>
            <a:chExt cx="7441259" cy="2336937"/>
          </a:xfrm>
        </p:grpSpPr>
        <p:sp>
          <p:nvSpPr>
            <p:cNvPr id="9" name="Freeform 7"/>
            <p:cNvSpPr/>
            <p:nvPr/>
          </p:nvSpPr>
          <p:spPr bwMode="auto">
            <a:xfrm rot="5400000">
              <a:off x="6896455" y="-211557"/>
              <a:ext cx="2336937" cy="6628365"/>
            </a:xfrm>
            <a:custGeom>
              <a:avLst/>
              <a:gdLst>
                <a:gd name="T0" fmla="*/ 243 w 263"/>
                <a:gd name="T1" fmla="*/ 283 h 747"/>
                <a:gd name="T2" fmla="*/ 232 w 263"/>
                <a:gd name="T3" fmla="*/ 282 h 747"/>
                <a:gd name="T4" fmla="*/ 0 w 263"/>
                <a:gd name="T5" fmla="*/ 515 h 747"/>
                <a:gd name="T6" fmla="*/ 232 w 263"/>
                <a:gd name="T7" fmla="*/ 747 h 747"/>
                <a:gd name="T8" fmla="*/ 242 w 263"/>
                <a:gd name="T9" fmla="*/ 737 h 747"/>
                <a:gd name="T10" fmla="*/ 232 w 263"/>
                <a:gd name="T11" fmla="*/ 727 h 747"/>
                <a:gd name="T12" fmla="*/ 19 w 263"/>
                <a:gd name="T13" fmla="*/ 515 h 747"/>
                <a:gd name="T14" fmla="*/ 232 w 263"/>
                <a:gd name="T15" fmla="*/ 302 h 747"/>
                <a:gd name="T16" fmla="*/ 253 w 263"/>
                <a:gd name="T17" fmla="*/ 303 h 747"/>
                <a:gd name="T18" fmla="*/ 260 w 263"/>
                <a:gd name="T19" fmla="*/ 300 h 747"/>
                <a:gd name="T20" fmla="*/ 263 w 263"/>
                <a:gd name="T21" fmla="*/ 293 h 747"/>
                <a:gd name="T22" fmla="*/ 263 w 263"/>
                <a:gd name="T23" fmla="*/ 0 h 747"/>
                <a:gd name="T24" fmla="*/ 243 w 263"/>
                <a:gd name="T25" fmla="*/ 0 h 747"/>
                <a:gd name="T26" fmla="*/ 243 w 263"/>
                <a:gd name="T27" fmla="*/ 283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3" h="747">
                  <a:moveTo>
                    <a:pt x="243" y="283"/>
                  </a:moveTo>
                  <a:cubicBezTo>
                    <a:pt x="240" y="282"/>
                    <a:pt x="235" y="282"/>
                    <a:pt x="232" y="282"/>
                  </a:cubicBezTo>
                  <a:cubicBezTo>
                    <a:pt x="104" y="282"/>
                    <a:pt x="0" y="386"/>
                    <a:pt x="0" y="515"/>
                  </a:cubicBezTo>
                  <a:cubicBezTo>
                    <a:pt x="0" y="643"/>
                    <a:pt x="104" y="747"/>
                    <a:pt x="232" y="747"/>
                  </a:cubicBezTo>
                  <a:cubicBezTo>
                    <a:pt x="238" y="747"/>
                    <a:pt x="242" y="743"/>
                    <a:pt x="242" y="737"/>
                  </a:cubicBezTo>
                  <a:cubicBezTo>
                    <a:pt x="242" y="732"/>
                    <a:pt x="238" y="727"/>
                    <a:pt x="232" y="727"/>
                  </a:cubicBezTo>
                  <a:cubicBezTo>
                    <a:pt x="115" y="727"/>
                    <a:pt x="19" y="632"/>
                    <a:pt x="19" y="515"/>
                  </a:cubicBezTo>
                  <a:cubicBezTo>
                    <a:pt x="19" y="397"/>
                    <a:pt x="115" y="302"/>
                    <a:pt x="232" y="302"/>
                  </a:cubicBezTo>
                  <a:cubicBezTo>
                    <a:pt x="239" y="302"/>
                    <a:pt x="252" y="303"/>
                    <a:pt x="253" y="303"/>
                  </a:cubicBezTo>
                  <a:cubicBezTo>
                    <a:pt x="255" y="303"/>
                    <a:pt x="258" y="302"/>
                    <a:pt x="260" y="300"/>
                  </a:cubicBezTo>
                  <a:cubicBezTo>
                    <a:pt x="262" y="298"/>
                    <a:pt x="263" y="296"/>
                    <a:pt x="263" y="293"/>
                  </a:cubicBezTo>
                  <a:cubicBezTo>
                    <a:pt x="263" y="0"/>
                    <a:pt x="263" y="0"/>
                    <a:pt x="263" y="0"/>
                  </a:cubicBezTo>
                  <a:cubicBezTo>
                    <a:pt x="243" y="0"/>
                    <a:pt x="243" y="0"/>
                    <a:pt x="243" y="0"/>
                  </a:cubicBezTo>
                  <a:lnTo>
                    <a:pt x="243" y="283"/>
                  </a:lnTo>
                  <a:close/>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70" name="Rectangle 69"/>
            <p:cNvSpPr/>
            <p:nvPr/>
          </p:nvSpPr>
          <p:spPr>
            <a:xfrm>
              <a:off x="11379106" y="4094276"/>
              <a:ext cx="812894" cy="1768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grpSp>
      <p:grpSp>
        <p:nvGrpSpPr>
          <p:cNvPr id="72" name="Group 71"/>
          <p:cNvGrpSpPr/>
          <p:nvPr/>
        </p:nvGrpSpPr>
        <p:grpSpPr>
          <a:xfrm>
            <a:off x="5496618" y="2691926"/>
            <a:ext cx="6695382" cy="2339050"/>
            <a:chOff x="5496618" y="2691926"/>
            <a:chExt cx="6695382" cy="2339050"/>
          </a:xfrm>
        </p:grpSpPr>
        <p:sp>
          <p:nvSpPr>
            <p:cNvPr id="7" name="Freeform 5"/>
            <p:cNvSpPr/>
            <p:nvPr/>
          </p:nvSpPr>
          <p:spPr bwMode="auto">
            <a:xfrm rot="5400000">
              <a:off x="7268337" y="920207"/>
              <a:ext cx="2339050" cy="5882488"/>
            </a:xfrm>
            <a:custGeom>
              <a:avLst/>
              <a:gdLst>
                <a:gd name="T0" fmla="*/ 244 w 263"/>
                <a:gd name="T1" fmla="*/ 400 h 663"/>
                <a:gd name="T2" fmla="*/ 149 w 263"/>
                <a:gd name="T3" fmla="*/ 366 h 663"/>
                <a:gd name="T4" fmla="*/ 0 w 263"/>
                <a:gd name="T5" fmla="*/ 515 h 663"/>
                <a:gd name="T6" fmla="*/ 149 w 263"/>
                <a:gd name="T7" fmla="*/ 663 h 663"/>
                <a:gd name="T8" fmla="*/ 159 w 263"/>
                <a:gd name="T9" fmla="*/ 654 h 663"/>
                <a:gd name="T10" fmla="*/ 149 w 263"/>
                <a:gd name="T11" fmla="*/ 644 h 663"/>
                <a:gd name="T12" fmla="*/ 20 w 263"/>
                <a:gd name="T13" fmla="*/ 515 h 663"/>
                <a:gd name="T14" fmla="*/ 149 w 263"/>
                <a:gd name="T15" fmla="*/ 385 h 663"/>
                <a:gd name="T16" fmla="*/ 246 w 263"/>
                <a:gd name="T17" fmla="*/ 429 h 663"/>
                <a:gd name="T18" fmla="*/ 257 w 263"/>
                <a:gd name="T19" fmla="*/ 432 h 663"/>
                <a:gd name="T20" fmla="*/ 263 w 263"/>
                <a:gd name="T21" fmla="*/ 423 h 663"/>
                <a:gd name="T22" fmla="*/ 263 w 263"/>
                <a:gd name="T23" fmla="*/ 0 h 663"/>
                <a:gd name="T24" fmla="*/ 244 w 263"/>
                <a:gd name="T25" fmla="*/ 0 h 663"/>
                <a:gd name="T26" fmla="*/ 244 w 263"/>
                <a:gd name="T27" fmla="*/ 400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3" h="663">
                  <a:moveTo>
                    <a:pt x="244" y="400"/>
                  </a:moveTo>
                  <a:cubicBezTo>
                    <a:pt x="217" y="378"/>
                    <a:pt x="184" y="366"/>
                    <a:pt x="149" y="366"/>
                  </a:cubicBezTo>
                  <a:cubicBezTo>
                    <a:pt x="67" y="366"/>
                    <a:pt x="0" y="433"/>
                    <a:pt x="0" y="515"/>
                  </a:cubicBezTo>
                  <a:cubicBezTo>
                    <a:pt x="0" y="597"/>
                    <a:pt x="67" y="663"/>
                    <a:pt x="149" y="663"/>
                  </a:cubicBezTo>
                  <a:cubicBezTo>
                    <a:pt x="155" y="663"/>
                    <a:pt x="159" y="659"/>
                    <a:pt x="159" y="654"/>
                  </a:cubicBezTo>
                  <a:cubicBezTo>
                    <a:pt x="159" y="648"/>
                    <a:pt x="155" y="644"/>
                    <a:pt x="149" y="644"/>
                  </a:cubicBezTo>
                  <a:cubicBezTo>
                    <a:pt x="78" y="644"/>
                    <a:pt x="20" y="586"/>
                    <a:pt x="20" y="515"/>
                  </a:cubicBezTo>
                  <a:cubicBezTo>
                    <a:pt x="20" y="443"/>
                    <a:pt x="78" y="385"/>
                    <a:pt x="149" y="385"/>
                  </a:cubicBezTo>
                  <a:cubicBezTo>
                    <a:pt x="186" y="385"/>
                    <a:pt x="222" y="401"/>
                    <a:pt x="246" y="429"/>
                  </a:cubicBezTo>
                  <a:cubicBezTo>
                    <a:pt x="249" y="432"/>
                    <a:pt x="253" y="433"/>
                    <a:pt x="257" y="432"/>
                  </a:cubicBezTo>
                  <a:cubicBezTo>
                    <a:pt x="261" y="430"/>
                    <a:pt x="263" y="427"/>
                    <a:pt x="263" y="423"/>
                  </a:cubicBezTo>
                  <a:cubicBezTo>
                    <a:pt x="263" y="0"/>
                    <a:pt x="263" y="0"/>
                    <a:pt x="263" y="0"/>
                  </a:cubicBezTo>
                  <a:cubicBezTo>
                    <a:pt x="244" y="0"/>
                    <a:pt x="244" y="0"/>
                    <a:pt x="244" y="0"/>
                  </a:cubicBezTo>
                  <a:lnTo>
                    <a:pt x="244" y="400"/>
                  </a:lnTo>
                  <a:close/>
                </a:path>
              </a:pathLst>
            </a:custGeom>
            <a:solidFill>
              <a:schemeClr val="accent3"/>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71" name="Rectangle 70"/>
            <p:cNvSpPr/>
            <p:nvPr/>
          </p:nvSpPr>
          <p:spPr>
            <a:xfrm>
              <a:off x="11379106" y="4857610"/>
              <a:ext cx="812894" cy="161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charset="0"/>
              </a:endParaRPr>
            </a:p>
          </p:txBody>
        </p:sp>
      </p:grpSp>
      <p:grpSp>
        <p:nvGrpSpPr>
          <p:cNvPr id="76" name="组合 75"/>
          <p:cNvGrpSpPr/>
          <p:nvPr/>
        </p:nvGrpSpPr>
        <p:grpSpPr>
          <a:xfrm>
            <a:off x="6705965" y="5325783"/>
            <a:ext cx="2333999" cy="746091"/>
            <a:chOff x="1541464" y="2200870"/>
            <a:chExt cx="2333999" cy="746091"/>
          </a:xfrm>
        </p:grpSpPr>
        <p:sp>
          <p:nvSpPr>
            <p:cNvPr id="77" name="TextBox 13"/>
            <p:cNvSpPr txBox="1"/>
            <p:nvPr/>
          </p:nvSpPr>
          <p:spPr>
            <a:xfrm>
              <a:off x="1541464" y="2200870"/>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TextBox 13"/>
            <p:cNvSpPr txBox="1"/>
            <p:nvPr/>
          </p:nvSpPr>
          <p:spPr>
            <a:xfrm>
              <a:off x="1541464" y="2522871"/>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642326" y="4502341"/>
            <a:ext cx="2333999" cy="746091"/>
            <a:chOff x="8386027" y="2201240"/>
            <a:chExt cx="2333999" cy="746091"/>
          </a:xfrm>
        </p:grpSpPr>
        <p:sp>
          <p:nvSpPr>
            <p:cNvPr id="80" name="TextBox 13"/>
            <p:cNvSpPr txBox="1"/>
            <p:nvPr/>
          </p:nvSpPr>
          <p:spPr>
            <a:xfrm>
              <a:off x="9424739" y="2201240"/>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TextBox 13"/>
            <p:cNvSpPr txBox="1"/>
            <p:nvPr/>
          </p:nvSpPr>
          <p:spPr>
            <a:xfrm>
              <a:off x="8386027" y="2523241"/>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1402792" y="5319170"/>
            <a:ext cx="2333999" cy="746091"/>
            <a:chOff x="8386027" y="2201240"/>
            <a:chExt cx="2333999" cy="746091"/>
          </a:xfrm>
        </p:grpSpPr>
        <p:sp>
          <p:nvSpPr>
            <p:cNvPr id="83" name="TextBox 13"/>
            <p:cNvSpPr txBox="1"/>
            <p:nvPr/>
          </p:nvSpPr>
          <p:spPr>
            <a:xfrm>
              <a:off x="9424739" y="2201240"/>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TextBox 13"/>
            <p:cNvSpPr txBox="1"/>
            <p:nvPr/>
          </p:nvSpPr>
          <p:spPr>
            <a:xfrm>
              <a:off x="8386027" y="2523241"/>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85" name="矩形 84"/>
          <p:cNvSpPr/>
          <p:nvPr/>
        </p:nvSpPr>
        <p:spPr>
          <a:xfrm>
            <a:off x="906228" y="1760295"/>
            <a:ext cx="2843733"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6" name="TextBox 13"/>
          <p:cNvSpPr txBox="1"/>
          <p:nvPr/>
        </p:nvSpPr>
        <p:spPr>
          <a:xfrm>
            <a:off x="906228" y="1378931"/>
            <a:ext cx="1294333"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5" name="组合 74"/>
          <p:cNvGrpSpPr/>
          <p:nvPr/>
        </p:nvGrpSpPr>
        <p:grpSpPr>
          <a:xfrm>
            <a:off x="-16256" y="406400"/>
            <a:ext cx="3588680" cy="741496"/>
            <a:chOff x="-16256" y="243840"/>
            <a:chExt cx="3588680" cy="741496"/>
          </a:xfrm>
        </p:grpSpPr>
        <p:sp>
          <p:nvSpPr>
            <p:cNvPr id="87"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88" name="组合 87"/>
            <p:cNvGrpSpPr/>
            <p:nvPr/>
          </p:nvGrpSpPr>
          <p:grpSpPr>
            <a:xfrm>
              <a:off x="-16256" y="243840"/>
              <a:ext cx="3236976" cy="597408"/>
              <a:chOff x="-16256" y="243840"/>
              <a:chExt cx="3236976" cy="597408"/>
            </a:xfrm>
          </p:grpSpPr>
          <p:sp>
            <p:nvSpPr>
              <p:cNvPr id="89"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0" name="文本框 89"/>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待改进面</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srcRect t="4027" b="5370"/>
          <a:stretch>
            <a:fillRect/>
          </a:stretch>
        </p:blipFill>
        <p:spPr>
          <a:xfrm>
            <a:off x="1" y="0"/>
            <a:ext cx="12192000" cy="6858000"/>
          </a:xfrm>
          <a:prstGeom prst="rect">
            <a:avLst/>
          </a:prstGeom>
        </p:spPr>
      </p:pic>
      <p:sp>
        <p:nvSpPr>
          <p:cNvPr id="29" name="出自【趣你的PPT】(微信:qunideppt)：最优质的PPT资源库"/>
          <p:cNvSpPr txBox="1">
            <a:spLocks noChangeArrowheads="1"/>
          </p:cNvSpPr>
          <p:nvPr/>
        </p:nvSpPr>
        <p:spPr bwMode="auto">
          <a:xfrm>
            <a:off x="3333750" y="3224489"/>
            <a:ext cx="55245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sz="6000"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经验总结反思</a:t>
            </a:r>
          </a:p>
        </p:txBody>
      </p:sp>
      <p:cxnSp>
        <p:nvCxnSpPr>
          <p:cNvPr id="30" name="直接连接符 29"/>
          <p:cNvCxnSpPr/>
          <p:nvPr/>
        </p:nvCxnSpPr>
        <p:spPr>
          <a:xfrm>
            <a:off x="3835400" y="4240152"/>
            <a:ext cx="4521200" cy="0"/>
          </a:xfrm>
          <a:prstGeom prst="line">
            <a:avLst/>
          </a:prstGeom>
          <a:ln w="19050">
            <a:solidFill>
              <a:srgbClr val="00CCCC"/>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927475" y="4240152"/>
            <a:ext cx="4337050" cy="369332"/>
          </a:xfrm>
          <a:prstGeom prst="rect">
            <a:avLst/>
          </a:prstGeom>
          <a:noFill/>
        </p:spPr>
        <p:txBody>
          <a:bodyPr wrap="square" rtlCol="0">
            <a:spAutoFit/>
          </a:bodyPr>
          <a:lstStyle/>
          <a:p>
            <a:pPr lvl="0" algn="ctr">
              <a:defRPr/>
            </a:pPr>
            <a:r>
              <a:rPr lang="en-US" altLang="zh-CN" kern="0"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EXPERIENCE SUMMARY REFLECTION</a:t>
            </a:r>
          </a:p>
        </p:txBody>
      </p:sp>
      <p:grpSp>
        <p:nvGrpSpPr>
          <p:cNvPr id="32" name="组合 31"/>
          <p:cNvGrpSpPr/>
          <p:nvPr/>
        </p:nvGrpSpPr>
        <p:grpSpPr>
          <a:xfrm>
            <a:off x="4051300" y="2244358"/>
            <a:ext cx="4089401" cy="1107996"/>
            <a:chOff x="4051300" y="2244358"/>
            <a:chExt cx="4089401" cy="1107996"/>
          </a:xfrm>
        </p:grpSpPr>
        <p:sp>
          <p:nvSpPr>
            <p:cNvPr id="33" name="矩形 32"/>
            <p:cNvSpPr/>
            <p:nvPr/>
          </p:nvSpPr>
          <p:spPr>
            <a:xfrm>
              <a:off x="4476358" y="2244358"/>
              <a:ext cx="3239285" cy="1107996"/>
            </a:xfrm>
            <a:prstGeom prst="rect">
              <a:avLst/>
            </a:prstGeom>
          </p:spPr>
          <p:txBody>
            <a:bodyPr wrap="none">
              <a:spAutoFit/>
            </a:bodyPr>
            <a:lstStyle/>
            <a:p>
              <a:pPr lvl="0" algn="ctr" fontAlgn="base">
                <a:spcBef>
                  <a:spcPct val="0"/>
                </a:spcBef>
                <a:spcAft>
                  <a:spcPct val="0"/>
                </a:spcAft>
                <a:defRPr/>
              </a:pPr>
              <a:r>
                <a:rPr lang="en-US" altLang="zh-CN" sz="6600" b="1" dirty="0">
                  <a:solidFill>
                    <a:srgbClr val="00CCCC"/>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Part 03</a:t>
              </a:r>
            </a:p>
          </p:txBody>
        </p:sp>
        <p:cxnSp>
          <p:nvCxnSpPr>
            <p:cNvPr id="34" name="直接连接符 33"/>
            <p:cNvCxnSpPr/>
            <p:nvPr/>
          </p:nvCxnSpPr>
          <p:spPr>
            <a:xfrm>
              <a:off x="4051300" y="2798356"/>
              <a:ext cx="425058" cy="0"/>
            </a:xfrm>
            <a:prstGeom prst="line">
              <a:avLst/>
            </a:prstGeom>
            <a:ln>
              <a:solidFill>
                <a:srgbClr val="00CCCC"/>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715643" y="2798356"/>
              <a:ext cx="425058" cy="0"/>
            </a:xfrm>
            <a:prstGeom prst="line">
              <a:avLst/>
            </a:prstGeom>
            <a:ln>
              <a:solidFill>
                <a:srgbClr val="00CCCC"/>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ChangeArrowheads="1"/>
          </p:cNvSpPr>
          <p:nvPr/>
        </p:nvSpPr>
        <p:spPr bwMode="auto">
          <a:xfrm>
            <a:off x="2384906" y="1921704"/>
            <a:ext cx="7104251" cy="839788"/>
          </a:xfrm>
          <a:prstGeom prst="rect">
            <a:avLst/>
          </a:prstGeom>
          <a:solidFill>
            <a:schemeClr val="accent1">
              <a:lumMod val="75000"/>
            </a:schemeClr>
          </a:solidFill>
          <a:ln>
            <a:noFill/>
          </a:ln>
        </p:spPr>
        <p:txBody>
          <a:bodyPr vert="horz" wrap="square" lIns="1005840" tIns="274320" rIns="91440" bIns="45720" numCol="1" anchor="ctr" anchorCtr="0" compatLnSpc="1"/>
          <a:lstStyle/>
          <a:p>
            <a:endParaRPr lang="en-US" sz="1200" dirty="0">
              <a:latin typeface="Source Sans Pro" charset="0"/>
            </a:endParaRPr>
          </a:p>
          <a:p>
            <a:endParaRPr lang="en-US" sz="1200" dirty="0">
              <a:latin typeface="Source Sans Pro" charset="0"/>
            </a:endParaRPr>
          </a:p>
        </p:txBody>
      </p:sp>
      <p:sp>
        <p:nvSpPr>
          <p:cNvPr id="10" name="Rectangle 8"/>
          <p:cNvSpPr>
            <a:spLocks noChangeArrowheads="1"/>
          </p:cNvSpPr>
          <p:nvPr/>
        </p:nvSpPr>
        <p:spPr bwMode="auto">
          <a:xfrm>
            <a:off x="2384904" y="2761492"/>
            <a:ext cx="6599429" cy="838200"/>
          </a:xfrm>
          <a:prstGeom prst="rect">
            <a:avLst/>
          </a:prstGeom>
          <a:solidFill>
            <a:schemeClr val="accent2">
              <a:lumMod val="75000"/>
            </a:schemeClr>
          </a:solidFill>
          <a:ln>
            <a:noFill/>
          </a:ln>
        </p:spPr>
        <p:txBody>
          <a:bodyPr vert="horz" wrap="square" lIns="1005840" tIns="182880" rIns="91440" bIns="45720" numCol="1" anchor="ctr" anchorCtr="0" compatLnSpc="1"/>
          <a:lstStyle/>
          <a:p>
            <a:endParaRPr lang="en-US" sz="1200" dirty="0">
              <a:latin typeface="Source Sans Pro" charset="0"/>
            </a:endParaRPr>
          </a:p>
        </p:txBody>
      </p:sp>
      <p:sp>
        <p:nvSpPr>
          <p:cNvPr id="11" name="Rectangle 9"/>
          <p:cNvSpPr>
            <a:spLocks noChangeArrowheads="1"/>
          </p:cNvSpPr>
          <p:nvPr/>
        </p:nvSpPr>
        <p:spPr bwMode="auto">
          <a:xfrm>
            <a:off x="2384902" y="3599692"/>
            <a:ext cx="6166044" cy="839788"/>
          </a:xfrm>
          <a:prstGeom prst="rect">
            <a:avLst/>
          </a:prstGeom>
          <a:solidFill>
            <a:schemeClr val="accent3">
              <a:lumMod val="75000"/>
            </a:schemeClr>
          </a:solidFill>
          <a:ln>
            <a:noFill/>
          </a:ln>
        </p:spPr>
        <p:txBody>
          <a:bodyPr vert="horz" wrap="square" lIns="1005840" tIns="182880" rIns="91440" bIns="45720" numCol="1" anchor="ctr" anchorCtr="0" compatLnSpc="1"/>
          <a:lstStyle/>
          <a:p>
            <a:endParaRPr lang="en-US" sz="1200" dirty="0">
              <a:latin typeface="Source Sans Pro" charset="0"/>
            </a:endParaRPr>
          </a:p>
        </p:txBody>
      </p:sp>
      <p:sp>
        <p:nvSpPr>
          <p:cNvPr id="12" name="Rectangle 10"/>
          <p:cNvSpPr>
            <a:spLocks noChangeArrowheads="1"/>
          </p:cNvSpPr>
          <p:nvPr/>
        </p:nvSpPr>
        <p:spPr bwMode="auto">
          <a:xfrm>
            <a:off x="2384901" y="4428367"/>
            <a:ext cx="5616770" cy="836613"/>
          </a:xfrm>
          <a:prstGeom prst="rect">
            <a:avLst/>
          </a:prstGeom>
          <a:solidFill>
            <a:schemeClr val="accent4">
              <a:lumMod val="75000"/>
            </a:schemeClr>
          </a:solidFill>
          <a:ln>
            <a:noFill/>
          </a:ln>
        </p:spPr>
        <p:txBody>
          <a:bodyPr vert="horz" wrap="square" lIns="1005840" tIns="182880" rIns="91440" bIns="45720" numCol="1" anchor="ctr" anchorCtr="0" compatLnSpc="1"/>
          <a:lstStyle/>
          <a:p>
            <a:endParaRPr lang="en-US" sz="1200" dirty="0">
              <a:latin typeface="Source Sans Pro" charset="0"/>
            </a:endParaRPr>
          </a:p>
        </p:txBody>
      </p:sp>
      <p:sp>
        <p:nvSpPr>
          <p:cNvPr id="13" name="Rectangle 11"/>
          <p:cNvSpPr>
            <a:spLocks noChangeArrowheads="1"/>
          </p:cNvSpPr>
          <p:nvPr/>
        </p:nvSpPr>
        <p:spPr bwMode="auto">
          <a:xfrm>
            <a:off x="2384900" y="5257042"/>
            <a:ext cx="5250058" cy="839788"/>
          </a:xfrm>
          <a:prstGeom prst="rect">
            <a:avLst/>
          </a:prstGeom>
          <a:solidFill>
            <a:schemeClr val="accent5">
              <a:lumMod val="75000"/>
            </a:schemeClr>
          </a:solidFill>
          <a:ln>
            <a:noFill/>
          </a:ln>
        </p:spPr>
        <p:txBody>
          <a:bodyPr vert="horz" wrap="square" lIns="1005840" tIns="182880" rIns="91440" bIns="45720" numCol="1" anchor="ctr" anchorCtr="0" compatLnSpc="1"/>
          <a:lstStyle/>
          <a:p>
            <a:endParaRPr lang="en-US" sz="1200" dirty="0">
              <a:latin typeface="Source Sans Pro" charset="0"/>
            </a:endParaRPr>
          </a:p>
        </p:txBody>
      </p:sp>
      <p:grpSp>
        <p:nvGrpSpPr>
          <p:cNvPr id="29" name="Group 28"/>
          <p:cNvGrpSpPr/>
          <p:nvPr/>
        </p:nvGrpSpPr>
        <p:grpSpPr>
          <a:xfrm>
            <a:off x="7230146" y="1150179"/>
            <a:ext cx="2576955" cy="5072063"/>
            <a:chOff x="7034943" y="1275308"/>
            <a:chExt cx="2576955" cy="5072063"/>
          </a:xfrm>
        </p:grpSpPr>
        <p:sp>
          <p:nvSpPr>
            <p:cNvPr id="8" name="Freeform 6"/>
            <p:cNvSpPr/>
            <p:nvPr/>
          </p:nvSpPr>
          <p:spPr bwMode="auto">
            <a:xfrm>
              <a:off x="7588980" y="2937421"/>
              <a:ext cx="1808163" cy="3409950"/>
            </a:xfrm>
            <a:custGeom>
              <a:avLst/>
              <a:gdLst>
                <a:gd name="T0" fmla="*/ 798 w 1139"/>
                <a:gd name="T1" fmla="*/ 0 h 2148"/>
                <a:gd name="T2" fmla="*/ 0 w 1139"/>
                <a:gd name="T3" fmla="*/ 2148 h 2148"/>
                <a:gd name="T4" fmla="*/ 1139 w 1139"/>
                <a:gd name="T5" fmla="*/ 1738 h 2148"/>
                <a:gd name="T6" fmla="*/ 1139 w 1139"/>
                <a:gd name="T7" fmla="*/ 133 h 2148"/>
                <a:gd name="T8" fmla="*/ 798 w 1139"/>
                <a:gd name="T9" fmla="*/ 0 h 2148"/>
              </a:gdLst>
              <a:ahLst/>
              <a:cxnLst>
                <a:cxn ang="0">
                  <a:pos x="T0" y="T1"/>
                </a:cxn>
                <a:cxn ang="0">
                  <a:pos x="T2" y="T3"/>
                </a:cxn>
                <a:cxn ang="0">
                  <a:pos x="T4" y="T5"/>
                </a:cxn>
                <a:cxn ang="0">
                  <a:pos x="T6" y="T7"/>
                </a:cxn>
                <a:cxn ang="0">
                  <a:pos x="T8" y="T9"/>
                </a:cxn>
              </a:cxnLst>
              <a:rect l="0" t="0" r="r" b="b"/>
              <a:pathLst>
                <a:path w="1139" h="2148">
                  <a:moveTo>
                    <a:pt x="798" y="0"/>
                  </a:moveTo>
                  <a:lnTo>
                    <a:pt x="0" y="2148"/>
                  </a:lnTo>
                  <a:lnTo>
                    <a:pt x="1139" y="1738"/>
                  </a:lnTo>
                  <a:lnTo>
                    <a:pt x="1139" y="133"/>
                  </a:lnTo>
                  <a:lnTo>
                    <a:pt x="7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Source Sans Pro" charset="0"/>
              </a:endParaRPr>
            </a:p>
          </p:txBody>
        </p:sp>
        <p:sp>
          <p:nvSpPr>
            <p:cNvPr id="14" name="Freeform 12"/>
            <p:cNvSpPr/>
            <p:nvPr/>
          </p:nvSpPr>
          <p:spPr bwMode="auto">
            <a:xfrm>
              <a:off x="7034943" y="5527518"/>
              <a:ext cx="554038" cy="804863"/>
            </a:xfrm>
            <a:custGeom>
              <a:avLst/>
              <a:gdLst>
                <a:gd name="T0" fmla="*/ 0 w 349"/>
                <a:gd name="T1" fmla="*/ 434 h 507"/>
                <a:gd name="T2" fmla="*/ 0 w 349"/>
                <a:gd name="T3" fmla="*/ 0 h 507"/>
                <a:gd name="T4" fmla="*/ 349 w 349"/>
                <a:gd name="T5" fmla="*/ 72 h 507"/>
                <a:gd name="T6" fmla="*/ 349 w 349"/>
                <a:gd name="T7" fmla="*/ 507 h 507"/>
                <a:gd name="T8" fmla="*/ 0 w 349"/>
                <a:gd name="T9" fmla="*/ 434 h 507"/>
              </a:gdLst>
              <a:ahLst/>
              <a:cxnLst>
                <a:cxn ang="0">
                  <a:pos x="T0" y="T1"/>
                </a:cxn>
                <a:cxn ang="0">
                  <a:pos x="T2" y="T3"/>
                </a:cxn>
                <a:cxn ang="0">
                  <a:pos x="T4" y="T5"/>
                </a:cxn>
                <a:cxn ang="0">
                  <a:pos x="T6" y="T7"/>
                </a:cxn>
                <a:cxn ang="0">
                  <a:pos x="T8" y="T9"/>
                </a:cxn>
              </a:cxnLst>
              <a:rect l="0" t="0" r="r" b="b"/>
              <a:pathLst>
                <a:path w="349" h="507">
                  <a:moveTo>
                    <a:pt x="0" y="434"/>
                  </a:moveTo>
                  <a:lnTo>
                    <a:pt x="0" y="0"/>
                  </a:lnTo>
                  <a:lnTo>
                    <a:pt x="349" y="72"/>
                  </a:lnTo>
                  <a:lnTo>
                    <a:pt x="349" y="507"/>
                  </a:lnTo>
                  <a:lnTo>
                    <a:pt x="0" y="434"/>
                  </a:lnTo>
                  <a:close/>
                </a:path>
              </a:pathLst>
            </a:custGeom>
            <a:solidFill>
              <a:schemeClr val="accent5"/>
            </a:solidFill>
            <a:ln>
              <a:noFill/>
            </a:ln>
          </p:spPr>
          <p:txBody>
            <a:bodyPr vert="horz" wrap="square" lIns="91440" tIns="45720" rIns="91440" bIns="45720" numCol="1" anchor="t" anchorCtr="0" compatLnSpc="1"/>
            <a:lstStyle/>
            <a:p>
              <a:endParaRPr lang="en-US" dirty="0">
                <a:latin typeface="Source Sans Pro" charset="0"/>
              </a:endParaRPr>
            </a:p>
          </p:txBody>
        </p:sp>
        <p:sp>
          <p:nvSpPr>
            <p:cNvPr id="15" name="Freeform 13"/>
            <p:cNvSpPr/>
            <p:nvPr/>
          </p:nvSpPr>
          <p:spPr bwMode="auto">
            <a:xfrm>
              <a:off x="7034943" y="5378293"/>
              <a:ext cx="963613" cy="263525"/>
            </a:xfrm>
            <a:custGeom>
              <a:avLst/>
              <a:gdLst>
                <a:gd name="T0" fmla="*/ 257 w 607"/>
                <a:gd name="T1" fmla="*/ 0 h 166"/>
                <a:gd name="T2" fmla="*/ 0 w 607"/>
                <a:gd name="T3" fmla="*/ 94 h 166"/>
                <a:gd name="T4" fmla="*/ 349 w 607"/>
                <a:gd name="T5" fmla="*/ 166 h 166"/>
                <a:gd name="T6" fmla="*/ 607 w 607"/>
                <a:gd name="T7" fmla="*/ 73 h 166"/>
                <a:gd name="T8" fmla="*/ 257 w 607"/>
                <a:gd name="T9" fmla="*/ 0 h 166"/>
              </a:gdLst>
              <a:ahLst/>
              <a:cxnLst>
                <a:cxn ang="0">
                  <a:pos x="T0" y="T1"/>
                </a:cxn>
                <a:cxn ang="0">
                  <a:pos x="T2" y="T3"/>
                </a:cxn>
                <a:cxn ang="0">
                  <a:pos x="T4" y="T5"/>
                </a:cxn>
                <a:cxn ang="0">
                  <a:pos x="T6" y="T7"/>
                </a:cxn>
                <a:cxn ang="0">
                  <a:pos x="T8" y="T9"/>
                </a:cxn>
              </a:cxnLst>
              <a:rect l="0" t="0" r="r" b="b"/>
              <a:pathLst>
                <a:path w="607" h="166">
                  <a:moveTo>
                    <a:pt x="257" y="0"/>
                  </a:moveTo>
                  <a:lnTo>
                    <a:pt x="0" y="94"/>
                  </a:lnTo>
                  <a:lnTo>
                    <a:pt x="349" y="166"/>
                  </a:lnTo>
                  <a:lnTo>
                    <a:pt x="607" y="73"/>
                  </a:lnTo>
                  <a:lnTo>
                    <a:pt x="257" y="0"/>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en-US" dirty="0">
                <a:latin typeface="Source Sans Pro" charset="0"/>
              </a:endParaRPr>
            </a:p>
          </p:txBody>
        </p:sp>
        <p:sp>
          <p:nvSpPr>
            <p:cNvPr id="16" name="Freeform 14"/>
            <p:cNvSpPr/>
            <p:nvPr/>
          </p:nvSpPr>
          <p:spPr bwMode="auto">
            <a:xfrm>
              <a:off x="7588980" y="5494181"/>
              <a:ext cx="595313" cy="838200"/>
            </a:xfrm>
            <a:custGeom>
              <a:avLst/>
              <a:gdLst>
                <a:gd name="T0" fmla="*/ 0 w 375"/>
                <a:gd name="T1" fmla="*/ 528 h 528"/>
                <a:gd name="T2" fmla="*/ 0 w 375"/>
                <a:gd name="T3" fmla="*/ 93 h 528"/>
                <a:gd name="T4" fmla="*/ 258 w 375"/>
                <a:gd name="T5" fmla="*/ 0 h 528"/>
                <a:gd name="T6" fmla="*/ 375 w 375"/>
                <a:gd name="T7" fmla="*/ 93 h 528"/>
                <a:gd name="T8" fmla="*/ 124 w 375"/>
                <a:gd name="T9" fmla="*/ 177 h 528"/>
                <a:gd name="T10" fmla="*/ 123 w 375"/>
                <a:gd name="T11" fmla="*/ 484 h 528"/>
                <a:gd name="T12" fmla="*/ 0 w 375"/>
                <a:gd name="T13" fmla="*/ 528 h 528"/>
              </a:gdLst>
              <a:ahLst/>
              <a:cxnLst>
                <a:cxn ang="0">
                  <a:pos x="T0" y="T1"/>
                </a:cxn>
                <a:cxn ang="0">
                  <a:pos x="T2" y="T3"/>
                </a:cxn>
                <a:cxn ang="0">
                  <a:pos x="T4" y="T5"/>
                </a:cxn>
                <a:cxn ang="0">
                  <a:pos x="T6" y="T7"/>
                </a:cxn>
                <a:cxn ang="0">
                  <a:pos x="T8" y="T9"/>
                </a:cxn>
                <a:cxn ang="0">
                  <a:pos x="T10" y="T11"/>
                </a:cxn>
                <a:cxn ang="0">
                  <a:pos x="T12" y="T13"/>
                </a:cxn>
              </a:cxnLst>
              <a:rect l="0" t="0" r="r" b="b"/>
              <a:pathLst>
                <a:path w="375" h="528">
                  <a:moveTo>
                    <a:pt x="0" y="528"/>
                  </a:moveTo>
                  <a:lnTo>
                    <a:pt x="0" y="93"/>
                  </a:lnTo>
                  <a:lnTo>
                    <a:pt x="258" y="0"/>
                  </a:lnTo>
                  <a:lnTo>
                    <a:pt x="375" y="93"/>
                  </a:lnTo>
                  <a:lnTo>
                    <a:pt x="124" y="177"/>
                  </a:lnTo>
                  <a:lnTo>
                    <a:pt x="123" y="484"/>
                  </a:lnTo>
                  <a:lnTo>
                    <a:pt x="0" y="528"/>
                  </a:lnTo>
                  <a:close/>
                </a:path>
              </a:pathLst>
            </a:custGeom>
            <a:solidFill>
              <a:schemeClr val="accent5">
                <a:lumMod val="75000"/>
              </a:schemeClr>
            </a:solidFill>
            <a:ln>
              <a:noFill/>
            </a:ln>
          </p:spPr>
          <p:txBody>
            <a:bodyPr vert="horz" wrap="square" lIns="91440" tIns="45720" rIns="91440" bIns="45720" numCol="1" anchor="t" anchorCtr="0" compatLnSpc="1"/>
            <a:lstStyle/>
            <a:p>
              <a:endParaRPr lang="en-US" dirty="0">
                <a:latin typeface="Source Sans Pro" charset="0"/>
              </a:endParaRPr>
            </a:p>
          </p:txBody>
        </p:sp>
        <p:sp>
          <p:nvSpPr>
            <p:cNvPr id="17" name="Freeform 15"/>
            <p:cNvSpPr/>
            <p:nvPr/>
          </p:nvSpPr>
          <p:spPr bwMode="auto">
            <a:xfrm>
              <a:off x="7439755" y="4695226"/>
              <a:ext cx="554038" cy="806450"/>
            </a:xfrm>
            <a:custGeom>
              <a:avLst/>
              <a:gdLst>
                <a:gd name="T0" fmla="*/ 0 w 349"/>
                <a:gd name="T1" fmla="*/ 435 h 508"/>
                <a:gd name="T2" fmla="*/ 0 w 349"/>
                <a:gd name="T3" fmla="*/ 0 h 508"/>
                <a:gd name="T4" fmla="*/ 349 w 349"/>
                <a:gd name="T5" fmla="*/ 74 h 508"/>
                <a:gd name="T6" fmla="*/ 349 w 349"/>
                <a:gd name="T7" fmla="*/ 508 h 508"/>
                <a:gd name="T8" fmla="*/ 0 w 349"/>
                <a:gd name="T9" fmla="*/ 435 h 508"/>
              </a:gdLst>
              <a:ahLst/>
              <a:cxnLst>
                <a:cxn ang="0">
                  <a:pos x="T0" y="T1"/>
                </a:cxn>
                <a:cxn ang="0">
                  <a:pos x="T2" y="T3"/>
                </a:cxn>
                <a:cxn ang="0">
                  <a:pos x="T4" y="T5"/>
                </a:cxn>
                <a:cxn ang="0">
                  <a:pos x="T6" y="T7"/>
                </a:cxn>
                <a:cxn ang="0">
                  <a:pos x="T8" y="T9"/>
                </a:cxn>
              </a:cxnLst>
              <a:rect l="0" t="0" r="r" b="b"/>
              <a:pathLst>
                <a:path w="349" h="508">
                  <a:moveTo>
                    <a:pt x="0" y="435"/>
                  </a:moveTo>
                  <a:lnTo>
                    <a:pt x="0" y="0"/>
                  </a:lnTo>
                  <a:lnTo>
                    <a:pt x="349" y="74"/>
                  </a:lnTo>
                  <a:lnTo>
                    <a:pt x="349" y="508"/>
                  </a:lnTo>
                  <a:lnTo>
                    <a:pt x="0" y="435"/>
                  </a:lnTo>
                  <a:close/>
                </a:path>
              </a:pathLst>
            </a:custGeom>
            <a:solidFill>
              <a:schemeClr val="accent4"/>
            </a:solidFill>
            <a:ln>
              <a:noFill/>
            </a:ln>
          </p:spPr>
          <p:txBody>
            <a:bodyPr vert="horz" wrap="square" lIns="91440" tIns="45720" rIns="91440" bIns="45720" numCol="1" anchor="t" anchorCtr="0" compatLnSpc="1"/>
            <a:lstStyle/>
            <a:p>
              <a:endParaRPr lang="en-US" dirty="0">
                <a:latin typeface="Source Sans Pro" charset="0"/>
              </a:endParaRPr>
            </a:p>
          </p:txBody>
        </p:sp>
        <p:sp>
          <p:nvSpPr>
            <p:cNvPr id="18" name="Freeform 16"/>
            <p:cNvSpPr/>
            <p:nvPr/>
          </p:nvSpPr>
          <p:spPr bwMode="auto">
            <a:xfrm>
              <a:off x="7439755" y="4546001"/>
              <a:ext cx="965200" cy="266700"/>
            </a:xfrm>
            <a:custGeom>
              <a:avLst/>
              <a:gdLst>
                <a:gd name="T0" fmla="*/ 252 w 608"/>
                <a:gd name="T1" fmla="*/ 0 h 168"/>
                <a:gd name="T2" fmla="*/ 0 w 608"/>
                <a:gd name="T3" fmla="*/ 94 h 168"/>
                <a:gd name="T4" fmla="*/ 349 w 608"/>
                <a:gd name="T5" fmla="*/ 168 h 168"/>
                <a:gd name="T6" fmla="*/ 608 w 608"/>
                <a:gd name="T7" fmla="*/ 73 h 168"/>
                <a:gd name="T8" fmla="*/ 252 w 608"/>
                <a:gd name="T9" fmla="*/ 0 h 168"/>
              </a:gdLst>
              <a:ahLst/>
              <a:cxnLst>
                <a:cxn ang="0">
                  <a:pos x="T0" y="T1"/>
                </a:cxn>
                <a:cxn ang="0">
                  <a:pos x="T2" y="T3"/>
                </a:cxn>
                <a:cxn ang="0">
                  <a:pos x="T4" y="T5"/>
                </a:cxn>
                <a:cxn ang="0">
                  <a:pos x="T6" y="T7"/>
                </a:cxn>
                <a:cxn ang="0">
                  <a:pos x="T8" y="T9"/>
                </a:cxn>
              </a:cxnLst>
              <a:rect l="0" t="0" r="r" b="b"/>
              <a:pathLst>
                <a:path w="608" h="168">
                  <a:moveTo>
                    <a:pt x="252" y="0"/>
                  </a:moveTo>
                  <a:lnTo>
                    <a:pt x="0" y="94"/>
                  </a:lnTo>
                  <a:lnTo>
                    <a:pt x="349" y="168"/>
                  </a:lnTo>
                  <a:lnTo>
                    <a:pt x="608" y="73"/>
                  </a:lnTo>
                  <a:lnTo>
                    <a:pt x="252" y="0"/>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en-US" dirty="0">
                <a:latin typeface="Source Sans Pro" charset="0"/>
              </a:endParaRPr>
            </a:p>
          </p:txBody>
        </p:sp>
        <p:sp>
          <p:nvSpPr>
            <p:cNvPr id="19" name="Freeform 17"/>
            <p:cNvSpPr/>
            <p:nvPr/>
          </p:nvSpPr>
          <p:spPr bwMode="auto">
            <a:xfrm>
              <a:off x="7993793" y="4661888"/>
              <a:ext cx="595313" cy="987425"/>
            </a:xfrm>
            <a:custGeom>
              <a:avLst/>
              <a:gdLst>
                <a:gd name="T0" fmla="*/ 0 w 375"/>
                <a:gd name="T1" fmla="*/ 529 h 622"/>
                <a:gd name="T2" fmla="*/ 0 w 375"/>
                <a:gd name="T3" fmla="*/ 95 h 622"/>
                <a:gd name="T4" fmla="*/ 259 w 375"/>
                <a:gd name="T5" fmla="*/ 0 h 622"/>
                <a:gd name="T6" fmla="*/ 375 w 375"/>
                <a:gd name="T7" fmla="*/ 95 h 622"/>
                <a:gd name="T8" fmla="*/ 124 w 375"/>
                <a:gd name="T9" fmla="*/ 179 h 622"/>
                <a:gd name="T10" fmla="*/ 123 w 375"/>
                <a:gd name="T11" fmla="*/ 622 h 622"/>
                <a:gd name="T12" fmla="*/ 0 w 375"/>
                <a:gd name="T13" fmla="*/ 529 h 622"/>
              </a:gdLst>
              <a:ahLst/>
              <a:cxnLst>
                <a:cxn ang="0">
                  <a:pos x="T0" y="T1"/>
                </a:cxn>
                <a:cxn ang="0">
                  <a:pos x="T2" y="T3"/>
                </a:cxn>
                <a:cxn ang="0">
                  <a:pos x="T4" y="T5"/>
                </a:cxn>
                <a:cxn ang="0">
                  <a:pos x="T6" y="T7"/>
                </a:cxn>
                <a:cxn ang="0">
                  <a:pos x="T8" y="T9"/>
                </a:cxn>
                <a:cxn ang="0">
                  <a:pos x="T10" y="T11"/>
                </a:cxn>
                <a:cxn ang="0">
                  <a:pos x="T12" y="T13"/>
                </a:cxn>
              </a:cxnLst>
              <a:rect l="0" t="0" r="r" b="b"/>
              <a:pathLst>
                <a:path w="375" h="622">
                  <a:moveTo>
                    <a:pt x="0" y="529"/>
                  </a:moveTo>
                  <a:lnTo>
                    <a:pt x="0" y="95"/>
                  </a:lnTo>
                  <a:lnTo>
                    <a:pt x="259" y="0"/>
                  </a:lnTo>
                  <a:lnTo>
                    <a:pt x="375" y="95"/>
                  </a:lnTo>
                  <a:lnTo>
                    <a:pt x="124" y="179"/>
                  </a:lnTo>
                  <a:lnTo>
                    <a:pt x="123" y="622"/>
                  </a:lnTo>
                  <a:lnTo>
                    <a:pt x="0" y="529"/>
                  </a:lnTo>
                  <a:close/>
                </a:path>
              </a:pathLst>
            </a:custGeom>
            <a:solidFill>
              <a:schemeClr val="accent4">
                <a:lumMod val="75000"/>
              </a:schemeClr>
            </a:solidFill>
            <a:ln>
              <a:noFill/>
            </a:ln>
          </p:spPr>
          <p:txBody>
            <a:bodyPr vert="horz" wrap="square" lIns="91440" tIns="45720" rIns="91440" bIns="45720" numCol="1" anchor="t" anchorCtr="0" compatLnSpc="1"/>
            <a:lstStyle/>
            <a:p>
              <a:endParaRPr lang="en-US" dirty="0">
                <a:latin typeface="Source Sans Pro" charset="0"/>
              </a:endParaRPr>
            </a:p>
          </p:txBody>
        </p:sp>
        <p:sp>
          <p:nvSpPr>
            <p:cNvPr id="20" name="Freeform 18"/>
            <p:cNvSpPr/>
            <p:nvPr/>
          </p:nvSpPr>
          <p:spPr bwMode="auto">
            <a:xfrm>
              <a:off x="7839805" y="3864521"/>
              <a:ext cx="557213" cy="804863"/>
            </a:xfrm>
            <a:custGeom>
              <a:avLst/>
              <a:gdLst>
                <a:gd name="T0" fmla="*/ 0 w 351"/>
                <a:gd name="T1" fmla="*/ 434 h 507"/>
                <a:gd name="T2" fmla="*/ 0 w 351"/>
                <a:gd name="T3" fmla="*/ 0 h 507"/>
                <a:gd name="T4" fmla="*/ 351 w 351"/>
                <a:gd name="T5" fmla="*/ 74 h 507"/>
                <a:gd name="T6" fmla="*/ 351 w 351"/>
                <a:gd name="T7" fmla="*/ 507 h 507"/>
                <a:gd name="T8" fmla="*/ 0 w 351"/>
                <a:gd name="T9" fmla="*/ 434 h 507"/>
              </a:gdLst>
              <a:ahLst/>
              <a:cxnLst>
                <a:cxn ang="0">
                  <a:pos x="T0" y="T1"/>
                </a:cxn>
                <a:cxn ang="0">
                  <a:pos x="T2" y="T3"/>
                </a:cxn>
                <a:cxn ang="0">
                  <a:pos x="T4" y="T5"/>
                </a:cxn>
                <a:cxn ang="0">
                  <a:pos x="T6" y="T7"/>
                </a:cxn>
                <a:cxn ang="0">
                  <a:pos x="T8" y="T9"/>
                </a:cxn>
              </a:cxnLst>
              <a:rect l="0" t="0" r="r" b="b"/>
              <a:pathLst>
                <a:path w="351" h="507">
                  <a:moveTo>
                    <a:pt x="0" y="434"/>
                  </a:moveTo>
                  <a:lnTo>
                    <a:pt x="0" y="0"/>
                  </a:lnTo>
                  <a:lnTo>
                    <a:pt x="351" y="74"/>
                  </a:lnTo>
                  <a:lnTo>
                    <a:pt x="351" y="507"/>
                  </a:lnTo>
                  <a:lnTo>
                    <a:pt x="0" y="434"/>
                  </a:lnTo>
                  <a:close/>
                </a:path>
              </a:pathLst>
            </a:custGeom>
            <a:solidFill>
              <a:schemeClr val="accent3"/>
            </a:solidFill>
            <a:ln>
              <a:noFill/>
            </a:ln>
          </p:spPr>
          <p:txBody>
            <a:bodyPr vert="horz" wrap="square" lIns="91440" tIns="45720" rIns="91440" bIns="45720" numCol="1" anchor="t" anchorCtr="0" compatLnSpc="1"/>
            <a:lstStyle/>
            <a:p>
              <a:endParaRPr lang="en-US" dirty="0">
                <a:latin typeface="Source Sans Pro" charset="0"/>
              </a:endParaRPr>
            </a:p>
          </p:txBody>
        </p:sp>
        <p:sp>
          <p:nvSpPr>
            <p:cNvPr id="21" name="Freeform 19"/>
            <p:cNvSpPr/>
            <p:nvPr/>
          </p:nvSpPr>
          <p:spPr bwMode="auto">
            <a:xfrm>
              <a:off x="7839805" y="3730728"/>
              <a:ext cx="965200" cy="258763"/>
            </a:xfrm>
            <a:custGeom>
              <a:avLst/>
              <a:gdLst>
                <a:gd name="T0" fmla="*/ 255 w 608"/>
                <a:gd name="T1" fmla="*/ 0 h 163"/>
                <a:gd name="T2" fmla="*/ 0 w 608"/>
                <a:gd name="T3" fmla="*/ 89 h 163"/>
                <a:gd name="T4" fmla="*/ 351 w 608"/>
                <a:gd name="T5" fmla="*/ 163 h 163"/>
                <a:gd name="T6" fmla="*/ 608 w 608"/>
                <a:gd name="T7" fmla="*/ 68 h 163"/>
                <a:gd name="T8" fmla="*/ 255 w 608"/>
                <a:gd name="T9" fmla="*/ 0 h 163"/>
              </a:gdLst>
              <a:ahLst/>
              <a:cxnLst>
                <a:cxn ang="0">
                  <a:pos x="T0" y="T1"/>
                </a:cxn>
                <a:cxn ang="0">
                  <a:pos x="T2" y="T3"/>
                </a:cxn>
                <a:cxn ang="0">
                  <a:pos x="T4" y="T5"/>
                </a:cxn>
                <a:cxn ang="0">
                  <a:pos x="T6" y="T7"/>
                </a:cxn>
                <a:cxn ang="0">
                  <a:pos x="T8" y="T9"/>
                </a:cxn>
              </a:cxnLst>
              <a:rect l="0" t="0" r="r" b="b"/>
              <a:pathLst>
                <a:path w="608" h="163">
                  <a:moveTo>
                    <a:pt x="255" y="0"/>
                  </a:moveTo>
                  <a:lnTo>
                    <a:pt x="0" y="89"/>
                  </a:lnTo>
                  <a:lnTo>
                    <a:pt x="351" y="163"/>
                  </a:lnTo>
                  <a:lnTo>
                    <a:pt x="608" y="68"/>
                  </a:lnTo>
                  <a:lnTo>
                    <a:pt x="255" y="0"/>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en-US" dirty="0">
                <a:latin typeface="Source Sans Pro" charset="0"/>
              </a:endParaRPr>
            </a:p>
          </p:txBody>
        </p:sp>
        <p:sp>
          <p:nvSpPr>
            <p:cNvPr id="22" name="Freeform 20"/>
            <p:cNvSpPr/>
            <p:nvPr/>
          </p:nvSpPr>
          <p:spPr bwMode="auto">
            <a:xfrm>
              <a:off x="8397018" y="3831183"/>
              <a:ext cx="595313" cy="989013"/>
            </a:xfrm>
            <a:custGeom>
              <a:avLst/>
              <a:gdLst>
                <a:gd name="T0" fmla="*/ 0 w 375"/>
                <a:gd name="T1" fmla="*/ 528 h 623"/>
                <a:gd name="T2" fmla="*/ 0 w 375"/>
                <a:gd name="T3" fmla="*/ 95 h 623"/>
                <a:gd name="T4" fmla="*/ 257 w 375"/>
                <a:gd name="T5" fmla="*/ 0 h 623"/>
                <a:gd name="T6" fmla="*/ 375 w 375"/>
                <a:gd name="T7" fmla="*/ 95 h 623"/>
                <a:gd name="T8" fmla="*/ 122 w 375"/>
                <a:gd name="T9" fmla="*/ 179 h 623"/>
                <a:gd name="T10" fmla="*/ 121 w 375"/>
                <a:gd name="T11" fmla="*/ 623 h 623"/>
                <a:gd name="T12" fmla="*/ 0 w 375"/>
                <a:gd name="T13" fmla="*/ 528 h 623"/>
              </a:gdLst>
              <a:ahLst/>
              <a:cxnLst>
                <a:cxn ang="0">
                  <a:pos x="T0" y="T1"/>
                </a:cxn>
                <a:cxn ang="0">
                  <a:pos x="T2" y="T3"/>
                </a:cxn>
                <a:cxn ang="0">
                  <a:pos x="T4" y="T5"/>
                </a:cxn>
                <a:cxn ang="0">
                  <a:pos x="T6" y="T7"/>
                </a:cxn>
                <a:cxn ang="0">
                  <a:pos x="T8" y="T9"/>
                </a:cxn>
                <a:cxn ang="0">
                  <a:pos x="T10" y="T11"/>
                </a:cxn>
                <a:cxn ang="0">
                  <a:pos x="T12" y="T13"/>
                </a:cxn>
              </a:cxnLst>
              <a:rect l="0" t="0" r="r" b="b"/>
              <a:pathLst>
                <a:path w="375" h="623">
                  <a:moveTo>
                    <a:pt x="0" y="528"/>
                  </a:moveTo>
                  <a:lnTo>
                    <a:pt x="0" y="95"/>
                  </a:lnTo>
                  <a:lnTo>
                    <a:pt x="257" y="0"/>
                  </a:lnTo>
                  <a:lnTo>
                    <a:pt x="375" y="95"/>
                  </a:lnTo>
                  <a:lnTo>
                    <a:pt x="122" y="179"/>
                  </a:lnTo>
                  <a:lnTo>
                    <a:pt x="121" y="623"/>
                  </a:lnTo>
                  <a:lnTo>
                    <a:pt x="0" y="528"/>
                  </a:lnTo>
                  <a:close/>
                </a:path>
              </a:pathLst>
            </a:custGeom>
            <a:solidFill>
              <a:schemeClr val="accent3">
                <a:lumMod val="75000"/>
              </a:schemeClr>
            </a:solidFill>
            <a:ln>
              <a:noFill/>
            </a:ln>
          </p:spPr>
          <p:txBody>
            <a:bodyPr vert="horz" wrap="square" lIns="91440" tIns="45720" rIns="91440" bIns="45720" numCol="1" anchor="t" anchorCtr="0" compatLnSpc="1"/>
            <a:lstStyle/>
            <a:p>
              <a:endParaRPr lang="en-US" dirty="0">
                <a:latin typeface="Source Sans Pro" charset="0"/>
              </a:endParaRPr>
            </a:p>
          </p:txBody>
        </p:sp>
        <p:sp>
          <p:nvSpPr>
            <p:cNvPr id="23" name="Freeform 21"/>
            <p:cNvSpPr/>
            <p:nvPr/>
          </p:nvSpPr>
          <p:spPr bwMode="auto">
            <a:xfrm>
              <a:off x="8239855" y="3027908"/>
              <a:ext cx="557213" cy="820035"/>
            </a:xfrm>
            <a:custGeom>
              <a:avLst/>
              <a:gdLst>
                <a:gd name="T0" fmla="*/ 0 w 351"/>
                <a:gd name="T1" fmla="*/ 434 h 507"/>
                <a:gd name="T2" fmla="*/ 0 w 351"/>
                <a:gd name="T3" fmla="*/ 0 h 507"/>
                <a:gd name="T4" fmla="*/ 351 w 351"/>
                <a:gd name="T5" fmla="*/ 74 h 507"/>
                <a:gd name="T6" fmla="*/ 351 w 351"/>
                <a:gd name="T7" fmla="*/ 507 h 507"/>
                <a:gd name="T8" fmla="*/ 0 w 351"/>
                <a:gd name="T9" fmla="*/ 434 h 507"/>
              </a:gdLst>
              <a:ahLst/>
              <a:cxnLst>
                <a:cxn ang="0">
                  <a:pos x="T0" y="T1"/>
                </a:cxn>
                <a:cxn ang="0">
                  <a:pos x="T2" y="T3"/>
                </a:cxn>
                <a:cxn ang="0">
                  <a:pos x="T4" y="T5"/>
                </a:cxn>
                <a:cxn ang="0">
                  <a:pos x="T6" y="T7"/>
                </a:cxn>
                <a:cxn ang="0">
                  <a:pos x="T8" y="T9"/>
                </a:cxn>
              </a:cxnLst>
              <a:rect l="0" t="0" r="r" b="b"/>
              <a:pathLst>
                <a:path w="351" h="507">
                  <a:moveTo>
                    <a:pt x="0" y="434"/>
                  </a:moveTo>
                  <a:lnTo>
                    <a:pt x="0" y="0"/>
                  </a:lnTo>
                  <a:lnTo>
                    <a:pt x="351" y="74"/>
                  </a:lnTo>
                  <a:lnTo>
                    <a:pt x="351" y="507"/>
                  </a:lnTo>
                  <a:lnTo>
                    <a:pt x="0" y="434"/>
                  </a:lnTo>
                  <a:close/>
                </a:path>
              </a:pathLst>
            </a:custGeom>
            <a:solidFill>
              <a:schemeClr val="accent2"/>
            </a:solidFill>
            <a:ln>
              <a:noFill/>
            </a:ln>
          </p:spPr>
          <p:txBody>
            <a:bodyPr vert="horz" wrap="square" lIns="91440" tIns="45720" rIns="91440" bIns="45720" numCol="1" anchor="t" anchorCtr="0" compatLnSpc="1"/>
            <a:lstStyle/>
            <a:p>
              <a:endParaRPr lang="en-US" dirty="0">
                <a:latin typeface="Source Sans Pro" charset="0"/>
              </a:endParaRPr>
            </a:p>
          </p:txBody>
        </p:sp>
        <p:sp>
          <p:nvSpPr>
            <p:cNvPr id="24" name="Freeform 22"/>
            <p:cNvSpPr/>
            <p:nvPr/>
          </p:nvSpPr>
          <p:spPr bwMode="auto">
            <a:xfrm>
              <a:off x="8247350" y="2886621"/>
              <a:ext cx="965200" cy="258763"/>
            </a:xfrm>
            <a:custGeom>
              <a:avLst/>
              <a:gdLst>
                <a:gd name="T0" fmla="*/ 255 w 608"/>
                <a:gd name="T1" fmla="*/ 0 h 163"/>
                <a:gd name="T2" fmla="*/ 0 w 608"/>
                <a:gd name="T3" fmla="*/ 89 h 163"/>
                <a:gd name="T4" fmla="*/ 351 w 608"/>
                <a:gd name="T5" fmla="*/ 163 h 163"/>
                <a:gd name="T6" fmla="*/ 608 w 608"/>
                <a:gd name="T7" fmla="*/ 68 h 163"/>
                <a:gd name="T8" fmla="*/ 255 w 608"/>
                <a:gd name="T9" fmla="*/ 0 h 163"/>
              </a:gdLst>
              <a:ahLst/>
              <a:cxnLst>
                <a:cxn ang="0">
                  <a:pos x="T0" y="T1"/>
                </a:cxn>
                <a:cxn ang="0">
                  <a:pos x="T2" y="T3"/>
                </a:cxn>
                <a:cxn ang="0">
                  <a:pos x="T4" y="T5"/>
                </a:cxn>
                <a:cxn ang="0">
                  <a:pos x="T6" y="T7"/>
                </a:cxn>
                <a:cxn ang="0">
                  <a:pos x="T8" y="T9"/>
                </a:cxn>
              </a:cxnLst>
              <a:rect l="0" t="0" r="r" b="b"/>
              <a:pathLst>
                <a:path w="608" h="163">
                  <a:moveTo>
                    <a:pt x="255" y="0"/>
                  </a:moveTo>
                  <a:lnTo>
                    <a:pt x="0" y="89"/>
                  </a:lnTo>
                  <a:lnTo>
                    <a:pt x="351" y="163"/>
                  </a:lnTo>
                  <a:lnTo>
                    <a:pt x="608" y="68"/>
                  </a:lnTo>
                  <a:lnTo>
                    <a:pt x="255" y="0"/>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en-US" dirty="0">
                <a:latin typeface="Source Sans Pro" charset="0"/>
              </a:endParaRPr>
            </a:p>
          </p:txBody>
        </p:sp>
        <p:sp>
          <p:nvSpPr>
            <p:cNvPr id="25" name="Freeform 23"/>
            <p:cNvSpPr/>
            <p:nvPr/>
          </p:nvSpPr>
          <p:spPr bwMode="auto">
            <a:xfrm>
              <a:off x="8797068" y="2994571"/>
              <a:ext cx="595313" cy="987425"/>
            </a:xfrm>
            <a:custGeom>
              <a:avLst/>
              <a:gdLst>
                <a:gd name="T0" fmla="*/ 0 w 375"/>
                <a:gd name="T1" fmla="*/ 528 h 622"/>
                <a:gd name="T2" fmla="*/ 0 w 375"/>
                <a:gd name="T3" fmla="*/ 95 h 622"/>
                <a:gd name="T4" fmla="*/ 257 w 375"/>
                <a:gd name="T5" fmla="*/ 0 h 622"/>
                <a:gd name="T6" fmla="*/ 375 w 375"/>
                <a:gd name="T7" fmla="*/ 95 h 622"/>
                <a:gd name="T8" fmla="*/ 123 w 375"/>
                <a:gd name="T9" fmla="*/ 179 h 622"/>
                <a:gd name="T10" fmla="*/ 123 w 375"/>
                <a:gd name="T11" fmla="*/ 622 h 622"/>
                <a:gd name="T12" fmla="*/ 0 w 375"/>
                <a:gd name="T13" fmla="*/ 528 h 622"/>
              </a:gdLst>
              <a:ahLst/>
              <a:cxnLst>
                <a:cxn ang="0">
                  <a:pos x="T0" y="T1"/>
                </a:cxn>
                <a:cxn ang="0">
                  <a:pos x="T2" y="T3"/>
                </a:cxn>
                <a:cxn ang="0">
                  <a:pos x="T4" y="T5"/>
                </a:cxn>
                <a:cxn ang="0">
                  <a:pos x="T6" y="T7"/>
                </a:cxn>
                <a:cxn ang="0">
                  <a:pos x="T8" y="T9"/>
                </a:cxn>
                <a:cxn ang="0">
                  <a:pos x="T10" y="T11"/>
                </a:cxn>
                <a:cxn ang="0">
                  <a:pos x="T12" y="T13"/>
                </a:cxn>
              </a:cxnLst>
              <a:rect l="0" t="0" r="r" b="b"/>
              <a:pathLst>
                <a:path w="375" h="622">
                  <a:moveTo>
                    <a:pt x="0" y="528"/>
                  </a:moveTo>
                  <a:lnTo>
                    <a:pt x="0" y="95"/>
                  </a:lnTo>
                  <a:lnTo>
                    <a:pt x="257" y="0"/>
                  </a:lnTo>
                  <a:lnTo>
                    <a:pt x="375" y="95"/>
                  </a:lnTo>
                  <a:lnTo>
                    <a:pt x="123" y="179"/>
                  </a:lnTo>
                  <a:lnTo>
                    <a:pt x="123" y="622"/>
                  </a:lnTo>
                  <a:lnTo>
                    <a:pt x="0" y="528"/>
                  </a:lnTo>
                  <a:close/>
                </a:path>
              </a:pathLst>
            </a:custGeom>
            <a:solidFill>
              <a:schemeClr val="accent2">
                <a:lumMod val="75000"/>
              </a:schemeClr>
            </a:solidFill>
            <a:ln>
              <a:noFill/>
            </a:ln>
          </p:spPr>
          <p:txBody>
            <a:bodyPr vert="horz" wrap="square" lIns="91440" tIns="45720" rIns="91440" bIns="45720" numCol="1" anchor="t" anchorCtr="0" compatLnSpc="1"/>
            <a:lstStyle/>
            <a:p>
              <a:endParaRPr lang="en-US" dirty="0">
                <a:latin typeface="Source Sans Pro" charset="0"/>
              </a:endParaRPr>
            </a:p>
          </p:txBody>
        </p:sp>
        <p:sp>
          <p:nvSpPr>
            <p:cNvPr id="26" name="Freeform 24"/>
            <p:cNvSpPr/>
            <p:nvPr/>
          </p:nvSpPr>
          <p:spPr bwMode="auto">
            <a:xfrm>
              <a:off x="9194385" y="2308771"/>
              <a:ext cx="196850" cy="839788"/>
            </a:xfrm>
            <a:custGeom>
              <a:avLst/>
              <a:gdLst>
                <a:gd name="T0" fmla="*/ 0 w 124"/>
                <a:gd name="T1" fmla="*/ 435 h 529"/>
                <a:gd name="T2" fmla="*/ 0 w 124"/>
                <a:gd name="T3" fmla="*/ 2 h 529"/>
                <a:gd name="T4" fmla="*/ 124 w 124"/>
                <a:gd name="T5" fmla="*/ 0 h 529"/>
                <a:gd name="T6" fmla="*/ 123 w 124"/>
                <a:gd name="T7" fmla="*/ 529 h 529"/>
                <a:gd name="T8" fmla="*/ 0 w 124"/>
                <a:gd name="T9" fmla="*/ 435 h 529"/>
              </a:gdLst>
              <a:ahLst/>
              <a:cxnLst>
                <a:cxn ang="0">
                  <a:pos x="T0" y="T1"/>
                </a:cxn>
                <a:cxn ang="0">
                  <a:pos x="T2" y="T3"/>
                </a:cxn>
                <a:cxn ang="0">
                  <a:pos x="T4" y="T5"/>
                </a:cxn>
                <a:cxn ang="0">
                  <a:pos x="T6" y="T7"/>
                </a:cxn>
                <a:cxn ang="0">
                  <a:pos x="T8" y="T9"/>
                </a:cxn>
              </a:cxnLst>
              <a:rect l="0" t="0" r="r" b="b"/>
              <a:pathLst>
                <a:path w="124" h="529">
                  <a:moveTo>
                    <a:pt x="0" y="435"/>
                  </a:moveTo>
                  <a:lnTo>
                    <a:pt x="0" y="2"/>
                  </a:lnTo>
                  <a:lnTo>
                    <a:pt x="124" y="0"/>
                  </a:lnTo>
                  <a:lnTo>
                    <a:pt x="123" y="529"/>
                  </a:lnTo>
                  <a:lnTo>
                    <a:pt x="0" y="435"/>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dirty="0">
                <a:latin typeface="Source Sans Pro" charset="0"/>
              </a:endParaRPr>
            </a:p>
          </p:txBody>
        </p:sp>
        <p:sp>
          <p:nvSpPr>
            <p:cNvPr id="27" name="Freeform 25"/>
            <p:cNvSpPr/>
            <p:nvPr/>
          </p:nvSpPr>
          <p:spPr bwMode="auto">
            <a:xfrm>
              <a:off x="8417655" y="1318171"/>
              <a:ext cx="1020763" cy="1681163"/>
            </a:xfrm>
            <a:custGeom>
              <a:avLst/>
              <a:gdLst>
                <a:gd name="T0" fmla="*/ 643 w 643"/>
                <a:gd name="T1" fmla="*/ 666 h 1059"/>
                <a:gd name="T2" fmla="*/ 362 w 643"/>
                <a:gd name="T3" fmla="*/ 0 h 1059"/>
                <a:gd name="T4" fmla="*/ 0 w 643"/>
                <a:gd name="T5" fmla="*/ 518 h 1059"/>
                <a:gd name="T6" fmla="*/ 145 w 643"/>
                <a:gd name="T7" fmla="*/ 555 h 1059"/>
                <a:gd name="T8" fmla="*/ 145 w 643"/>
                <a:gd name="T9" fmla="*/ 986 h 1059"/>
                <a:gd name="T10" fmla="*/ 494 w 643"/>
                <a:gd name="T11" fmla="*/ 1059 h 1059"/>
                <a:gd name="T12" fmla="*/ 494 w 643"/>
                <a:gd name="T13" fmla="*/ 627 h 1059"/>
                <a:gd name="T14" fmla="*/ 643 w 643"/>
                <a:gd name="T15" fmla="*/ 666 h 10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1059">
                  <a:moveTo>
                    <a:pt x="643" y="666"/>
                  </a:moveTo>
                  <a:lnTo>
                    <a:pt x="362" y="0"/>
                  </a:lnTo>
                  <a:lnTo>
                    <a:pt x="0" y="518"/>
                  </a:lnTo>
                  <a:lnTo>
                    <a:pt x="145" y="555"/>
                  </a:lnTo>
                  <a:lnTo>
                    <a:pt x="145" y="986"/>
                  </a:lnTo>
                  <a:lnTo>
                    <a:pt x="494" y="1059"/>
                  </a:lnTo>
                  <a:lnTo>
                    <a:pt x="494" y="627"/>
                  </a:lnTo>
                  <a:lnTo>
                    <a:pt x="643" y="666"/>
                  </a:lnTo>
                  <a:close/>
                </a:path>
              </a:pathLst>
            </a:custGeom>
            <a:solidFill>
              <a:schemeClr val="accent1"/>
            </a:solidFill>
            <a:ln>
              <a:noFill/>
            </a:ln>
          </p:spPr>
          <p:txBody>
            <a:bodyPr vert="horz" wrap="square" lIns="91440" tIns="45720" rIns="91440" bIns="45720" numCol="1" anchor="t" anchorCtr="0" compatLnSpc="1"/>
            <a:lstStyle/>
            <a:p>
              <a:endParaRPr lang="en-US" dirty="0">
                <a:latin typeface="Source Sans Pro" charset="0"/>
              </a:endParaRPr>
            </a:p>
          </p:txBody>
        </p:sp>
        <p:sp>
          <p:nvSpPr>
            <p:cNvPr id="28" name="Freeform 26"/>
            <p:cNvSpPr/>
            <p:nvPr/>
          </p:nvSpPr>
          <p:spPr bwMode="auto">
            <a:xfrm>
              <a:off x="8984835" y="1275308"/>
              <a:ext cx="627063" cy="1100138"/>
            </a:xfrm>
            <a:custGeom>
              <a:avLst/>
              <a:gdLst>
                <a:gd name="T0" fmla="*/ 395 w 395"/>
                <a:gd name="T1" fmla="*/ 650 h 693"/>
                <a:gd name="T2" fmla="*/ 281 w 395"/>
                <a:gd name="T3" fmla="*/ 693 h 693"/>
                <a:gd name="T4" fmla="*/ 0 w 395"/>
                <a:gd name="T5" fmla="*/ 27 h 693"/>
                <a:gd name="T6" fmla="*/ 106 w 395"/>
                <a:gd name="T7" fmla="*/ 0 h 693"/>
                <a:gd name="T8" fmla="*/ 395 w 395"/>
                <a:gd name="T9" fmla="*/ 650 h 693"/>
              </a:gdLst>
              <a:ahLst/>
              <a:cxnLst>
                <a:cxn ang="0">
                  <a:pos x="T0" y="T1"/>
                </a:cxn>
                <a:cxn ang="0">
                  <a:pos x="T2" y="T3"/>
                </a:cxn>
                <a:cxn ang="0">
                  <a:pos x="T4" y="T5"/>
                </a:cxn>
                <a:cxn ang="0">
                  <a:pos x="T6" y="T7"/>
                </a:cxn>
                <a:cxn ang="0">
                  <a:pos x="T8" y="T9"/>
                </a:cxn>
              </a:cxnLst>
              <a:rect l="0" t="0" r="r" b="b"/>
              <a:pathLst>
                <a:path w="395" h="693">
                  <a:moveTo>
                    <a:pt x="395" y="650"/>
                  </a:moveTo>
                  <a:lnTo>
                    <a:pt x="281" y="693"/>
                  </a:lnTo>
                  <a:lnTo>
                    <a:pt x="0" y="27"/>
                  </a:lnTo>
                  <a:lnTo>
                    <a:pt x="106" y="0"/>
                  </a:lnTo>
                  <a:lnTo>
                    <a:pt x="395" y="650"/>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dirty="0">
                <a:latin typeface="Source Sans Pro" charset="0"/>
              </a:endParaRPr>
            </a:p>
          </p:txBody>
        </p:sp>
      </p:grpSp>
      <p:grpSp>
        <p:nvGrpSpPr>
          <p:cNvPr id="2" name="组合 1"/>
          <p:cNvGrpSpPr/>
          <p:nvPr/>
        </p:nvGrpSpPr>
        <p:grpSpPr>
          <a:xfrm>
            <a:off x="2707109" y="2069798"/>
            <a:ext cx="4322167" cy="543600"/>
            <a:chOff x="2617648" y="2127392"/>
            <a:chExt cx="4322167" cy="543600"/>
          </a:xfrm>
        </p:grpSpPr>
        <p:sp>
          <p:nvSpPr>
            <p:cNvPr id="33" name="TextBox 13"/>
            <p:cNvSpPr txBox="1"/>
            <p:nvPr/>
          </p:nvSpPr>
          <p:spPr>
            <a:xfrm>
              <a:off x="2617648" y="2127392"/>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13"/>
            <p:cNvSpPr txBox="1"/>
            <p:nvPr/>
          </p:nvSpPr>
          <p:spPr>
            <a:xfrm>
              <a:off x="2617648" y="2449393"/>
              <a:ext cx="4322167"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FFFFFF"/>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p:cNvGrpSpPr/>
          <p:nvPr/>
        </p:nvGrpSpPr>
        <p:grpSpPr>
          <a:xfrm>
            <a:off x="2707109" y="2908792"/>
            <a:ext cx="4322167" cy="543600"/>
            <a:chOff x="2617648" y="2127392"/>
            <a:chExt cx="4322167" cy="543600"/>
          </a:xfrm>
        </p:grpSpPr>
        <p:sp>
          <p:nvSpPr>
            <p:cNvPr id="36" name="TextBox 13"/>
            <p:cNvSpPr txBox="1"/>
            <p:nvPr/>
          </p:nvSpPr>
          <p:spPr>
            <a:xfrm>
              <a:off x="2617648" y="2127392"/>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13"/>
            <p:cNvSpPr txBox="1"/>
            <p:nvPr/>
          </p:nvSpPr>
          <p:spPr>
            <a:xfrm>
              <a:off x="2617648" y="2449393"/>
              <a:ext cx="4322167"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FFFFFF"/>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8" name="组合 37"/>
          <p:cNvGrpSpPr/>
          <p:nvPr/>
        </p:nvGrpSpPr>
        <p:grpSpPr>
          <a:xfrm>
            <a:off x="2707109" y="3747786"/>
            <a:ext cx="4322167" cy="543600"/>
            <a:chOff x="2617648" y="2127392"/>
            <a:chExt cx="4322167" cy="543600"/>
          </a:xfrm>
        </p:grpSpPr>
        <p:sp>
          <p:nvSpPr>
            <p:cNvPr id="39" name="TextBox 13"/>
            <p:cNvSpPr txBox="1"/>
            <p:nvPr/>
          </p:nvSpPr>
          <p:spPr>
            <a:xfrm>
              <a:off x="2617648" y="2127392"/>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13"/>
            <p:cNvSpPr txBox="1"/>
            <p:nvPr/>
          </p:nvSpPr>
          <p:spPr>
            <a:xfrm>
              <a:off x="2617648" y="2449393"/>
              <a:ext cx="4322167"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FFFFFF"/>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707109" y="4574873"/>
            <a:ext cx="4322167" cy="543600"/>
            <a:chOff x="2617648" y="2127392"/>
            <a:chExt cx="4322167" cy="543600"/>
          </a:xfrm>
        </p:grpSpPr>
        <p:sp>
          <p:nvSpPr>
            <p:cNvPr id="46" name="TextBox 13"/>
            <p:cNvSpPr txBox="1"/>
            <p:nvPr/>
          </p:nvSpPr>
          <p:spPr>
            <a:xfrm>
              <a:off x="2617648" y="2127392"/>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13"/>
            <p:cNvSpPr txBox="1"/>
            <p:nvPr/>
          </p:nvSpPr>
          <p:spPr>
            <a:xfrm>
              <a:off x="2617648" y="2449393"/>
              <a:ext cx="4322167"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FFFFFF"/>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2707109" y="5405136"/>
            <a:ext cx="4322167" cy="543600"/>
            <a:chOff x="2617648" y="2127392"/>
            <a:chExt cx="4322167" cy="543600"/>
          </a:xfrm>
        </p:grpSpPr>
        <p:sp>
          <p:nvSpPr>
            <p:cNvPr id="53" name="TextBox 13"/>
            <p:cNvSpPr txBox="1"/>
            <p:nvPr/>
          </p:nvSpPr>
          <p:spPr>
            <a:xfrm>
              <a:off x="2617648" y="2127392"/>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Box 13"/>
            <p:cNvSpPr txBox="1"/>
            <p:nvPr/>
          </p:nvSpPr>
          <p:spPr>
            <a:xfrm>
              <a:off x="2617648" y="2449393"/>
              <a:ext cx="4322167"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FFFFFF"/>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1" name="组合 40"/>
          <p:cNvGrpSpPr/>
          <p:nvPr/>
        </p:nvGrpSpPr>
        <p:grpSpPr>
          <a:xfrm>
            <a:off x="-16256" y="406400"/>
            <a:ext cx="3588680" cy="741496"/>
            <a:chOff x="-16256" y="243840"/>
            <a:chExt cx="3588680" cy="741496"/>
          </a:xfrm>
        </p:grpSpPr>
        <p:sp>
          <p:nvSpPr>
            <p:cNvPr id="42"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3" name="组合 42"/>
            <p:cNvGrpSpPr/>
            <p:nvPr/>
          </p:nvGrpSpPr>
          <p:grpSpPr>
            <a:xfrm>
              <a:off x="-16256" y="243840"/>
              <a:ext cx="3236976" cy="597408"/>
              <a:chOff x="-16256" y="243840"/>
              <a:chExt cx="3236976" cy="597408"/>
            </a:xfrm>
          </p:grpSpPr>
          <p:sp>
            <p:nvSpPr>
              <p:cNvPr id="44"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8" name="文本框 47"/>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经验总结反思</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srcRect t="4027" b="5370"/>
          <a:stretch>
            <a:fillRect/>
          </a:stretch>
        </p:blipFill>
        <p:spPr>
          <a:xfrm>
            <a:off x="0" y="-286247"/>
            <a:ext cx="12192000" cy="6858000"/>
          </a:xfrm>
          <a:prstGeom prst="rect">
            <a:avLst/>
          </a:prstGeom>
        </p:spPr>
      </p:pic>
      <p:sp>
        <p:nvSpPr>
          <p:cNvPr id="5" name="出自【趣你的PPT】(微信:qunideppt)：最优质的PPT资源库"/>
          <p:cNvSpPr/>
          <p:nvPr/>
        </p:nvSpPr>
        <p:spPr bwMode="auto">
          <a:xfrm>
            <a:off x="5170580" y="1192436"/>
            <a:ext cx="1850841" cy="1287969"/>
          </a:xfrm>
          <a:custGeom>
            <a:avLst/>
            <a:gdLst>
              <a:gd name="T0" fmla="*/ 2571618 w 1497"/>
              <a:gd name="T1" fmla="*/ 1804 h 1041"/>
              <a:gd name="T2" fmla="*/ 2100936 w 1497"/>
              <a:gd name="T3" fmla="*/ 1804 h 1041"/>
              <a:gd name="T4" fmla="*/ 1747474 w 1497"/>
              <a:gd name="T5" fmla="*/ 1804 h 1041"/>
              <a:gd name="T6" fmla="*/ 1513035 w 1497"/>
              <a:gd name="T7" fmla="*/ 310273 h 1041"/>
              <a:gd name="T8" fmla="*/ 1309253 w 1497"/>
              <a:gd name="T9" fmla="*/ 716154 h 1041"/>
              <a:gd name="T10" fmla="*/ 1112685 w 1497"/>
              <a:gd name="T11" fmla="*/ 1107604 h 1041"/>
              <a:gd name="T12" fmla="*/ 939560 w 1497"/>
              <a:gd name="T13" fmla="*/ 1453956 h 1041"/>
              <a:gd name="T14" fmla="*/ 815127 w 1497"/>
              <a:gd name="T15" fmla="*/ 1205016 h 1041"/>
              <a:gd name="T16" fmla="*/ 562654 w 1497"/>
              <a:gd name="T17" fmla="*/ 703527 h 1041"/>
              <a:gd name="T18" fmla="*/ 364283 w 1497"/>
              <a:gd name="T19" fmla="*/ 306666 h 1041"/>
              <a:gd name="T20" fmla="*/ 339035 w 1497"/>
              <a:gd name="T21" fmla="*/ 257960 h 1041"/>
              <a:gd name="T22" fmla="*/ 726762 w 1497"/>
              <a:gd name="T23" fmla="*/ 257960 h 1041"/>
              <a:gd name="T24" fmla="*/ 874639 w 1497"/>
              <a:gd name="T25" fmla="*/ 257960 h 1041"/>
              <a:gd name="T26" fmla="*/ 990055 w 1497"/>
              <a:gd name="T27" fmla="*/ 487057 h 1041"/>
              <a:gd name="T28" fmla="*/ 1170393 w 1497"/>
              <a:gd name="T29" fmla="*/ 842429 h 1041"/>
              <a:gd name="T30" fmla="*/ 1300236 w 1497"/>
              <a:gd name="T31" fmla="*/ 589880 h 1041"/>
              <a:gd name="T32" fmla="*/ 1305646 w 1497"/>
              <a:gd name="T33" fmla="*/ 541175 h 1041"/>
              <a:gd name="T34" fmla="*/ 1134325 w 1497"/>
              <a:gd name="T35" fmla="*/ 200235 h 1041"/>
              <a:gd name="T36" fmla="*/ 921527 w 1497"/>
              <a:gd name="T37" fmla="*/ 1804 h 1041"/>
              <a:gd name="T38" fmla="*/ 266900 w 1497"/>
              <a:gd name="T39" fmla="*/ 1804 h 1041"/>
              <a:gd name="T40" fmla="*/ 54101 w 1497"/>
              <a:gd name="T41" fmla="*/ 27059 h 1041"/>
              <a:gd name="T42" fmla="*/ 34264 w 1497"/>
              <a:gd name="T43" fmla="*/ 221882 h 1041"/>
              <a:gd name="T44" fmla="*/ 196568 w 1497"/>
              <a:gd name="T45" fmla="*/ 546586 h 1041"/>
              <a:gd name="T46" fmla="*/ 449041 w 1497"/>
              <a:gd name="T47" fmla="*/ 1049879 h 1041"/>
              <a:gd name="T48" fmla="*/ 688891 w 1497"/>
              <a:gd name="T49" fmla="*/ 1527916 h 1041"/>
              <a:gd name="T50" fmla="*/ 816931 w 1497"/>
              <a:gd name="T51" fmla="*/ 1782268 h 1041"/>
              <a:gd name="T52" fmla="*/ 943167 w 1497"/>
              <a:gd name="T53" fmla="*/ 1868856 h 1041"/>
              <a:gd name="T54" fmla="*/ 1067600 w 1497"/>
              <a:gd name="T55" fmla="*/ 1771445 h 1041"/>
              <a:gd name="T56" fmla="*/ 1289416 w 1497"/>
              <a:gd name="T57" fmla="*/ 1327682 h 1041"/>
              <a:gd name="T58" fmla="*/ 1352534 w 1497"/>
              <a:gd name="T59" fmla="*/ 1206819 h 1041"/>
              <a:gd name="T60" fmla="*/ 1502215 w 1497"/>
              <a:gd name="T61" fmla="*/ 905566 h 1041"/>
              <a:gd name="T62" fmla="*/ 1590580 w 1497"/>
              <a:gd name="T63" fmla="*/ 726978 h 1041"/>
              <a:gd name="T64" fmla="*/ 1614024 w 1497"/>
              <a:gd name="T65" fmla="*/ 680076 h 1041"/>
              <a:gd name="T66" fmla="*/ 1799772 w 1497"/>
              <a:gd name="T67" fmla="*/ 312077 h 1041"/>
              <a:gd name="T68" fmla="*/ 1826823 w 1497"/>
              <a:gd name="T69" fmla="*/ 257960 h 1041"/>
              <a:gd name="T70" fmla="*/ 1994537 w 1497"/>
              <a:gd name="T71" fmla="*/ 257960 h 1041"/>
              <a:gd name="T72" fmla="*/ 2358819 w 1497"/>
              <a:gd name="T73" fmla="*/ 257960 h 1041"/>
              <a:gd name="T74" fmla="*/ 2302915 w 1497"/>
              <a:gd name="T75" fmla="*/ 377018 h 1041"/>
              <a:gd name="T76" fmla="*/ 2073886 w 1497"/>
              <a:gd name="T77" fmla="*/ 833409 h 1041"/>
              <a:gd name="T78" fmla="*/ 1837643 w 1497"/>
              <a:gd name="T79" fmla="*/ 1306035 h 1041"/>
              <a:gd name="T80" fmla="*/ 1763704 w 1497"/>
              <a:gd name="T81" fmla="*/ 1450348 h 1041"/>
              <a:gd name="T82" fmla="*/ 1684356 w 1497"/>
              <a:gd name="T83" fmla="*/ 1297015 h 1041"/>
              <a:gd name="T84" fmla="*/ 1540085 w 1497"/>
              <a:gd name="T85" fmla="*/ 1010193 h 1041"/>
              <a:gd name="T86" fmla="*/ 1531069 w 1497"/>
              <a:gd name="T87" fmla="*/ 990350 h 1041"/>
              <a:gd name="T88" fmla="*/ 1388602 w 1497"/>
              <a:gd name="T89" fmla="*/ 1280780 h 1041"/>
              <a:gd name="T90" fmla="*/ 1572546 w 1497"/>
              <a:gd name="T91" fmla="*/ 1645171 h 1041"/>
              <a:gd name="T92" fmla="*/ 1797969 w 1497"/>
              <a:gd name="T93" fmla="*/ 1863445 h 1041"/>
              <a:gd name="T94" fmla="*/ 1888138 w 1497"/>
              <a:gd name="T95" fmla="*/ 1776857 h 1041"/>
              <a:gd name="T96" fmla="*/ 2037818 w 1497"/>
              <a:gd name="T97" fmla="*/ 1479211 h 1041"/>
              <a:gd name="T98" fmla="*/ 2299308 w 1497"/>
              <a:gd name="T99" fmla="*/ 956075 h 1041"/>
              <a:gd name="T100" fmla="*/ 2557191 w 1497"/>
              <a:gd name="T101" fmla="*/ 445567 h 1041"/>
              <a:gd name="T102" fmla="*/ 2685231 w 1497"/>
              <a:gd name="T103" fmla="*/ 189411 h 10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97" h="1041">
                <a:moveTo>
                  <a:pt x="1497" y="68"/>
                </a:moveTo>
                <a:cubicBezTo>
                  <a:pt x="1495" y="46"/>
                  <a:pt x="1484" y="25"/>
                  <a:pt x="1466" y="13"/>
                </a:cubicBezTo>
                <a:cubicBezTo>
                  <a:pt x="1454" y="5"/>
                  <a:pt x="1440" y="1"/>
                  <a:pt x="1426" y="1"/>
                </a:cubicBezTo>
                <a:cubicBezTo>
                  <a:pt x="1420" y="0"/>
                  <a:pt x="1414" y="1"/>
                  <a:pt x="1408" y="1"/>
                </a:cubicBezTo>
                <a:cubicBezTo>
                  <a:pt x="1374" y="1"/>
                  <a:pt x="1341" y="1"/>
                  <a:pt x="1307" y="1"/>
                </a:cubicBezTo>
                <a:cubicBezTo>
                  <a:pt x="1260" y="1"/>
                  <a:pt x="1213" y="1"/>
                  <a:pt x="1165" y="1"/>
                </a:cubicBezTo>
                <a:cubicBezTo>
                  <a:pt x="1122" y="1"/>
                  <a:pt x="1078" y="1"/>
                  <a:pt x="1035" y="1"/>
                </a:cubicBezTo>
                <a:cubicBezTo>
                  <a:pt x="1013" y="1"/>
                  <a:pt x="992" y="1"/>
                  <a:pt x="970" y="1"/>
                </a:cubicBezTo>
                <a:cubicBezTo>
                  <a:pt x="970" y="1"/>
                  <a:pt x="969" y="1"/>
                  <a:pt x="969" y="1"/>
                </a:cubicBezTo>
                <a:cubicBezTo>
                  <a:pt x="942" y="1"/>
                  <a:pt x="917" y="17"/>
                  <a:pt x="905" y="41"/>
                </a:cubicBezTo>
                <a:cubicBezTo>
                  <a:pt x="900" y="50"/>
                  <a:pt x="896" y="58"/>
                  <a:pt x="892" y="67"/>
                </a:cubicBezTo>
                <a:cubicBezTo>
                  <a:pt x="874" y="102"/>
                  <a:pt x="857" y="137"/>
                  <a:pt x="839" y="172"/>
                </a:cubicBezTo>
                <a:cubicBezTo>
                  <a:pt x="824" y="202"/>
                  <a:pt x="808" y="233"/>
                  <a:pt x="793" y="263"/>
                </a:cubicBezTo>
                <a:cubicBezTo>
                  <a:pt x="788" y="274"/>
                  <a:pt x="782" y="285"/>
                  <a:pt x="776" y="297"/>
                </a:cubicBezTo>
                <a:cubicBezTo>
                  <a:pt x="759" y="330"/>
                  <a:pt x="743" y="364"/>
                  <a:pt x="726" y="397"/>
                </a:cubicBezTo>
                <a:cubicBezTo>
                  <a:pt x="708" y="432"/>
                  <a:pt x="691" y="467"/>
                  <a:pt x="673" y="502"/>
                </a:cubicBezTo>
                <a:cubicBezTo>
                  <a:pt x="667" y="514"/>
                  <a:pt x="661" y="526"/>
                  <a:pt x="655" y="538"/>
                </a:cubicBezTo>
                <a:cubicBezTo>
                  <a:pt x="643" y="563"/>
                  <a:pt x="630" y="589"/>
                  <a:pt x="617" y="614"/>
                </a:cubicBezTo>
                <a:cubicBezTo>
                  <a:pt x="598" y="652"/>
                  <a:pt x="579" y="690"/>
                  <a:pt x="560" y="728"/>
                </a:cubicBezTo>
                <a:cubicBezTo>
                  <a:pt x="548" y="752"/>
                  <a:pt x="535" y="777"/>
                  <a:pt x="523" y="802"/>
                </a:cubicBezTo>
                <a:cubicBezTo>
                  <a:pt x="522" y="803"/>
                  <a:pt x="521" y="804"/>
                  <a:pt x="521" y="806"/>
                </a:cubicBezTo>
                <a:cubicBezTo>
                  <a:pt x="518" y="800"/>
                  <a:pt x="515" y="794"/>
                  <a:pt x="512" y="788"/>
                </a:cubicBezTo>
                <a:cubicBezTo>
                  <a:pt x="504" y="772"/>
                  <a:pt x="496" y="756"/>
                  <a:pt x="488" y="739"/>
                </a:cubicBezTo>
                <a:cubicBezTo>
                  <a:pt x="476" y="716"/>
                  <a:pt x="464" y="692"/>
                  <a:pt x="452" y="668"/>
                </a:cubicBezTo>
                <a:cubicBezTo>
                  <a:pt x="437" y="639"/>
                  <a:pt x="423" y="610"/>
                  <a:pt x="408" y="581"/>
                </a:cubicBezTo>
                <a:cubicBezTo>
                  <a:pt x="392" y="550"/>
                  <a:pt x="376" y="518"/>
                  <a:pt x="360" y="486"/>
                </a:cubicBezTo>
                <a:cubicBezTo>
                  <a:pt x="344" y="454"/>
                  <a:pt x="328" y="422"/>
                  <a:pt x="312" y="390"/>
                </a:cubicBezTo>
                <a:cubicBezTo>
                  <a:pt x="297" y="360"/>
                  <a:pt x="282" y="330"/>
                  <a:pt x="267" y="300"/>
                </a:cubicBezTo>
                <a:cubicBezTo>
                  <a:pt x="254" y="275"/>
                  <a:pt x="242" y="250"/>
                  <a:pt x="229" y="224"/>
                </a:cubicBezTo>
                <a:cubicBezTo>
                  <a:pt x="220" y="206"/>
                  <a:pt x="211" y="188"/>
                  <a:pt x="202" y="170"/>
                </a:cubicBezTo>
                <a:cubicBezTo>
                  <a:pt x="199" y="164"/>
                  <a:pt x="196" y="159"/>
                  <a:pt x="193" y="153"/>
                </a:cubicBezTo>
                <a:cubicBezTo>
                  <a:pt x="192" y="150"/>
                  <a:pt x="189" y="147"/>
                  <a:pt x="189" y="144"/>
                </a:cubicBezTo>
                <a:cubicBezTo>
                  <a:pt x="189" y="144"/>
                  <a:pt x="188" y="143"/>
                  <a:pt x="188" y="143"/>
                </a:cubicBezTo>
                <a:cubicBezTo>
                  <a:pt x="200" y="143"/>
                  <a:pt x="212" y="143"/>
                  <a:pt x="224" y="143"/>
                </a:cubicBezTo>
                <a:cubicBezTo>
                  <a:pt x="252" y="143"/>
                  <a:pt x="280" y="143"/>
                  <a:pt x="308" y="143"/>
                </a:cubicBezTo>
                <a:cubicBezTo>
                  <a:pt x="340" y="143"/>
                  <a:pt x="371" y="143"/>
                  <a:pt x="403" y="143"/>
                </a:cubicBezTo>
                <a:cubicBezTo>
                  <a:pt x="426" y="143"/>
                  <a:pt x="449" y="143"/>
                  <a:pt x="472" y="143"/>
                </a:cubicBezTo>
                <a:cubicBezTo>
                  <a:pt x="475" y="143"/>
                  <a:pt x="478" y="143"/>
                  <a:pt x="481" y="143"/>
                </a:cubicBezTo>
                <a:cubicBezTo>
                  <a:pt x="482" y="143"/>
                  <a:pt x="484" y="143"/>
                  <a:pt x="485" y="143"/>
                </a:cubicBezTo>
                <a:cubicBezTo>
                  <a:pt x="487" y="144"/>
                  <a:pt x="487" y="146"/>
                  <a:pt x="488" y="148"/>
                </a:cubicBezTo>
                <a:cubicBezTo>
                  <a:pt x="496" y="163"/>
                  <a:pt x="503" y="178"/>
                  <a:pt x="511" y="193"/>
                </a:cubicBezTo>
                <a:cubicBezTo>
                  <a:pt x="524" y="219"/>
                  <a:pt x="537" y="244"/>
                  <a:pt x="549" y="270"/>
                </a:cubicBezTo>
                <a:cubicBezTo>
                  <a:pt x="564" y="299"/>
                  <a:pt x="578" y="327"/>
                  <a:pt x="593" y="356"/>
                </a:cubicBezTo>
                <a:cubicBezTo>
                  <a:pt x="605" y="380"/>
                  <a:pt x="617" y="404"/>
                  <a:pt x="629" y="429"/>
                </a:cubicBezTo>
                <a:cubicBezTo>
                  <a:pt x="636" y="442"/>
                  <a:pt x="642" y="454"/>
                  <a:pt x="649" y="467"/>
                </a:cubicBezTo>
                <a:cubicBezTo>
                  <a:pt x="649" y="468"/>
                  <a:pt x="649" y="469"/>
                  <a:pt x="650" y="469"/>
                </a:cubicBezTo>
                <a:cubicBezTo>
                  <a:pt x="664" y="440"/>
                  <a:pt x="679" y="411"/>
                  <a:pt x="693" y="382"/>
                </a:cubicBezTo>
                <a:cubicBezTo>
                  <a:pt x="703" y="363"/>
                  <a:pt x="712" y="345"/>
                  <a:pt x="721" y="327"/>
                </a:cubicBezTo>
                <a:cubicBezTo>
                  <a:pt x="723" y="322"/>
                  <a:pt x="726" y="317"/>
                  <a:pt x="728" y="312"/>
                </a:cubicBezTo>
                <a:cubicBezTo>
                  <a:pt x="729" y="311"/>
                  <a:pt x="729" y="311"/>
                  <a:pt x="729" y="309"/>
                </a:cubicBezTo>
                <a:cubicBezTo>
                  <a:pt x="728" y="306"/>
                  <a:pt x="726" y="303"/>
                  <a:pt x="724" y="300"/>
                </a:cubicBezTo>
                <a:cubicBezTo>
                  <a:pt x="721" y="295"/>
                  <a:pt x="718" y="289"/>
                  <a:pt x="716" y="284"/>
                </a:cubicBezTo>
                <a:cubicBezTo>
                  <a:pt x="707" y="267"/>
                  <a:pt x="699" y="250"/>
                  <a:pt x="691" y="234"/>
                </a:cubicBezTo>
                <a:cubicBezTo>
                  <a:pt x="670" y="193"/>
                  <a:pt x="650" y="152"/>
                  <a:pt x="629" y="111"/>
                </a:cubicBezTo>
                <a:cubicBezTo>
                  <a:pt x="617" y="87"/>
                  <a:pt x="606" y="64"/>
                  <a:pt x="594" y="40"/>
                </a:cubicBezTo>
                <a:cubicBezTo>
                  <a:pt x="581" y="16"/>
                  <a:pt x="556" y="2"/>
                  <a:pt x="529" y="1"/>
                </a:cubicBezTo>
                <a:cubicBezTo>
                  <a:pt x="523" y="0"/>
                  <a:pt x="517" y="1"/>
                  <a:pt x="511" y="1"/>
                </a:cubicBezTo>
                <a:cubicBezTo>
                  <a:pt x="478" y="1"/>
                  <a:pt x="446" y="1"/>
                  <a:pt x="414" y="1"/>
                </a:cubicBezTo>
                <a:cubicBezTo>
                  <a:pt x="368" y="1"/>
                  <a:pt x="322" y="1"/>
                  <a:pt x="277" y="1"/>
                </a:cubicBezTo>
                <a:cubicBezTo>
                  <a:pt x="234" y="1"/>
                  <a:pt x="191" y="1"/>
                  <a:pt x="148" y="1"/>
                </a:cubicBezTo>
                <a:cubicBezTo>
                  <a:pt x="124" y="1"/>
                  <a:pt x="100" y="1"/>
                  <a:pt x="76" y="1"/>
                </a:cubicBezTo>
                <a:cubicBezTo>
                  <a:pt x="75" y="1"/>
                  <a:pt x="74" y="1"/>
                  <a:pt x="73" y="1"/>
                </a:cubicBezTo>
                <a:cubicBezTo>
                  <a:pt x="57" y="2"/>
                  <a:pt x="42" y="6"/>
                  <a:pt x="30" y="15"/>
                </a:cubicBezTo>
                <a:cubicBezTo>
                  <a:pt x="17" y="25"/>
                  <a:pt x="8" y="38"/>
                  <a:pt x="4" y="53"/>
                </a:cubicBezTo>
                <a:cubicBezTo>
                  <a:pt x="0" y="71"/>
                  <a:pt x="2" y="88"/>
                  <a:pt x="9" y="104"/>
                </a:cubicBezTo>
                <a:cubicBezTo>
                  <a:pt x="12" y="111"/>
                  <a:pt x="16" y="117"/>
                  <a:pt x="19" y="123"/>
                </a:cubicBezTo>
                <a:cubicBezTo>
                  <a:pt x="26" y="137"/>
                  <a:pt x="33" y="151"/>
                  <a:pt x="40" y="165"/>
                </a:cubicBezTo>
                <a:cubicBezTo>
                  <a:pt x="50" y="186"/>
                  <a:pt x="61" y="206"/>
                  <a:pt x="71" y="227"/>
                </a:cubicBezTo>
                <a:cubicBezTo>
                  <a:pt x="84" y="252"/>
                  <a:pt x="96" y="278"/>
                  <a:pt x="109" y="303"/>
                </a:cubicBezTo>
                <a:cubicBezTo>
                  <a:pt x="124" y="332"/>
                  <a:pt x="138" y="361"/>
                  <a:pt x="153" y="390"/>
                </a:cubicBezTo>
                <a:cubicBezTo>
                  <a:pt x="169" y="422"/>
                  <a:pt x="185" y="453"/>
                  <a:pt x="200" y="485"/>
                </a:cubicBezTo>
                <a:cubicBezTo>
                  <a:pt x="217" y="517"/>
                  <a:pt x="233" y="549"/>
                  <a:pt x="249" y="582"/>
                </a:cubicBezTo>
                <a:cubicBezTo>
                  <a:pt x="265" y="614"/>
                  <a:pt x="281" y="645"/>
                  <a:pt x="297" y="677"/>
                </a:cubicBezTo>
                <a:cubicBezTo>
                  <a:pt x="312" y="707"/>
                  <a:pt x="327" y="737"/>
                  <a:pt x="342" y="767"/>
                </a:cubicBezTo>
                <a:cubicBezTo>
                  <a:pt x="356" y="794"/>
                  <a:pt x="369" y="820"/>
                  <a:pt x="382" y="847"/>
                </a:cubicBezTo>
                <a:cubicBezTo>
                  <a:pt x="393" y="869"/>
                  <a:pt x="405" y="891"/>
                  <a:pt x="416" y="913"/>
                </a:cubicBezTo>
                <a:cubicBezTo>
                  <a:pt x="424" y="929"/>
                  <a:pt x="432" y="945"/>
                  <a:pt x="440" y="961"/>
                </a:cubicBezTo>
                <a:cubicBezTo>
                  <a:pt x="444" y="970"/>
                  <a:pt x="449" y="979"/>
                  <a:pt x="453" y="988"/>
                </a:cubicBezTo>
                <a:cubicBezTo>
                  <a:pt x="454" y="989"/>
                  <a:pt x="454" y="990"/>
                  <a:pt x="455" y="991"/>
                </a:cubicBezTo>
                <a:cubicBezTo>
                  <a:pt x="460" y="1004"/>
                  <a:pt x="468" y="1014"/>
                  <a:pt x="479" y="1023"/>
                </a:cubicBezTo>
                <a:cubicBezTo>
                  <a:pt x="492" y="1032"/>
                  <a:pt x="507" y="1036"/>
                  <a:pt x="523" y="1036"/>
                </a:cubicBezTo>
                <a:cubicBezTo>
                  <a:pt x="538" y="1035"/>
                  <a:pt x="553" y="1030"/>
                  <a:pt x="565" y="1021"/>
                </a:cubicBezTo>
                <a:cubicBezTo>
                  <a:pt x="575" y="1013"/>
                  <a:pt x="582" y="1003"/>
                  <a:pt x="587" y="991"/>
                </a:cubicBezTo>
                <a:cubicBezTo>
                  <a:pt x="589" y="988"/>
                  <a:pt x="590" y="985"/>
                  <a:pt x="592" y="982"/>
                </a:cubicBezTo>
                <a:cubicBezTo>
                  <a:pt x="602" y="961"/>
                  <a:pt x="612" y="940"/>
                  <a:pt x="623" y="920"/>
                </a:cubicBezTo>
                <a:cubicBezTo>
                  <a:pt x="638" y="889"/>
                  <a:pt x="654" y="859"/>
                  <a:pt x="669" y="828"/>
                </a:cubicBezTo>
                <a:cubicBezTo>
                  <a:pt x="684" y="798"/>
                  <a:pt x="700" y="767"/>
                  <a:pt x="715" y="736"/>
                </a:cubicBezTo>
                <a:cubicBezTo>
                  <a:pt x="725" y="716"/>
                  <a:pt x="735" y="696"/>
                  <a:pt x="745" y="676"/>
                </a:cubicBezTo>
                <a:cubicBezTo>
                  <a:pt x="746" y="674"/>
                  <a:pt x="748" y="671"/>
                  <a:pt x="749" y="668"/>
                </a:cubicBezTo>
                <a:cubicBezTo>
                  <a:pt x="749" y="668"/>
                  <a:pt x="749" y="668"/>
                  <a:pt x="750" y="669"/>
                </a:cubicBezTo>
                <a:cubicBezTo>
                  <a:pt x="754" y="660"/>
                  <a:pt x="758" y="651"/>
                  <a:pt x="763" y="642"/>
                </a:cubicBezTo>
                <a:cubicBezTo>
                  <a:pt x="773" y="621"/>
                  <a:pt x="784" y="600"/>
                  <a:pt x="794" y="579"/>
                </a:cubicBezTo>
                <a:cubicBezTo>
                  <a:pt x="807" y="553"/>
                  <a:pt x="820" y="528"/>
                  <a:pt x="833" y="502"/>
                </a:cubicBezTo>
                <a:cubicBezTo>
                  <a:pt x="844" y="480"/>
                  <a:pt x="855" y="458"/>
                  <a:pt x="866" y="436"/>
                </a:cubicBezTo>
                <a:cubicBezTo>
                  <a:pt x="869" y="428"/>
                  <a:pt x="873" y="421"/>
                  <a:pt x="876" y="414"/>
                </a:cubicBezTo>
                <a:cubicBezTo>
                  <a:pt x="878" y="410"/>
                  <a:pt x="880" y="407"/>
                  <a:pt x="882" y="403"/>
                </a:cubicBezTo>
                <a:cubicBezTo>
                  <a:pt x="882" y="403"/>
                  <a:pt x="882" y="403"/>
                  <a:pt x="882" y="403"/>
                </a:cubicBezTo>
                <a:cubicBezTo>
                  <a:pt x="882" y="403"/>
                  <a:pt x="882" y="403"/>
                  <a:pt x="882" y="403"/>
                </a:cubicBezTo>
                <a:cubicBezTo>
                  <a:pt x="887" y="394"/>
                  <a:pt x="891" y="386"/>
                  <a:pt x="895" y="377"/>
                </a:cubicBezTo>
                <a:cubicBezTo>
                  <a:pt x="906" y="356"/>
                  <a:pt x="917" y="335"/>
                  <a:pt x="927" y="314"/>
                </a:cubicBezTo>
                <a:cubicBezTo>
                  <a:pt x="940" y="288"/>
                  <a:pt x="953" y="263"/>
                  <a:pt x="965" y="238"/>
                </a:cubicBezTo>
                <a:cubicBezTo>
                  <a:pt x="976" y="216"/>
                  <a:pt x="987" y="195"/>
                  <a:pt x="998" y="173"/>
                </a:cubicBezTo>
                <a:cubicBezTo>
                  <a:pt x="1001" y="166"/>
                  <a:pt x="1005" y="159"/>
                  <a:pt x="1008" y="152"/>
                </a:cubicBezTo>
                <a:cubicBezTo>
                  <a:pt x="1009" y="150"/>
                  <a:pt x="1010" y="148"/>
                  <a:pt x="1011" y="146"/>
                </a:cubicBezTo>
                <a:cubicBezTo>
                  <a:pt x="1012" y="145"/>
                  <a:pt x="1012" y="144"/>
                  <a:pt x="1013" y="143"/>
                </a:cubicBezTo>
                <a:cubicBezTo>
                  <a:pt x="1014" y="142"/>
                  <a:pt x="1017" y="143"/>
                  <a:pt x="1019" y="143"/>
                </a:cubicBezTo>
                <a:cubicBezTo>
                  <a:pt x="1025" y="143"/>
                  <a:pt x="1032" y="143"/>
                  <a:pt x="1038" y="143"/>
                </a:cubicBezTo>
                <a:cubicBezTo>
                  <a:pt x="1061" y="143"/>
                  <a:pt x="1083" y="143"/>
                  <a:pt x="1106" y="143"/>
                </a:cubicBezTo>
                <a:cubicBezTo>
                  <a:pt x="1134" y="143"/>
                  <a:pt x="1163" y="143"/>
                  <a:pt x="1191" y="143"/>
                </a:cubicBezTo>
                <a:cubicBezTo>
                  <a:pt x="1216" y="143"/>
                  <a:pt x="1242" y="143"/>
                  <a:pt x="1267" y="143"/>
                </a:cubicBezTo>
                <a:cubicBezTo>
                  <a:pt x="1281" y="143"/>
                  <a:pt x="1295" y="143"/>
                  <a:pt x="1308" y="143"/>
                </a:cubicBezTo>
                <a:cubicBezTo>
                  <a:pt x="1309" y="143"/>
                  <a:pt x="1310" y="143"/>
                  <a:pt x="1310" y="143"/>
                </a:cubicBezTo>
                <a:cubicBezTo>
                  <a:pt x="1307" y="149"/>
                  <a:pt x="1304" y="155"/>
                  <a:pt x="1301" y="161"/>
                </a:cubicBezTo>
                <a:cubicBezTo>
                  <a:pt x="1293" y="177"/>
                  <a:pt x="1285" y="193"/>
                  <a:pt x="1277" y="209"/>
                </a:cubicBezTo>
                <a:cubicBezTo>
                  <a:pt x="1265" y="233"/>
                  <a:pt x="1253" y="256"/>
                  <a:pt x="1242" y="280"/>
                </a:cubicBezTo>
                <a:cubicBezTo>
                  <a:pt x="1227" y="309"/>
                  <a:pt x="1212" y="338"/>
                  <a:pt x="1198" y="367"/>
                </a:cubicBezTo>
                <a:cubicBezTo>
                  <a:pt x="1182" y="399"/>
                  <a:pt x="1166" y="431"/>
                  <a:pt x="1150" y="462"/>
                </a:cubicBezTo>
                <a:cubicBezTo>
                  <a:pt x="1134" y="494"/>
                  <a:pt x="1118" y="526"/>
                  <a:pt x="1102" y="558"/>
                </a:cubicBezTo>
                <a:cubicBezTo>
                  <a:pt x="1087" y="588"/>
                  <a:pt x="1072" y="618"/>
                  <a:pt x="1057" y="648"/>
                </a:cubicBezTo>
                <a:cubicBezTo>
                  <a:pt x="1044" y="674"/>
                  <a:pt x="1031" y="699"/>
                  <a:pt x="1019" y="724"/>
                </a:cubicBezTo>
                <a:cubicBezTo>
                  <a:pt x="1010" y="742"/>
                  <a:pt x="1000" y="760"/>
                  <a:pt x="991" y="778"/>
                </a:cubicBezTo>
                <a:cubicBezTo>
                  <a:pt x="988" y="784"/>
                  <a:pt x="986" y="790"/>
                  <a:pt x="983" y="795"/>
                </a:cubicBezTo>
                <a:cubicBezTo>
                  <a:pt x="981" y="798"/>
                  <a:pt x="980" y="802"/>
                  <a:pt x="978" y="804"/>
                </a:cubicBezTo>
                <a:cubicBezTo>
                  <a:pt x="978" y="805"/>
                  <a:pt x="978" y="805"/>
                  <a:pt x="978" y="805"/>
                </a:cubicBezTo>
                <a:cubicBezTo>
                  <a:pt x="973" y="797"/>
                  <a:pt x="969" y="788"/>
                  <a:pt x="965" y="780"/>
                </a:cubicBezTo>
                <a:cubicBezTo>
                  <a:pt x="955" y="760"/>
                  <a:pt x="944" y="739"/>
                  <a:pt x="934" y="719"/>
                </a:cubicBezTo>
                <a:cubicBezTo>
                  <a:pt x="922" y="694"/>
                  <a:pt x="909" y="669"/>
                  <a:pt x="897" y="645"/>
                </a:cubicBezTo>
                <a:cubicBezTo>
                  <a:pt x="886" y="623"/>
                  <a:pt x="876" y="602"/>
                  <a:pt x="865" y="581"/>
                </a:cubicBezTo>
                <a:cubicBezTo>
                  <a:pt x="861" y="574"/>
                  <a:pt x="858" y="567"/>
                  <a:pt x="854" y="560"/>
                </a:cubicBezTo>
                <a:cubicBezTo>
                  <a:pt x="853" y="557"/>
                  <a:pt x="852" y="555"/>
                  <a:pt x="851" y="553"/>
                </a:cubicBezTo>
                <a:cubicBezTo>
                  <a:pt x="851" y="552"/>
                  <a:pt x="850" y="550"/>
                  <a:pt x="849" y="549"/>
                </a:cubicBezTo>
                <a:cubicBezTo>
                  <a:pt x="849" y="549"/>
                  <a:pt x="849" y="549"/>
                  <a:pt x="849" y="549"/>
                </a:cubicBezTo>
                <a:cubicBezTo>
                  <a:pt x="838" y="570"/>
                  <a:pt x="828" y="591"/>
                  <a:pt x="817" y="613"/>
                </a:cubicBezTo>
                <a:cubicBezTo>
                  <a:pt x="803" y="642"/>
                  <a:pt x="788" y="671"/>
                  <a:pt x="774" y="700"/>
                </a:cubicBezTo>
                <a:cubicBezTo>
                  <a:pt x="772" y="703"/>
                  <a:pt x="769" y="707"/>
                  <a:pt x="770" y="710"/>
                </a:cubicBezTo>
                <a:cubicBezTo>
                  <a:pt x="774" y="716"/>
                  <a:pt x="777" y="723"/>
                  <a:pt x="780" y="729"/>
                </a:cubicBezTo>
                <a:cubicBezTo>
                  <a:pt x="794" y="757"/>
                  <a:pt x="808" y="784"/>
                  <a:pt x="822" y="812"/>
                </a:cubicBezTo>
                <a:cubicBezTo>
                  <a:pt x="838" y="845"/>
                  <a:pt x="855" y="879"/>
                  <a:pt x="872" y="912"/>
                </a:cubicBezTo>
                <a:cubicBezTo>
                  <a:pt x="884" y="936"/>
                  <a:pt x="895" y="959"/>
                  <a:pt x="907" y="982"/>
                </a:cubicBezTo>
                <a:cubicBezTo>
                  <a:pt x="910" y="988"/>
                  <a:pt x="913" y="995"/>
                  <a:pt x="917" y="1001"/>
                </a:cubicBezTo>
                <a:cubicBezTo>
                  <a:pt x="933" y="1029"/>
                  <a:pt x="966" y="1041"/>
                  <a:pt x="997" y="1033"/>
                </a:cubicBezTo>
                <a:cubicBezTo>
                  <a:pt x="1011" y="1030"/>
                  <a:pt x="1024" y="1021"/>
                  <a:pt x="1033" y="1009"/>
                </a:cubicBezTo>
                <a:cubicBezTo>
                  <a:pt x="1038" y="1004"/>
                  <a:pt x="1041" y="997"/>
                  <a:pt x="1044" y="991"/>
                </a:cubicBezTo>
                <a:cubicBezTo>
                  <a:pt x="1045" y="989"/>
                  <a:pt x="1046" y="987"/>
                  <a:pt x="1047" y="985"/>
                </a:cubicBezTo>
                <a:cubicBezTo>
                  <a:pt x="1052" y="974"/>
                  <a:pt x="1058" y="963"/>
                  <a:pt x="1063" y="952"/>
                </a:cubicBezTo>
                <a:cubicBezTo>
                  <a:pt x="1073" y="934"/>
                  <a:pt x="1082" y="915"/>
                  <a:pt x="1092" y="896"/>
                </a:cubicBezTo>
                <a:cubicBezTo>
                  <a:pt x="1104" y="871"/>
                  <a:pt x="1117" y="846"/>
                  <a:pt x="1130" y="820"/>
                </a:cubicBezTo>
                <a:cubicBezTo>
                  <a:pt x="1145" y="791"/>
                  <a:pt x="1160" y="761"/>
                  <a:pt x="1174" y="731"/>
                </a:cubicBezTo>
                <a:cubicBezTo>
                  <a:pt x="1191" y="698"/>
                  <a:pt x="1207" y="666"/>
                  <a:pt x="1224" y="633"/>
                </a:cubicBezTo>
                <a:cubicBezTo>
                  <a:pt x="1241" y="598"/>
                  <a:pt x="1258" y="564"/>
                  <a:pt x="1275" y="530"/>
                </a:cubicBezTo>
                <a:cubicBezTo>
                  <a:pt x="1292" y="496"/>
                  <a:pt x="1310" y="462"/>
                  <a:pt x="1327" y="428"/>
                </a:cubicBezTo>
                <a:cubicBezTo>
                  <a:pt x="1343" y="396"/>
                  <a:pt x="1359" y="364"/>
                  <a:pt x="1375" y="332"/>
                </a:cubicBezTo>
                <a:cubicBezTo>
                  <a:pt x="1389" y="304"/>
                  <a:pt x="1403" y="275"/>
                  <a:pt x="1418" y="247"/>
                </a:cubicBezTo>
                <a:cubicBezTo>
                  <a:pt x="1429" y="224"/>
                  <a:pt x="1441" y="201"/>
                  <a:pt x="1452" y="178"/>
                </a:cubicBezTo>
                <a:cubicBezTo>
                  <a:pt x="1461" y="161"/>
                  <a:pt x="1469" y="145"/>
                  <a:pt x="1477" y="129"/>
                </a:cubicBezTo>
                <a:cubicBezTo>
                  <a:pt x="1481" y="121"/>
                  <a:pt x="1485" y="113"/>
                  <a:pt x="1489" y="105"/>
                </a:cubicBezTo>
                <a:cubicBezTo>
                  <a:pt x="1495" y="93"/>
                  <a:pt x="1497" y="81"/>
                  <a:pt x="1497" y="68"/>
                </a:cubicBezTo>
                <a:cubicBezTo>
                  <a:pt x="1496" y="65"/>
                  <a:pt x="1497" y="69"/>
                  <a:pt x="1497" y="68"/>
                </a:cubicBezTo>
                <a:close/>
              </a:path>
            </a:pathLst>
          </a:custGeom>
          <a:solidFill>
            <a:srgbClr val="00CCCC"/>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25AAE1"/>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nvSpPr>
        <p:spPr>
          <a:xfrm>
            <a:off x="2464904" y="2726104"/>
            <a:ext cx="7402665" cy="1015663"/>
          </a:xfrm>
          <a:prstGeom prst="rect">
            <a:avLst/>
          </a:prstGeom>
          <a:noFill/>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defRPr/>
            </a:pPr>
            <a:r>
              <a:rPr kumimoji="0" lang="en-US" altLang="zh-CN" sz="6000" b="1" i="0" u="none" strike="noStrike" kern="0" cap="none" spc="0" normalizeH="0" baseline="0" noProof="0" dirty="0" smtClean="0">
                <a:ln>
                  <a:noFill/>
                </a:ln>
                <a:solidFill>
                  <a:schemeClr val="bg1"/>
                </a:solidFill>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cs typeface="+mn-ea"/>
                <a:sym typeface="+mn-lt"/>
              </a:rPr>
              <a:t>2019</a:t>
            </a:r>
            <a:r>
              <a:rPr kumimoji="0" lang="zh-CN" altLang="en-US" sz="6000" b="1" i="0" u="none" strike="noStrike" kern="0" cap="none" spc="0" normalizeH="0" baseline="0" noProof="0" dirty="0" smtClean="0">
                <a:ln>
                  <a:noFill/>
                </a:ln>
                <a:solidFill>
                  <a:schemeClr val="bg1"/>
                </a:solidFill>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cs typeface="+mn-ea"/>
                <a:sym typeface="+mn-lt"/>
              </a:rPr>
              <a:t>年工作</a:t>
            </a:r>
            <a:r>
              <a:rPr kumimoji="0" lang="zh-CN" altLang="en-US" sz="6000" b="1" i="0" u="none" strike="noStrike" kern="0" cap="none" spc="0" normalizeH="0" baseline="0" noProof="0" dirty="0">
                <a:ln>
                  <a:noFill/>
                </a:ln>
                <a:solidFill>
                  <a:schemeClr val="bg1"/>
                </a:solidFill>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cs typeface="+mn-ea"/>
                <a:sym typeface="+mn-lt"/>
              </a:rPr>
              <a:t>总结汇报</a:t>
            </a:r>
          </a:p>
        </p:txBody>
      </p:sp>
      <p:sp>
        <p:nvSpPr>
          <p:cNvPr id="7" name="出自【趣你的PPT】(微信:qunideppt)：最优质的PPT资源库"/>
          <p:cNvSpPr txBox="1"/>
          <p:nvPr/>
        </p:nvSpPr>
        <p:spPr>
          <a:xfrm>
            <a:off x="2927029" y="3835716"/>
            <a:ext cx="6337941" cy="461665"/>
          </a:xfrm>
          <a:prstGeom prst="rect">
            <a:avLst/>
          </a:prstGeom>
          <a:noFill/>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chemeClr val="bg1"/>
                </a:solidFill>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cs typeface="+mn-ea"/>
                <a:sym typeface="+mn-lt"/>
              </a:rPr>
              <a:t>The professional business template</a:t>
            </a:r>
            <a:endParaRPr kumimoji="0" lang="zh-CN" altLang="en-US" sz="2400" b="0" i="0" u="none" strike="noStrike" kern="0" cap="none" spc="0" normalizeH="0" baseline="0" noProof="0" dirty="0">
              <a:ln>
                <a:noFill/>
              </a:ln>
              <a:solidFill>
                <a:schemeClr val="bg1"/>
              </a:solidFill>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cs typeface="+mn-ea"/>
              <a:sym typeface="+mn-lt"/>
            </a:endParaRPr>
          </a:p>
        </p:txBody>
      </p:sp>
      <p:cxnSp>
        <p:nvCxnSpPr>
          <p:cNvPr id="8" name="直接连接符 7"/>
          <p:cNvCxnSpPr/>
          <p:nvPr/>
        </p:nvCxnSpPr>
        <p:spPr>
          <a:xfrm>
            <a:off x="3017971" y="3784918"/>
            <a:ext cx="6145400" cy="0"/>
          </a:xfrm>
          <a:prstGeom prst="line">
            <a:avLst/>
          </a:prstGeom>
          <a:noFill/>
          <a:ln>
            <a:solidFill>
              <a:srgbClr val="00CCC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017971" y="3821705"/>
            <a:ext cx="6145400" cy="0"/>
          </a:xfrm>
          <a:prstGeom prst="line">
            <a:avLst/>
          </a:prstGeom>
          <a:noFill/>
          <a:ln>
            <a:solidFill>
              <a:srgbClr val="00CCCC"/>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3662556" y="5011667"/>
            <a:ext cx="485775" cy="452437"/>
            <a:chOff x="7880350" y="1536701"/>
            <a:chExt cx="485775" cy="452437"/>
          </a:xfrm>
          <a:solidFill>
            <a:srgbClr val="00CCCC"/>
          </a:solidFill>
          <a:effectLst>
            <a:outerShdw blurRad="50800" dist="38100" dir="2700000" algn="tl" rotWithShape="0">
              <a:prstClr val="black">
                <a:alpha val="40000"/>
              </a:prstClr>
            </a:outerShdw>
          </a:effectLst>
        </p:grpSpPr>
        <p:sp>
          <p:nvSpPr>
            <p:cNvPr id="26" name="Freeform 103"/>
            <p:cNvSpPr>
              <a:spLocks noEditPoints="1"/>
            </p:cNvSpPr>
            <p:nvPr/>
          </p:nvSpPr>
          <p:spPr bwMode="auto">
            <a:xfrm>
              <a:off x="7880350" y="1804988"/>
              <a:ext cx="485775" cy="184150"/>
            </a:xfrm>
            <a:custGeom>
              <a:avLst/>
              <a:gdLst>
                <a:gd name="T0" fmla="*/ 294 w 306"/>
                <a:gd name="T1" fmla="*/ 30 h 116"/>
                <a:gd name="T2" fmla="*/ 190 w 306"/>
                <a:gd name="T3" fmla="*/ 0 h 116"/>
                <a:gd name="T4" fmla="*/ 171 w 306"/>
                <a:gd name="T5" fmla="*/ 90 h 116"/>
                <a:gd name="T6" fmla="*/ 159 w 306"/>
                <a:gd name="T7" fmla="*/ 16 h 116"/>
                <a:gd name="T8" fmla="*/ 164 w 306"/>
                <a:gd name="T9" fmla="*/ 11 h 116"/>
                <a:gd name="T10" fmla="*/ 173 w 306"/>
                <a:gd name="T11" fmla="*/ 0 h 116"/>
                <a:gd name="T12" fmla="*/ 133 w 306"/>
                <a:gd name="T13" fmla="*/ 0 h 116"/>
                <a:gd name="T14" fmla="*/ 142 w 306"/>
                <a:gd name="T15" fmla="*/ 11 h 116"/>
                <a:gd name="T16" fmla="*/ 147 w 306"/>
                <a:gd name="T17" fmla="*/ 16 h 116"/>
                <a:gd name="T18" fmla="*/ 135 w 306"/>
                <a:gd name="T19" fmla="*/ 90 h 116"/>
                <a:gd name="T20" fmla="*/ 116 w 306"/>
                <a:gd name="T21" fmla="*/ 0 h 116"/>
                <a:gd name="T22" fmla="*/ 12 w 306"/>
                <a:gd name="T23" fmla="*/ 30 h 116"/>
                <a:gd name="T24" fmla="*/ 0 w 306"/>
                <a:gd name="T25" fmla="*/ 116 h 116"/>
                <a:gd name="T26" fmla="*/ 306 w 306"/>
                <a:gd name="T27" fmla="*/ 116 h 116"/>
                <a:gd name="T28" fmla="*/ 294 w 306"/>
                <a:gd name="T29" fmla="*/ 30 h 116"/>
                <a:gd name="T30" fmla="*/ 261 w 306"/>
                <a:gd name="T31" fmla="*/ 87 h 116"/>
                <a:gd name="T32" fmla="*/ 209 w 306"/>
                <a:gd name="T33" fmla="*/ 87 h 116"/>
                <a:gd name="T34" fmla="*/ 209 w 306"/>
                <a:gd name="T35" fmla="*/ 71 h 116"/>
                <a:gd name="T36" fmla="*/ 235 w 306"/>
                <a:gd name="T37" fmla="*/ 66 h 116"/>
                <a:gd name="T38" fmla="*/ 261 w 306"/>
                <a:gd name="T39" fmla="*/ 71 h 116"/>
                <a:gd name="T40" fmla="*/ 261 w 306"/>
                <a:gd name="T41" fmla="*/ 8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6" h="116">
                  <a:moveTo>
                    <a:pt x="294" y="30"/>
                  </a:moveTo>
                  <a:lnTo>
                    <a:pt x="190" y="0"/>
                  </a:lnTo>
                  <a:lnTo>
                    <a:pt x="171" y="90"/>
                  </a:lnTo>
                  <a:lnTo>
                    <a:pt x="159" y="16"/>
                  </a:lnTo>
                  <a:lnTo>
                    <a:pt x="164" y="11"/>
                  </a:lnTo>
                  <a:lnTo>
                    <a:pt x="173" y="0"/>
                  </a:lnTo>
                  <a:lnTo>
                    <a:pt x="133" y="0"/>
                  </a:lnTo>
                  <a:lnTo>
                    <a:pt x="142" y="11"/>
                  </a:lnTo>
                  <a:lnTo>
                    <a:pt x="147" y="16"/>
                  </a:lnTo>
                  <a:lnTo>
                    <a:pt x="135" y="90"/>
                  </a:lnTo>
                  <a:lnTo>
                    <a:pt x="116" y="0"/>
                  </a:lnTo>
                  <a:lnTo>
                    <a:pt x="12" y="30"/>
                  </a:lnTo>
                  <a:lnTo>
                    <a:pt x="0" y="116"/>
                  </a:lnTo>
                  <a:lnTo>
                    <a:pt x="306" y="116"/>
                  </a:lnTo>
                  <a:lnTo>
                    <a:pt x="294" y="30"/>
                  </a:lnTo>
                  <a:close/>
                  <a:moveTo>
                    <a:pt x="261" y="87"/>
                  </a:moveTo>
                  <a:lnTo>
                    <a:pt x="209" y="87"/>
                  </a:lnTo>
                  <a:lnTo>
                    <a:pt x="209" y="71"/>
                  </a:lnTo>
                  <a:lnTo>
                    <a:pt x="235" y="66"/>
                  </a:lnTo>
                  <a:lnTo>
                    <a:pt x="261" y="71"/>
                  </a:lnTo>
                  <a:lnTo>
                    <a:pt x="261"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25AAE1"/>
                </a:solidFill>
                <a:effectLst>
                  <a:innerShdw blurRad="63500" dist="50800" dir="13500000">
                    <a:prstClr val="black">
                      <a:alpha val="50000"/>
                    </a:prstClr>
                  </a:innerShdw>
                </a:effectLst>
                <a:uLnTx/>
                <a:uFillTx/>
              </a:endParaRPr>
            </a:p>
          </p:txBody>
        </p:sp>
        <p:sp>
          <p:nvSpPr>
            <p:cNvPr id="27" name="Oval 104"/>
            <p:cNvSpPr>
              <a:spLocks noChangeArrowheads="1"/>
            </p:cNvSpPr>
            <p:nvPr/>
          </p:nvSpPr>
          <p:spPr bwMode="auto">
            <a:xfrm>
              <a:off x="8015288" y="1536701"/>
              <a:ext cx="214313" cy="2413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25AAE1"/>
                </a:solidFill>
                <a:effectLst>
                  <a:innerShdw blurRad="63500" dist="50800" dir="13500000">
                    <a:prstClr val="black">
                      <a:alpha val="50000"/>
                    </a:prstClr>
                  </a:innerShdw>
                </a:effectLst>
                <a:uLnTx/>
                <a:uFillTx/>
              </a:endParaRPr>
            </a:p>
          </p:txBody>
        </p:sp>
      </p:grpSp>
      <p:sp>
        <p:nvSpPr>
          <p:cNvPr id="25" name="矩形 24"/>
          <p:cNvSpPr/>
          <p:nvPr/>
        </p:nvSpPr>
        <p:spPr>
          <a:xfrm>
            <a:off x="4439135" y="5049121"/>
            <a:ext cx="1107996" cy="461665"/>
          </a:xfrm>
          <a:prstGeom prst="rect">
            <a:avLst/>
          </a:prstGeom>
        </p:spPr>
        <p:txBody>
          <a:bodyPr wrap="none">
            <a:spAutoFit/>
          </a:bodyPr>
          <a:lstStyle/>
          <a:p>
            <a:r>
              <a:rPr lang="zh-CN" altLang="en-US" sz="2400" b="1" dirty="0" smtClean="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林平君</a:t>
            </a:r>
            <a:endParaRPr lang="zh-CN" altLang="en-US" sz="2400"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7113672" y="5043782"/>
            <a:ext cx="2339102" cy="461665"/>
          </a:xfrm>
          <a:prstGeom prst="rect">
            <a:avLst/>
          </a:prstGeom>
        </p:spPr>
        <p:txBody>
          <a:bodyPr wrap="none">
            <a:spAutoFit/>
          </a:bodyPr>
          <a:lstStyle/>
          <a:p>
            <a:r>
              <a:rPr lang="zh-CN" altLang="en-US" sz="2400" b="1" dirty="0" smtClean="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前端开发工程师</a:t>
            </a:r>
            <a:endParaRPr lang="zh-CN" altLang="en-US" sz="2400"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337093" y="5073274"/>
            <a:ext cx="485775" cy="402682"/>
            <a:chOff x="1588" y="3805238"/>
            <a:chExt cx="3016250" cy="2500312"/>
          </a:xfrm>
          <a:solidFill>
            <a:srgbClr val="00CCCC"/>
          </a:solidFill>
        </p:grpSpPr>
        <p:sp>
          <p:nvSpPr>
            <p:cNvPr id="15" name="Freeform 5"/>
            <p:cNvSpPr>
              <a:spLocks noEditPoints="1"/>
            </p:cNvSpPr>
            <p:nvPr/>
          </p:nvSpPr>
          <p:spPr bwMode="auto">
            <a:xfrm>
              <a:off x="565151" y="4187825"/>
              <a:ext cx="950913" cy="966787"/>
            </a:xfrm>
            <a:custGeom>
              <a:avLst/>
              <a:gdLst>
                <a:gd name="T0" fmla="*/ 620 w 1241"/>
                <a:gd name="T1" fmla="*/ 1267 h 1267"/>
                <a:gd name="T2" fmla="*/ 0 w 1241"/>
                <a:gd name="T3" fmla="*/ 634 h 1267"/>
                <a:gd name="T4" fmla="*/ 620 w 1241"/>
                <a:gd name="T5" fmla="*/ 0 h 1267"/>
                <a:gd name="T6" fmla="*/ 1241 w 1241"/>
                <a:gd name="T7" fmla="*/ 634 h 1267"/>
                <a:gd name="T8" fmla="*/ 620 w 1241"/>
                <a:gd name="T9" fmla="*/ 1267 h 1267"/>
                <a:gd name="T10" fmla="*/ 620 w 1241"/>
                <a:gd name="T11" fmla="*/ 263 h 1267"/>
                <a:gd name="T12" fmla="*/ 262 w 1241"/>
                <a:gd name="T13" fmla="*/ 634 h 1267"/>
                <a:gd name="T14" fmla="*/ 620 w 1241"/>
                <a:gd name="T15" fmla="*/ 1005 h 1267"/>
                <a:gd name="T16" fmla="*/ 979 w 1241"/>
                <a:gd name="T17" fmla="*/ 634 h 1267"/>
                <a:gd name="T18" fmla="*/ 620 w 1241"/>
                <a:gd name="T19" fmla="*/ 263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1" h="1267">
                  <a:moveTo>
                    <a:pt x="620" y="1267"/>
                  </a:moveTo>
                  <a:cubicBezTo>
                    <a:pt x="278" y="1267"/>
                    <a:pt x="0" y="983"/>
                    <a:pt x="0" y="634"/>
                  </a:cubicBezTo>
                  <a:cubicBezTo>
                    <a:pt x="0" y="285"/>
                    <a:pt x="278" y="0"/>
                    <a:pt x="620" y="0"/>
                  </a:cubicBezTo>
                  <a:cubicBezTo>
                    <a:pt x="962" y="0"/>
                    <a:pt x="1241" y="285"/>
                    <a:pt x="1241" y="634"/>
                  </a:cubicBezTo>
                  <a:cubicBezTo>
                    <a:pt x="1241" y="983"/>
                    <a:pt x="962" y="1267"/>
                    <a:pt x="620" y="1267"/>
                  </a:cubicBezTo>
                  <a:close/>
                  <a:moveTo>
                    <a:pt x="620" y="263"/>
                  </a:moveTo>
                  <a:cubicBezTo>
                    <a:pt x="423" y="263"/>
                    <a:pt x="262" y="429"/>
                    <a:pt x="262" y="634"/>
                  </a:cubicBezTo>
                  <a:cubicBezTo>
                    <a:pt x="262" y="839"/>
                    <a:pt x="423" y="1005"/>
                    <a:pt x="620" y="1005"/>
                  </a:cubicBezTo>
                  <a:cubicBezTo>
                    <a:pt x="818" y="1005"/>
                    <a:pt x="979" y="839"/>
                    <a:pt x="979" y="634"/>
                  </a:cubicBezTo>
                  <a:cubicBezTo>
                    <a:pt x="979" y="429"/>
                    <a:pt x="818" y="263"/>
                    <a:pt x="620" y="263"/>
                  </a:cubicBezTo>
                  <a:close/>
                </a:path>
              </a:pathLst>
            </a:custGeom>
            <a:grp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25AAE1"/>
                </a:solidFill>
                <a:effectLst>
                  <a:innerShdw blurRad="63500" dist="50800" dir="13500000">
                    <a:prstClr val="black">
                      <a:alpha val="50000"/>
                    </a:prstClr>
                  </a:innerShdw>
                </a:effectLst>
              </a:endParaRPr>
            </a:p>
          </p:txBody>
        </p:sp>
        <p:sp>
          <p:nvSpPr>
            <p:cNvPr id="16" name="Freeform 6"/>
            <p:cNvSpPr/>
            <p:nvPr/>
          </p:nvSpPr>
          <p:spPr bwMode="auto">
            <a:xfrm>
              <a:off x="1195388" y="5153025"/>
              <a:ext cx="508000" cy="781050"/>
            </a:xfrm>
            <a:custGeom>
              <a:avLst/>
              <a:gdLst>
                <a:gd name="T0" fmla="*/ 194 w 320"/>
                <a:gd name="T1" fmla="*/ 492 h 492"/>
                <a:gd name="T2" fmla="*/ 142 w 320"/>
                <a:gd name="T3" fmla="*/ 167 h 492"/>
                <a:gd name="T4" fmla="*/ 0 w 320"/>
                <a:gd name="T5" fmla="*/ 119 h 492"/>
                <a:gd name="T6" fmla="*/ 41 w 320"/>
                <a:gd name="T7" fmla="*/ 0 h 492"/>
                <a:gd name="T8" fmla="*/ 255 w 320"/>
                <a:gd name="T9" fmla="*/ 72 h 492"/>
                <a:gd name="T10" fmla="*/ 320 w 320"/>
                <a:gd name="T11" fmla="*/ 472 h 492"/>
                <a:gd name="T12" fmla="*/ 194 w 320"/>
                <a:gd name="T13" fmla="*/ 492 h 492"/>
                <a:gd name="T14" fmla="*/ 194 w 320"/>
                <a:gd name="T15" fmla="*/ 492 h 4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492">
                  <a:moveTo>
                    <a:pt x="194" y="492"/>
                  </a:moveTo>
                  <a:lnTo>
                    <a:pt x="142" y="167"/>
                  </a:lnTo>
                  <a:lnTo>
                    <a:pt x="0" y="119"/>
                  </a:lnTo>
                  <a:lnTo>
                    <a:pt x="41" y="0"/>
                  </a:lnTo>
                  <a:lnTo>
                    <a:pt x="255" y="72"/>
                  </a:lnTo>
                  <a:lnTo>
                    <a:pt x="320" y="472"/>
                  </a:lnTo>
                  <a:lnTo>
                    <a:pt x="194" y="492"/>
                  </a:lnTo>
                  <a:lnTo>
                    <a:pt x="194" y="492"/>
                  </a:lnTo>
                  <a:close/>
                </a:path>
              </a:pathLst>
            </a:custGeom>
            <a:grp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25AAE1"/>
                </a:solidFill>
                <a:effectLst>
                  <a:innerShdw blurRad="63500" dist="50800" dir="13500000">
                    <a:prstClr val="black">
                      <a:alpha val="50000"/>
                    </a:prstClr>
                  </a:innerShdw>
                </a:effectLst>
              </a:endParaRPr>
            </a:p>
          </p:txBody>
        </p:sp>
        <p:sp>
          <p:nvSpPr>
            <p:cNvPr id="17" name="Freeform 7"/>
            <p:cNvSpPr/>
            <p:nvPr/>
          </p:nvSpPr>
          <p:spPr bwMode="auto">
            <a:xfrm>
              <a:off x="377826" y="5153025"/>
              <a:ext cx="508000" cy="781050"/>
            </a:xfrm>
            <a:custGeom>
              <a:avLst/>
              <a:gdLst>
                <a:gd name="T0" fmla="*/ 125 w 320"/>
                <a:gd name="T1" fmla="*/ 492 h 492"/>
                <a:gd name="T2" fmla="*/ 0 w 320"/>
                <a:gd name="T3" fmla="*/ 472 h 492"/>
                <a:gd name="T4" fmla="*/ 65 w 320"/>
                <a:gd name="T5" fmla="*/ 72 h 492"/>
                <a:gd name="T6" fmla="*/ 279 w 320"/>
                <a:gd name="T7" fmla="*/ 0 h 492"/>
                <a:gd name="T8" fmla="*/ 320 w 320"/>
                <a:gd name="T9" fmla="*/ 119 h 492"/>
                <a:gd name="T10" fmla="*/ 178 w 320"/>
                <a:gd name="T11" fmla="*/ 167 h 492"/>
                <a:gd name="T12" fmla="*/ 125 w 320"/>
                <a:gd name="T13" fmla="*/ 492 h 492"/>
                <a:gd name="T14" fmla="*/ 125 w 320"/>
                <a:gd name="T15" fmla="*/ 492 h 4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492">
                  <a:moveTo>
                    <a:pt x="125" y="492"/>
                  </a:moveTo>
                  <a:lnTo>
                    <a:pt x="0" y="472"/>
                  </a:lnTo>
                  <a:lnTo>
                    <a:pt x="65" y="72"/>
                  </a:lnTo>
                  <a:lnTo>
                    <a:pt x="279" y="0"/>
                  </a:lnTo>
                  <a:lnTo>
                    <a:pt x="320" y="119"/>
                  </a:lnTo>
                  <a:lnTo>
                    <a:pt x="178" y="167"/>
                  </a:lnTo>
                  <a:lnTo>
                    <a:pt x="125" y="492"/>
                  </a:lnTo>
                  <a:lnTo>
                    <a:pt x="125" y="492"/>
                  </a:lnTo>
                  <a:close/>
                </a:path>
              </a:pathLst>
            </a:custGeom>
            <a:grp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25AAE1"/>
                </a:solidFill>
                <a:effectLst>
                  <a:innerShdw blurRad="63500" dist="50800" dir="13500000">
                    <a:prstClr val="black">
                      <a:alpha val="50000"/>
                    </a:prstClr>
                  </a:innerShdw>
                </a:effectLst>
              </a:endParaRPr>
            </a:p>
          </p:txBody>
        </p:sp>
        <p:sp>
          <p:nvSpPr>
            <p:cNvPr id="18" name="Freeform 8"/>
            <p:cNvSpPr/>
            <p:nvPr/>
          </p:nvSpPr>
          <p:spPr bwMode="auto">
            <a:xfrm>
              <a:off x="1884363" y="4379913"/>
              <a:ext cx="376238" cy="200025"/>
            </a:xfrm>
            <a:custGeom>
              <a:avLst/>
              <a:gdLst>
                <a:gd name="T0" fmla="*/ 0 w 237"/>
                <a:gd name="T1" fmla="*/ 0 h 126"/>
                <a:gd name="T2" fmla="*/ 237 w 237"/>
                <a:gd name="T3" fmla="*/ 0 h 126"/>
                <a:gd name="T4" fmla="*/ 237 w 237"/>
                <a:gd name="T5" fmla="*/ 126 h 126"/>
                <a:gd name="T6" fmla="*/ 0 w 237"/>
                <a:gd name="T7" fmla="*/ 126 h 126"/>
                <a:gd name="T8" fmla="*/ 0 w 237"/>
                <a:gd name="T9" fmla="*/ 0 h 126"/>
                <a:gd name="T10" fmla="*/ 0 w 237"/>
                <a:gd name="T11" fmla="*/ 0 h 126"/>
              </a:gdLst>
              <a:ahLst/>
              <a:cxnLst>
                <a:cxn ang="0">
                  <a:pos x="T0" y="T1"/>
                </a:cxn>
                <a:cxn ang="0">
                  <a:pos x="T2" y="T3"/>
                </a:cxn>
                <a:cxn ang="0">
                  <a:pos x="T4" y="T5"/>
                </a:cxn>
                <a:cxn ang="0">
                  <a:pos x="T6" y="T7"/>
                </a:cxn>
                <a:cxn ang="0">
                  <a:pos x="T8" y="T9"/>
                </a:cxn>
                <a:cxn ang="0">
                  <a:pos x="T10" y="T11"/>
                </a:cxn>
              </a:cxnLst>
              <a:rect l="0" t="0" r="r" b="b"/>
              <a:pathLst>
                <a:path w="237" h="126">
                  <a:moveTo>
                    <a:pt x="0" y="0"/>
                  </a:moveTo>
                  <a:lnTo>
                    <a:pt x="237" y="0"/>
                  </a:lnTo>
                  <a:lnTo>
                    <a:pt x="237" y="126"/>
                  </a:lnTo>
                  <a:lnTo>
                    <a:pt x="0" y="126"/>
                  </a:lnTo>
                  <a:lnTo>
                    <a:pt x="0" y="0"/>
                  </a:lnTo>
                  <a:lnTo>
                    <a:pt x="0" y="0"/>
                  </a:lnTo>
                  <a:close/>
                </a:path>
              </a:pathLst>
            </a:custGeom>
            <a:grp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25AAE1"/>
                </a:solidFill>
                <a:effectLst>
                  <a:innerShdw blurRad="63500" dist="50800" dir="13500000">
                    <a:prstClr val="black">
                      <a:alpha val="50000"/>
                    </a:prstClr>
                  </a:innerShdw>
                </a:effectLst>
              </a:endParaRPr>
            </a:p>
          </p:txBody>
        </p:sp>
        <p:sp>
          <p:nvSpPr>
            <p:cNvPr id="19" name="Freeform 9"/>
            <p:cNvSpPr/>
            <p:nvPr/>
          </p:nvSpPr>
          <p:spPr bwMode="auto">
            <a:xfrm>
              <a:off x="1884363" y="4762500"/>
              <a:ext cx="750888" cy="200025"/>
            </a:xfrm>
            <a:custGeom>
              <a:avLst/>
              <a:gdLst>
                <a:gd name="T0" fmla="*/ 0 w 473"/>
                <a:gd name="T1" fmla="*/ 0 h 126"/>
                <a:gd name="T2" fmla="*/ 473 w 473"/>
                <a:gd name="T3" fmla="*/ 0 h 126"/>
                <a:gd name="T4" fmla="*/ 473 w 473"/>
                <a:gd name="T5" fmla="*/ 126 h 126"/>
                <a:gd name="T6" fmla="*/ 0 w 473"/>
                <a:gd name="T7" fmla="*/ 126 h 126"/>
                <a:gd name="T8" fmla="*/ 0 w 473"/>
                <a:gd name="T9" fmla="*/ 0 h 126"/>
                <a:gd name="T10" fmla="*/ 0 w 473"/>
                <a:gd name="T11" fmla="*/ 0 h 126"/>
              </a:gdLst>
              <a:ahLst/>
              <a:cxnLst>
                <a:cxn ang="0">
                  <a:pos x="T0" y="T1"/>
                </a:cxn>
                <a:cxn ang="0">
                  <a:pos x="T2" y="T3"/>
                </a:cxn>
                <a:cxn ang="0">
                  <a:pos x="T4" y="T5"/>
                </a:cxn>
                <a:cxn ang="0">
                  <a:pos x="T6" y="T7"/>
                </a:cxn>
                <a:cxn ang="0">
                  <a:pos x="T8" y="T9"/>
                </a:cxn>
                <a:cxn ang="0">
                  <a:pos x="T10" y="T11"/>
                </a:cxn>
              </a:cxnLst>
              <a:rect l="0" t="0" r="r" b="b"/>
              <a:pathLst>
                <a:path w="473" h="126">
                  <a:moveTo>
                    <a:pt x="0" y="0"/>
                  </a:moveTo>
                  <a:lnTo>
                    <a:pt x="473" y="0"/>
                  </a:lnTo>
                  <a:lnTo>
                    <a:pt x="473" y="126"/>
                  </a:lnTo>
                  <a:lnTo>
                    <a:pt x="0" y="126"/>
                  </a:lnTo>
                  <a:lnTo>
                    <a:pt x="0" y="0"/>
                  </a:lnTo>
                  <a:lnTo>
                    <a:pt x="0" y="0"/>
                  </a:lnTo>
                  <a:close/>
                </a:path>
              </a:pathLst>
            </a:custGeom>
            <a:grp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25AAE1"/>
                </a:solidFill>
                <a:effectLst>
                  <a:innerShdw blurRad="63500" dist="50800" dir="13500000">
                    <a:prstClr val="black">
                      <a:alpha val="50000"/>
                    </a:prstClr>
                  </a:innerShdw>
                </a:effectLst>
              </a:endParaRPr>
            </a:p>
          </p:txBody>
        </p:sp>
        <p:sp>
          <p:nvSpPr>
            <p:cNvPr id="20" name="Freeform 10"/>
            <p:cNvSpPr/>
            <p:nvPr/>
          </p:nvSpPr>
          <p:spPr bwMode="auto">
            <a:xfrm>
              <a:off x="1884363" y="5146675"/>
              <a:ext cx="750888" cy="200025"/>
            </a:xfrm>
            <a:custGeom>
              <a:avLst/>
              <a:gdLst>
                <a:gd name="T0" fmla="*/ 0 w 473"/>
                <a:gd name="T1" fmla="*/ 0 h 126"/>
                <a:gd name="T2" fmla="*/ 473 w 473"/>
                <a:gd name="T3" fmla="*/ 0 h 126"/>
                <a:gd name="T4" fmla="*/ 473 w 473"/>
                <a:gd name="T5" fmla="*/ 126 h 126"/>
                <a:gd name="T6" fmla="*/ 0 w 473"/>
                <a:gd name="T7" fmla="*/ 126 h 126"/>
                <a:gd name="T8" fmla="*/ 0 w 473"/>
                <a:gd name="T9" fmla="*/ 0 h 126"/>
                <a:gd name="T10" fmla="*/ 0 w 473"/>
                <a:gd name="T11" fmla="*/ 0 h 126"/>
              </a:gdLst>
              <a:ahLst/>
              <a:cxnLst>
                <a:cxn ang="0">
                  <a:pos x="T0" y="T1"/>
                </a:cxn>
                <a:cxn ang="0">
                  <a:pos x="T2" y="T3"/>
                </a:cxn>
                <a:cxn ang="0">
                  <a:pos x="T4" y="T5"/>
                </a:cxn>
                <a:cxn ang="0">
                  <a:pos x="T6" y="T7"/>
                </a:cxn>
                <a:cxn ang="0">
                  <a:pos x="T8" y="T9"/>
                </a:cxn>
                <a:cxn ang="0">
                  <a:pos x="T10" y="T11"/>
                </a:cxn>
              </a:cxnLst>
              <a:rect l="0" t="0" r="r" b="b"/>
              <a:pathLst>
                <a:path w="473" h="126">
                  <a:moveTo>
                    <a:pt x="0" y="0"/>
                  </a:moveTo>
                  <a:lnTo>
                    <a:pt x="473" y="0"/>
                  </a:lnTo>
                  <a:lnTo>
                    <a:pt x="473" y="126"/>
                  </a:lnTo>
                  <a:lnTo>
                    <a:pt x="0" y="126"/>
                  </a:lnTo>
                  <a:lnTo>
                    <a:pt x="0" y="0"/>
                  </a:lnTo>
                  <a:lnTo>
                    <a:pt x="0" y="0"/>
                  </a:lnTo>
                  <a:close/>
                </a:path>
              </a:pathLst>
            </a:custGeom>
            <a:grp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25AAE1"/>
                </a:solidFill>
                <a:effectLst>
                  <a:innerShdw blurRad="63500" dist="50800" dir="13500000">
                    <a:prstClr val="black">
                      <a:alpha val="50000"/>
                    </a:prstClr>
                  </a:innerShdw>
                </a:effectLst>
              </a:endParaRPr>
            </a:p>
          </p:txBody>
        </p:sp>
        <p:sp>
          <p:nvSpPr>
            <p:cNvPr id="21" name="Freeform 11"/>
            <p:cNvSpPr/>
            <p:nvPr/>
          </p:nvSpPr>
          <p:spPr bwMode="auto">
            <a:xfrm>
              <a:off x="1884363" y="5530850"/>
              <a:ext cx="750888" cy="200025"/>
            </a:xfrm>
            <a:custGeom>
              <a:avLst/>
              <a:gdLst>
                <a:gd name="T0" fmla="*/ 0 w 473"/>
                <a:gd name="T1" fmla="*/ 0 h 126"/>
                <a:gd name="T2" fmla="*/ 473 w 473"/>
                <a:gd name="T3" fmla="*/ 0 h 126"/>
                <a:gd name="T4" fmla="*/ 473 w 473"/>
                <a:gd name="T5" fmla="*/ 126 h 126"/>
                <a:gd name="T6" fmla="*/ 0 w 473"/>
                <a:gd name="T7" fmla="*/ 126 h 126"/>
                <a:gd name="T8" fmla="*/ 0 w 473"/>
                <a:gd name="T9" fmla="*/ 0 h 126"/>
                <a:gd name="T10" fmla="*/ 0 w 473"/>
                <a:gd name="T11" fmla="*/ 0 h 126"/>
              </a:gdLst>
              <a:ahLst/>
              <a:cxnLst>
                <a:cxn ang="0">
                  <a:pos x="T0" y="T1"/>
                </a:cxn>
                <a:cxn ang="0">
                  <a:pos x="T2" y="T3"/>
                </a:cxn>
                <a:cxn ang="0">
                  <a:pos x="T4" y="T5"/>
                </a:cxn>
                <a:cxn ang="0">
                  <a:pos x="T6" y="T7"/>
                </a:cxn>
                <a:cxn ang="0">
                  <a:pos x="T8" y="T9"/>
                </a:cxn>
                <a:cxn ang="0">
                  <a:pos x="T10" y="T11"/>
                </a:cxn>
              </a:cxnLst>
              <a:rect l="0" t="0" r="r" b="b"/>
              <a:pathLst>
                <a:path w="473" h="126">
                  <a:moveTo>
                    <a:pt x="0" y="0"/>
                  </a:moveTo>
                  <a:lnTo>
                    <a:pt x="473" y="0"/>
                  </a:lnTo>
                  <a:lnTo>
                    <a:pt x="473" y="126"/>
                  </a:lnTo>
                  <a:lnTo>
                    <a:pt x="0" y="126"/>
                  </a:lnTo>
                  <a:lnTo>
                    <a:pt x="0" y="0"/>
                  </a:lnTo>
                  <a:lnTo>
                    <a:pt x="0" y="0"/>
                  </a:lnTo>
                  <a:close/>
                </a:path>
              </a:pathLst>
            </a:custGeom>
            <a:grp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25AAE1"/>
                </a:solidFill>
                <a:effectLst>
                  <a:innerShdw blurRad="63500" dist="50800" dir="13500000">
                    <a:prstClr val="black">
                      <a:alpha val="50000"/>
                    </a:prstClr>
                  </a:innerShdw>
                </a:effectLst>
              </a:endParaRPr>
            </a:p>
          </p:txBody>
        </p:sp>
        <p:sp>
          <p:nvSpPr>
            <p:cNvPr id="22" name="Freeform 12"/>
            <p:cNvSpPr/>
            <p:nvPr/>
          </p:nvSpPr>
          <p:spPr bwMode="auto">
            <a:xfrm>
              <a:off x="1039813" y="6105525"/>
              <a:ext cx="938213" cy="200025"/>
            </a:xfrm>
            <a:custGeom>
              <a:avLst/>
              <a:gdLst>
                <a:gd name="T0" fmla="*/ 0 w 591"/>
                <a:gd name="T1" fmla="*/ 0 h 126"/>
                <a:gd name="T2" fmla="*/ 591 w 591"/>
                <a:gd name="T3" fmla="*/ 0 h 126"/>
                <a:gd name="T4" fmla="*/ 591 w 591"/>
                <a:gd name="T5" fmla="*/ 126 h 126"/>
                <a:gd name="T6" fmla="*/ 0 w 591"/>
                <a:gd name="T7" fmla="*/ 126 h 126"/>
                <a:gd name="T8" fmla="*/ 0 w 591"/>
                <a:gd name="T9" fmla="*/ 0 h 126"/>
                <a:gd name="T10" fmla="*/ 0 w 591"/>
                <a:gd name="T11" fmla="*/ 0 h 126"/>
              </a:gdLst>
              <a:ahLst/>
              <a:cxnLst>
                <a:cxn ang="0">
                  <a:pos x="T0" y="T1"/>
                </a:cxn>
                <a:cxn ang="0">
                  <a:pos x="T2" y="T3"/>
                </a:cxn>
                <a:cxn ang="0">
                  <a:pos x="T4" y="T5"/>
                </a:cxn>
                <a:cxn ang="0">
                  <a:pos x="T6" y="T7"/>
                </a:cxn>
                <a:cxn ang="0">
                  <a:pos x="T8" y="T9"/>
                </a:cxn>
                <a:cxn ang="0">
                  <a:pos x="T10" y="T11"/>
                </a:cxn>
              </a:cxnLst>
              <a:rect l="0" t="0" r="r" b="b"/>
              <a:pathLst>
                <a:path w="591" h="126">
                  <a:moveTo>
                    <a:pt x="0" y="0"/>
                  </a:moveTo>
                  <a:lnTo>
                    <a:pt x="591" y="0"/>
                  </a:lnTo>
                  <a:lnTo>
                    <a:pt x="591" y="126"/>
                  </a:lnTo>
                  <a:lnTo>
                    <a:pt x="0" y="126"/>
                  </a:lnTo>
                  <a:lnTo>
                    <a:pt x="0" y="0"/>
                  </a:lnTo>
                  <a:lnTo>
                    <a:pt x="0" y="0"/>
                  </a:lnTo>
                  <a:close/>
                </a:path>
              </a:pathLst>
            </a:custGeom>
            <a:grp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25AAE1"/>
                </a:solidFill>
                <a:effectLst>
                  <a:innerShdw blurRad="63500" dist="50800" dir="13500000">
                    <a:prstClr val="black">
                      <a:alpha val="50000"/>
                    </a:prstClr>
                  </a:innerShdw>
                </a:effectLst>
              </a:endParaRPr>
            </a:p>
          </p:txBody>
        </p:sp>
        <p:sp>
          <p:nvSpPr>
            <p:cNvPr id="23" name="Freeform 13"/>
            <p:cNvSpPr/>
            <p:nvPr/>
          </p:nvSpPr>
          <p:spPr bwMode="auto">
            <a:xfrm>
              <a:off x="1588" y="3805238"/>
              <a:ext cx="3016250" cy="2500312"/>
            </a:xfrm>
            <a:custGeom>
              <a:avLst/>
              <a:gdLst>
                <a:gd name="T0" fmla="*/ 1900 w 1900"/>
                <a:gd name="T1" fmla="*/ 1575 h 1575"/>
                <a:gd name="T2" fmla="*/ 1363 w 1900"/>
                <a:gd name="T3" fmla="*/ 1575 h 1575"/>
                <a:gd name="T4" fmla="*/ 1363 w 1900"/>
                <a:gd name="T5" fmla="*/ 1449 h 1575"/>
                <a:gd name="T6" fmla="*/ 1773 w 1900"/>
                <a:gd name="T7" fmla="*/ 1449 h 1575"/>
                <a:gd name="T8" fmla="*/ 1773 w 1900"/>
                <a:gd name="T9" fmla="*/ 126 h 1575"/>
                <a:gd name="T10" fmla="*/ 127 w 1900"/>
                <a:gd name="T11" fmla="*/ 126 h 1575"/>
                <a:gd name="T12" fmla="*/ 127 w 1900"/>
                <a:gd name="T13" fmla="*/ 1449 h 1575"/>
                <a:gd name="T14" fmla="*/ 536 w 1900"/>
                <a:gd name="T15" fmla="*/ 1449 h 1575"/>
                <a:gd name="T16" fmla="*/ 536 w 1900"/>
                <a:gd name="T17" fmla="*/ 1575 h 1575"/>
                <a:gd name="T18" fmla="*/ 0 w 1900"/>
                <a:gd name="T19" fmla="*/ 1575 h 1575"/>
                <a:gd name="T20" fmla="*/ 0 w 1900"/>
                <a:gd name="T21" fmla="*/ 0 h 1575"/>
                <a:gd name="T22" fmla="*/ 1900 w 1900"/>
                <a:gd name="T23" fmla="*/ 0 h 1575"/>
                <a:gd name="T24" fmla="*/ 1900 w 1900"/>
                <a:gd name="T25" fmla="*/ 1575 h 1575"/>
                <a:gd name="T26" fmla="*/ 1900 w 1900"/>
                <a:gd name="T27" fmla="*/ 1575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0" h="1575">
                  <a:moveTo>
                    <a:pt x="1900" y="1575"/>
                  </a:moveTo>
                  <a:lnTo>
                    <a:pt x="1363" y="1575"/>
                  </a:lnTo>
                  <a:lnTo>
                    <a:pt x="1363" y="1449"/>
                  </a:lnTo>
                  <a:lnTo>
                    <a:pt x="1773" y="1449"/>
                  </a:lnTo>
                  <a:lnTo>
                    <a:pt x="1773" y="126"/>
                  </a:lnTo>
                  <a:lnTo>
                    <a:pt x="127" y="126"/>
                  </a:lnTo>
                  <a:lnTo>
                    <a:pt x="127" y="1449"/>
                  </a:lnTo>
                  <a:lnTo>
                    <a:pt x="536" y="1449"/>
                  </a:lnTo>
                  <a:lnTo>
                    <a:pt x="536" y="1575"/>
                  </a:lnTo>
                  <a:lnTo>
                    <a:pt x="0" y="1575"/>
                  </a:lnTo>
                  <a:lnTo>
                    <a:pt x="0" y="0"/>
                  </a:lnTo>
                  <a:lnTo>
                    <a:pt x="1900" y="0"/>
                  </a:lnTo>
                  <a:lnTo>
                    <a:pt x="1900" y="1575"/>
                  </a:lnTo>
                  <a:lnTo>
                    <a:pt x="1900" y="1575"/>
                  </a:lnTo>
                  <a:close/>
                </a:path>
              </a:pathLst>
            </a:custGeom>
            <a:grp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25AAE1"/>
                </a:solidFill>
                <a:effectLst>
                  <a:innerShdw blurRad="63500" dist="50800" dir="13500000">
                    <a:prstClr val="black">
                      <a:alpha val="50000"/>
                    </a:prstClr>
                  </a:innerShdw>
                </a:effectLst>
              </a:endParaRPr>
            </a:p>
          </p:txBody>
        </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33"/>
          <p:cNvSpPr/>
          <p:nvPr/>
        </p:nvSpPr>
        <p:spPr bwMode="auto">
          <a:xfrm>
            <a:off x="3403852" y="0"/>
            <a:ext cx="8876021" cy="6858000"/>
          </a:xfrm>
          <a:custGeom>
            <a:avLst/>
            <a:gdLst>
              <a:gd name="T0" fmla="*/ 0 w 2492"/>
              <a:gd name="T1" fmla="*/ 1380 h 2507"/>
              <a:gd name="T2" fmla="*/ 2492 w 2492"/>
              <a:gd name="T3" fmla="*/ 0 h 2507"/>
              <a:gd name="T4" fmla="*/ 2492 w 2492"/>
              <a:gd name="T5" fmla="*/ 2507 h 2507"/>
              <a:gd name="T6" fmla="*/ 0 w 2492"/>
              <a:gd name="T7" fmla="*/ 1380 h 2507"/>
              <a:gd name="connsiteX0" fmla="*/ 0 w 10000"/>
              <a:gd name="connsiteY0" fmla="*/ 5505 h 10000"/>
              <a:gd name="connsiteX1" fmla="*/ 10000 w 10000"/>
              <a:gd name="connsiteY1" fmla="*/ 0 h 10000"/>
              <a:gd name="connsiteX2" fmla="*/ 10000 w 10000"/>
              <a:gd name="connsiteY2" fmla="*/ 10000 h 10000"/>
              <a:gd name="connsiteX3" fmla="*/ 84 w 10000"/>
              <a:gd name="connsiteY3" fmla="*/ 5638 h 10000"/>
              <a:gd name="connsiteX0-1" fmla="*/ 1734 w 9916"/>
              <a:gd name="connsiteY0-2" fmla="*/ 3738 h 10000"/>
              <a:gd name="connsiteX1-3" fmla="*/ 9916 w 9916"/>
              <a:gd name="connsiteY1-4" fmla="*/ 0 h 10000"/>
              <a:gd name="connsiteX2-5" fmla="*/ 9916 w 9916"/>
              <a:gd name="connsiteY2-6" fmla="*/ 10000 h 10000"/>
              <a:gd name="connsiteX3-7" fmla="*/ 0 w 9916"/>
              <a:gd name="connsiteY3-8" fmla="*/ 5638 h 10000"/>
              <a:gd name="connsiteX0-9" fmla="*/ 0 w 8251"/>
              <a:gd name="connsiteY0-10" fmla="*/ 3738 h 10000"/>
              <a:gd name="connsiteX1-11" fmla="*/ 8251 w 8251"/>
              <a:gd name="connsiteY1-12" fmla="*/ 0 h 10000"/>
              <a:gd name="connsiteX2-13" fmla="*/ 8251 w 8251"/>
              <a:gd name="connsiteY2-14" fmla="*/ 10000 h 10000"/>
              <a:gd name="connsiteX3-15" fmla="*/ 23 w 8251"/>
              <a:gd name="connsiteY3-16" fmla="*/ 7020 h 10000"/>
            </a:gdLst>
            <a:ahLst/>
            <a:cxnLst>
              <a:cxn ang="0">
                <a:pos x="connsiteX0-1" y="connsiteY0-2"/>
              </a:cxn>
              <a:cxn ang="0">
                <a:pos x="connsiteX1-3" y="connsiteY1-4"/>
              </a:cxn>
              <a:cxn ang="0">
                <a:pos x="connsiteX2-5" y="connsiteY2-6"/>
              </a:cxn>
              <a:cxn ang="0">
                <a:pos x="connsiteX3-7" y="connsiteY3-8"/>
              </a:cxn>
            </a:cxnLst>
            <a:rect l="l" t="t" r="r" b="b"/>
            <a:pathLst>
              <a:path w="8251" h="10000">
                <a:moveTo>
                  <a:pt x="0" y="3738"/>
                </a:moveTo>
                <a:lnTo>
                  <a:pt x="8251" y="0"/>
                </a:lnTo>
                <a:lnTo>
                  <a:pt x="8251" y="10000"/>
                </a:lnTo>
                <a:lnTo>
                  <a:pt x="23" y="7020"/>
                </a:lnTo>
              </a:path>
            </a:pathLst>
          </a:custGeom>
          <a:solidFill>
            <a:srgbClr val="005C5C">
              <a:alpha val="22000"/>
            </a:srgbClr>
          </a:solidFill>
          <a:ln>
            <a:noFill/>
          </a:ln>
        </p:spPr>
        <p:txBody>
          <a:bodyPr vert="horz" wrap="square" lIns="91440" tIns="45720" rIns="91440" bIns="45720" numCol="1" anchor="t" anchorCtr="0" compatLnSpc="1"/>
          <a:lstStyle/>
          <a:p>
            <a:endParaRPr lang="en-US" dirty="0">
              <a:latin typeface="Source Sans Pro" charset="0"/>
            </a:endParaRPr>
          </a:p>
        </p:txBody>
      </p:sp>
      <p:grpSp>
        <p:nvGrpSpPr>
          <p:cNvPr id="43" name="Group 42"/>
          <p:cNvGrpSpPr/>
          <p:nvPr/>
        </p:nvGrpSpPr>
        <p:grpSpPr>
          <a:xfrm>
            <a:off x="2947" y="2420953"/>
            <a:ext cx="3627326" cy="3145872"/>
            <a:chOff x="2947" y="2420953"/>
            <a:chExt cx="3627326" cy="3145872"/>
          </a:xfrm>
        </p:grpSpPr>
        <p:sp>
          <p:nvSpPr>
            <p:cNvPr id="6" name="Freeform 134"/>
            <p:cNvSpPr/>
            <p:nvPr/>
          </p:nvSpPr>
          <p:spPr bwMode="auto">
            <a:xfrm>
              <a:off x="1433634" y="2420953"/>
              <a:ext cx="1966853" cy="2552259"/>
            </a:xfrm>
            <a:custGeom>
              <a:avLst/>
              <a:gdLst>
                <a:gd name="T0" fmla="*/ 257 w 788"/>
                <a:gd name="T1" fmla="*/ 256 h 1023"/>
                <a:gd name="T2" fmla="*/ 728 w 788"/>
                <a:gd name="T3" fmla="*/ 65 h 1023"/>
                <a:gd name="T4" fmla="*/ 726 w 788"/>
                <a:gd name="T5" fmla="*/ 958 h 1023"/>
                <a:gd name="T6" fmla="*/ 257 w 788"/>
                <a:gd name="T7" fmla="*/ 771 h 1023"/>
                <a:gd name="T8" fmla="*/ 0 w 788"/>
                <a:gd name="T9" fmla="*/ 514 h 1023"/>
                <a:gd name="T10" fmla="*/ 5 w 788"/>
                <a:gd name="T11" fmla="*/ 513 h 1023"/>
                <a:gd name="T12" fmla="*/ 0 w 788"/>
                <a:gd name="T13" fmla="*/ 513 h 1023"/>
                <a:gd name="T14" fmla="*/ 257 w 788"/>
                <a:gd name="T15" fmla="*/ 256 h 10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8" h="1023">
                  <a:moveTo>
                    <a:pt x="257" y="256"/>
                  </a:moveTo>
                  <a:cubicBezTo>
                    <a:pt x="395" y="256"/>
                    <a:pt x="641" y="158"/>
                    <a:pt x="728" y="65"/>
                  </a:cubicBezTo>
                  <a:cubicBezTo>
                    <a:pt x="788" y="0"/>
                    <a:pt x="786" y="1023"/>
                    <a:pt x="726" y="958"/>
                  </a:cubicBezTo>
                  <a:cubicBezTo>
                    <a:pt x="639" y="865"/>
                    <a:pt x="395" y="771"/>
                    <a:pt x="257" y="771"/>
                  </a:cubicBezTo>
                  <a:cubicBezTo>
                    <a:pt x="0" y="514"/>
                    <a:pt x="0" y="514"/>
                    <a:pt x="0" y="514"/>
                  </a:cubicBezTo>
                  <a:cubicBezTo>
                    <a:pt x="5" y="513"/>
                    <a:pt x="5" y="513"/>
                    <a:pt x="5" y="513"/>
                  </a:cubicBezTo>
                  <a:cubicBezTo>
                    <a:pt x="0" y="513"/>
                    <a:pt x="0" y="513"/>
                    <a:pt x="0" y="513"/>
                  </a:cubicBezTo>
                  <a:lnTo>
                    <a:pt x="257" y="256"/>
                  </a:lnTo>
                  <a:close/>
                </a:path>
              </a:pathLst>
            </a:custGeom>
            <a:solidFill>
              <a:schemeClr val="tx1">
                <a:alpha val="20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7" name="Freeform 135"/>
            <p:cNvSpPr/>
            <p:nvPr/>
          </p:nvSpPr>
          <p:spPr bwMode="auto">
            <a:xfrm>
              <a:off x="1433634" y="2461986"/>
              <a:ext cx="1953176" cy="2057126"/>
            </a:xfrm>
            <a:custGeom>
              <a:avLst/>
              <a:gdLst>
                <a:gd name="T0" fmla="*/ 257 w 783"/>
                <a:gd name="T1" fmla="*/ 240 h 825"/>
                <a:gd name="T2" fmla="*/ 728 w 783"/>
                <a:gd name="T3" fmla="*/ 49 h 825"/>
                <a:gd name="T4" fmla="*/ 759 w 783"/>
                <a:gd name="T5" fmla="*/ 825 h 825"/>
                <a:gd name="T6" fmla="*/ 726 w 783"/>
                <a:gd name="T7" fmla="*/ 806 h 825"/>
                <a:gd name="T8" fmla="*/ 726 w 783"/>
                <a:gd name="T9" fmla="*/ 806 h 825"/>
                <a:gd name="T10" fmla="*/ 257 w 783"/>
                <a:gd name="T11" fmla="*/ 619 h 825"/>
                <a:gd name="T12" fmla="*/ 255 w 783"/>
                <a:gd name="T13" fmla="*/ 617 h 825"/>
                <a:gd name="T14" fmla="*/ 119 w 783"/>
                <a:gd name="T15" fmla="*/ 617 h 825"/>
                <a:gd name="T16" fmla="*/ 0 w 783"/>
                <a:gd name="T17" fmla="*/ 498 h 825"/>
                <a:gd name="T18" fmla="*/ 5 w 783"/>
                <a:gd name="T19" fmla="*/ 497 h 825"/>
                <a:gd name="T20" fmla="*/ 0 w 783"/>
                <a:gd name="T21" fmla="*/ 497 h 825"/>
                <a:gd name="T22" fmla="*/ 257 w 783"/>
                <a:gd name="T23" fmla="*/ 24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3" h="825">
                  <a:moveTo>
                    <a:pt x="257" y="240"/>
                  </a:moveTo>
                  <a:cubicBezTo>
                    <a:pt x="395" y="240"/>
                    <a:pt x="641" y="142"/>
                    <a:pt x="728" y="49"/>
                  </a:cubicBezTo>
                  <a:cubicBezTo>
                    <a:pt x="773" y="0"/>
                    <a:pt x="783" y="569"/>
                    <a:pt x="759" y="825"/>
                  </a:cubicBezTo>
                  <a:cubicBezTo>
                    <a:pt x="748" y="825"/>
                    <a:pt x="737" y="818"/>
                    <a:pt x="726" y="806"/>
                  </a:cubicBezTo>
                  <a:cubicBezTo>
                    <a:pt x="726" y="806"/>
                    <a:pt x="726" y="806"/>
                    <a:pt x="726" y="806"/>
                  </a:cubicBezTo>
                  <a:cubicBezTo>
                    <a:pt x="639" y="713"/>
                    <a:pt x="395" y="619"/>
                    <a:pt x="257" y="619"/>
                  </a:cubicBezTo>
                  <a:cubicBezTo>
                    <a:pt x="255" y="617"/>
                    <a:pt x="255" y="617"/>
                    <a:pt x="255" y="617"/>
                  </a:cubicBezTo>
                  <a:cubicBezTo>
                    <a:pt x="119" y="617"/>
                    <a:pt x="119" y="617"/>
                    <a:pt x="119" y="617"/>
                  </a:cubicBezTo>
                  <a:cubicBezTo>
                    <a:pt x="0" y="498"/>
                    <a:pt x="0" y="498"/>
                    <a:pt x="0" y="498"/>
                  </a:cubicBezTo>
                  <a:cubicBezTo>
                    <a:pt x="5" y="497"/>
                    <a:pt x="5" y="497"/>
                    <a:pt x="5" y="497"/>
                  </a:cubicBezTo>
                  <a:cubicBezTo>
                    <a:pt x="0" y="497"/>
                    <a:pt x="0" y="497"/>
                    <a:pt x="0" y="497"/>
                  </a:cubicBezTo>
                  <a:lnTo>
                    <a:pt x="257" y="240"/>
                  </a:ln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8" name="Oval 136"/>
            <p:cNvSpPr>
              <a:spLocks noChangeArrowheads="1"/>
            </p:cNvSpPr>
            <p:nvPr/>
          </p:nvSpPr>
          <p:spPr bwMode="auto">
            <a:xfrm>
              <a:off x="3028454" y="2544053"/>
              <a:ext cx="601819" cy="2314267"/>
            </a:xfrm>
            <a:prstGeom prst="ellipse">
              <a:avLst/>
            </a:pr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9" name="Freeform 137"/>
            <p:cNvSpPr/>
            <p:nvPr/>
          </p:nvSpPr>
          <p:spPr bwMode="auto">
            <a:xfrm>
              <a:off x="353096" y="4644948"/>
              <a:ext cx="382976" cy="724918"/>
            </a:xfrm>
            <a:custGeom>
              <a:avLst/>
              <a:gdLst>
                <a:gd name="T0" fmla="*/ 143 w 154"/>
                <a:gd name="T1" fmla="*/ 291 h 291"/>
                <a:gd name="T2" fmla="*/ 139 w 154"/>
                <a:gd name="T3" fmla="*/ 0 h 291"/>
                <a:gd name="T4" fmla="*/ 0 w 154"/>
                <a:gd name="T5" fmla="*/ 149 h 291"/>
                <a:gd name="T6" fmla="*/ 143 w 154"/>
                <a:gd name="T7" fmla="*/ 291 h 291"/>
              </a:gdLst>
              <a:ahLst/>
              <a:cxnLst>
                <a:cxn ang="0">
                  <a:pos x="T0" y="T1"/>
                </a:cxn>
                <a:cxn ang="0">
                  <a:pos x="T2" y="T3"/>
                </a:cxn>
                <a:cxn ang="0">
                  <a:pos x="T4" y="T5"/>
                </a:cxn>
                <a:cxn ang="0">
                  <a:pos x="T6" y="T7"/>
                </a:cxn>
              </a:cxnLst>
              <a:rect l="0" t="0" r="r" b="b"/>
              <a:pathLst>
                <a:path w="154" h="291">
                  <a:moveTo>
                    <a:pt x="143" y="291"/>
                  </a:moveTo>
                  <a:cubicBezTo>
                    <a:pt x="153" y="145"/>
                    <a:pt x="154" y="56"/>
                    <a:pt x="139" y="0"/>
                  </a:cubicBezTo>
                  <a:cubicBezTo>
                    <a:pt x="0" y="149"/>
                    <a:pt x="0" y="149"/>
                    <a:pt x="0" y="149"/>
                  </a:cubicBezTo>
                  <a:lnTo>
                    <a:pt x="143" y="291"/>
                  </a:ln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0" name="Freeform 138"/>
            <p:cNvSpPr/>
            <p:nvPr/>
          </p:nvSpPr>
          <p:spPr bwMode="auto">
            <a:xfrm>
              <a:off x="377716" y="4702394"/>
              <a:ext cx="853488" cy="590877"/>
            </a:xfrm>
            <a:custGeom>
              <a:avLst/>
              <a:gdLst>
                <a:gd name="T0" fmla="*/ 0 w 312"/>
                <a:gd name="T1" fmla="*/ 4 h 216"/>
                <a:gd name="T2" fmla="*/ 310 w 312"/>
                <a:gd name="T3" fmla="*/ 0 h 216"/>
                <a:gd name="T4" fmla="*/ 312 w 312"/>
                <a:gd name="T5" fmla="*/ 213 h 216"/>
                <a:gd name="T6" fmla="*/ 3 w 312"/>
                <a:gd name="T7" fmla="*/ 216 h 216"/>
                <a:gd name="T8" fmla="*/ 0 w 312"/>
                <a:gd name="T9" fmla="*/ 4 h 216"/>
              </a:gdLst>
              <a:ahLst/>
              <a:cxnLst>
                <a:cxn ang="0">
                  <a:pos x="T0" y="T1"/>
                </a:cxn>
                <a:cxn ang="0">
                  <a:pos x="T2" y="T3"/>
                </a:cxn>
                <a:cxn ang="0">
                  <a:pos x="T4" y="T5"/>
                </a:cxn>
                <a:cxn ang="0">
                  <a:pos x="T6" y="T7"/>
                </a:cxn>
                <a:cxn ang="0">
                  <a:pos x="T8" y="T9"/>
                </a:cxn>
              </a:cxnLst>
              <a:rect l="0" t="0" r="r" b="b"/>
              <a:pathLst>
                <a:path w="312" h="216">
                  <a:moveTo>
                    <a:pt x="0" y="4"/>
                  </a:moveTo>
                  <a:lnTo>
                    <a:pt x="310" y="0"/>
                  </a:lnTo>
                  <a:lnTo>
                    <a:pt x="312" y="213"/>
                  </a:lnTo>
                  <a:lnTo>
                    <a:pt x="3" y="216"/>
                  </a:lnTo>
                  <a:lnTo>
                    <a:pt x="0" y="4"/>
                  </a:ln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1" name="Freeform 139"/>
            <p:cNvSpPr/>
            <p:nvPr/>
          </p:nvSpPr>
          <p:spPr bwMode="auto">
            <a:xfrm>
              <a:off x="377716" y="5213940"/>
              <a:ext cx="853488" cy="79331"/>
            </a:xfrm>
            <a:custGeom>
              <a:avLst/>
              <a:gdLst>
                <a:gd name="T0" fmla="*/ 0 w 312"/>
                <a:gd name="T1" fmla="*/ 1 h 29"/>
                <a:gd name="T2" fmla="*/ 310 w 312"/>
                <a:gd name="T3" fmla="*/ 0 h 29"/>
                <a:gd name="T4" fmla="*/ 312 w 312"/>
                <a:gd name="T5" fmla="*/ 29 h 29"/>
                <a:gd name="T6" fmla="*/ 3 w 312"/>
                <a:gd name="T7" fmla="*/ 29 h 29"/>
                <a:gd name="T8" fmla="*/ 0 w 312"/>
                <a:gd name="T9" fmla="*/ 1 h 29"/>
              </a:gdLst>
              <a:ahLst/>
              <a:cxnLst>
                <a:cxn ang="0">
                  <a:pos x="T0" y="T1"/>
                </a:cxn>
                <a:cxn ang="0">
                  <a:pos x="T2" y="T3"/>
                </a:cxn>
                <a:cxn ang="0">
                  <a:pos x="T4" y="T5"/>
                </a:cxn>
                <a:cxn ang="0">
                  <a:pos x="T6" y="T7"/>
                </a:cxn>
                <a:cxn ang="0">
                  <a:pos x="T8" y="T9"/>
                </a:cxn>
              </a:cxnLst>
              <a:rect l="0" t="0" r="r" b="b"/>
              <a:pathLst>
                <a:path w="312" h="29">
                  <a:moveTo>
                    <a:pt x="0" y="1"/>
                  </a:moveTo>
                  <a:lnTo>
                    <a:pt x="310" y="0"/>
                  </a:lnTo>
                  <a:lnTo>
                    <a:pt x="312" y="29"/>
                  </a:lnTo>
                  <a:lnTo>
                    <a:pt x="3" y="29"/>
                  </a:lnTo>
                  <a:lnTo>
                    <a:pt x="0" y="1"/>
                  </a:lnTo>
                  <a:close/>
                </a:path>
              </a:pathLst>
            </a:custGeom>
            <a:solidFill>
              <a:srgbClr val="F0AD8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2" name="Freeform 140"/>
            <p:cNvSpPr/>
            <p:nvPr/>
          </p:nvSpPr>
          <p:spPr bwMode="auto">
            <a:xfrm>
              <a:off x="801725" y="4431576"/>
              <a:ext cx="1012150" cy="993001"/>
            </a:xfrm>
            <a:custGeom>
              <a:avLst/>
              <a:gdLst>
                <a:gd name="T0" fmla="*/ 205 w 406"/>
                <a:gd name="T1" fmla="*/ 12 h 398"/>
                <a:gd name="T2" fmla="*/ 401 w 406"/>
                <a:gd name="T3" fmla="*/ 190 h 398"/>
                <a:gd name="T4" fmla="*/ 225 w 406"/>
                <a:gd name="T5" fmla="*/ 388 h 398"/>
                <a:gd name="T6" fmla="*/ 10 w 406"/>
                <a:gd name="T7" fmla="*/ 220 h 398"/>
                <a:gd name="T8" fmla="*/ 205 w 406"/>
                <a:gd name="T9" fmla="*/ 12 h 398"/>
              </a:gdLst>
              <a:ahLst/>
              <a:cxnLst>
                <a:cxn ang="0">
                  <a:pos x="T0" y="T1"/>
                </a:cxn>
                <a:cxn ang="0">
                  <a:pos x="T2" y="T3"/>
                </a:cxn>
                <a:cxn ang="0">
                  <a:pos x="T4" y="T5"/>
                </a:cxn>
                <a:cxn ang="0">
                  <a:pos x="T6" y="T7"/>
                </a:cxn>
                <a:cxn ang="0">
                  <a:pos x="T8" y="T9"/>
                </a:cxn>
              </a:cxnLst>
              <a:rect l="0" t="0" r="r" b="b"/>
              <a:pathLst>
                <a:path w="406" h="398">
                  <a:moveTo>
                    <a:pt x="205" y="12"/>
                  </a:moveTo>
                  <a:cubicBezTo>
                    <a:pt x="294" y="0"/>
                    <a:pt x="396" y="87"/>
                    <a:pt x="401" y="190"/>
                  </a:cubicBezTo>
                  <a:cubicBezTo>
                    <a:pt x="406" y="294"/>
                    <a:pt x="333" y="378"/>
                    <a:pt x="225" y="388"/>
                  </a:cubicBezTo>
                  <a:cubicBezTo>
                    <a:pt x="116" y="398"/>
                    <a:pt x="0" y="327"/>
                    <a:pt x="10" y="220"/>
                  </a:cubicBezTo>
                  <a:cubicBezTo>
                    <a:pt x="19" y="113"/>
                    <a:pt x="116" y="25"/>
                    <a:pt x="205" y="12"/>
                  </a:cubicBezTo>
                  <a:close/>
                </a:path>
              </a:pathLst>
            </a:custGeom>
            <a:solidFill>
              <a:srgbClr val="F0AD8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3" name="Freeform 141"/>
            <p:cNvSpPr/>
            <p:nvPr/>
          </p:nvSpPr>
          <p:spPr bwMode="auto">
            <a:xfrm>
              <a:off x="850964" y="4461667"/>
              <a:ext cx="951968" cy="938290"/>
            </a:xfrm>
            <a:custGeom>
              <a:avLst/>
              <a:gdLst>
                <a:gd name="T0" fmla="*/ 185 w 382"/>
                <a:gd name="T1" fmla="*/ 4 h 376"/>
                <a:gd name="T2" fmla="*/ 377 w 382"/>
                <a:gd name="T3" fmla="*/ 178 h 376"/>
                <a:gd name="T4" fmla="*/ 205 w 382"/>
                <a:gd name="T5" fmla="*/ 371 h 376"/>
                <a:gd name="T6" fmla="*/ 13 w 382"/>
                <a:gd name="T7" fmla="*/ 197 h 376"/>
                <a:gd name="T8" fmla="*/ 185 w 382"/>
                <a:gd name="T9" fmla="*/ 4 h 376"/>
              </a:gdLst>
              <a:ahLst/>
              <a:cxnLst>
                <a:cxn ang="0">
                  <a:pos x="T0" y="T1"/>
                </a:cxn>
                <a:cxn ang="0">
                  <a:pos x="T2" y="T3"/>
                </a:cxn>
                <a:cxn ang="0">
                  <a:pos x="T4" y="T5"/>
                </a:cxn>
                <a:cxn ang="0">
                  <a:pos x="T6" y="T7"/>
                </a:cxn>
                <a:cxn ang="0">
                  <a:pos x="T8" y="T9"/>
                </a:cxn>
              </a:cxnLst>
              <a:rect l="0" t="0" r="r" b="b"/>
              <a:pathLst>
                <a:path w="382" h="376">
                  <a:moveTo>
                    <a:pt x="185" y="4"/>
                  </a:moveTo>
                  <a:cubicBezTo>
                    <a:pt x="271" y="0"/>
                    <a:pt x="372" y="77"/>
                    <a:pt x="377" y="178"/>
                  </a:cubicBezTo>
                  <a:cubicBezTo>
                    <a:pt x="382" y="279"/>
                    <a:pt x="305" y="366"/>
                    <a:pt x="205" y="371"/>
                  </a:cubicBezTo>
                  <a:cubicBezTo>
                    <a:pt x="104" y="376"/>
                    <a:pt x="0" y="300"/>
                    <a:pt x="13" y="197"/>
                  </a:cubicBezTo>
                  <a:cubicBezTo>
                    <a:pt x="26" y="95"/>
                    <a:pt x="100" y="9"/>
                    <a:pt x="185" y="4"/>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4" name="Freeform 142"/>
            <p:cNvSpPr/>
            <p:nvPr/>
          </p:nvSpPr>
          <p:spPr bwMode="auto">
            <a:xfrm>
              <a:off x="1398072" y="4092369"/>
              <a:ext cx="462306" cy="1406068"/>
            </a:xfrm>
            <a:custGeom>
              <a:avLst/>
              <a:gdLst>
                <a:gd name="T0" fmla="*/ 0 w 169"/>
                <a:gd name="T1" fmla="*/ 9 h 514"/>
                <a:gd name="T2" fmla="*/ 137 w 169"/>
                <a:gd name="T3" fmla="*/ 0 h 514"/>
                <a:gd name="T4" fmla="*/ 169 w 169"/>
                <a:gd name="T5" fmla="*/ 505 h 514"/>
                <a:gd name="T6" fmla="*/ 31 w 169"/>
                <a:gd name="T7" fmla="*/ 514 h 514"/>
                <a:gd name="T8" fmla="*/ 0 w 169"/>
                <a:gd name="T9" fmla="*/ 9 h 514"/>
              </a:gdLst>
              <a:ahLst/>
              <a:cxnLst>
                <a:cxn ang="0">
                  <a:pos x="T0" y="T1"/>
                </a:cxn>
                <a:cxn ang="0">
                  <a:pos x="T2" y="T3"/>
                </a:cxn>
                <a:cxn ang="0">
                  <a:pos x="T4" y="T5"/>
                </a:cxn>
                <a:cxn ang="0">
                  <a:pos x="T6" y="T7"/>
                </a:cxn>
                <a:cxn ang="0">
                  <a:pos x="T8" y="T9"/>
                </a:cxn>
              </a:cxnLst>
              <a:rect l="0" t="0" r="r" b="b"/>
              <a:pathLst>
                <a:path w="169" h="514">
                  <a:moveTo>
                    <a:pt x="0" y="9"/>
                  </a:moveTo>
                  <a:lnTo>
                    <a:pt x="137" y="0"/>
                  </a:lnTo>
                  <a:lnTo>
                    <a:pt x="169" y="505"/>
                  </a:lnTo>
                  <a:lnTo>
                    <a:pt x="31" y="514"/>
                  </a:lnTo>
                  <a:lnTo>
                    <a:pt x="0" y="9"/>
                  </a:lnTo>
                  <a:close/>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5" name="Freeform 143"/>
            <p:cNvSpPr/>
            <p:nvPr/>
          </p:nvSpPr>
          <p:spPr bwMode="auto">
            <a:xfrm>
              <a:off x="1400808" y="5386279"/>
              <a:ext cx="538901" cy="180546"/>
            </a:xfrm>
            <a:custGeom>
              <a:avLst/>
              <a:gdLst>
                <a:gd name="T0" fmla="*/ 33 w 216"/>
                <a:gd name="T1" fmla="*/ 71 h 72"/>
                <a:gd name="T2" fmla="*/ 187 w 216"/>
                <a:gd name="T3" fmla="*/ 61 h 72"/>
                <a:gd name="T4" fmla="*/ 215 w 216"/>
                <a:gd name="T5" fmla="*/ 30 h 72"/>
                <a:gd name="T6" fmla="*/ 215 w 216"/>
                <a:gd name="T7" fmla="*/ 30 h 72"/>
                <a:gd name="T8" fmla="*/ 183 w 216"/>
                <a:gd name="T9" fmla="*/ 1 h 72"/>
                <a:gd name="T10" fmla="*/ 29 w 216"/>
                <a:gd name="T11" fmla="*/ 11 h 72"/>
                <a:gd name="T12" fmla="*/ 1 w 216"/>
                <a:gd name="T13" fmla="*/ 43 h 72"/>
                <a:gd name="T14" fmla="*/ 1 w 216"/>
                <a:gd name="T15" fmla="*/ 43 h 72"/>
                <a:gd name="T16" fmla="*/ 33 w 216"/>
                <a:gd name="T17"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2">
                  <a:moveTo>
                    <a:pt x="33" y="71"/>
                  </a:moveTo>
                  <a:cubicBezTo>
                    <a:pt x="187" y="61"/>
                    <a:pt x="187" y="61"/>
                    <a:pt x="187" y="61"/>
                  </a:cubicBezTo>
                  <a:cubicBezTo>
                    <a:pt x="203" y="60"/>
                    <a:pt x="216" y="46"/>
                    <a:pt x="215" y="30"/>
                  </a:cubicBezTo>
                  <a:cubicBezTo>
                    <a:pt x="215" y="30"/>
                    <a:pt x="215" y="30"/>
                    <a:pt x="215" y="30"/>
                  </a:cubicBezTo>
                  <a:cubicBezTo>
                    <a:pt x="214" y="13"/>
                    <a:pt x="199" y="0"/>
                    <a:pt x="183" y="1"/>
                  </a:cubicBezTo>
                  <a:cubicBezTo>
                    <a:pt x="29" y="11"/>
                    <a:pt x="29" y="11"/>
                    <a:pt x="29" y="11"/>
                  </a:cubicBezTo>
                  <a:cubicBezTo>
                    <a:pt x="13" y="12"/>
                    <a:pt x="0" y="26"/>
                    <a:pt x="1" y="43"/>
                  </a:cubicBezTo>
                  <a:cubicBezTo>
                    <a:pt x="1" y="43"/>
                    <a:pt x="1" y="43"/>
                    <a:pt x="1" y="43"/>
                  </a:cubicBezTo>
                  <a:cubicBezTo>
                    <a:pt x="2" y="59"/>
                    <a:pt x="16" y="72"/>
                    <a:pt x="33" y="71"/>
                  </a:cubicBezTo>
                  <a:close/>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6" name="Freeform 144"/>
            <p:cNvSpPr/>
            <p:nvPr/>
          </p:nvSpPr>
          <p:spPr bwMode="auto">
            <a:xfrm>
              <a:off x="793518" y="3061070"/>
              <a:ext cx="1282968" cy="1280233"/>
            </a:xfrm>
            <a:custGeom>
              <a:avLst/>
              <a:gdLst>
                <a:gd name="T0" fmla="*/ 281 w 514"/>
                <a:gd name="T1" fmla="*/ 513 h 514"/>
                <a:gd name="T2" fmla="*/ 257 w 514"/>
                <a:gd name="T3" fmla="*/ 514 h 514"/>
                <a:gd name="T4" fmla="*/ 0 w 514"/>
                <a:gd name="T5" fmla="*/ 257 h 514"/>
                <a:gd name="T6" fmla="*/ 257 w 514"/>
                <a:gd name="T7" fmla="*/ 0 h 514"/>
                <a:gd name="T8" fmla="*/ 514 w 514"/>
                <a:gd name="T9" fmla="*/ 0 h 514"/>
                <a:gd name="T10" fmla="*/ 514 w 514"/>
                <a:gd name="T11" fmla="*/ 257 h 514"/>
                <a:gd name="T12" fmla="*/ 514 w 514"/>
                <a:gd name="T13" fmla="*/ 513 h 514"/>
                <a:gd name="T14" fmla="*/ 281 w 514"/>
                <a:gd name="T15" fmla="*/ 513 h 5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4" h="514">
                  <a:moveTo>
                    <a:pt x="281" y="513"/>
                  </a:moveTo>
                  <a:cubicBezTo>
                    <a:pt x="273" y="513"/>
                    <a:pt x="265" y="514"/>
                    <a:pt x="257" y="514"/>
                  </a:cubicBezTo>
                  <a:cubicBezTo>
                    <a:pt x="115" y="514"/>
                    <a:pt x="0" y="399"/>
                    <a:pt x="0" y="257"/>
                  </a:cubicBezTo>
                  <a:cubicBezTo>
                    <a:pt x="0" y="115"/>
                    <a:pt x="115" y="0"/>
                    <a:pt x="257" y="0"/>
                  </a:cubicBezTo>
                  <a:cubicBezTo>
                    <a:pt x="514" y="0"/>
                    <a:pt x="514" y="0"/>
                    <a:pt x="514" y="0"/>
                  </a:cubicBezTo>
                  <a:cubicBezTo>
                    <a:pt x="514" y="257"/>
                    <a:pt x="514" y="257"/>
                    <a:pt x="514" y="257"/>
                  </a:cubicBezTo>
                  <a:cubicBezTo>
                    <a:pt x="514" y="513"/>
                    <a:pt x="514" y="513"/>
                    <a:pt x="514" y="513"/>
                  </a:cubicBezTo>
                  <a:lnTo>
                    <a:pt x="281" y="513"/>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7" name="Freeform 145"/>
            <p:cNvSpPr/>
            <p:nvPr/>
          </p:nvSpPr>
          <p:spPr bwMode="auto">
            <a:xfrm>
              <a:off x="815402" y="3061070"/>
              <a:ext cx="1261084" cy="943761"/>
            </a:xfrm>
            <a:custGeom>
              <a:avLst/>
              <a:gdLst>
                <a:gd name="T0" fmla="*/ 0 w 505"/>
                <a:gd name="T1" fmla="*/ 189 h 379"/>
                <a:gd name="T2" fmla="*/ 248 w 505"/>
                <a:gd name="T3" fmla="*/ 0 h 379"/>
                <a:gd name="T4" fmla="*/ 505 w 505"/>
                <a:gd name="T5" fmla="*/ 0 h 379"/>
                <a:gd name="T6" fmla="*/ 505 w 505"/>
                <a:gd name="T7" fmla="*/ 257 h 379"/>
                <a:gd name="T8" fmla="*/ 505 w 505"/>
                <a:gd name="T9" fmla="*/ 379 h 379"/>
                <a:gd name="T10" fmla="*/ 503 w 505"/>
                <a:gd name="T11" fmla="*/ 377 h 379"/>
                <a:gd name="T12" fmla="*/ 272 w 505"/>
                <a:gd name="T13" fmla="*/ 377 h 379"/>
                <a:gd name="T14" fmla="*/ 248 w 505"/>
                <a:gd name="T15" fmla="*/ 378 h 379"/>
                <a:gd name="T16" fmla="*/ 0 w 505"/>
                <a:gd name="T17" fmla="*/ 18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5" h="379">
                  <a:moveTo>
                    <a:pt x="0" y="189"/>
                  </a:moveTo>
                  <a:cubicBezTo>
                    <a:pt x="30" y="80"/>
                    <a:pt x="130" y="0"/>
                    <a:pt x="248" y="0"/>
                  </a:cubicBezTo>
                  <a:cubicBezTo>
                    <a:pt x="505" y="0"/>
                    <a:pt x="505" y="0"/>
                    <a:pt x="505" y="0"/>
                  </a:cubicBezTo>
                  <a:cubicBezTo>
                    <a:pt x="505" y="257"/>
                    <a:pt x="505" y="257"/>
                    <a:pt x="505" y="257"/>
                  </a:cubicBezTo>
                  <a:cubicBezTo>
                    <a:pt x="505" y="379"/>
                    <a:pt x="505" y="379"/>
                    <a:pt x="505" y="379"/>
                  </a:cubicBezTo>
                  <a:cubicBezTo>
                    <a:pt x="503" y="377"/>
                    <a:pt x="503" y="377"/>
                    <a:pt x="503" y="377"/>
                  </a:cubicBezTo>
                  <a:cubicBezTo>
                    <a:pt x="272" y="377"/>
                    <a:pt x="272" y="377"/>
                    <a:pt x="272" y="377"/>
                  </a:cubicBezTo>
                  <a:cubicBezTo>
                    <a:pt x="264" y="377"/>
                    <a:pt x="256" y="378"/>
                    <a:pt x="248" y="378"/>
                  </a:cubicBezTo>
                  <a:cubicBezTo>
                    <a:pt x="130" y="378"/>
                    <a:pt x="30" y="298"/>
                    <a:pt x="0" y="189"/>
                  </a:cubicBezTo>
                  <a:close/>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8" name="Oval 146"/>
            <p:cNvSpPr>
              <a:spLocks noChangeArrowheads="1"/>
            </p:cNvSpPr>
            <p:nvPr/>
          </p:nvSpPr>
          <p:spPr bwMode="auto">
            <a:xfrm>
              <a:off x="1906883" y="3061070"/>
              <a:ext cx="336471" cy="1280233"/>
            </a:xfrm>
            <a:prstGeom prst="ellipse">
              <a:avLst/>
            </a:prstGeom>
            <a:solidFill>
              <a:schemeClr val="bg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9" name="Freeform 147"/>
            <p:cNvSpPr/>
            <p:nvPr/>
          </p:nvSpPr>
          <p:spPr bwMode="auto">
            <a:xfrm>
              <a:off x="1906883" y="3061070"/>
              <a:ext cx="336471" cy="957439"/>
            </a:xfrm>
            <a:custGeom>
              <a:avLst/>
              <a:gdLst>
                <a:gd name="T0" fmla="*/ 68 w 134"/>
                <a:gd name="T1" fmla="*/ 0 h 384"/>
                <a:gd name="T2" fmla="*/ 134 w 134"/>
                <a:gd name="T3" fmla="*/ 257 h 384"/>
                <a:gd name="T4" fmla="*/ 126 w 134"/>
                <a:gd name="T5" fmla="*/ 384 h 384"/>
                <a:gd name="T6" fmla="*/ 67 w 134"/>
                <a:gd name="T7" fmla="*/ 379 h 384"/>
                <a:gd name="T8" fmla="*/ 65 w 134"/>
                <a:gd name="T9" fmla="*/ 377 h 384"/>
                <a:gd name="T10" fmla="*/ 8 w 134"/>
                <a:gd name="T11" fmla="*/ 377 h 384"/>
                <a:gd name="T12" fmla="*/ 0 w 134"/>
                <a:gd name="T13" fmla="*/ 257 h 384"/>
                <a:gd name="T14" fmla="*/ 34 w 134"/>
                <a:gd name="T15" fmla="*/ 33 h 384"/>
                <a:gd name="T16" fmla="*/ 67 w 134"/>
                <a:gd name="T17" fmla="*/ 0 h 384"/>
                <a:gd name="T18" fmla="*/ 68 w 134"/>
                <a:gd name="T1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384">
                  <a:moveTo>
                    <a:pt x="68" y="0"/>
                  </a:moveTo>
                  <a:cubicBezTo>
                    <a:pt x="104" y="1"/>
                    <a:pt x="134" y="115"/>
                    <a:pt x="134" y="257"/>
                  </a:cubicBezTo>
                  <a:cubicBezTo>
                    <a:pt x="134" y="303"/>
                    <a:pt x="131" y="346"/>
                    <a:pt x="126" y="384"/>
                  </a:cubicBezTo>
                  <a:cubicBezTo>
                    <a:pt x="105" y="381"/>
                    <a:pt x="85" y="379"/>
                    <a:pt x="67" y="379"/>
                  </a:cubicBezTo>
                  <a:cubicBezTo>
                    <a:pt x="65" y="377"/>
                    <a:pt x="65" y="377"/>
                    <a:pt x="65" y="377"/>
                  </a:cubicBezTo>
                  <a:cubicBezTo>
                    <a:pt x="8" y="377"/>
                    <a:pt x="8" y="377"/>
                    <a:pt x="8" y="377"/>
                  </a:cubicBezTo>
                  <a:cubicBezTo>
                    <a:pt x="3" y="341"/>
                    <a:pt x="0" y="300"/>
                    <a:pt x="0" y="257"/>
                  </a:cubicBezTo>
                  <a:cubicBezTo>
                    <a:pt x="0" y="160"/>
                    <a:pt x="14" y="77"/>
                    <a:pt x="34" y="33"/>
                  </a:cubicBezTo>
                  <a:cubicBezTo>
                    <a:pt x="67" y="0"/>
                    <a:pt x="67" y="0"/>
                    <a:pt x="67" y="0"/>
                  </a:cubicBezTo>
                  <a:lnTo>
                    <a:pt x="68" y="0"/>
                  </a:ln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0" name="Freeform 148"/>
            <p:cNvSpPr/>
            <p:nvPr/>
          </p:nvSpPr>
          <p:spPr bwMode="auto">
            <a:xfrm>
              <a:off x="3096843" y="3375657"/>
              <a:ext cx="331000" cy="648323"/>
            </a:xfrm>
            <a:custGeom>
              <a:avLst/>
              <a:gdLst>
                <a:gd name="T0" fmla="*/ 4 w 132"/>
                <a:gd name="T1" fmla="*/ 0 h 259"/>
                <a:gd name="T2" fmla="*/ 132 w 132"/>
                <a:gd name="T3" fmla="*/ 130 h 259"/>
                <a:gd name="T4" fmla="*/ 4 w 132"/>
                <a:gd name="T5" fmla="*/ 259 h 259"/>
                <a:gd name="T6" fmla="*/ 0 w 132"/>
                <a:gd name="T7" fmla="*/ 130 h 259"/>
                <a:gd name="T8" fmla="*/ 4 w 132"/>
                <a:gd name="T9" fmla="*/ 0 h 259"/>
              </a:gdLst>
              <a:ahLst/>
              <a:cxnLst>
                <a:cxn ang="0">
                  <a:pos x="T0" y="T1"/>
                </a:cxn>
                <a:cxn ang="0">
                  <a:pos x="T2" y="T3"/>
                </a:cxn>
                <a:cxn ang="0">
                  <a:pos x="T4" y="T5"/>
                </a:cxn>
                <a:cxn ang="0">
                  <a:pos x="T6" y="T7"/>
                </a:cxn>
                <a:cxn ang="0">
                  <a:pos x="T8" y="T9"/>
                </a:cxn>
              </a:cxnLst>
              <a:rect l="0" t="0" r="r" b="b"/>
              <a:pathLst>
                <a:path w="132" h="259">
                  <a:moveTo>
                    <a:pt x="4" y="0"/>
                  </a:moveTo>
                  <a:cubicBezTo>
                    <a:pt x="75" y="1"/>
                    <a:pt x="132" y="59"/>
                    <a:pt x="132" y="130"/>
                  </a:cubicBezTo>
                  <a:cubicBezTo>
                    <a:pt x="132" y="201"/>
                    <a:pt x="75" y="259"/>
                    <a:pt x="4" y="259"/>
                  </a:cubicBezTo>
                  <a:cubicBezTo>
                    <a:pt x="1" y="218"/>
                    <a:pt x="0" y="175"/>
                    <a:pt x="0" y="130"/>
                  </a:cubicBezTo>
                  <a:cubicBezTo>
                    <a:pt x="0" y="85"/>
                    <a:pt x="1" y="41"/>
                    <a:pt x="4" y="0"/>
                  </a:cubicBez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1" name="Freeform 149"/>
            <p:cNvSpPr>
              <a:spLocks noEditPoints="1"/>
            </p:cNvSpPr>
            <p:nvPr/>
          </p:nvSpPr>
          <p:spPr bwMode="auto">
            <a:xfrm>
              <a:off x="3028454" y="2544053"/>
              <a:ext cx="601819" cy="2314267"/>
            </a:xfrm>
            <a:custGeom>
              <a:avLst/>
              <a:gdLst>
                <a:gd name="T0" fmla="*/ 127 w 242"/>
                <a:gd name="T1" fmla="*/ 33 h 928"/>
                <a:gd name="T2" fmla="*/ 221 w 242"/>
                <a:gd name="T3" fmla="*/ 464 h 928"/>
                <a:gd name="T4" fmla="*/ 127 w 242"/>
                <a:gd name="T5" fmla="*/ 895 h 928"/>
                <a:gd name="T6" fmla="*/ 127 w 242"/>
                <a:gd name="T7" fmla="*/ 927 h 928"/>
                <a:gd name="T8" fmla="*/ 242 w 242"/>
                <a:gd name="T9" fmla="*/ 464 h 928"/>
                <a:gd name="T10" fmla="*/ 127 w 242"/>
                <a:gd name="T11" fmla="*/ 0 h 928"/>
                <a:gd name="T12" fmla="*/ 127 w 242"/>
                <a:gd name="T13" fmla="*/ 33 h 928"/>
                <a:gd name="T14" fmla="*/ 127 w 242"/>
                <a:gd name="T15" fmla="*/ 895 h 928"/>
                <a:gd name="T16" fmla="*/ 32 w 242"/>
                <a:gd name="T17" fmla="*/ 464 h 928"/>
                <a:gd name="T18" fmla="*/ 127 w 242"/>
                <a:gd name="T19" fmla="*/ 33 h 928"/>
                <a:gd name="T20" fmla="*/ 127 w 242"/>
                <a:gd name="T21" fmla="*/ 0 h 928"/>
                <a:gd name="T22" fmla="*/ 121 w 242"/>
                <a:gd name="T23" fmla="*/ 0 h 928"/>
                <a:gd name="T24" fmla="*/ 0 w 242"/>
                <a:gd name="T25" fmla="*/ 464 h 928"/>
                <a:gd name="T26" fmla="*/ 121 w 242"/>
                <a:gd name="T27" fmla="*/ 928 h 928"/>
                <a:gd name="T28" fmla="*/ 127 w 242"/>
                <a:gd name="T29" fmla="*/ 927 h 928"/>
                <a:gd name="T30" fmla="*/ 127 w 242"/>
                <a:gd name="T31" fmla="*/ 895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2" h="928">
                  <a:moveTo>
                    <a:pt x="127" y="33"/>
                  </a:moveTo>
                  <a:cubicBezTo>
                    <a:pt x="179" y="33"/>
                    <a:pt x="221" y="226"/>
                    <a:pt x="221" y="464"/>
                  </a:cubicBezTo>
                  <a:cubicBezTo>
                    <a:pt x="221" y="702"/>
                    <a:pt x="179" y="895"/>
                    <a:pt x="127" y="895"/>
                  </a:cubicBezTo>
                  <a:cubicBezTo>
                    <a:pt x="127" y="927"/>
                    <a:pt x="127" y="927"/>
                    <a:pt x="127" y="927"/>
                  </a:cubicBezTo>
                  <a:cubicBezTo>
                    <a:pt x="191" y="916"/>
                    <a:pt x="242" y="713"/>
                    <a:pt x="242" y="464"/>
                  </a:cubicBezTo>
                  <a:cubicBezTo>
                    <a:pt x="242" y="215"/>
                    <a:pt x="191" y="11"/>
                    <a:pt x="127" y="0"/>
                  </a:cubicBezTo>
                  <a:lnTo>
                    <a:pt x="127" y="33"/>
                  </a:lnTo>
                  <a:close/>
                  <a:moveTo>
                    <a:pt x="127" y="895"/>
                  </a:moveTo>
                  <a:cubicBezTo>
                    <a:pt x="75" y="895"/>
                    <a:pt x="32" y="702"/>
                    <a:pt x="32" y="464"/>
                  </a:cubicBezTo>
                  <a:cubicBezTo>
                    <a:pt x="32" y="226"/>
                    <a:pt x="75" y="33"/>
                    <a:pt x="127" y="33"/>
                  </a:cubicBezTo>
                  <a:cubicBezTo>
                    <a:pt x="127" y="0"/>
                    <a:pt x="127" y="0"/>
                    <a:pt x="127" y="0"/>
                  </a:cubicBezTo>
                  <a:cubicBezTo>
                    <a:pt x="125" y="0"/>
                    <a:pt x="123" y="0"/>
                    <a:pt x="121" y="0"/>
                  </a:cubicBezTo>
                  <a:cubicBezTo>
                    <a:pt x="54" y="0"/>
                    <a:pt x="0" y="207"/>
                    <a:pt x="0" y="464"/>
                  </a:cubicBezTo>
                  <a:cubicBezTo>
                    <a:pt x="0" y="720"/>
                    <a:pt x="54" y="928"/>
                    <a:pt x="121" y="928"/>
                  </a:cubicBezTo>
                  <a:cubicBezTo>
                    <a:pt x="123" y="928"/>
                    <a:pt x="125" y="928"/>
                    <a:pt x="127" y="927"/>
                  </a:cubicBezTo>
                  <a:lnTo>
                    <a:pt x="127" y="895"/>
                  </a:lnTo>
                  <a:close/>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2" name="Freeform 150"/>
            <p:cNvSpPr/>
            <p:nvPr/>
          </p:nvSpPr>
          <p:spPr bwMode="auto">
            <a:xfrm>
              <a:off x="946708" y="4437047"/>
              <a:ext cx="869902" cy="615497"/>
            </a:xfrm>
            <a:custGeom>
              <a:avLst/>
              <a:gdLst>
                <a:gd name="T0" fmla="*/ 309 w 349"/>
                <a:gd name="T1" fmla="*/ 2 h 247"/>
                <a:gd name="T2" fmla="*/ 147 w 349"/>
                <a:gd name="T3" fmla="*/ 10 h 247"/>
                <a:gd name="T4" fmla="*/ 54 w 349"/>
                <a:gd name="T5" fmla="*/ 247 h 247"/>
                <a:gd name="T6" fmla="*/ 171 w 349"/>
                <a:gd name="T7" fmla="*/ 85 h 247"/>
                <a:gd name="T8" fmla="*/ 260 w 349"/>
                <a:gd name="T9" fmla="*/ 81 h 247"/>
                <a:gd name="T10" fmla="*/ 309 w 349"/>
                <a:gd name="T11" fmla="*/ 2 h 247"/>
              </a:gdLst>
              <a:ahLst/>
              <a:cxnLst>
                <a:cxn ang="0">
                  <a:pos x="T0" y="T1"/>
                </a:cxn>
                <a:cxn ang="0">
                  <a:pos x="T2" y="T3"/>
                </a:cxn>
                <a:cxn ang="0">
                  <a:pos x="T4" y="T5"/>
                </a:cxn>
                <a:cxn ang="0">
                  <a:pos x="T6" y="T7"/>
                </a:cxn>
                <a:cxn ang="0">
                  <a:pos x="T8" y="T9"/>
                </a:cxn>
                <a:cxn ang="0">
                  <a:pos x="T10" y="T11"/>
                </a:cxn>
              </a:cxnLst>
              <a:rect l="0" t="0" r="r" b="b"/>
              <a:pathLst>
                <a:path w="349" h="247">
                  <a:moveTo>
                    <a:pt x="309" y="2"/>
                  </a:moveTo>
                  <a:cubicBezTo>
                    <a:pt x="147" y="10"/>
                    <a:pt x="147" y="10"/>
                    <a:pt x="147" y="10"/>
                  </a:cubicBezTo>
                  <a:cubicBezTo>
                    <a:pt x="2" y="84"/>
                    <a:pt x="0" y="164"/>
                    <a:pt x="54" y="247"/>
                  </a:cubicBezTo>
                  <a:cubicBezTo>
                    <a:pt x="120" y="228"/>
                    <a:pt x="163" y="168"/>
                    <a:pt x="171" y="85"/>
                  </a:cubicBezTo>
                  <a:cubicBezTo>
                    <a:pt x="260" y="81"/>
                    <a:pt x="260" y="81"/>
                    <a:pt x="260" y="81"/>
                  </a:cubicBezTo>
                  <a:cubicBezTo>
                    <a:pt x="334" y="77"/>
                    <a:pt x="349" y="0"/>
                    <a:pt x="309" y="2"/>
                  </a:cubicBezTo>
                  <a:close/>
                </a:path>
              </a:pathLst>
            </a:custGeom>
            <a:solidFill>
              <a:srgbClr val="F0AD8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3" name="Freeform 151"/>
            <p:cNvSpPr/>
            <p:nvPr/>
          </p:nvSpPr>
          <p:spPr bwMode="auto">
            <a:xfrm>
              <a:off x="1439105" y="4612121"/>
              <a:ext cx="582670" cy="210637"/>
            </a:xfrm>
            <a:custGeom>
              <a:avLst/>
              <a:gdLst>
                <a:gd name="T0" fmla="*/ 47 w 233"/>
                <a:gd name="T1" fmla="*/ 11 h 85"/>
                <a:gd name="T2" fmla="*/ 181 w 233"/>
                <a:gd name="T3" fmla="*/ 3 h 85"/>
                <a:gd name="T4" fmla="*/ 186 w 233"/>
                <a:gd name="T5" fmla="*/ 74 h 85"/>
                <a:gd name="T6" fmla="*/ 51 w 233"/>
                <a:gd name="T7" fmla="*/ 82 h 85"/>
                <a:gd name="T8" fmla="*/ 47 w 233"/>
                <a:gd name="T9" fmla="*/ 11 h 85"/>
              </a:gdLst>
              <a:ahLst/>
              <a:cxnLst>
                <a:cxn ang="0">
                  <a:pos x="T0" y="T1"/>
                </a:cxn>
                <a:cxn ang="0">
                  <a:pos x="T2" y="T3"/>
                </a:cxn>
                <a:cxn ang="0">
                  <a:pos x="T4" y="T5"/>
                </a:cxn>
                <a:cxn ang="0">
                  <a:pos x="T6" y="T7"/>
                </a:cxn>
                <a:cxn ang="0">
                  <a:pos x="T8" y="T9"/>
                </a:cxn>
              </a:cxnLst>
              <a:rect l="0" t="0" r="r" b="b"/>
              <a:pathLst>
                <a:path w="233" h="85">
                  <a:moveTo>
                    <a:pt x="47" y="11"/>
                  </a:moveTo>
                  <a:cubicBezTo>
                    <a:pt x="181" y="3"/>
                    <a:pt x="181" y="3"/>
                    <a:pt x="181" y="3"/>
                  </a:cubicBezTo>
                  <a:cubicBezTo>
                    <a:pt x="228" y="0"/>
                    <a:pt x="233" y="71"/>
                    <a:pt x="186" y="74"/>
                  </a:cubicBezTo>
                  <a:cubicBezTo>
                    <a:pt x="51" y="82"/>
                    <a:pt x="51" y="82"/>
                    <a:pt x="51" y="82"/>
                  </a:cubicBezTo>
                  <a:cubicBezTo>
                    <a:pt x="4" y="85"/>
                    <a:pt x="0" y="14"/>
                    <a:pt x="47" y="11"/>
                  </a:cubicBezTo>
                  <a:close/>
                </a:path>
              </a:pathLst>
            </a:custGeom>
            <a:solidFill>
              <a:srgbClr val="F0AD8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4" name="Freeform 152"/>
            <p:cNvSpPr/>
            <p:nvPr/>
          </p:nvSpPr>
          <p:spPr bwMode="auto">
            <a:xfrm>
              <a:off x="1455519" y="4781725"/>
              <a:ext cx="615496" cy="205166"/>
            </a:xfrm>
            <a:custGeom>
              <a:avLst/>
              <a:gdLst>
                <a:gd name="T0" fmla="*/ 47 w 247"/>
                <a:gd name="T1" fmla="*/ 10 h 83"/>
                <a:gd name="T2" fmla="*/ 195 w 247"/>
                <a:gd name="T3" fmla="*/ 2 h 83"/>
                <a:gd name="T4" fmla="*/ 200 w 247"/>
                <a:gd name="T5" fmla="*/ 74 h 83"/>
                <a:gd name="T6" fmla="*/ 52 w 247"/>
                <a:gd name="T7" fmla="*/ 81 h 83"/>
                <a:gd name="T8" fmla="*/ 47 w 247"/>
                <a:gd name="T9" fmla="*/ 10 h 83"/>
              </a:gdLst>
              <a:ahLst/>
              <a:cxnLst>
                <a:cxn ang="0">
                  <a:pos x="T0" y="T1"/>
                </a:cxn>
                <a:cxn ang="0">
                  <a:pos x="T2" y="T3"/>
                </a:cxn>
                <a:cxn ang="0">
                  <a:pos x="T4" y="T5"/>
                </a:cxn>
                <a:cxn ang="0">
                  <a:pos x="T6" y="T7"/>
                </a:cxn>
                <a:cxn ang="0">
                  <a:pos x="T8" y="T9"/>
                </a:cxn>
              </a:cxnLst>
              <a:rect l="0" t="0" r="r" b="b"/>
              <a:pathLst>
                <a:path w="247" h="83">
                  <a:moveTo>
                    <a:pt x="47" y="10"/>
                  </a:moveTo>
                  <a:cubicBezTo>
                    <a:pt x="195" y="2"/>
                    <a:pt x="195" y="2"/>
                    <a:pt x="195" y="2"/>
                  </a:cubicBezTo>
                  <a:cubicBezTo>
                    <a:pt x="243" y="0"/>
                    <a:pt x="247" y="71"/>
                    <a:pt x="200" y="74"/>
                  </a:cubicBezTo>
                  <a:cubicBezTo>
                    <a:pt x="52" y="81"/>
                    <a:pt x="52" y="81"/>
                    <a:pt x="52" y="81"/>
                  </a:cubicBezTo>
                  <a:cubicBezTo>
                    <a:pt x="4" y="83"/>
                    <a:pt x="0" y="12"/>
                    <a:pt x="47" y="10"/>
                  </a:cubicBezTo>
                  <a:close/>
                </a:path>
              </a:pathLst>
            </a:custGeom>
            <a:solidFill>
              <a:srgbClr val="F0AD8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5" name="Freeform 153"/>
            <p:cNvSpPr/>
            <p:nvPr/>
          </p:nvSpPr>
          <p:spPr bwMode="auto">
            <a:xfrm>
              <a:off x="1469196" y="4954064"/>
              <a:ext cx="560786" cy="202430"/>
            </a:xfrm>
            <a:custGeom>
              <a:avLst/>
              <a:gdLst>
                <a:gd name="T0" fmla="*/ 47 w 225"/>
                <a:gd name="T1" fmla="*/ 8 h 81"/>
                <a:gd name="T2" fmla="*/ 174 w 225"/>
                <a:gd name="T3" fmla="*/ 2 h 81"/>
                <a:gd name="T4" fmla="*/ 179 w 225"/>
                <a:gd name="T5" fmla="*/ 72 h 81"/>
                <a:gd name="T6" fmla="*/ 51 w 225"/>
                <a:gd name="T7" fmla="*/ 79 h 81"/>
                <a:gd name="T8" fmla="*/ 47 w 225"/>
                <a:gd name="T9" fmla="*/ 8 h 81"/>
              </a:gdLst>
              <a:ahLst/>
              <a:cxnLst>
                <a:cxn ang="0">
                  <a:pos x="T0" y="T1"/>
                </a:cxn>
                <a:cxn ang="0">
                  <a:pos x="T2" y="T3"/>
                </a:cxn>
                <a:cxn ang="0">
                  <a:pos x="T4" y="T5"/>
                </a:cxn>
                <a:cxn ang="0">
                  <a:pos x="T6" y="T7"/>
                </a:cxn>
                <a:cxn ang="0">
                  <a:pos x="T8" y="T9"/>
                </a:cxn>
              </a:cxnLst>
              <a:rect l="0" t="0" r="r" b="b"/>
              <a:pathLst>
                <a:path w="225" h="81">
                  <a:moveTo>
                    <a:pt x="47" y="8"/>
                  </a:moveTo>
                  <a:cubicBezTo>
                    <a:pt x="174" y="2"/>
                    <a:pt x="174" y="2"/>
                    <a:pt x="174" y="2"/>
                  </a:cubicBezTo>
                  <a:cubicBezTo>
                    <a:pt x="221" y="0"/>
                    <a:pt x="225" y="70"/>
                    <a:pt x="179" y="72"/>
                  </a:cubicBezTo>
                  <a:cubicBezTo>
                    <a:pt x="51" y="79"/>
                    <a:pt x="51" y="79"/>
                    <a:pt x="51" y="79"/>
                  </a:cubicBezTo>
                  <a:cubicBezTo>
                    <a:pt x="5" y="81"/>
                    <a:pt x="0" y="11"/>
                    <a:pt x="47" y="8"/>
                  </a:cubicBezTo>
                  <a:close/>
                </a:path>
              </a:pathLst>
            </a:custGeom>
            <a:solidFill>
              <a:srgbClr val="F0AD8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6" name="Freeform 154"/>
            <p:cNvSpPr/>
            <p:nvPr/>
          </p:nvSpPr>
          <p:spPr bwMode="auto">
            <a:xfrm>
              <a:off x="1537585" y="5123667"/>
              <a:ext cx="478719" cy="196959"/>
            </a:xfrm>
            <a:custGeom>
              <a:avLst/>
              <a:gdLst>
                <a:gd name="T0" fmla="*/ 47 w 192"/>
                <a:gd name="T1" fmla="*/ 7 h 80"/>
                <a:gd name="T2" fmla="*/ 142 w 192"/>
                <a:gd name="T3" fmla="*/ 3 h 80"/>
                <a:gd name="T4" fmla="*/ 146 w 192"/>
                <a:gd name="T5" fmla="*/ 73 h 80"/>
                <a:gd name="T6" fmla="*/ 51 w 192"/>
                <a:gd name="T7" fmla="*/ 77 h 80"/>
                <a:gd name="T8" fmla="*/ 47 w 192"/>
                <a:gd name="T9" fmla="*/ 7 h 80"/>
              </a:gdLst>
              <a:ahLst/>
              <a:cxnLst>
                <a:cxn ang="0">
                  <a:pos x="T0" y="T1"/>
                </a:cxn>
                <a:cxn ang="0">
                  <a:pos x="T2" y="T3"/>
                </a:cxn>
                <a:cxn ang="0">
                  <a:pos x="T4" y="T5"/>
                </a:cxn>
                <a:cxn ang="0">
                  <a:pos x="T6" y="T7"/>
                </a:cxn>
                <a:cxn ang="0">
                  <a:pos x="T8" y="T9"/>
                </a:cxn>
              </a:cxnLst>
              <a:rect l="0" t="0" r="r" b="b"/>
              <a:pathLst>
                <a:path w="192" h="80">
                  <a:moveTo>
                    <a:pt x="47" y="7"/>
                  </a:moveTo>
                  <a:cubicBezTo>
                    <a:pt x="142" y="3"/>
                    <a:pt x="142" y="3"/>
                    <a:pt x="142" y="3"/>
                  </a:cubicBezTo>
                  <a:cubicBezTo>
                    <a:pt x="188" y="0"/>
                    <a:pt x="192" y="70"/>
                    <a:pt x="146" y="73"/>
                  </a:cubicBezTo>
                  <a:cubicBezTo>
                    <a:pt x="51" y="77"/>
                    <a:pt x="51" y="77"/>
                    <a:pt x="51" y="77"/>
                  </a:cubicBezTo>
                  <a:cubicBezTo>
                    <a:pt x="5" y="80"/>
                    <a:pt x="0" y="10"/>
                    <a:pt x="47" y="7"/>
                  </a:cubicBezTo>
                  <a:close/>
                </a:path>
              </a:pathLst>
            </a:custGeom>
            <a:solidFill>
              <a:srgbClr val="F0AD8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7" name="Freeform 155"/>
            <p:cNvSpPr/>
            <p:nvPr/>
          </p:nvSpPr>
          <p:spPr bwMode="auto">
            <a:xfrm>
              <a:off x="1455519" y="4620328"/>
              <a:ext cx="547108" cy="194223"/>
            </a:xfrm>
            <a:custGeom>
              <a:avLst/>
              <a:gdLst>
                <a:gd name="T0" fmla="*/ 43 w 220"/>
                <a:gd name="T1" fmla="*/ 11 h 77"/>
                <a:gd name="T2" fmla="*/ 174 w 220"/>
                <a:gd name="T3" fmla="*/ 2 h 77"/>
                <a:gd name="T4" fmla="*/ 177 w 220"/>
                <a:gd name="T5" fmla="*/ 63 h 77"/>
                <a:gd name="T6" fmla="*/ 47 w 220"/>
                <a:gd name="T7" fmla="*/ 75 h 77"/>
                <a:gd name="T8" fmla="*/ 43 w 220"/>
                <a:gd name="T9" fmla="*/ 11 h 77"/>
              </a:gdLst>
              <a:ahLst/>
              <a:cxnLst>
                <a:cxn ang="0">
                  <a:pos x="T0" y="T1"/>
                </a:cxn>
                <a:cxn ang="0">
                  <a:pos x="T2" y="T3"/>
                </a:cxn>
                <a:cxn ang="0">
                  <a:pos x="T4" y="T5"/>
                </a:cxn>
                <a:cxn ang="0">
                  <a:pos x="T6" y="T7"/>
                </a:cxn>
                <a:cxn ang="0">
                  <a:pos x="T8" y="T9"/>
                </a:cxn>
              </a:cxnLst>
              <a:rect l="0" t="0" r="r" b="b"/>
              <a:pathLst>
                <a:path w="220" h="77">
                  <a:moveTo>
                    <a:pt x="43" y="11"/>
                  </a:moveTo>
                  <a:cubicBezTo>
                    <a:pt x="174" y="2"/>
                    <a:pt x="174" y="2"/>
                    <a:pt x="174" y="2"/>
                  </a:cubicBezTo>
                  <a:cubicBezTo>
                    <a:pt x="217" y="0"/>
                    <a:pt x="220" y="61"/>
                    <a:pt x="177" y="63"/>
                  </a:cubicBezTo>
                  <a:cubicBezTo>
                    <a:pt x="47" y="75"/>
                    <a:pt x="47" y="75"/>
                    <a:pt x="47" y="75"/>
                  </a:cubicBezTo>
                  <a:cubicBezTo>
                    <a:pt x="5" y="77"/>
                    <a:pt x="0" y="13"/>
                    <a:pt x="43" y="11"/>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8" name="Freeform 156"/>
            <p:cNvSpPr/>
            <p:nvPr/>
          </p:nvSpPr>
          <p:spPr bwMode="auto">
            <a:xfrm>
              <a:off x="1469196" y="4795402"/>
              <a:ext cx="588141" cy="186017"/>
            </a:xfrm>
            <a:custGeom>
              <a:avLst/>
              <a:gdLst>
                <a:gd name="T0" fmla="*/ 43 w 236"/>
                <a:gd name="T1" fmla="*/ 7 h 74"/>
                <a:gd name="T2" fmla="*/ 188 w 236"/>
                <a:gd name="T3" fmla="*/ 2 h 74"/>
                <a:gd name="T4" fmla="*/ 193 w 236"/>
                <a:gd name="T5" fmla="*/ 62 h 74"/>
                <a:gd name="T6" fmla="*/ 47 w 236"/>
                <a:gd name="T7" fmla="*/ 71 h 74"/>
                <a:gd name="T8" fmla="*/ 43 w 236"/>
                <a:gd name="T9" fmla="*/ 7 h 74"/>
              </a:gdLst>
              <a:ahLst/>
              <a:cxnLst>
                <a:cxn ang="0">
                  <a:pos x="T0" y="T1"/>
                </a:cxn>
                <a:cxn ang="0">
                  <a:pos x="T2" y="T3"/>
                </a:cxn>
                <a:cxn ang="0">
                  <a:pos x="T4" y="T5"/>
                </a:cxn>
                <a:cxn ang="0">
                  <a:pos x="T6" y="T7"/>
                </a:cxn>
                <a:cxn ang="0">
                  <a:pos x="T8" y="T9"/>
                </a:cxn>
              </a:cxnLst>
              <a:rect l="0" t="0" r="r" b="b"/>
              <a:pathLst>
                <a:path w="236" h="74">
                  <a:moveTo>
                    <a:pt x="43" y="7"/>
                  </a:moveTo>
                  <a:cubicBezTo>
                    <a:pt x="188" y="2"/>
                    <a:pt x="188" y="2"/>
                    <a:pt x="188" y="2"/>
                  </a:cubicBezTo>
                  <a:cubicBezTo>
                    <a:pt x="230" y="0"/>
                    <a:pt x="236" y="59"/>
                    <a:pt x="193" y="62"/>
                  </a:cubicBezTo>
                  <a:cubicBezTo>
                    <a:pt x="47" y="71"/>
                    <a:pt x="47" y="71"/>
                    <a:pt x="47" y="71"/>
                  </a:cubicBezTo>
                  <a:cubicBezTo>
                    <a:pt x="4" y="74"/>
                    <a:pt x="0" y="9"/>
                    <a:pt x="43" y="7"/>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9" name="Freeform 157"/>
            <p:cNvSpPr/>
            <p:nvPr/>
          </p:nvSpPr>
          <p:spPr bwMode="auto">
            <a:xfrm>
              <a:off x="1485610" y="4975948"/>
              <a:ext cx="525224" cy="175075"/>
            </a:xfrm>
            <a:custGeom>
              <a:avLst/>
              <a:gdLst>
                <a:gd name="T0" fmla="*/ 43 w 211"/>
                <a:gd name="T1" fmla="*/ 3 h 70"/>
                <a:gd name="T2" fmla="*/ 168 w 211"/>
                <a:gd name="T3" fmla="*/ 1 h 70"/>
                <a:gd name="T4" fmla="*/ 169 w 211"/>
                <a:gd name="T5" fmla="*/ 60 h 70"/>
                <a:gd name="T6" fmla="*/ 47 w 211"/>
                <a:gd name="T7" fmla="*/ 67 h 70"/>
                <a:gd name="T8" fmla="*/ 43 w 211"/>
                <a:gd name="T9" fmla="*/ 3 h 70"/>
              </a:gdLst>
              <a:ahLst/>
              <a:cxnLst>
                <a:cxn ang="0">
                  <a:pos x="T0" y="T1"/>
                </a:cxn>
                <a:cxn ang="0">
                  <a:pos x="T2" y="T3"/>
                </a:cxn>
                <a:cxn ang="0">
                  <a:pos x="T4" y="T5"/>
                </a:cxn>
                <a:cxn ang="0">
                  <a:pos x="T6" y="T7"/>
                </a:cxn>
                <a:cxn ang="0">
                  <a:pos x="T8" y="T9"/>
                </a:cxn>
              </a:cxnLst>
              <a:rect l="0" t="0" r="r" b="b"/>
              <a:pathLst>
                <a:path w="211" h="70">
                  <a:moveTo>
                    <a:pt x="43" y="3"/>
                  </a:moveTo>
                  <a:cubicBezTo>
                    <a:pt x="168" y="1"/>
                    <a:pt x="168" y="1"/>
                    <a:pt x="168" y="1"/>
                  </a:cubicBezTo>
                  <a:cubicBezTo>
                    <a:pt x="210" y="0"/>
                    <a:pt x="211" y="58"/>
                    <a:pt x="169" y="60"/>
                  </a:cubicBezTo>
                  <a:cubicBezTo>
                    <a:pt x="47" y="67"/>
                    <a:pt x="47" y="67"/>
                    <a:pt x="47" y="67"/>
                  </a:cubicBezTo>
                  <a:cubicBezTo>
                    <a:pt x="4" y="70"/>
                    <a:pt x="0" y="4"/>
                    <a:pt x="43" y="3"/>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0" name="Freeform 158"/>
            <p:cNvSpPr/>
            <p:nvPr/>
          </p:nvSpPr>
          <p:spPr bwMode="auto">
            <a:xfrm>
              <a:off x="1553998" y="5140081"/>
              <a:ext cx="448629" cy="175075"/>
            </a:xfrm>
            <a:custGeom>
              <a:avLst/>
              <a:gdLst>
                <a:gd name="T0" fmla="*/ 42 w 180"/>
                <a:gd name="T1" fmla="*/ 3 h 70"/>
                <a:gd name="T2" fmla="*/ 135 w 180"/>
                <a:gd name="T3" fmla="*/ 1 h 70"/>
                <a:gd name="T4" fmla="*/ 138 w 180"/>
                <a:gd name="T5" fmla="*/ 62 h 70"/>
                <a:gd name="T6" fmla="*/ 46 w 180"/>
                <a:gd name="T7" fmla="*/ 67 h 70"/>
                <a:gd name="T8" fmla="*/ 42 w 180"/>
                <a:gd name="T9" fmla="*/ 3 h 70"/>
              </a:gdLst>
              <a:ahLst/>
              <a:cxnLst>
                <a:cxn ang="0">
                  <a:pos x="T0" y="T1"/>
                </a:cxn>
                <a:cxn ang="0">
                  <a:pos x="T2" y="T3"/>
                </a:cxn>
                <a:cxn ang="0">
                  <a:pos x="T4" y="T5"/>
                </a:cxn>
                <a:cxn ang="0">
                  <a:pos x="T6" y="T7"/>
                </a:cxn>
                <a:cxn ang="0">
                  <a:pos x="T8" y="T9"/>
                </a:cxn>
              </a:cxnLst>
              <a:rect l="0" t="0" r="r" b="b"/>
              <a:pathLst>
                <a:path w="180" h="70">
                  <a:moveTo>
                    <a:pt x="42" y="3"/>
                  </a:moveTo>
                  <a:cubicBezTo>
                    <a:pt x="135" y="1"/>
                    <a:pt x="135" y="1"/>
                    <a:pt x="135" y="1"/>
                  </a:cubicBezTo>
                  <a:cubicBezTo>
                    <a:pt x="177" y="0"/>
                    <a:pt x="180" y="60"/>
                    <a:pt x="138" y="62"/>
                  </a:cubicBezTo>
                  <a:cubicBezTo>
                    <a:pt x="46" y="67"/>
                    <a:pt x="46" y="67"/>
                    <a:pt x="46" y="67"/>
                  </a:cubicBezTo>
                  <a:cubicBezTo>
                    <a:pt x="4" y="70"/>
                    <a:pt x="0" y="4"/>
                    <a:pt x="42" y="3"/>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1" name="Freeform 159"/>
            <p:cNvSpPr/>
            <p:nvPr/>
          </p:nvSpPr>
          <p:spPr bwMode="auto">
            <a:xfrm>
              <a:off x="1176494" y="4447989"/>
              <a:ext cx="629174" cy="194223"/>
            </a:xfrm>
            <a:custGeom>
              <a:avLst/>
              <a:gdLst>
                <a:gd name="T0" fmla="*/ 213 w 252"/>
                <a:gd name="T1" fmla="*/ 2 h 78"/>
                <a:gd name="T2" fmla="*/ 54 w 252"/>
                <a:gd name="T3" fmla="*/ 10 h 78"/>
                <a:gd name="T4" fmla="*/ 0 w 252"/>
                <a:gd name="T5" fmla="*/ 78 h 78"/>
                <a:gd name="T6" fmla="*/ 162 w 252"/>
                <a:gd name="T7" fmla="*/ 74 h 78"/>
                <a:gd name="T8" fmla="*/ 213 w 252"/>
                <a:gd name="T9" fmla="*/ 2 h 78"/>
              </a:gdLst>
              <a:ahLst/>
              <a:cxnLst>
                <a:cxn ang="0">
                  <a:pos x="T0" y="T1"/>
                </a:cxn>
                <a:cxn ang="0">
                  <a:pos x="T2" y="T3"/>
                </a:cxn>
                <a:cxn ang="0">
                  <a:pos x="T4" y="T5"/>
                </a:cxn>
                <a:cxn ang="0">
                  <a:pos x="T6" y="T7"/>
                </a:cxn>
                <a:cxn ang="0">
                  <a:pos x="T8" y="T9"/>
                </a:cxn>
              </a:cxnLst>
              <a:rect l="0" t="0" r="r" b="b"/>
              <a:pathLst>
                <a:path w="252" h="78">
                  <a:moveTo>
                    <a:pt x="213" y="2"/>
                  </a:moveTo>
                  <a:cubicBezTo>
                    <a:pt x="54" y="10"/>
                    <a:pt x="54" y="10"/>
                    <a:pt x="54" y="10"/>
                  </a:cubicBezTo>
                  <a:cubicBezTo>
                    <a:pt x="0" y="78"/>
                    <a:pt x="0" y="78"/>
                    <a:pt x="0" y="78"/>
                  </a:cubicBezTo>
                  <a:cubicBezTo>
                    <a:pt x="162" y="74"/>
                    <a:pt x="162" y="74"/>
                    <a:pt x="162" y="74"/>
                  </a:cubicBezTo>
                  <a:cubicBezTo>
                    <a:pt x="234" y="72"/>
                    <a:pt x="252" y="0"/>
                    <a:pt x="213" y="2"/>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2" name="Freeform 160"/>
            <p:cNvSpPr/>
            <p:nvPr/>
          </p:nvSpPr>
          <p:spPr bwMode="auto">
            <a:xfrm>
              <a:off x="883791" y="4456195"/>
              <a:ext cx="574463" cy="656530"/>
            </a:xfrm>
            <a:custGeom>
              <a:avLst/>
              <a:gdLst>
                <a:gd name="T0" fmla="*/ 0 w 231"/>
                <a:gd name="T1" fmla="*/ 199 h 263"/>
                <a:gd name="T2" fmla="*/ 172 w 231"/>
                <a:gd name="T3" fmla="*/ 6 h 263"/>
                <a:gd name="T4" fmla="*/ 194 w 231"/>
                <a:gd name="T5" fmla="*/ 74 h 263"/>
                <a:gd name="T6" fmla="*/ 79 w 231"/>
                <a:gd name="T7" fmla="*/ 238 h 263"/>
                <a:gd name="T8" fmla="*/ 0 w 231"/>
                <a:gd name="T9" fmla="*/ 199 h 263"/>
              </a:gdLst>
              <a:ahLst/>
              <a:cxnLst>
                <a:cxn ang="0">
                  <a:pos x="T0" y="T1"/>
                </a:cxn>
                <a:cxn ang="0">
                  <a:pos x="T2" y="T3"/>
                </a:cxn>
                <a:cxn ang="0">
                  <a:pos x="T4" y="T5"/>
                </a:cxn>
                <a:cxn ang="0">
                  <a:pos x="T6" y="T7"/>
                </a:cxn>
                <a:cxn ang="0">
                  <a:pos x="T8" y="T9"/>
                </a:cxn>
              </a:cxnLst>
              <a:rect l="0" t="0" r="r" b="b"/>
              <a:pathLst>
                <a:path w="231" h="263">
                  <a:moveTo>
                    <a:pt x="0" y="199"/>
                  </a:moveTo>
                  <a:cubicBezTo>
                    <a:pt x="12" y="110"/>
                    <a:pt x="87" y="22"/>
                    <a:pt x="172" y="6"/>
                  </a:cubicBezTo>
                  <a:cubicBezTo>
                    <a:pt x="206" y="0"/>
                    <a:pt x="231" y="56"/>
                    <a:pt x="194" y="74"/>
                  </a:cubicBezTo>
                  <a:cubicBezTo>
                    <a:pt x="179" y="169"/>
                    <a:pt x="118" y="223"/>
                    <a:pt x="79" y="238"/>
                  </a:cubicBezTo>
                  <a:cubicBezTo>
                    <a:pt x="80" y="255"/>
                    <a:pt x="20" y="263"/>
                    <a:pt x="0" y="199"/>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3" name="Freeform 161"/>
            <p:cNvSpPr/>
            <p:nvPr/>
          </p:nvSpPr>
          <p:spPr bwMode="auto">
            <a:xfrm>
              <a:off x="186228" y="4573824"/>
              <a:ext cx="396653" cy="867166"/>
            </a:xfrm>
            <a:custGeom>
              <a:avLst/>
              <a:gdLst>
                <a:gd name="T0" fmla="*/ 142 w 160"/>
                <a:gd name="T1" fmla="*/ 348 h 348"/>
                <a:gd name="T2" fmla="*/ 136 w 160"/>
                <a:gd name="T3" fmla="*/ 0 h 348"/>
                <a:gd name="T4" fmla="*/ 0 w 160"/>
                <a:gd name="T5" fmla="*/ 206 h 348"/>
                <a:gd name="T6" fmla="*/ 142 w 160"/>
                <a:gd name="T7" fmla="*/ 348 h 348"/>
              </a:gdLst>
              <a:ahLst/>
              <a:cxnLst>
                <a:cxn ang="0">
                  <a:pos x="T0" y="T1"/>
                </a:cxn>
                <a:cxn ang="0">
                  <a:pos x="T2" y="T3"/>
                </a:cxn>
                <a:cxn ang="0">
                  <a:pos x="T4" y="T5"/>
                </a:cxn>
                <a:cxn ang="0">
                  <a:pos x="T6" y="T7"/>
                </a:cxn>
              </a:cxnLst>
              <a:rect l="0" t="0" r="r" b="b"/>
              <a:pathLst>
                <a:path w="160" h="348">
                  <a:moveTo>
                    <a:pt x="142" y="348"/>
                  </a:moveTo>
                  <a:cubicBezTo>
                    <a:pt x="160" y="178"/>
                    <a:pt x="151" y="55"/>
                    <a:pt x="136" y="0"/>
                  </a:cubicBezTo>
                  <a:cubicBezTo>
                    <a:pt x="0" y="206"/>
                    <a:pt x="0" y="206"/>
                    <a:pt x="0" y="206"/>
                  </a:cubicBezTo>
                  <a:lnTo>
                    <a:pt x="142" y="348"/>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4" name="Freeform 162"/>
            <p:cNvSpPr/>
            <p:nvPr/>
          </p:nvSpPr>
          <p:spPr bwMode="auto">
            <a:xfrm>
              <a:off x="2947" y="4644948"/>
              <a:ext cx="705769" cy="733125"/>
            </a:xfrm>
            <a:custGeom>
              <a:avLst/>
              <a:gdLst>
                <a:gd name="T0" fmla="*/ 0 w 283"/>
                <a:gd name="T1" fmla="*/ 4 h 295"/>
                <a:gd name="T2" fmla="*/ 279 w 283"/>
                <a:gd name="T3" fmla="*/ 0 h 295"/>
                <a:gd name="T4" fmla="*/ 283 w 283"/>
                <a:gd name="T5" fmla="*/ 291 h 295"/>
                <a:gd name="T6" fmla="*/ 0 w 283"/>
                <a:gd name="T7" fmla="*/ 295 h 295"/>
                <a:gd name="T8" fmla="*/ 0 w 283"/>
                <a:gd name="T9" fmla="*/ 4 h 295"/>
              </a:gdLst>
              <a:ahLst/>
              <a:cxnLst>
                <a:cxn ang="0">
                  <a:pos x="T0" y="T1"/>
                </a:cxn>
                <a:cxn ang="0">
                  <a:pos x="T2" y="T3"/>
                </a:cxn>
                <a:cxn ang="0">
                  <a:pos x="T4" y="T5"/>
                </a:cxn>
                <a:cxn ang="0">
                  <a:pos x="T6" y="T7"/>
                </a:cxn>
                <a:cxn ang="0">
                  <a:pos x="T8" y="T9"/>
                </a:cxn>
              </a:cxnLst>
              <a:rect l="0" t="0" r="r" b="b"/>
              <a:pathLst>
                <a:path w="283" h="295">
                  <a:moveTo>
                    <a:pt x="0" y="4"/>
                  </a:moveTo>
                  <a:cubicBezTo>
                    <a:pt x="279" y="0"/>
                    <a:pt x="279" y="0"/>
                    <a:pt x="279" y="0"/>
                  </a:cubicBezTo>
                  <a:cubicBezTo>
                    <a:pt x="227" y="121"/>
                    <a:pt x="238" y="214"/>
                    <a:pt x="283" y="291"/>
                  </a:cubicBezTo>
                  <a:cubicBezTo>
                    <a:pt x="0" y="295"/>
                    <a:pt x="0" y="295"/>
                    <a:pt x="0" y="295"/>
                  </a:cubicBezTo>
                  <a:lnTo>
                    <a:pt x="0" y="4"/>
                  </a:lnTo>
                  <a:close/>
                </a:path>
              </a:pathLst>
            </a:custGeom>
            <a:solidFill>
              <a:srgbClr val="EDF6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5" name="Freeform 163"/>
            <p:cNvSpPr/>
            <p:nvPr/>
          </p:nvSpPr>
          <p:spPr bwMode="auto">
            <a:xfrm>
              <a:off x="4169" y="4573824"/>
              <a:ext cx="533430" cy="872637"/>
            </a:xfrm>
            <a:custGeom>
              <a:avLst/>
              <a:gdLst>
                <a:gd name="T0" fmla="*/ 0 w 214"/>
                <a:gd name="T1" fmla="*/ 3 h 350"/>
                <a:gd name="T2" fmla="*/ 210 w 214"/>
                <a:gd name="T3" fmla="*/ 0 h 350"/>
                <a:gd name="T4" fmla="*/ 214 w 214"/>
                <a:gd name="T5" fmla="*/ 347 h 350"/>
                <a:gd name="T6" fmla="*/ 0 w 214"/>
                <a:gd name="T7" fmla="*/ 350 h 350"/>
                <a:gd name="T8" fmla="*/ 0 w 214"/>
                <a:gd name="T9" fmla="*/ 3 h 350"/>
              </a:gdLst>
              <a:ahLst/>
              <a:cxnLst>
                <a:cxn ang="0">
                  <a:pos x="T0" y="T1"/>
                </a:cxn>
                <a:cxn ang="0">
                  <a:pos x="T2" y="T3"/>
                </a:cxn>
                <a:cxn ang="0">
                  <a:pos x="T4" y="T5"/>
                </a:cxn>
                <a:cxn ang="0">
                  <a:pos x="T6" y="T7"/>
                </a:cxn>
                <a:cxn ang="0">
                  <a:pos x="T8" y="T9"/>
                </a:cxn>
              </a:cxnLst>
              <a:rect l="0" t="0" r="r" b="b"/>
              <a:pathLst>
                <a:path w="214" h="350">
                  <a:moveTo>
                    <a:pt x="0" y="3"/>
                  </a:moveTo>
                  <a:cubicBezTo>
                    <a:pt x="210" y="0"/>
                    <a:pt x="210" y="0"/>
                    <a:pt x="210" y="0"/>
                  </a:cubicBezTo>
                  <a:cubicBezTo>
                    <a:pt x="163" y="114"/>
                    <a:pt x="156" y="229"/>
                    <a:pt x="214" y="347"/>
                  </a:cubicBezTo>
                  <a:cubicBezTo>
                    <a:pt x="0" y="350"/>
                    <a:pt x="0" y="350"/>
                    <a:pt x="0" y="350"/>
                  </a:cubicBezTo>
                  <a:lnTo>
                    <a:pt x="0" y="3"/>
                  </a:lnTo>
                  <a:close/>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6" name="Freeform 164"/>
            <p:cNvSpPr/>
            <p:nvPr/>
          </p:nvSpPr>
          <p:spPr bwMode="auto">
            <a:xfrm>
              <a:off x="2947" y="5296006"/>
              <a:ext cx="533430" cy="150455"/>
            </a:xfrm>
            <a:custGeom>
              <a:avLst/>
              <a:gdLst>
                <a:gd name="T0" fmla="*/ 191 w 214"/>
                <a:gd name="T1" fmla="*/ 0 h 60"/>
                <a:gd name="T2" fmla="*/ 214 w 214"/>
                <a:gd name="T3" fmla="*/ 57 h 60"/>
                <a:gd name="T4" fmla="*/ 0 w 214"/>
                <a:gd name="T5" fmla="*/ 60 h 60"/>
                <a:gd name="T6" fmla="*/ 0 w 214"/>
                <a:gd name="T7" fmla="*/ 0 h 60"/>
                <a:gd name="T8" fmla="*/ 191 w 214"/>
                <a:gd name="T9" fmla="*/ 0 h 60"/>
              </a:gdLst>
              <a:ahLst/>
              <a:cxnLst>
                <a:cxn ang="0">
                  <a:pos x="T0" y="T1"/>
                </a:cxn>
                <a:cxn ang="0">
                  <a:pos x="T2" y="T3"/>
                </a:cxn>
                <a:cxn ang="0">
                  <a:pos x="T4" y="T5"/>
                </a:cxn>
                <a:cxn ang="0">
                  <a:pos x="T6" y="T7"/>
                </a:cxn>
                <a:cxn ang="0">
                  <a:pos x="T8" y="T9"/>
                </a:cxn>
              </a:cxnLst>
              <a:rect l="0" t="0" r="r" b="b"/>
              <a:pathLst>
                <a:path w="214" h="60">
                  <a:moveTo>
                    <a:pt x="191" y="0"/>
                  </a:moveTo>
                  <a:cubicBezTo>
                    <a:pt x="197" y="19"/>
                    <a:pt x="205" y="38"/>
                    <a:pt x="214" y="57"/>
                  </a:cubicBezTo>
                  <a:cubicBezTo>
                    <a:pt x="0" y="60"/>
                    <a:pt x="0" y="60"/>
                    <a:pt x="0" y="60"/>
                  </a:cubicBezTo>
                  <a:cubicBezTo>
                    <a:pt x="0" y="0"/>
                    <a:pt x="0" y="0"/>
                    <a:pt x="0" y="0"/>
                  </a:cubicBezTo>
                  <a:lnTo>
                    <a:pt x="191"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7" name="Freeform 165"/>
            <p:cNvSpPr/>
            <p:nvPr/>
          </p:nvSpPr>
          <p:spPr bwMode="auto">
            <a:xfrm>
              <a:off x="465253" y="5249502"/>
              <a:ext cx="243463" cy="123099"/>
            </a:xfrm>
            <a:custGeom>
              <a:avLst/>
              <a:gdLst>
                <a:gd name="T0" fmla="*/ 0 w 98"/>
                <a:gd name="T1" fmla="*/ 0 h 49"/>
                <a:gd name="T2" fmla="*/ 75 w 98"/>
                <a:gd name="T3" fmla="*/ 0 h 49"/>
                <a:gd name="T4" fmla="*/ 98 w 98"/>
                <a:gd name="T5" fmla="*/ 48 h 49"/>
                <a:gd name="T6" fmla="*/ 17 w 98"/>
                <a:gd name="T7" fmla="*/ 49 h 49"/>
                <a:gd name="T8" fmla="*/ 0 w 98"/>
                <a:gd name="T9" fmla="*/ 0 h 49"/>
              </a:gdLst>
              <a:ahLst/>
              <a:cxnLst>
                <a:cxn ang="0">
                  <a:pos x="T0" y="T1"/>
                </a:cxn>
                <a:cxn ang="0">
                  <a:pos x="T2" y="T3"/>
                </a:cxn>
                <a:cxn ang="0">
                  <a:pos x="T4" y="T5"/>
                </a:cxn>
                <a:cxn ang="0">
                  <a:pos x="T6" y="T7"/>
                </a:cxn>
                <a:cxn ang="0">
                  <a:pos x="T8" y="T9"/>
                </a:cxn>
              </a:cxnLst>
              <a:rect l="0" t="0" r="r" b="b"/>
              <a:pathLst>
                <a:path w="98" h="49">
                  <a:moveTo>
                    <a:pt x="0" y="0"/>
                  </a:moveTo>
                  <a:cubicBezTo>
                    <a:pt x="75" y="0"/>
                    <a:pt x="75" y="0"/>
                    <a:pt x="75" y="0"/>
                  </a:cubicBezTo>
                  <a:cubicBezTo>
                    <a:pt x="81" y="17"/>
                    <a:pt x="89" y="33"/>
                    <a:pt x="98" y="48"/>
                  </a:cubicBezTo>
                  <a:cubicBezTo>
                    <a:pt x="17" y="49"/>
                    <a:pt x="17" y="49"/>
                    <a:pt x="17" y="49"/>
                  </a:cubicBezTo>
                  <a:cubicBezTo>
                    <a:pt x="10" y="33"/>
                    <a:pt x="5" y="17"/>
                    <a:pt x="0" y="0"/>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8" name="Freeform 166"/>
            <p:cNvSpPr/>
            <p:nvPr/>
          </p:nvSpPr>
          <p:spPr bwMode="auto">
            <a:xfrm>
              <a:off x="1471932" y="4658625"/>
              <a:ext cx="207901" cy="136777"/>
            </a:xfrm>
            <a:custGeom>
              <a:avLst/>
              <a:gdLst>
                <a:gd name="T0" fmla="*/ 29 w 83"/>
                <a:gd name="T1" fmla="*/ 3 h 55"/>
                <a:gd name="T2" fmla="*/ 33 w 83"/>
                <a:gd name="T3" fmla="*/ 53 h 55"/>
                <a:gd name="T4" fmla="*/ 29 w 83"/>
                <a:gd name="T5" fmla="*/ 3 h 55"/>
              </a:gdLst>
              <a:ahLst/>
              <a:cxnLst>
                <a:cxn ang="0">
                  <a:pos x="T0" y="T1"/>
                </a:cxn>
                <a:cxn ang="0">
                  <a:pos x="T2" y="T3"/>
                </a:cxn>
                <a:cxn ang="0">
                  <a:pos x="T4" y="T5"/>
                </a:cxn>
              </a:cxnLst>
              <a:rect l="0" t="0" r="r" b="b"/>
              <a:pathLst>
                <a:path w="83" h="55">
                  <a:moveTo>
                    <a:pt x="29" y="3"/>
                  </a:moveTo>
                  <a:cubicBezTo>
                    <a:pt x="78" y="0"/>
                    <a:pt x="83" y="51"/>
                    <a:pt x="33" y="53"/>
                  </a:cubicBezTo>
                  <a:cubicBezTo>
                    <a:pt x="6" y="55"/>
                    <a:pt x="0" y="4"/>
                    <a:pt x="29" y="3"/>
                  </a:cubicBezTo>
                  <a:close/>
                </a:path>
              </a:pathLst>
            </a:custGeom>
            <a:solidFill>
              <a:srgbClr val="FFF0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9" name="Freeform 167"/>
            <p:cNvSpPr/>
            <p:nvPr/>
          </p:nvSpPr>
          <p:spPr bwMode="auto">
            <a:xfrm>
              <a:off x="1485610" y="4828229"/>
              <a:ext cx="207901" cy="134041"/>
            </a:xfrm>
            <a:custGeom>
              <a:avLst/>
              <a:gdLst>
                <a:gd name="T0" fmla="*/ 28 w 83"/>
                <a:gd name="T1" fmla="*/ 3 h 54"/>
                <a:gd name="T2" fmla="*/ 32 w 83"/>
                <a:gd name="T3" fmla="*/ 53 h 54"/>
                <a:gd name="T4" fmla="*/ 28 w 83"/>
                <a:gd name="T5" fmla="*/ 3 h 54"/>
              </a:gdLst>
              <a:ahLst/>
              <a:cxnLst>
                <a:cxn ang="0">
                  <a:pos x="T0" y="T1"/>
                </a:cxn>
                <a:cxn ang="0">
                  <a:pos x="T2" y="T3"/>
                </a:cxn>
                <a:cxn ang="0">
                  <a:pos x="T4" y="T5"/>
                </a:cxn>
              </a:cxnLst>
              <a:rect l="0" t="0" r="r" b="b"/>
              <a:pathLst>
                <a:path w="83" h="54">
                  <a:moveTo>
                    <a:pt x="28" y="3"/>
                  </a:moveTo>
                  <a:cubicBezTo>
                    <a:pt x="78" y="0"/>
                    <a:pt x="83" y="51"/>
                    <a:pt x="32" y="53"/>
                  </a:cubicBezTo>
                  <a:cubicBezTo>
                    <a:pt x="5" y="54"/>
                    <a:pt x="0" y="4"/>
                    <a:pt x="28" y="3"/>
                  </a:cubicBezTo>
                  <a:close/>
                </a:path>
              </a:pathLst>
            </a:custGeom>
            <a:solidFill>
              <a:srgbClr val="FFF0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0" name="Freeform 168"/>
            <p:cNvSpPr/>
            <p:nvPr/>
          </p:nvSpPr>
          <p:spPr bwMode="auto">
            <a:xfrm>
              <a:off x="1504758" y="4995097"/>
              <a:ext cx="205165" cy="136777"/>
            </a:xfrm>
            <a:custGeom>
              <a:avLst/>
              <a:gdLst>
                <a:gd name="T0" fmla="*/ 28 w 83"/>
                <a:gd name="T1" fmla="*/ 4 h 55"/>
                <a:gd name="T2" fmla="*/ 33 w 83"/>
                <a:gd name="T3" fmla="*/ 54 h 55"/>
                <a:gd name="T4" fmla="*/ 28 w 83"/>
                <a:gd name="T5" fmla="*/ 4 h 55"/>
              </a:gdLst>
              <a:ahLst/>
              <a:cxnLst>
                <a:cxn ang="0">
                  <a:pos x="T0" y="T1"/>
                </a:cxn>
                <a:cxn ang="0">
                  <a:pos x="T2" y="T3"/>
                </a:cxn>
                <a:cxn ang="0">
                  <a:pos x="T4" y="T5"/>
                </a:cxn>
              </a:cxnLst>
              <a:rect l="0" t="0" r="r" b="b"/>
              <a:pathLst>
                <a:path w="83" h="55">
                  <a:moveTo>
                    <a:pt x="28" y="4"/>
                  </a:moveTo>
                  <a:cubicBezTo>
                    <a:pt x="78" y="0"/>
                    <a:pt x="83" y="51"/>
                    <a:pt x="33" y="54"/>
                  </a:cubicBezTo>
                  <a:cubicBezTo>
                    <a:pt x="5" y="55"/>
                    <a:pt x="0" y="5"/>
                    <a:pt x="28" y="4"/>
                  </a:cubicBezTo>
                  <a:close/>
                </a:path>
              </a:pathLst>
            </a:custGeom>
            <a:solidFill>
              <a:srgbClr val="FFF0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1" name="Freeform 169"/>
            <p:cNvSpPr/>
            <p:nvPr/>
          </p:nvSpPr>
          <p:spPr bwMode="auto">
            <a:xfrm>
              <a:off x="1570411" y="5159229"/>
              <a:ext cx="207901" cy="136777"/>
            </a:xfrm>
            <a:custGeom>
              <a:avLst/>
              <a:gdLst>
                <a:gd name="T0" fmla="*/ 29 w 84"/>
                <a:gd name="T1" fmla="*/ 4 h 55"/>
                <a:gd name="T2" fmla="*/ 33 w 84"/>
                <a:gd name="T3" fmla="*/ 54 h 55"/>
                <a:gd name="T4" fmla="*/ 29 w 84"/>
                <a:gd name="T5" fmla="*/ 4 h 55"/>
              </a:gdLst>
              <a:ahLst/>
              <a:cxnLst>
                <a:cxn ang="0">
                  <a:pos x="T0" y="T1"/>
                </a:cxn>
                <a:cxn ang="0">
                  <a:pos x="T2" y="T3"/>
                </a:cxn>
                <a:cxn ang="0">
                  <a:pos x="T4" y="T5"/>
                </a:cxn>
              </a:cxnLst>
              <a:rect l="0" t="0" r="r" b="b"/>
              <a:pathLst>
                <a:path w="84" h="55">
                  <a:moveTo>
                    <a:pt x="29" y="4"/>
                  </a:moveTo>
                  <a:cubicBezTo>
                    <a:pt x="79" y="0"/>
                    <a:pt x="84" y="51"/>
                    <a:pt x="33" y="54"/>
                  </a:cubicBezTo>
                  <a:cubicBezTo>
                    <a:pt x="6" y="55"/>
                    <a:pt x="0" y="5"/>
                    <a:pt x="29" y="4"/>
                  </a:cubicBezTo>
                  <a:close/>
                </a:path>
              </a:pathLst>
            </a:custGeom>
            <a:solidFill>
              <a:srgbClr val="FFF0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2" name="Freeform 170"/>
            <p:cNvSpPr/>
            <p:nvPr/>
          </p:nvSpPr>
          <p:spPr bwMode="auto">
            <a:xfrm>
              <a:off x="1597767" y="4450724"/>
              <a:ext cx="131306" cy="30091"/>
            </a:xfrm>
            <a:custGeom>
              <a:avLst/>
              <a:gdLst>
                <a:gd name="T0" fmla="*/ 0 w 53"/>
                <a:gd name="T1" fmla="*/ 2 h 12"/>
                <a:gd name="T2" fmla="*/ 11 w 53"/>
                <a:gd name="T3" fmla="*/ 10 h 12"/>
                <a:gd name="T4" fmla="*/ 53 w 53"/>
                <a:gd name="T5" fmla="*/ 1 h 12"/>
                <a:gd name="T6" fmla="*/ 53 w 53"/>
                <a:gd name="T7" fmla="*/ 1 h 12"/>
                <a:gd name="T8" fmla="*/ 45 w 53"/>
                <a:gd name="T9" fmla="*/ 0 h 12"/>
                <a:gd name="T10" fmla="*/ 0 w 53"/>
                <a:gd name="T11" fmla="*/ 2 h 12"/>
              </a:gdLst>
              <a:ahLst/>
              <a:cxnLst>
                <a:cxn ang="0">
                  <a:pos x="T0" y="T1"/>
                </a:cxn>
                <a:cxn ang="0">
                  <a:pos x="T2" y="T3"/>
                </a:cxn>
                <a:cxn ang="0">
                  <a:pos x="T4" y="T5"/>
                </a:cxn>
                <a:cxn ang="0">
                  <a:pos x="T6" y="T7"/>
                </a:cxn>
                <a:cxn ang="0">
                  <a:pos x="T8" y="T9"/>
                </a:cxn>
                <a:cxn ang="0">
                  <a:pos x="T10" y="T11"/>
                </a:cxn>
              </a:cxnLst>
              <a:rect l="0" t="0" r="r" b="b"/>
              <a:pathLst>
                <a:path w="53" h="12">
                  <a:moveTo>
                    <a:pt x="0" y="2"/>
                  </a:moveTo>
                  <a:cubicBezTo>
                    <a:pt x="2" y="8"/>
                    <a:pt x="5" y="12"/>
                    <a:pt x="11" y="10"/>
                  </a:cubicBezTo>
                  <a:cubicBezTo>
                    <a:pt x="20" y="9"/>
                    <a:pt x="49" y="7"/>
                    <a:pt x="53" y="1"/>
                  </a:cubicBezTo>
                  <a:cubicBezTo>
                    <a:pt x="53" y="1"/>
                    <a:pt x="53" y="1"/>
                    <a:pt x="53" y="1"/>
                  </a:cubicBezTo>
                  <a:cubicBezTo>
                    <a:pt x="51" y="0"/>
                    <a:pt x="48" y="0"/>
                    <a:pt x="45" y="0"/>
                  </a:cubicBezTo>
                  <a:lnTo>
                    <a:pt x="0" y="2"/>
                  </a:lnTo>
                  <a:close/>
                </a:path>
              </a:pathLst>
            </a:custGeom>
            <a:solidFill>
              <a:srgbClr val="FFF0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nvGrpSpPr>
          <p:cNvPr id="4" name="组合 3"/>
          <p:cNvGrpSpPr/>
          <p:nvPr/>
        </p:nvGrpSpPr>
        <p:grpSpPr>
          <a:xfrm>
            <a:off x="4415373" y="2952259"/>
            <a:ext cx="2843733" cy="1415493"/>
            <a:chOff x="4568563" y="2925810"/>
            <a:chExt cx="2843733" cy="1415493"/>
          </a:xfrm>
        </p:grpSpPr>
        <p:sp>
          <p:nvSpPr>
            <p:cNvPr id="52" name="矩形 51"/>
            <p:cNvSpPr/>
            <p:nvPr/>
          </p:nvSpPr>
          <p:spPr>
            <a:xfrm>
              <a:off x="4568563" y="3307174"/>
              <a:ext cx="2843733"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3" name="TextBox 13"/>
            <p:cNvSpPr txBox="1"/>
            <p:nvPr/>
          </p:nvSpPr>
          <p:spPr>
            <a:xfrm>
              <a:off x="4568563" y="2925810"/>
              <a:ext cx="1294333"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4" name="组合 53"/>
          <p:cNvGrpSpPr/>
          <p:nvPr/>
        </p:nvGrpSpPr>
        <p:grpSpPr>
          <a:xfrm>
            <a:off x="8159600" y="1575847"/>
            <a:ext cx="2843733" cy="1415493"/>
            <a:chOff x="4568563" y="2925810"/>
            <a:chExt cx="2843733" cy="1415493"/>
          </a:xfrm>
        </p:grpSpPr>
        <p:sp>
          <p:nvSpPr>
            <p:cNvPr id="55" name="矩形 54"/>
            <p:cNvSpPr/>
            <p:nvPr/>
          </p:nvSpPr>
          <p:spPr>
            <a:xfrm>
              <a:off x="4568563" y="3307174"/>
              <a:ext cx="2843733"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6" name="TextBox 13"/>
            <p:cNvSpPr txBox="1"/>
            <p:nvPr/>
          </p:nvSpPr>
          <p:spPr>
            <a:xfrm>
              <a:off x="4568563" y="2925810"/>
              <a:ext cx="1294333"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7" name="组合 56"/>
          <p:cNvGrpSpPr/>
          <p:nvPr/>
        </p:nvGrpSpPr>
        <p:grpSpPr>
          <a:xfrm>
            <a:off x="8159600" y="4025497"/>
            <a:ext cx="2843733" cy="1415493"/>
            <a:chOff x="4568563" y="2925810"/>
            <a:chExt cx="2843733" cy="1415493"/>
          </a:xfrm>
        </p:grpSpPr>
        <p:sp>
          <p:nvSpPr>
            <p:cNvPr id="58" name="矩形 57"/>
            <p:cNvSpPr/>
            <p:nvPr/>
          </p:nvSpPr>
          <p:spPr>
            <a:xfrm>
              <a:off x="4568563" y="3307174"/>
              <a:ext cx="2843733"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9" name="TextBox 13"/>
            <p:cNvSpPr txBox="1"/>
            <p:nvPr/>
          </p:nvSpPr>
          <p:spPr>
            <a:xfrm>
              <a:off x="4568563" y="2925810"/>
              <a:ext cx="1294333"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16256" y="406400"/>
            <a:ext cx="3588680" cy="741496"/>
            <a:chOff x="-16256" y="243840"/>
            <a:chExt cx="3588680" cy="741496"/>
          </a:xfrm>
        </p:grpSpPr>
        <p:sp>
          <p:nvSpPr>
            <p:cNvPr id="51"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60" name="组合 59"/>
            <p:cNvGrpSpPr/>
            <p:nvPr/>
          </p:nvGrpSpPr>
          <p:grpSpPr>
            <a:xfrm>
              <a:off x="-16256" y="243840"/>
              <a:ext cx="3236976" cy="597408"/>
              <a:chOff x="-16256" y="243840"/>
              <a:chExt cx="3236976" cy="597408"/>
            </a:xfrm>
          </p:grpSpPr>
          <p:sp>
            <p:nvSpPr>
              <p:cNvPr id="61"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2" name="文本框 61"/>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经验总结反思</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7087210" y="2874687"/>
            <a:ext cx="749300" cy="433388"/>
          </a:xfrm>
          <a:custGeom>
            <a:avLst/>
            <a:gdLst>
              <a:gd name="T0" fmla="*/ 236 w 472"/>
              <a:gd name="T1" fmla="*/ 273 h 273"/>
              <a:gd name="T2" fmla="*/ 0 w 472"/>
              <a:gd name="T3" fmla="*/ 134 h 273"/>
              <a:gd name="T4" fmla="*/ 236 w 472"/>
              <a:gd name="T5" fmla="*/ 0 h 273"/>
              <a:gd name="T6" fmla="*/ 472 w 472"/>
              <a:gd name="T7" fmla="*/ 134 h 273"/>
              <a:gd name="T8" fmla="*/ 236 w 472"/>
              <a:gd name="T9" fmla="*/ 273 h 273"/>
            </a:gdLst>
            <a:ahLst/>
            <a:cxnLst>
              <a:cxn ang="0">
                <a:pos x="T0" y="T1"/>
              </a:cxn>
              <a:cxn ang="0">
                <a:pos x="T2" y="T3"/>
              </a:cxn>
              <a:cxn ang="0">
                <a:pos x="T4" y="T5"/>
              </a:cxn>
              <a:cxn ang="0">
                <a:pos x="T6" y="T7"/>
              </a:cxn>
              <a:cxn ang="0">
                <a:pos x="T8" y="T9"/>
              </a:cxn>
            </a:cxnLst>
            <a:rect l="0" t="0" r="r" b="b"/>
            <a:pathLst>
              <a:path w="472" h="273">
                <a:moveTo>
                  <a:pt x="236" y="273"/>
                </a:moveTo>
                <a:lnTo>
                  <a:pt x="0" y="134"/>
                </a:lnTo>
                <a:lnTo>
                  <a:pt x="236" y="0"/>
                </a:lnTo>
                <a:lnTo>
                  <a:pt x="472" y="134"/>
                </a:lnTo>
                <a:lnTo>
                  <a:pt x="236" y="273"/>
                </a:lnTo>
                <a:close/>
              </a:path>
            </a:pathLst>
          </a:custGeom>
          <a:solidFill>
            <a:schemeClr val="accent2">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8" name="Freeform 6"/>
          <p:cNvSpPr/>
          <p:nvPr/>
        </p:nvSpPr>
        <p:spPr bwMode="auto">
          <a:xfrm>
            <a:off x="7087210" y="3087412"/>
            <a:ext cx="382588" cy="1785938"/>
          </a:xfrm>
          <a:custGeom>
            <a:avLst/>
            <a:gdLst>
              <a:gd name="T0" fmla="*/ 236 w 241"/>
              <a:gd name="T1" fmla="*/ 408 h 1125"/>
              <a:gd name="T2" fmla="*/ 236 w 241"/>
              <a:gd name="T3" fmla="*/ 139 h 1125"/>
              <a:gd name="T4" fmla="*/ 0 w 241"/>
              <a:gd name="T5" fmla="*/ 0 h 1125"/>
              <a:gd name="T6" fmla="*/ 5 w 241"/>
              <a:gd name="T7" fmla="*/ 273 h 1125"/>
              <a:gd name="T8" fmla="*/ 5 w 241"/>
              <a:gd name="T9" fmla="*/ 991 h 1125"/>
              <a:gd name="T10" fmla="*/ 241 w 241"/>
              <a:gd name="T11" fmla="*/ 1125 h 1125"/>
              <a:gd name="T12" fmla="*/ 236 w 241"/>
              <a:gd name="T13" fmla="*/ 408 h 1125"/>
            </a:gdLst>
            <a:ahLst/>
            <a:cxnLst>
              <a:cxn ang="0">
                <a:pos x="T0" y="T1"/>
              </a:cxn>
              <a:cxn ang="0">
                <a:pos x="T2" y="T3"/>
              </a:cxn>
              <a:cxn ang="0">
                <a:pos x="T4" y="T5"/>
              </a:cxn>
              <a:cxn ang="0">
                <a:pos x="T6" y="T7"/>
              </a:cxn>
              <a:cxn ang="0">
                <a:pos x="T8" y="T9"/>
              </a:cxn>
              <a:cxn ang="0">
                <a:pos x="T10" y="T11"/>
              </a:cxn>
              <a:cxn ang="0">
                <a:pos x="T12" y="T13"/>
              </a:cxn>
            </a:cxnLst>
            <a:rect l="0" t="0" r="r" b="b"/>
            <a:pathLst>
              <a:path w="241" h="1125">
                <a:moveTo>
                  <a:pt x="236" y="408"/>
                </a:moveTo>
                <a:lnTo>
                  <a:pt x="236" y="139"/>
                </a:lnTo>
                <a:lnTo>
                  <a:pt x="0" y="0"/>
                </a:lnTo>
                <a:lnTo>
                  <a:pt x="5" y="273"/>
                </a:lnTo>
                <a:lnTo>
                  <a:pt x="5" y="991"/>
                </a:lnTo>
                <a:lnTo>
                  <a:pt x="241" y="1125"/>
                </a:lnTo>
                <a:lnTo>
                  <a:pt x="236" y="408"/>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9" name="Freeform 7"/>
          <p:cNvSpPr/>
          <p:nvPr/>
        </p:nvSpPr>
        <p:spPr bwMode="auto">
          <a:xfrm>
            <a:off x="6477610" y="3087412"/>
            <a:ext cx="1358900" cy="2786063"/>
          </a:xfrm>
          <a:custGeom>
            <a:avLst/>
            <a:gdLst>
              <a:gd name="T0" fmla="*/ 856 w 856"/>
              <a:gd name="T1" fmla="*/ 273 h 1755"/>
              <a:gd name="T2" fmla="*/ 856 w 856"/>
              <a:gd name="T3" fmla="*/ 273 h 1755"/>
              <a:gd name="T4" fmla="*/ 856 w 856"/>
              <a:gd name="T5" fmla="*/ 0 h 1755"/>
              <a:gd name="T6" fmla="*/ 856 w 856"/>
              <a:gd name="T7" fmla="*/ 0 h 1755"/>
              <a:gd name="T8" fmla="*/ 856 w 856"/>
              <a:gd name="T9" fmla="*/ 0 h 1755"/>
              <a:gd name="T10" fmla="*/ 620 w 856"/>
              <a:gd name="T11" fmla="*/ 139 h 1755"/>
              <a:gd name="T12" fmla="*/ 625 w 856"/>
              <a:gd name="T13" fmla="*/ 1125 h 1755"/>
              <a:gd name="T14" fmla="*/ 0 w 856"/>
              <a:gd name="T15" fmla="*/ 1486 h 1755"/>
              <a:gd name="T16" fmla="*/ 0 w 856"/>
              <a:gd name="T17" fmla="*/ 1755 h 1755"/>
              <a:gd name="T18" fmla="*/ 856 w 856"/>
              <a:gd name="T19" fmla="*/ 1259 h 1755"/>
              <a:gd name="T20" fmla="*/ 856 w 856"/>
              <a:gd name="T21" fmla="*/ 273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6" h="1755">
                <a:moveTo>
                  <a:pt x="856" y="273"/>
                </a:moveTo>
                <a:lnTo>
                  <a:pt x="856" y="273"/>
                </a:lnTo>
                <a:lnTo>
                  <a:pt x="856" y="0"/>
                </a:lnTo>
                <a:lnTo>
                  <a:pt x="856" y="0"/>
                </a:lnTo>
                <a:lnTo>
                  <a:pt x="856" y="0"/>
                </a:lnTo>
                <a:lnTo>
                  <a:pt x="620" y="139"/>
                </a:lnTo>
                <a:lnTo>
                  <a:pt x="625" y="1125"/>
                </a:lnTo>
                <a:lnTo>
                  <a:pt x="0" y="1486"/>
                </a:lnTo>
                <a:lnTo>
                  <a:pt x="0" y="1755"/>
                </a:lnTo>
                <a:lnTo>
                  <a:pt x="856" y="1259"/>
                </a:lnTo>
                <a:lnTo>
                  <a:pt x="856" y="273"/>
                </a:lnTo>
                <a:close/>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0" name="Freeform 8"/>
          <p:cNvSpPr/>
          <p:nvPr/>
        </p:nvSpPr>
        <p:spPr bwMode="auto">
          <a:xfrm>
            <a:off x="6101373" y="4660624"/>
            <a:ext cx="1368425" cy="785813"/>
          </a:xfrm>
          <a:custGeom>
            <a:avLst/>
            <a:gdLst>
              <a:gd name="T0" fmla="*/ 626 w 862"/>
              <a:gd name="T1" fmla="*/ 0 h 495"/>
              <a:gd name="T2" fmla="*/ 0 w 862"/>
              <a:gd name="T3" fmla="*/ 356 h 495"/>
              <a:gd name="T4" fmla="*/ 237 w 862"/>
              <a:gd name="T5" fmla="*/ 495 h 495"/>
              <a:gd name="T6" fmla="*/ 237 w 862"/>
              <a:gd name="T7" fmla="*/ 495 h 495"/>
              <a:gd name="T8" fmla="*/ 84 w 862"/>
              <a:gd name="T9" fmla="*/ 407 h 495"/>
              <a:gd name="T10" fmla="*/ 237 w 862"/>
              <a:gd name="T11" fmla="*/ 495 h 495"/>
              <a:gd name="T12" fmla="*/ 862 w 862"/>
              <a:gd name="T13" fmla="*/ 134 h 495"/>
              <a:gd name="T14" fmla="*/ 626 w 862"/>
              <a:gd name="T15" fmla="*/ 0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2" h="495">
                <a:moveTo>
                  <a:pt x="626" y="0"/>
                </a:moveTo>
                <a:lnTo>
                  <a:pt x="0" y="356"/>
                </a:lnTo>
                <a:lnTo>
                  <a:pt x="237" y="495"/>
                </a:lnTo>
                <a:lnTo>
                  <a:pt x="237" y="495"/>
                </a:lnTo>
                <a:lnTo>
                  <a:pt x="84" y="407"/>
                </a:lnTo>
                <a:lnTo>
                  <a:pt x="237" y="495"/>
                </a:lnTo>
                <a:lnTo>
                  <a:pt x="862" y="134"/>
                </a:lnTo>
                <a:lnTo>
                  <a:pt x="626"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1" name="Freeform 9"/>
          <p:cNvSpPr/>
          <p:nvPr/>
        </p:nvSpPr>
        <p:spPr bwMode="auto">
          <a:xfrm>
            <a:off x="4366235" y="3087412"/>
            <a:ext cx="374650" cy="647700"/>
          </a:xfrm>
          <a:custGeom>
            <a:avLst/>
            <a:gdLst>
              <a:gd name="T0" fmla="*/ 236 w 236"/>
              <a:gd name="T1" fmla="*/ 139 h 408"/>
              <a:gd name="T2" fmla="*/ 236 w 236"/>
              <a:gd name="T3" fmla="*/ 408 h 408"/>
              <a:gd name="T4" fmla="*/ 0 w 236"/>
              <a:gd name="T5" fmla="*/ 273 h 408"/>
              <a:gd name="T6" fmla="*/ 5 w 236"/>
              <a:gd name="T7" fmla="*/ 0 h 408"/>
              <a:gd name="T8" fmla="*/ 236 w 236"/>
              <a:gd name="T9" fmla="*/ 139 h 408"/>
            </a:gdLst>
            <a:ahLst/>
            <a:cxnLst>
              <a:cxn ang="0">
                <a:pos x="T0" y="T1"/>
              </a:cxn>
              <a:cxn ang="0">
                <a:pos x="T2" y="T3"/>
              </a:cxn>
              <a:cxn ang="0">
                <a:pos x="T4" y="T5"/>
              </a:cxn>
              <a:cxn ang="0">
                <a:pos x="T6" y="T7"/>
              </a:cxn>
              <a:cxn ang="0">
                <a:pos x="T8" y="T9"/>
              </a:cxn>
            </a:cxnLst>
            <a:rect l="0" t="0" r="r" b="b"/>
            <a:pathLst>
              <a:path w="236" h="408">
                <a:moveTo>
                  <a:pt x="236" y="139"/>
                </a:moveTo>
                <a:lnTo>
                  <a:pt x="236" y="408"/>
                </a:lnTo>
                <a:lnTo>
                  <a:pt x="0" y="273"/>
                </a:lnTo>
                <a:lnTo>
                  <a:pt x="5" y="0"/>
                </a:lnTo>
                <a:lnTo>
                  <a:pt x="236" y="139"/>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2" name="Freeform 10"/>
          <p:cNvSpPr/>
          <p:nvPr/>
        </p:nvSpPr>
        <p:spPr bwMode="auto">
          <a:xfrm>
            <a:off x="4740885" y="2522262"/>
            <a:ext cx="1360488" cy="1212850"/>
          </a:xfrm>
          <a:custGeom>
            <a:avLst/>
            <a:gdLst>
              <a:gd name="T0" fmla="*/ 237 w 857"/>
              <a:gd name="T1" fmla="*/ 356 h 764"/>
              <a:gd name="T2" fmla="*/ 0 w 857"/>
              <a:gd name="T3" fmla="*/ 495 h 764"/>
              <a:gd name="T4" fmla="*/ 0 w 857"/>
              <a:gd name="T5" fmla="*/ 764 h 764"/>
              <a:gd name="T6" fmla="*/ 237 w 857"/>
              <a:gd name="T7" fmla="*/ 629 h 764"/>
              <a:gd name="T8" fmla="*/ 857 w 857"/>
              <a:gd name="T9" fmla="*/ 268 h 764"/>
              <a:gd name="T10" fmla="*/ 857 w 857"/>
              <a:gd name="T11" fmla="*/ 0 h 764"/>
              <a:gd name="T12" fmla="*/ 237 w 857"/>
              <a:gd name="T13" fmla="*/ 356 h 764"/>
            </a:gdLst>
            <a:ahLst/>
            <a:cxnLst>
              <a:cxn ang="0">
                <a:pos x="T0" y="T1"/>
              </a:cxn>
              <a:cxn ang="0">
                <a:pos x="T2" y="T3"/>
              </a:cxn>
              <a:cxn ang="0">
                <a:pos x="T4" y="T5"/>
              </a:cxn>
              <a:cxn ang="0">
                <a:pos x="T6" y="T7"/>
              </a:cxn>
              <a:cxn ang="0">
                <a:pos x="T8" y="T9"/>
              </a:cxn>
              <a:cxn ang="0">
                <a:pos x="T10" y="T11"/>
              </a:cxn>
              <a:cxn ang="0">
                <a:pos x="T12" y="T13"/>
              </a:cxn>
            </a:cxnLst>
            <a:rect l="0" t="0" r="r" b="b"/>
            <a:pathLst>
              <a:path w="857" h="764">
                <a:moveTo>
                  <a:pt x="237" y="356"/>
                </a:moveTo>
                <a:lnTo>
                  <a:pt x="0" y="495"/>
                </a:lnTo>
                <a:lnTo>
                  <a:pt x="0" y="764"/>
                </a:lnTo>
                <a:lnTo>
                  <a:pt x="237" y="629"/>
                </a:lnTo>
                <a:lnTo>
                  <a:pt x="857" y="268"/>
                </a:lnTo>
                <a:lnTo>
                  <a:pt x="857" y="0"/>
                </a:lnTo>
                <a:lnTo>
                  <a:pt x="237" y="356"/>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3" name="Freeform 11"/>
          <p:cNvSpPr/>
          <p:nvPr/>
        </p:nvSpPr>
        <p:spPr bwMode="auto">
          <a:xfrm>
            <a:off x="4374173" y="2088874"/>
            <a:ext cx="3087688" cy="1219200"/>
          </a:xfrm>
          <a:custGeom>
            <a:avLst/>
            <a:gdLst>
              <a:gd name="T0" fmla="*/ 231 w 1945"/>
              <a:gd name="T1" fmla="*/ 495 h 768"/>
              <a:gd name="T2" fmla="*/ 231 w 1945"/>
              <a:gd name="T3" fmla="*/ 495 h 768"/>
              <a:gd name="T4" fmla="*/ 0 w 1945"/>
              <a:gd name="T5" fmla="*/ 629 h 768"/>
              <a:gd name="T6" fmla="*/ 0 w 1945"/>
              <a:gd name="T7" fmla="*/ 629 h 768"/>
              <a:gd name="T8" fmla="*/ 0 w 1945"/>
              <a:gd name="T9" fmla="*/ 629 h 768"/>
              <a:gd name="T10" fmla="*/ 231 w 1945"/>
              <a:gd name="T11" fmla="*/ 768 h 768"/>
              <a:gd name="T12" fmla="*/ 1088 w 1945"/>
              <a:gd name="T13" fmla="*/ 273 h 768"/>
              <a:gd name="T14" fmla="*/ 1709 w 1945"/>
              <a:gd name="T15" fmla="*/ 629 h 768"/>
              <a:gd name="T16" fmla="*/ 1945 w 1945"/>
              <a:gd name="T17" fmla="*/ 495 h 768"/>
              <a:gd name="T18" fmla="*/ 1084 w 1945"/>
              <a:gd name="T19" fmla="*/ 0 h 768"/>
              <a:gd name="T20" fmla="*/ 231 w 1945"/>
              <a:gd name="T21" fmla="*/ 495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5" h="768">
                <a:moveTo>
                  <a:pt x="231" y="495"/>
                </a:moveTo>
                <a:lnTo>
                  <a:pt x="231" y="495"/>
                </a:lnTo>
                <a:lnTo>
                  <a:pt x="0" y="629"/>
                </a:lnTo>
                <a:lnTo>
                  <a:pt x="0" y="629"/>
                </a:lnTo>
                <a:lnTo>
                  <a:pt x="0" y="629"/>
                </a:lnTo>
                <a:lnTo>
                  <a:pt x="231" y="768"/>
                </a:lnTo>
                <a:lnTo>
                  <a:pt x="1088" y="273"/>
                </a:lnTo>
                <a:lnTo>
                  <a:pt x="1709" y="629"/>
                </a:lnTo>
                <a:lnTo>
                  <a:pt x="1945" y="495"/>
                </a:lnTo>
                <a:lnTo>
                  <a:pt x="1084" y="0"/>
                </a:lnTo>
                <a:lnTo>
                  <a:pt x="231" y="495"/>
                </a:lnTo>
                <a:close/>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4" name="Freeform 12"/>
          <p:cNvSpPr/>
          <p:nvPr/>
        </p:nvSpPr>
        <p:spPr bwMode="auto">
          <a:xfrm>
            <a:off x="6101373" y="2522262"/>
            <a:ext cx="985838" cy="998538"/>
          </a:xfrm>
          <a:custGeom>
            <a:avLst/>
            <a:gdLst>
              <a:gd name="T0" fmla="*/ 0 w 621"/>
              <a:gd name="T1" fmla="*/ 268 h 629"/>
              <a:gd name="T2" fmla="*/ 621 w 621"/>
              <a:gd name="T3" fmla="*/ 629 h 629"/>
              <a:gd name="T4" fmla="*/ 621 w 621"/>
              <a:gd name="T5" fmla="*/ 356 h 629"/>
              <a:gd name="T6" fmla="*/ 621 w 621"/>
              <a:gd name="T7" fmla="*/ 356 h 629"/>
              <a:gd name="T8" fmla="*/ 621 w 621"/>
              <a:gd name="T9" fmla="*/ 532 h 629"/>
              <a:gd name="T10" fmla="*/ 621 w 621"/>
              <a:gd name="T11" fmla="*/ 356 h 629"/>
              <a:gd name="T12" fmla="*/ 0 w 621"/>
              <a:gd name="T13" fmla="*/ 0 h 629"/>
              <a:gd name="T14" fmla="*/ 0 w 621"/>
              <a:gd name="T15" fmla="*/ 268 h 6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1" h="629">
                <a:moveTo>
                  <a:pt x="0" y="268"/>
                </a:moveTo>
                <a:lnTo>
                  <a:pt x="621" y="629"/>
                </a:lnTo>
                <a:lnTo>
                  <a:pt x="621" y="356"/>
                </a:lnTo>
                <a:lnTo>
                  <a:pt x="621" y="356"/>
                </a:lnTo>
                <a:lnTo>
                  <a:pt x="621" y="532"/>
                </a:lnTo>
                <a:lnTo>
                  <a:pt x="621" y="356"/>
                </a:lnTo>
                <a:lnTo>
                  <a:pt x="0" y="0"/>
                </a:lnTo>
                <a:lnTo>
                  <a:pt x="0" y="268"/>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5" name="Freeform 13"/>
          <p:cNvSpPr/>
          <p:nvPr/>
        </p:nvSpPr>
        <p:spPr bwMode="auto">
          <a:xfrm>
            <a:off x="6101373" y="5446437"/>
            <a:ext cx="376238" cy="646113"/>
          </a:xfrm>
          <a:custGeom>
            <a:avLst/>
            <a:gdLst>
              <a:gd name="T0" fmla="*/ 0 w 237"/>
              <a:gd name="T1" fmla="*/ 134 h 407"/>
              <a:gd name="T2" fmla="*/ 237 w 237"/>
              <a:gd name="T3" fmla="*/ 0 h 407"/>
              <a:gd name="T4" fmla="*/ 237 w 237"/>
              <a:gd name="T5" fmla="*/ 269 h 407"/>
              <a:gd name="T6" fmla="*/ 0 w 237"/>
              <a:gd name="T7" fmla="*/ 407 h 407"/>
              <a:gd name="T8" fmla="*/ 0 w 237"/>
              <a:gd name="T9" fmla="*/ 134 h 407"/>
            </a:gdLst>
            <a:ahLst/>
            <a:cxnLst>
              <a:cxn ang="0">
                <a:pos x="T0" y="T1"/>
              </a:cxn>
              <a:cxn ang="0">
                <a:pos x="T2" y="T3"/>
              </a:cxn>
              <a:cxn ang="0">
                <a:pos x="T4" y="T5"/>
              </a:cxn>
              <a:cxn ang="0">
                <a:pos x="T6" y="T7"/>
              </a:cxn>
              <a:cxn ang="0">
                <a:pos x="T8" y="T9"/>
              </a:cxn>
            </a:cxnLst>
            <a:rect l="0" t="0" r="r" b="b"/>
            <a:pathLst>
              <a:path w="237" h="407">
                <a:moveTo>
                  <a:pt x="0" y="134"/>
                </a:moveTo>
                <a:lnTo>
                  <a:pt x="237" y="0"/>
                </a:lnTo>
                <a:lnTo>
                  <a:pt x="237" y="269"/>
                </a:lnTo>
                <a:lnTo>
                  <a:pt x="0" y="407"/>
                </a:lnTo>
                <a:lnTo>
                  <a:pt x="0" y="134"/>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6" name="Freeform 14"/>
          <p:cNvSpPr/>
          <p:nvPr/>
        </p:nvSpPr>
        <p:spPr bwMode="auto">
          <a:xfrm>
            <a:off x="4740885" y="4666974"/>
            <a:ext cx="1736725" cy="992188"/>
          </a:xfrm>
          <a:custGeom>
            <a:avLst/>
            <a:gdLst>
              <a:gd name="T0" fmla="*/ 626 w 1094"/>
              <a:gd name="T1" fmla="*/ 491 h 625"/>
              <a:gd name="T2" fmla="*/ 857 w 1094"/>
              <a:gd name="T3" fmla="*/ 625 h 625"/>
              <a:gd name="T4" fmla="*/ 1094 w 1094"/>
              <a:gd name="T5" fmla="*/ 491 h 625"/>
              <a:gd name="T6" fmla="*/ 857 w 1094"/>
              <a:gd name="T7" fmla="*/ 357 h 625"/>
              <a:gd name="T8" fmla="*/ 237 w 1094"/>
              <a:gd name="T9" fmla="*/ 0 h 625"/>
              <a:gd name="T10" fmla="*/ 0 w 1094"/>
              <a:gd name="T11" fmla="*/ 135 h 625"/>
              <a:gd name="T12" fmla="*/ 626 w 1094"/>
              <a:gd name="T13" fmla="*/ 491 h 625"/>
            </a:gdLst>
            <a:ahLst/>
            <a:cxnLst>
              <a:cxn ang="0">
                <a:pos x="T0" y="T1"/>
              </a:cxn>
              <a:cxn ang="0">
                <a:pos x="T2" y="T3"/>
              </a:cxn>
              <a:cxn ang="0">
                <a:pos x="T4" y="T5"/>
              </a:cxn>
              <a:cxn ang="0">
                <a:pos x="T6" y="T7"/>
              </a:cxn>
              <a:cxn ang="0">
                <a:pos x="T8" y="T9"/>
              </a:cxn>
              <a:cxn ang="0">
                <a:pos x="T10" y="T11"/>
              </a:cxn>
              <a:cxn ang="0">
                <a:pos x="T12" y="T13"/>
              </a:cxn>
            </a:cxnLst>
            <a:rect l="0" t="0" r="r" b="b"/>
            <a:pathLst>
              <a:path w="1094" h="625">
                <a:moveTo>
                  <a:pt x="626" y="491"/>
                </a:moveTo>
                <a:lnTo>
                  <a:pt x="857" y="625"/>
                </a:lnTo>
                <a:lnTo>
                  <a:pt x="1094" y="491"/>
                </a:lnTo>
                <a:lnTo>
                  <a:pt x="857" y="357"/>
                </a:lnTo>
                <a:lnTo>
                  <a:pt x="237" y="0"/>
                </a:lnTo>
                <a:lnTo>
                  <a:pt x="0" y="135"/>
                </a:lnTo>
                <a:lnTo>
                  <a:pt x="626" y="491"/>
                </a:lnTo>
                <a:close/>
              </a:path>
            </a:pathLst>
          </a:custGeom>
          <a:solidFill>
            <a:schemeClr val="accent3">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7" name="Freeform 15"/>
          <p:cNvSpPr/>
          <p:nvPr/>
        </p:nvSpPr>
        <p:spPr bwMode="auto">
          <a:xfrm>
            <a:off x="4374173" y="3520799"/>
            <a:ext cx="1727200" cy="2571750"/>
          </a:xfrm>
          <a:custGeom>
            <a:avLst/>
            <a:gdLst>
              <a:gd name="T0" fmla="*/ 852 w 1088"/>
              <a:gd name="T1" fmla="*/ 1482 h 1620"/>
              <a:gd name="T2" fmla="*/ 852 w 1088"/>
              <a:gd name="T3" fmla="*/ 1482 h 1620"/>
              <a:gd name="T4" fmla="*/ 1088 w 1088"/>
              <a:gd name="T5" fmla="*/ 1620 h 1620"/>
              <a:gd name="T6" fmla="*/ 1088 w 1088"/>
              <a:gd name="T7" fmla="*/ 1620 h 1620"/>
              <a:gd name="T8" fmla="*/ 1088 w 1088"/>
              <a:gd name="T9" fmla="*/ 1620 h 1620"/>
              <a:gd name="T10" fmla="*/ 1088 w 1088"/>
              <a:gd name="T11" fmla="*/ 1347 h 1620"/>
              <a:gd name="T12" fmla="*/ 231 w 1088"/>
              <a:gd name="T13" fmla="*/ 857 h 1620"/>
              <a:gd name="T14" fmla="*/ 231 w 1088"/>
              <a:gd name="T15" fmla="*/ 135 h 1620"/>
              <a:gd name="T16" fmla="*/ 0 w 1088"/>
              <a:gd name="T17" fmla="*/ 0 h 1620"/>
              <a:gd name="T18" fmla="*/ 0 w 1088"/>
              <a:gd name="T19" fmla="*/ 991 h 1620"/>
              <a:gd name="T20" fmla="*/ 852 w 1088"/>
              <a:gd name="T21" fmla="*/ 1482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8" h="1620">
                <a:moveTo>
                  <a:pt x="852" y="1482"/>
                </a:moveTo>
                <a:lnTo>
                  <a:pt x="852" y="1482"/>
                </a:lnTo>
                <a:lnTo>
                  <a:pt x="1088" y="1620"/>
                </a:lnTo>
                <a:lnTo>
                  <a:pt x="1088" y="1620"/>
                </a:lnTo>
                <a:lnTo>
                  <a:pt x="1088" y="1620"/>
                </a:lnTo>
                <a:lnTo>
                  <a:pt x="1088" y="1347"/>
                </a:lnTo>
                <a:lnTo>
                  <a:pt x="231" y="857"/>
                </a:lnTo>
                <a:lnTo>
                  <a:pt x="231" y="135"/>
                </a:lnTo>
                <a:lnTo>
                  <a:pt x="0" y="0"/>
                </a:lnTo>
                <a:lnTo>
                  <a:pt x="0" y="991"/>
                </a:lnTo>
                <a:lnTo>
                  <a:pt x="852" y="1482"/>
                </a:lnTo>
                <a:close/>
              </a:path>
            </a:pathLst>
          </a:custGeom>
          <a:solidFill>
            <a:schemeClr val="accent3"/>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8" name="Freeform 16"/>
          <p:cNvSpPr/>
          <p:nvPr/>
        </p:nvSpPr>
        <p:spPr bwMode="auto">
          <a:xfrm>
            <a:off x="4740885" y="3520799"/>
            <a:ext cx="376238" cy="1360488"/>
          </a:xfrm>
          <a:custGeom>
            <a:avLst/>
            <a:gdLst>
              <a:gd name="T0" fmla="*/ 237 w 237"/>
              <a:gd name="T1" fmla="*/ 722 h 857"/>
              <a:gd name="T2" fmla="*/ 237 w 237"/>
              <a:gd name="T3" fmla="*/ 0 h 857"/>
              <a:gd name="T4" fmla="*/ 0 w 237"/>
              <a:gd name="T5" fmla="*/ 135 h 857"/>
              <a:gd name="T6" fmla="*/ 0 w 237"/>
              <a:gd name="T7" fmla="*/ 135 h 857"/>
              <a:gd name="T8" fmla="*/ 153 w 237"/>
              <a:gd name="T9" fmla="*/ 47 h 857"/>
              <a:gd name="T10" fmla="*/ 0 w 237"/>
              <a:gd name="T11" fmla="*/ 135 h 857"/>
              <a:gd name="T12" fmla="*/ 0 w 237"/>
              <a:gd name="T13" fmla="*/ 857 h 857"/>
              <a:gd name="T14" fmla="*/ 237 w 237"/>
              <a:gd name="T15" fmla="*/ 722 h 8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857">
                <a:moveTo>
                  <a:pt x="237" y="722"/>
                </a:moveTo>
                <a:lnTo>
                  <a:pt x="237" y="0"/>
                </a:lnTo>
                <a:lnTo>
                  <a:pt x="0" y="135"/>
                </a:lnTo>
                <a:lnTo>
                  <a:pt x="0" y="135"/>
                </a:lnTo>
                <a:lnTo>
                  <a:pt x="153" y="47"/>
                </a:lnTo>
                <a:lnTo>
                  <a:pt x="0" y="135"/>
                </a:lnTo>
                <a:lnTo>
                  <a:pt x="0" y="857"/>
                </a:lnTo>
                <a:lnTo>
                  <a:pt x="237" y="722"/>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1" name="Freeform 20"/>
          <p:cNvSpPr/>
          <p:nvPr/>
        </p:nvSpPr>
        <p:spPr>
          <a:xfrm>
            <a:off x="6548999" y="1874580"/>
            <a:ext cx="3884011" cy="672591"/>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25400" cmpd="sng">
            <a:solidFill>
              <a:schemeClr val="accent1">
                <a:lumMod val="75000"/>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dirty="0">
              <a:solidFill>
                <a:schemeClr val="bg1"/>
              </a:solidFill>
              <a:latin typeface="Source Sans Pro" charset="0"/>
            </a:endParaRPr>
          </a:p>
        </p:txBody>
      </p:sp>
      <p:sp>
        <p:nvSpPr>
          <p:cNvPr id="23" name="Freeform 22"/>
          <p:cNvSpPr/>
          <p:nvPr/>
        </p:nvSpPr>
        <p:spPr>
          <a:xfrm>
            <a:off x="7685337" y="3838616"/>
            <a:ext cx="3249904" cy="672591"/>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25400" cmpd="sng">
            <a:solidFill>
              <a:schemeClr val="accent2">
                <a:lumMod val="75000"/>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dirty="0">
              <a:solidFill>
                <a:schemeClr val="bg1"/>
              </a:solidFill>
              <a:latin typeface="Source Sans Pro" charset="0"/>
            </a:endParaRPr>
          </a:p>
        </p:txBody>
      </p:sp>
      <p:sp>
        <p:nvSpPr>
          <p:cNvPr id="26" name="Freeform 25"/>
          <p:cNvSpPr/>
          <p:nvPr/>
        </p:nvSpPr>
        <p:spPr>
          <a:xfrm flipH="1">
            <a:off x="1256760" y="3838616"/>
            <a:ext cx="3249904" cy="672591"/>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25400" cmpd="sng">
            <a:solidFill>
              <a:schemeClr val="accent3">
                <a:lumMod val="75000"/>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dirty="0">
              <a:solidFill>
                <a:schemeClr val="bg1"/>
              </a:solidFill>
              <a:latin typeface="Source Sans Pro" charset="0"/>
            </a:endParaRPr>
          </a:p>
        </p:txBody>
      </p:sp>
      <p:sp>
        <p:nvSpPr>
          <p:cNvPr id="31" name="TextBox 13"/>
          <p:cNvSpPr txBox="1"/>
          <p:nvPr/>
        </p:nvSpPr>
        <p:spPr>
          <a:xfrm>
            <a:off x="5414963" y="3820702"/>
            <a:ext cx="1372819" cy="54002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sz="3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p:cNvGrpSpPr/>
          <p:nvPr/>
        </p:nvGrpSpPr>
        <p:grpSpPr>
          <a:xfrm>
            <a:off x="1473328" y="3501281"/>
            <a:ext cx="2052959" cy="823592"/>
            <a:chOff x="1473328" y="3501281"/>
            <a:chExt cx="2052959" cy="823592"/>
          </a:xfrm>
        </p:grpSpPr>
        <p:sp>
          <p:nvSpPr>
            <p:cNvPr id="33" name="TextBox 13"/>
            <p:cNvSpPr txBox="1"/>
            <p:nvPr/>
          </p:nvSpPr>
          <p:spPr>
            <a:xfrm>
              <a:off x="1473329" y="3501281"/>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13"/>
            <p:cNvSpPr txBox="1"/>
            <p:nvPr/>
          </p:nvSpPr>
          <p:spPr>
            <a:xfrm>
              <a:off x="1473328" y="3900783"/>
              <a:ext cx="205295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p:cNvGrpSpPr/>
          <p:nvPr/>
        </p:nvGrpSpPr>
        <p:grpSpPr>
          <a:xfrm>
            <a:off x="8052368" y="1542298"/>
            <a:ext cx="2055046" cy="823592"/>
            <a:chOff x="8052368" y="1542298"/>
            <a:chExt cx="2055046" cy="823592"/>
          </a:xfrm>
        </p:grpSpPr>
        <p:sp>
          <p:nvSpPr>
            <p:cNvPr id="36" name="TextBox 13"/>
            <p:cNvSpPr txBox="1"/>
            <p:nvPr/>
          </p:nvSpPr>
          <p:spPr>
            <a:xfrm>
              <a:off x="8812126" y="1542298"/>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13"/>
            <p:cNvSpPr txBox="1"/>
            <p:nvPr/>
          </p:nvSpPr>
          <p:spPr>
            <a:xfrm>
              <a:off x="8052368" y="1941800"/>
              <a:ext cx="2055046"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9" name="TextBox 13"/>
          <p:cNvSpPr txBox="1"/>
          <p:nvPr/>
        </p:nvSpPr>
        <p:spPr>
          <a:xfrm>
            <a:off x="9380016" y="3508308"/>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13"/>
          <p:cNvSpPr txBox="1"/>
          <p:nvPr/>
        </p:nvSpPr>
        <p:spPr>
          <a:xfrm>
            <a:off x="8620258" y="3907810"/>
            <a:ext cx="2055046"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16256" y="406400"/>
            <a:ext cx="3588680" cy="741496"/>
            <a:chOff x="-16256" y="243840"/>
            <a:chExt cx="3588680" cy="741496"/>
          </a:xfrm>
        </p:grpSpPr>
        <p:sp>
          <p:nvSpPr>
            <p:cNvPr id="28"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29" name="组合 28"/>
            <p:cNvGrpSpPr/>
            <p:nvPr/>
          </p:nvGrpSpPr>
          <p:grpSpPr>
            <a:xfrm>
              <a:off x="-16256" y="243840"/>
              <a:ext cx="3236976" cy="597408"/>
              <a:chOff x="-16256" y="243840"/>
              <a:chExt cx="3236976" cy="597408"/>
            </a:xfrm>
          </p:grpSpPr>
          <p:sp>
            <p:nvSpPr>
              <p:cNvPr id="30"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2" name="文本框 31"/>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经验总结反思</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9885" y="1917001"/>
            <a:ext cx="2932232" cy="293223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000" b="0" i="0" u="none" strike="noStrike" kern="0" cap="none" spc="0" normalizeH="0" baseline="0" noProof="0" dirty="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36" name="组合 35"/>
          <p:cNvGrpSpPr/>
          <p:nvPr/>
        </p:nvGrpSpPr>
        <p:grpSpPr>
          <a:xfrm>
            <a:off x="4592001" y="5143652"/>
            <a:ext cx="3008000" cy="780656"/>
            <a:chOff x="4981719" y="4716932"/>
            <a:chExt cx="2338080" cy="780656"/>
          </a:xfrm>
        </p:grpSpPr>
        <p:sp>
          <p:nvSpPr>
            <p:cNvPr id="37" name="TextBox 13"/>
            <p:cNvSpPr txBox="1"/>
            <p:nvPr/>
          </p:nvSpPr>
          <p:spPr>
            <a:xfrm>
              <a:off x="4981719" y="4716932"/>
              <a:ext cx="2338080" cy="303801"/>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3"/>
            <p:cNvSpPr txBox="1"/>
            <p:nvPr/>
          </p:nvSpPr>
          <p:spPr>
            <a:xfrm>
              <a:off x="4985800" y="5002837"/>
              <a:ext cx="2333999" cy="494751"/>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Rectangle 17"/>
          <p:cNvSpPr/>
          <p:nvPr/>
        </p:nvSpPr>
        <p:spPr>
          <a:xfrm>
            <a:off x="2311295" y="2295362"/>
            <a:ext cx="2175510" cy="217551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000" b="0" i="0" u="none" strike="noStrike" kern="0" cap="none" spc="0" normalizeH="0" baseline="0" noProof="0" dirty="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39" name="组合 38"/>
          <p:cNvGrpSpPr/>
          <p:nvPr/>
        </p:nvGrpSpPr>
        <p:grpSpPr>
          <a:xfrm>
            <a:off x="2230010" y="4697119"/>
            <a:ext cx="2338080" cy="709995"/>
            <a:chOff x="4981719" y="4716932"/>
            <a:chExt cx="2338080" cy="709995"/>
          </a:xfrm>
        </p:grpSpPr>
        <p:sp>
          <p:nvSpPr>
            <p:cNvPr id="40" name="TextBox 13"/>
            <p:cNvSpPr txBox="1"/>
            <p:nvPr/>
          </p:nvSpPr>
          <p:spPr>
            <a:xfrm>
              <a:off x="4981719" y="4716932"/>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13"/>
            <p:cNvSpPr txBox="1"/>
            <p:nvPr/>
          </p:nvSpPr>
          <p:spPr>
            <a:xfrm>
              <a:off x="4985800" y="5002837"/>
              <a:ext cx="2333999"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Rectangle 18"/>
          <p:cNvSpPr/>
          <p:nvPr/>
        </p:nvSpPr>
        <p:spPr>
          <a:xfrm>
            <a:off x="7705197" y="2295362"/>
            <a:ext cx="2175510" cy="217551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000" b="0" i="0" u="none" strike="noStrike" kern="0" cap="none" spc="0" normalizeH="0" baseline="0" noProof="0" dirty="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6" name="组合 5"/>
          <p:cNvGrpSpPr/>
          <p:nvPr/>
        </p:nvGrpSpPr>
        <p:grpSpPr>
          <a:xfrm>
            <a:off x="7623912" y="4697119"/>
            <a:ext cx="2338080" cy="709995"/>
            <a:chOff x="7603370" y="4696208"/>
            <a:chExt cx="2338080" cy="709995"/>
          </a:xfrm>
        </p:grpSpPr>
        <p:sp>
          <p:nvSpPr>
            <p:cNvPr id="43" name="TextBox 13"/>
            <p:cNvSpPr txBox="1"/>
            <p:nvPr/>
          </p:nvSpPr>
          <p:spPr>
            <a:xfrm>
              <a:off x="7603370" y="4696208"/>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TextBox 13"/>
            <p:cNvSpPr txBox="1"/>
            <p:nvPr/>
          </p:nvSpPr>
          <p:spPr>
            <a:xfrm>
              <a:off x="7607451" y="4982113"/>
              <a:ext cx="2333999"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Rectangle 25"/>
          <p:cNvSpPr/>
          <p:nvPr/>
        </p:nvSpPr>
        <p:spPr>
          <a:xfrm>
            <a:off x="651344" y="2607982"/>
            <a:ext cx="1550271" cy="1550271"/>
          </a:xfrm>
          <a:prstGeom prst="rect">
            <a:avLst/>
          </a:prstGeom>
          <a:blipFill>
            <a:blip r:embed="rId6"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000" b="0" i="0" u="none" strike="noStrike" kern="0" cap="none" spc="0" normalizeH="0" baseline="0" noProof="0" dirty="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14" name="组合 13"/>
          <p:cNvGrpSpPr/>
          <p:nvPr/>
        </p:nvGrpSpPr>
        <p:grpSpPr>
          <a:xfrm>
            <a:off x="646860" y="4322187"/>
            <a:ext cx="1559239" cy="477795"/>
            <a:chOff x="709586" y="4316745"/>
            <a:chExt cx="1559239" cy="477795"/>
          </a:xfrm>
        </p:grpSpPr>
        <p:sp>
          <p:nvSpPr>
            <p:cNvPr id="45" name="TextBox 13"/>
            <p:cNvSpPr txBox="1"/>
            <p:nvPr/>
          </p:nvSpPr>
          <p:spPr>
            <a:xfrm>
              <a:off x="802796" y="4316745"/>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Box 13"/>
            <p:cNvSpPr txBox="1"/>
            <p:nvPr/>
          </p:nvSpPr>
          <p:spPr>
            <a:xfrm>
              <a:off x="709586" y="4592049"/>
              <a:ext cx="1559239" cy="202491"/>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Rectangle 19"/>
          <p:cNvSpPr/>
          <p:nvPr/>
        </p:nvSpPr>
        <p:spPr>
          <a:xfrm>
            <a:off x="9990385" y="2607982"/>
            <a:ext cx="1550271" cy="1550271"/>
          </a:xfrm>
          <a:prstGeom prst="rect">
            <a:avLst/>
          </a:prstGeom>
          <a:blipFill>
            <a:blip r:embed="rId7"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000" b="0" i="0" u="none" strike="noStrike" kern="0" cap="none" spc="0" normalizeH="0" baseline="0" noProof="0" dirty="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8" name="TextBox 13"/>
          <p:cNvSpPr txBox="1"/>
          <p:nvPr/>
        </p:nvSpPr>
        <p:spPr>
          <a:xfrm>
            <a:off x="10079111" y="4322187"/>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Box 13"/>
          <p:cNvSpPr txBox="1"/>
          <p:nvPr/>
        </p:nvSpPr>
        <p:spPr>
          <a:xfrm>
            <a:off x="9985901" y="4597491"/>
            <a:ext cx="1559239" cy="202491"/>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1" name="组合 20"/>
          <p:cNvGrpSpPr/>
          <p:nvPr/>
        </p:nvGrpSpPr>
        <p:grpSpPr>
          <a:xfrm>
            <a:off x="-16256" y="406400"/>
            <a:ext cx="3588680" cy="741496"/>
            <a:chOff x="-16256" y="243840"/>
            <a:chExt cx="3588680" cy="741496"/>
          </a:xfrm>
        </p:grpSpPr>
        <p:sp>
          <p:nvSpPr>
            <p:cNvPr id="22"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23" name="组合 22"/>
            <p:cNvGrpSpPr/>
            <p:nvPr/>
          </p:nvGrpSpPr>
          <p:grpSpPr>
            <a:xfrm>
              <a:off x="-16256" y="243840"/>
              <a:ext cx="3236976" cy="597408"/>
              <a:chOff x="-16256" y="243840"/>
              <a:chExt cx="3236976" cy="597408"/>
            </a:xfrm>
          </p:grpSpPr>
          <p:sp>
            <p:nvSpPr>
              <p:cNvPr id="24"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5" name="文本框 24"/>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经验总结反思</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7"/>
          <p:cNvSpPr>
            <a:spLocks noEditPoints="1"/>
          </p:cNvSpPr>
          <p:nvPr/>
        </p:nvSpPr>
        <p:spPr bwMode="auto">
          <a:xfrm>
            <a:off x="6034435" y="2684676"/>
            <a:ext cx="1836738" cy="2798763"/>
          </a:xfrm>
          <a:custGeom>
            <a:avLst/>
            <a:gdLst>
              <a:gd name="T0" fmla="*/ 321 w 333"/>
              <a:gd name="T1" fmla="*/ 398 h 508"/>
              <a:gd name="T2" fmla="*/ 280 w 333"/>
              <a:gd name="T3" fmla="*/ 379 h 508"/>
              <a:gd name="T4" fmla="*/ 53 w 333"/>
              <a:gd name="T5" fmla="*/ 379 h 508"/>
              <a:gd name="T6" fmla="*/ 36 w 333"/>
              <a:gd name="T7" fmla="*/ 370 h 508"/>
              <a:gd name="T8" fmla="*/ 34 w 333"/>
              <a:gd name="T9" fmla="*/ 360 h 508"/>
              <a:gd name="T10" fmla="*/ 34 w 333"/>
              <a:gd name="T11" fmla="*/ 295 h 508"/>
              <a:gd name="T12" fmla="*/ 50 w 333"/>
              <a:gd name="T13" fmla="*/ 278 h 508"/>
              <a:gd name="T14" fmla="*/ 51 w 333"/>
              <a:gd name="T15" fmla="*/ 278 h 508"/>
              <a:gd name="T16" fmla="*/ 102 w 333"/>
              <a:gd name="T17" fmla="*/ 227 h 508"/>
              <a:gd name="T18" fmla="*/ 102 w 333"/>
              <a:gd name="T19" fmla="*/ 130 h 508"/>
              <a:gd name="T20" fmla="*/ 113 w 333"/>
              <a:gd name="T21" fmla="*/ 112 h 508"/>
              <a:gd name="T22" fmla="*/ 142 w 333"/>
              <a:gd name="T23" fmla="*/ 54 h 508"/>
              <a:gd name="T24" fmla="*/ 92 w 333"/>
              <a:gd name="T25" fmla="*/ 4 h 508"/>
              <a:gd name="T26" fmla="*/ 27 w 333"/>
              <a:gd name="T27" fmla="*/ 61 h 508"/>
              <a:gd name="T28" fmla="*/ 57 w 333"/>
              <a:gd name="T29" fmla="*/ 112 h 508"/>
              <a:gd name="T30" fmla="*/ 68 w 333"/>
              <a:gd name="T31" fmla="*/ 130 h 508"/>
              <a:gd name="T32" fmla="*/ 68 w 333"/>
              <a:gd name="T33" fmla="*/ 227 h 508"/>
              <a:gd name="T34" fmla="*/ 51 w 333"/>
              <a:gd name="T35" fmla="*/ 244 h 508"/>
              <a:gd name="T36" fmla="*/ 50 w 333"/>
              <a:gd name="T37" fmla="*/ 244 h 508"/>
              <a:gd name="T38" fmla="*/ 0 w 333"/>
              <a:gd name="T39" fmla="*/ 295 h 508"/>
              <a:gd name="T40" fmla="*/ 0 w 333"/>
              <a:gd name="T41" fmla="*/ 358 h 508"/>
              <a:gd name="T42" fmla="*/ 14 w 333"/>
              <a:gd name="T43" fmla="*/ 397 h 508"/>
              <a:gd name="T44" fmla="*/ 53 w 333"/>
              <a:gd name="T45" fmla="*/ 413 h 508"/>
              <a:gd name="T46" fmla="*/ 53 w 333"/>
              <a:gd name="T47" fmla="*/ 413 h 508"/>
              <a:gd name="T48" fmla="*/ 280 w 333"/>
              <a:gd name="T49" fmla="*/ 413 h 508"/>
              <a:gd name="T50" fmla="*/ 280 w 333"/>
              <a:gd name="T51" fmla="*/ 413 h 508"/>
              <a:gd name="T52" fmla="*/ 295 w 333"/>
              <a:gd name="T53" fmla="*/ 420 h 508"/>
              <a:gd name="T54" fmla="*/ 299 w 333"/>
              <a:gd name="T55" fmla="*/ 433 h 508"/>
              <a:gd name="T56" fmla="*/ 299 w 333"/>
              <a:gd name="T57" fmla="*/ 508 h 508"/>
              <a:gd name="T58" fmla="*/ 333 w 333"/>
              <a:gd name="T59" fmla="*/ 508 h 508"/>
              <a:gd name="T60" fmla="*/ 333 w 333"/>
              <a:gd name="T61" fmla="*/ 434 h 508"/>
              <a:gd name="T62" fmla="*/ 321 w 333"/>
              <a:gd name="T63" fmla="*/ 398 h 508"/>
              <a:gd name="T64" fmla="*/ 34 w 333"/>
              <a:gd name="T65" fmla="*/ 61 h 508"/>
              <a:gd name="T66" fmla="*/ 85 w 333"/>
              <a:gd name="T67" fmla="*/ 10 h 508"/>
              <a:gd name="T68" fmla="*/ 136 w 333"/>
              <a:gd name="T69" fmla="*/ 61 h 508"/>
              <a:gd name="T70" fmla="*/ 85 w 333"/>
              <a:gd name="T71" fmla="*/ 113 h 508"/>
              <a:gd name="T72" fmla="*/ 34 w 333"/>
              <a:gd name="T73" fmla="*/ 61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3" h="508">
                <a:moveTo>
                  <a:pt x="321" y="398"/>
                </a:moveTo>
                <a:cubicBezTo>
                  <a:pt x="310" y="386"/>
                  <a:pt x="296" y="379"/>
                  <a:pt x="280" y="379"/>
                </a:cubicBezTo>
                <a:cubicBezTo>
                  <a:pt x="53" y="379"/>
                  <a:pt x="53" y="379"/>
                  <a:pt x="53" y="379"/>
                </a:cubicBezTo>
                <a:cubicBezTo>
                  <a:pt x="46" y="379"/>
                  <a:pt x="40" y="376"/>
                  <a:pt x="36" y="370"/>
                </a:cubicBezTo>
                <a:cubicBezTo>
                  <a:pt x="34" y="367"/>
                  <a:pt x="34" y="363"/>
                  <a:pt x="34" y="360"/>
                </a:cubicBezTo>
                <a:cubicBezTo>
                  <a:pt x="34" y="295"/>
                  <a:pt x="34" y="295"/>
                  <a:pt x="34" y="295"/>
                </a:cubicBezTo>
                <a:cubicBezTo>
                  <a:pt x="34" y="286"/>
                  <a:pt x="41" y="278"/>
                  <a:pt x="50" y="278"/>
                </a:cubicBezTo>
                <a:cubicBezTo>
                  <a:pt x="51" y="278"/>
                  <a:pt x="51" y="278"/>
                  <a:pt x="51" y="278"/>
                </a:cubicBezTo>
                <a:cubicBezTo>
                  <a:pt x="79" y="278"/>
                  <a:pt x="102" y="255"/>
                  <a:pt x="102" y="227"/>
                </a:cubicBezTo>
                <a:cubicBezTo>
                  <a:pt x="102" y="130"/>
                  <a:pt x="102" y="130"/>
                  <a:pt x="102" y="130"/>
                </a:cubicBezTo>
                <a:cubicBezTo>
                  <a:pt x="102" y="122"/>
                  <a:pt x="106" y="116"/>
                  <a:pt x="113" y="112"/>
                </a:cubicBezTo>
                <a:cubicBezTo>
                  <a:pt x="133" y="101"/>
                  <a:pt x="145" y="79"/>
                  <a:pt x="142" y="54"/>
                </a:cubicBezTo>
                <a:cubicBezTo>
                  <a:pt x="139" y="28"/>
                  <a:pt x="118" y="7"/>
                  <a:pt x="92" y="4"/>
                </a:cubicBezTo>
                <a:cubicBezTo>
                  <a:pt x="57" y="0"/>
                  <a:pt x="27" y="27"/>
                  <a:pt x="27" y="61"/>
                </a:cubicBezTo>
                <a:cubicBezTo>
                  <a:pt x="27" y="83"/>
                  <a:pt x="39" y="102"/>
                  <a:pt x="57" y="112"/>
                </a:cubicBezTo>
                <a:cubicBezTo>
                  <a:pt x="64" y="116"/>
                  <a:pt x="68" y="123"/>
                  <a:pt x="68" y="130"/>
                </a:cubicBezTo>
                <a:cubicBezTo>
                  <a:pt x="68" y="227"/>
                  <a:pt x="68" y="227"/>
                  <a:pt x="68" y="227"/>
                </a:cubicBezTo>
                <a:cubicBezTo>
                  <a:pt x="68" y="237"/>
                  <a:pt x="60" y="244"/>
                  <a:pt x="51" y="244"/>
                </a:cubicBezTo>
                <a:cubicBezTo>
                  <a:pt x="50" y="244"/>
                  <a:pt x="50" y="244"/>
                  <a:pt x="50" y="244"/>
                </a:cubicBezTo>
                <a:cubicBezTo>
                  <a:pt x="22" y="244"/>
                  <a:pt x="0" y="267"/>
                  <a:pt x="0" y="295"/>
                </a:cubicBezTo>
                <a:cubicBezTo>
                  <a:pt x="0" y="358"/>
                  <a:pt x="0" y="358"/>
                  <a:pt x="0" y="358"/>
                </a:cubicBezTo>
                <a:cubicBezTo>
                  <a:pt x="0" y="373"/>
                  <a:pt x="5" y="387"/>
                  <a:pt x="14" y="397"/>
                </a:cubicBezTo>
                <a:cubicBezTo>
                  <a:pt x="24" y="408"/>
                  <a:pt x="38" y="413"/>
                  <a:pt x="53" y="413"/>
                </a:cubicBezTo>
                <a:cubicBezTo>
                  <a:pt x="53" y="413"/>
                  <a:pt x="53" y="413"/>
                  <a:pt x="53" y="413"/>
                </a:cubicBezTo>
                <a:cubicBezTo>
                  <a:pt x="280" y="413"/>
                  <a:pt x="280" y="413"/>
                  <a:pt x="280" y="413"/>
                </a:cubicBezTo>
                <a:cubicBezTo>
                  <a:pt x="280" y="413"/>
                  <a:pt x="280" y="413"/>
                  <a:pt x="280" y="413"/>
                </a:cubicBezTo>
                <a:cubicBezTo>
                  <a:pt x="286" y="413"/>
                  <a:pt x="291" y="416"/>
                  <a:pt x="295" y="420"/>
                </a:cubicBezTo>
                <a:cubicBezTo>
                  <a:pt x="298" y="424"/>
                  <a:pt x="299" y="428"/>
                  <a:pt x="299" y="433"/>
                </a:cubicBezTo>
                <a:cubicBezTo>
                  <a:pt x="299" y="508"/>
                  <a:pt x="299" y="508"/>
                  <a:pt x="299" y="508"/>
                </a:cubicBezTo>
                <a:cubicBezTo>
                  <a:pt x="333" y="508"/>
                  <a:pt x="333" y="508"/>
                  <a:pt x="333" y="508"/>
                </a:cubicBezTo>
                <a:cubicBezTo>
                  <a:pt x="333" y="434"/>
                  <a:pt x="333" y="434"/>
                  <a:pt x="333" y="434"/>
                </a:cubicBezTo>
                <a:cubicBezTo>
                  <a:pt x="333" y="421"/>
                  <a:pt x="329" y="408"/>
                  <a:pt x="321" y="398"/>
                </a:cubicBezTo>
                <a:close/>
                <a:moveTo>
                  <a:pt x="34" y="61"/>
                </a:moveTo>
                <a:cubicBezTo>
                  <a:pt x="34" y="33"/>
                  <a:pt x="57" y="10"/>
                  <a:pt x="85" y="10"/>
                </a:cubicBezTo>
                <a:cubicBezTo>
                  <a:pt x="113" y="10"/>
                  <a:pt x="136" y="33"/>
                  <a:pt x="136" y="61"/>
                </a:cubicBezTo>
                <a:cubicBezTo>
                  <a:pt x="136" y="90"/>
                  <a:pt x="113" y="113"/>
                  <a:pt x="85" y="113"/>
                </a:cubicBezTo>
                <a:cubicBezTo>
                  <a:pt x="57" y="113"/>
                  <a:pt x="34" y="90"/>
                  <a:pt x="34" y="61"/>
                </a:cubicBezTo>
                <a:close/>
              </a:path>
            </a:pathLst>
          </a:custGeom>
          <a:solidFill>
            <a:schemeClr val="accent3"/>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0" name="Rectangle 19"/>
          <p:cNvSpPr/>
          <p:nvPr/>
        </p:nvSpPr>
        <p:spPr>
          <a:xfrm>
            <a:off x="6241763" y="2729646"/>
            <a:ext cx="581383" cy="523220"/>
          </a:xfrm>
          <a:prstGeom prst="rect">
            <a:avLst/>
          </a:prstGeom>
        </p:spPr>
        <p:txBody>
          <a:bodyPr wrap="square">
            <a:spAutoFit/>
          </a:bodyPr>
          <a:lstStyle/>
          <a:p>
            <a:pPr algn="ctr"/>
            <a:r>
              <a:rPr lang="en-US" sz="2800" dirty="0">
                <a:solidFill>
                  <a:schemeClr val="bg1"/>
                </a:solidFill>
                <a:latin typeface="linea-basic-10" charset="0"/>
              </a:rPr>
              <a:t>c</a:t>
            </a:r>
          </a:p>
        </p:txBody>
      </p:sp>
      <p:sp>
        <p:nvSpPr>
          <p:cNvPr id="22" name="Freeform 21"/>
          <p:cNvSpPr/>
          <p:nvPr/>
        </p:nvSpPr>
        <p:spPr>
          <a:xfrm flipV="1">
            <a:off x="6516627" y="1413986"/>
            <a:ext cx="363689" cy="1314701"/>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3"/>
            </a:solidFill>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schemeClr val="bg1"/>
              </a:solidFill>
              <a:latin typeface="Source Sans Pro" charset="0"/>
            </a:endParaRPr>
          </a:p>
        </p:txBody>
      </p:sp>
      <p:sp>
        <p:nvSpPr>
          <p:cNvPr id="10" name="Freeform 8"/>
          <p:cNvSpPr>
            <a:spLocks noEditPoints="1"/>
          </p:cNvSpPr>
          <p:nvPr/>
        </p:nvSpPr>
        <p:spPr bwMode="auto">
          <a:xfrm>
            <a:off x="6580535" y="2684676"/>
            <a:ext cx="992188" cy="2798763"/>
          </a:xfrm>
          <a:custGeom>
            <a:avLst/>
            <a:gdLst>
              <a:gd name="T0" fmla="*/ 180 w 180"/>
              <a:gd name="T1" fmla="*/ 61 h 508"/>
              <a:gd name="T2" fmla="*/ 116 w 180"/>
              <a:gd name="T3" fmla="*/ 4 h 508"/>
              <a:gd name="T4" fmla="*/ 65 w 180"/>
              <a:gd name="T5" fmla="*/ 54 h 508"/>
              <a:gd name="T6" fmla="*/ 94 w 180"/>
              <a:gd name="T7" fmla="*/ 112 h 508"/>
              <a:gd name="T8" fmla="*/ 105 w 180"/>
              <a:gd name="T9" fmla="*/ 130 h 508"/>
              <a:gd name="T10" fmla="*/ 105 w 180"/>
              <a:gd name="T11" fmla="*/ 281 h 508"/>
              <a:gd name="T12" fmla="*/ 86 w 180"/>
              <a:gd name="T13" fmla="*/ 300 h 508"/>
              <a:gd name="T14" fmla="*/ 55 w 180"/>
              <a:gd name="T15" fmla="*/ 300 h 508"/>
              <a:gd name="T16" fmla="*/ 17 w 180"/>
              <a:gd name="T17" fmla="*/ 315 h 508"/>
              <a:gd name="T18" fmla="*/ 0 w 180"/>
              <a:gd name="T19" fmla="*/ 354 h 508"/>
              <a:gd name="T20" fmla="*/ 1 w 180"/>
              <a:gd name="T21" fmla="*/ 508 h 508"/>
              <a:gd name="T22" fmla="*/ 35 w 180"/>
              <a:gd name="T23" fmla="*/ 508 h 508"/>
              <a:gd name="T24" fmla="*/ 34 w 180"/>
              <a:gd name="T25" fmla="*/ 354 h 508"/>
              <a:gd name="T26" fmla="*/ 42 w 180"/>
              <a:gd name="T27" fmla="*/ 339 h 508"/>
              <a:gd name="T28" fmla="*/ 54 w 180"/>
              <a:gd name="T29" fmla="*/ 335 h 508"/>
              <a:gd name="T30" fmla="*/ 86 w 180"/>
              <a:gd name="T31" fmla="*/ 335 h 508"/>
              <a:gd name="T32" fmla="*/ 139 w 180"/>
              <a:gd name="T33" fmla="*/ 281 h 508"/>
              <a:gd name="T34" fmla="*/ 139 w 180"/>
              <a:gd name="T35" fmla="*/ 130 h 508"/>
              <a:gd name="T36" fmla="*/ 150 w 180"/>
              <a:gd name="T37" fmla="*/ 112 h 508"/>
              <a:gd name="T38" fmla="*/ 180 w 180"/>
              <a:gd name="T39" fmla="*/ 61 h 508"/>
              <a:gd name="T40" fmla="*/ 122 w 180"/>
              <a:gd name="T41" fmla="*/ 113 h 508"/>
              <a:gd name="T42" fmla="*/ 71 w 180"/>
              <a:gd name="T43" fmla="*/ 61 h 508"/>
              <a:gd name="T44" fmla="*/ 122 w 180"/>
              <a:gd name="T45" fmla="*/ 10 h 508"/>
              <a:gd name="T46" fmla="*/ 173 w 180"/>
              <a:gd name="T47" fmla="*/ 61 h 508"/>
              <a:gd name="T48" fmla="*/ 122 w 180"/>
              <a:gd name="T49" fmla="*/ 113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0" h="508">
                <a:moveTo>
                  <a:pt x="180" y="61"/>
                </a:moveTo>
                <a:cubicBezTo>
                  <a:pt x="180" y="27"/>
                  <a:pt x="150" y="0"/>
                  <a:pt x="116" y="4"/>
                </a:cubicBezTo>
                <a:cubicBezTo>
                  <a:pt x="89" y="7"/>
                  <a:pt x="68" y="28"/>
                  <a:pt x="65" y="54"/>
                </a:cubicBezTo>
                <a:cubicBezTo>
                  <a:pt x="62" y="79"/>
                  <a:pt x="75" y="101"/>
                  <a:pt x="94" y="112"/>
                </a:cubicBezTo>
                <a:cubicBezTo>
                  <a:pt x="101" y="116"/>
                  <a:pt x="105" y="122"/>
                  <a:pt x="105" y="130"/>
                </a:cubicBezTo>
                <a:cubicBezTo>
                  <a:pt x="105" y="281"/>
                  <a:pt x="105" y="281"/>
                  <a:pt x="105" y="281"/>
                </a:cubicBezTo>
                <a:cubicBezTo>
                  <a:pt x="105" y="292"/>
                  <a:pt x="97" y="300"/>
                  <a:pt x="86" y="300"/>
                </a:cubicBezTo>
                <a:cubicBezTo>
                  <a:pt x="55" y="300"/>
                  <a:pt x="55" y="300"/>
                  <a:pt x="55" y="300"/>
                </a:cubicBezTo>
                <a:cubicBezTo>
                  <a:pt x="41" y="300"/>
                  <a:pt x="27" y="305"/>
                  <a:pt x="17" y="315"/>
                </a:cubicBezTo>
                <a:cubicBezTo>
                  <a:pt x="6" y="325"/>
                  <a:pt x="0" y="339"/>
                  <a:pt x="0" y="354"/>
                </a:cubicBezTo>
                <a:cubicBezTo>
                  <a:pt x="1" y="508"/>
                  <a:pt x="1" y="508"/>
                  <a:pt x="1" y="508"/>
                </a:cubicBezTo>
                <a:cubicBezTo>
                  <a:pt x="35" y="508"/>
                  <a:pt x="35" y="508"/>
                  <a:pt x="35" y="508"/>
                </a:cubicBezTo>
                <a:cubicBezTo>
                  <a:pt x="34" y="354"/>
                  <a:pt x="34" y="354"/>
                  <a:pt x="34" y="354"/>
                </a:cubicBezTo>
                <a:cubicBezTo>
                  <a:pt x="34" y="348"/>
                  <a:pt x="37" y="342"/>
                  <a:pt x="42" y="339"/>
                </a:cubicBezTo>
                <a:cubicBezTo>
                  <a:pt x="45" y="336"/>
                  <a:pt x="50" y="335"/>
                  <a:pt x="54" y="335"/>
                </a:cubicBezTo>
                <a:cubicBezTo>
                  <a:pt x="86" y="335"/>
                  <a:pt x="86" y="335"/>
                  <a:pt x="86" y="335"/>
                </a:cubicBezTo>
                <a:cubicBezTo>
                  <a:pt x="115" y="335"/>
                  <a:pt x="139" y="311"/>
                  <a:pt x="139" y="281"/>
                </a:cubicBezTo>
                <a:cubicBezTo>
                  <a:pt x="139" y="130"/>
                  <a:pt x="139" y="130"/>
                  <a:pt x="139" y="130"/>
                </a:cubicBezTo>
                <a:cubicBezTo>
                  <a:pt x="139" y="123"/>
                  <a:pt x="143" y="116"/>
                  <a:pt x="150" y="112"/>
                </a:cubicBezTo>
                <a:cubicBezTo>
                  <a:pt x="168" y="102"/>
                  <a:pt x="180" y="83"/>
                  <a:pt x="180" y="61"/>
                </a:cubicBezTo>
                <a:close/>
                <a:moveTo>
                  <a:pt x="122" y="113"/>
                </a:moveTo>
                <a:cubicBezTo>
                  <a:pt x="94" y="113"/>
                  <a:pt x="71" y="90"/>
                  <a:pt x="71" y="61"/>
                </a:cubicBezTo>
                <a:cubicBezTo>
                  <a:pt x="71" y="33"/>
                  <a:pt x="94" y="10"/>
                  <a:pt x="122" y="10"/>
                </a:cubicBezTo>
                <a:cubicBezTo>
                  <a:pt x="150" y="10"/>
                  <a:pt x="173" y="33"/>
                  <a:pt x="173" y="61"/>
                </a:cubicBezTo>
                <a:cubicBezTo>
                  <a:pt x="173" y="90"/>
                  <a:pt x="150" y="113"/>
                  <a:pt x="122" y="113"/>
                </a:cubicBezTo>
                <a:close/>
              </a:path>
            </a:pathLst>
          </a:custGeom>
          <a:solidFill>
            <a:schemeClr val="accent4"/>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1" name="Rectangle 20"/>
          <p:cNvSpPr/>
          <p:nvPr/>
        </p:nvSpPr>
        <p:spPr>
          <a:xfrm>
            <a:off x="7006600" y="2729646"/>
            <a:ext cx="581383" cy="523220"/>
          </a:xfrm>
          <a:prstGeom prst="rect">
            <a:avLst/>
          </a:prstGeom>
        </p:spPr>
        <p:txBody>
          <a:bodyPr wrap="square">
            <a:spAutoFit/>
          </a:bodyPr>
          <a:lstStyle/>
          <a:p>
            <a:pPr algn="ctr"/>
            <a:r>
              <a:rPr lang="en-US" sz="2800" dirty="0">
                <a:solidFill>
                  <a:schemeClr val="bg1"/>
                </a:solidFill>
                <a:latin typeface="linea-basic-10" charset="0"/>
              </a:rPr>
              <a:t>d</a:t>
            </a:r>
          </a:p>
        </p:txBody>
      </p:sp>
      <p:sp>
        <p:nvSpPr>
          <p:cNvPr id="24" name="Freeform 23"/>
          <p:cNvSpPr/>
          <p:nvPr/>
        </p:nvSpPr>
        <p:spPr>
          <a:xfrm flipV="1">
            <a:off x="7249212" y="2160662"/>
            <a:ext cx="896826" cy="568026"/>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4"/>
            </a:solidFill>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schemeClr val="bg1"/>
              </a:solidFill>
              <a:latin typeface="Source Sans Pro" charset="0"/>
            </a:endParaRPr>
          </a:p>
        </p:txBody>
      </p:sp>
      <p:sp>
        <p:nvSpPr>
          <p:cNvPr id="7" name="Freeform 5"/>
          <p:cNvSpPr>
            <a:spLocks noEditPoints="1"/>
          </p:cNvSpPr>
          <p:nvPr/>
        </p:nvSpPr>
        <p:spPr bwMode="auto">
          <a:xfrm>
            <a:off x="4380260" y="2684676"/>
            <a:ext cx="1687513" cy="2778125"/>
          </a:xfrm>
          <a:custGeom>
            <a:avLst/>
            <a:gdLst>
              <a:gd name="T0" fmla="*/ 306 w 306"/>
              <a:gd name="T1" fmla="*/ 61 h 504"/>
              <a:gd name="T2" fmla="*/ 242 w 306"/>
              <a:gd name="T3" fmla="*/ 4 h 504"/>
              <a:gd name="T4" fmla="*/ 191 w 306"/>
              <a:gd name="T5" fmla="*/ 54 h 504"/>
              <a:gd name="T6" fmla="*/ 220 w 306"/>
              <a:gd name="T7" fmla="*/ 112 h 504"/>
              <a:gd name="T8" fmla="*/ 231 w 306"/>
              <a:gd name="T9" fmla="*/ 130 h 504"/>
              <a:gd name="T10" fmla="*/ 231 w 306"/>
              <a:gd name="T11" fmla="*/ 203 h 504"/>
              <a:gd name="T12" fmla="*/ 212 w 306"/>
              <a:gd name="T13" fmla="*/ 223 h 504"/>
              <a:gd name="T14" fmla="*/ 53 w 306"/>
              <a:gd name="T15" fmla="*/ 223 h 504"/>
              <a:gd name="T16" fmla="*/ 0 w 306"/>
              <a:gd name="T17" fmla="*/ 276 h 504"/>
              <a:gd name="T18" fmla="*/ 0 w 306"/>
              <a:gd name="T19" fmla="*/ 504 h 504"/>
              <a:gd name="T20" fmla="*/ 34 w 306"/>
              <a:gd name="T21" fmla="*/ 504 h 504"/>
              <a:gd name="T22" fmla="*/ 34 w 306"/>
              <a:gd name="T23" fmla="*/ 276 h 504"/>
              <a:gd name="T24" fmla="*/ 53 w 306"/>
              <a:gd name="T25" fmla="*/ 257 h 504"/>
              <a:gd name="T26" fmla="*/ 212 w 306"/>
              <a:gd name="T27" fmla="*/ 257 h 504"/>
              <a:gd name="T28" fmla="*/ 266 w 306"/>
              <a:gd name="T29" fmla="*/ 203 h 504"/>
              <a:gd name="T30" fmla="*/ 266 w 306"/>
              <a:gd name="T31" fmla="*/ 130 h 504"/>
              <a:gd name="T32" fmla="*/ 276 w 306"/>
              <a:gd name="T33" fmla="*/ 112 h 504"/>
              <a:gd name="T34" fmla="*/ 306 w 306"/>
              <a:gd name="T35" fmla="*/ 61 h 504"/>
              <a:gd name="T36" fmla="*/ 249 w 306"/>
              <a:gd name="T37" fmla="*/ 113 h 504"/>
              <a:gd name="T38" fmla="*/ 197 w 306"/>
              <a:gd name="T39" fmla="*/ 61 h 504"/>
              <a:gd name="T40" fmla="*/ 249 w 306"/>
              <a:gd name="T41" fmla="*/ 10 h 504"/>
              <a:gd name="T42" fmla="*/ 300 w 306"/>
              <a:gd name="T43" fmla="*/ 61 h 504"/>
              <a:gd name="T44" fmla="*/ 249 w 306"/>
              <a:gd name="T45" fmla="*/ 113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504">
                <a:moveTo>
                  <a:pt x="306" y="61"/>
                </a:moveTo>
                <a:cubicBezTo>
                  <a:pt x="306" y="27"/>
                  <a:pt x="277" y="0"/>
                  <a:pt x="242" y="4"/>
                </a:cubicBezTo>
                <a:cubicBezTo>
                  <a:pt x="216" y="7"/>
                  <a:pt x="195" y="28"/>
                  <a:pt x="191" y="54"/>
                </a:cubicBezTo>
                <a:cubicBezTo>
                  <a:pt x="188" y="79"/>
                  <a:pt x="201" y="101"/>
                  <a:pt x="220" y="112"/>
                </a:cubicBezTo>
                <a:cubicBezTo>
                  <a:pt x="227" y="116"/>
                  <a:pt x="231" y="122"/>
                  <a:pt x="231" y="130"/>
                </a:cubicBezTo>
                <a:cubicBezTo>
                  <a:pt x="231" y="203"/>
                  <a:pt x="231" y="203"/>
                  <a:pt x="231" y="203"/>
                </a:cubicBezTo>
                <a:cubicBezTo>
                  <a:pt x="231" y="214"/>
                  <a:pt x="223" y="223"/>
                  <a:pt x="212" y="223"/>
                </a:cubicBezTo>
                <a:cubicBezTo>
                  <a:pt x="53" y="223"/>
                  <a:pt x="53" y="223"/>
                  <a:pt x="53" y="223"/>
                </a:cubicBezTo>
                <a:cubicBezTo>
                  <a:pt x="24" y="223"/>
                  <a:pt x="0" y="247"/>
                  <a:pt x="0" y="276"/>
                </a:cubicBezTo>
                <a:cubicBezTo>
                  <a:pt x="0" y="504"/>
                  <a:pt x="0" y="504"/>
                  <a:pt x="0" y="504"/>
                </a:cubicBezTo>
                <a:cubicBezTo>
                  <a:pt x="34" y="504"/>
                  <a:pt x="34" y="504"/>
                  <a:pt x="34" y="504"/>
                </a:cubicBezTo>
                <a:cubicBezTo>
                  <a:pt x="34" y="276"/>
                  <a:pt x="34" y="276"/>
                  <a:pt x="34" y="276"/>
                </a:cubicBezTo>
                <a:cubicBezTo>
                  <a:pt x="34" y="265"/>
                  <a:pt x="43" y="257"/>
                  <a:pt x="53" y="257"/>
                </a:cubicBezTo>
                <a:cubicBezTo>
                  <a:pt x="212" y="257"/>
                  <a:pt x="212" y="257"/>
                  <a:pt x="212" y="257"/>
                </a:cubicBezTo>
                <a:cubicBezTo>
                  <a:pt x="242" y="257"/>
                  <a:pt x="266" y="233"/>
                  <a:pt x="266" y="203"/>
                </a:cubicBezTo>
                <a:cubicBezTo>
                  <a:pt x="266" y="130"/>
                  <a:pt x="266" y="130"/>
                  <a:pt x="266" y="130"/>
                </a:cubicBezTo>
                <a:cubicBezTo>
                  <a:pt x="266" y="123"/>
                  <a:pt x="270" y="116"/>
                  <a:pt x="276" y="112"/>
                </a:cubicBezTo>
                <a:cubicBezTo>
                  <a:pt x="294" y="102"/>
                  <a:pt x="306" y="83"/>
                  <a:pt x="306" y="61"/>
                </a:cubicBezTo>
                <a:close/>
                <a:moveTo>
                  <a:pt x="249" y="113"/>
                </a:moveTo>
                <a:cubicBezTo>
                  <a:pt x="220" y="113"/>
                  <a:pt x="197" y="90"/>
                  <a:pt x="197" y="61"/>
                </a:cubicBezTo>
                <a:cubicBezTo>
                  <a:pt x="197" y="33"/>
                  <a:pt x="220" y="10"/>
                  <a:pt x="249" y="10"/>
                </a:cubicBezTo>
                <a:cubicBezTo>
                  <a:pt x="277" y="10"/>
                  <a:pt x="300" y="33"/>
                  <a:pt x="300" y="61"/>
                </a:cubicBezTo>
                <a:cubicBezTo>
                  <a:pt x="300" y="90"/>
                  <a:pt x="277" y="113"/>
                  <a:pt x="249" y="113"/>
                </a:cubicBezTo>
                <a:close/>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9" name="Rectangle 18"/>
          <p:cNvSpPr/>
          <p:nvPr/>
        </p:nvSpPr>
        <p:spPr>
          <a:xfrm>
            <a:off x="5478210" y="2729646"/>
            <a:ext cx="581383" cy="523220"/>
          </a:xfrm>
          <a:prstGeom prst="rect">
            <a:avLst/>
          </a:prstGeom>
        </p:spPr>
        <p:txBody>
          <a:bodyPr wrap="square">
            <a:spAutoFit/>
          </a:bodyPr>
          <a:lstStyle/>
          <a:p>
            <a:pPr algn="ctr"/>
            <a:r>
              <a:rPr lang="en-US" sz="2800" dirty="0">
                <a:solidFill>
                  <a:schemeClr val="bg1"/>
                </a:solidFill>
                <a:latin typeface="linea-basic-10" charset="0"/>
              </a:rPr>
              <a:t>b</a:t>
            </a:r>
          </a:p>
        </p:txBody>
      </p:sp>
      <p:sp>
        <p:nvSpPr>
          <p:cNvPr id="26" name="Freeform 25"/>
          <p:cNvSpPr/>
          <p:nvPr/>
        </p:nvSpPr>
        <p:spPr>
          <a:xfrm flipH="1" flipV="1">
            <a:off x="5390053" y="1413986"/>
            <a:ext cx="363689" cy="1314701"/>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2"/>
            </a:solidFill>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schemeClr val="bg1"/>
              </a:solidFill>
              <a:latin typeface="Source Sans Pro" charset="0"/>
            </a:endParaRPr>
          </a:p>
        </p:txBody>
      </p:sp>
      <p:sp>
        <p:nvSpPr>
          <p:cNvPr id="8" name="Freeform 6"/>
          <p:cNvSpPr>
            <a:spLocks noEditPoints="1"/>
          </p:cNvSpPr>
          <p:nvPr/>
        </p:nvSpPr>
        <p:spPr bwMode="auto">
          <a:xfrm>
            <a:off x="4677123" y="2684676"/>
            <a:ext cx="993775" cy="2816225"/>
          </a:xfrm>
          <a:custGeom>
            <a:avLst/>
            <a:gdLst>
              <a:gd name="T0" fmla="*/ 126 w 180"/>
              <a:gd name="T1" fmla="*/ 389 h 511"/>
              <a:gd name="T2" fmla="*/ 94 w 180"/>
              <a:gd name="T3" fmla="*/ 389 h 511"/>
              <a:gd name="T4" fmla="*/ 75 w 180"/>
              <a:gd name="T5" fmla="*/ 370 h 511"/>
              <a:gd name="T6" fmla="*/ 75 w 180"/>
              <a:gd name="T7" fmla="*/ 130 h 511"/>
              <a:gd name="T8" fmla="*/ 86 w 180"/>
              <a:gd name="T9" fmla="*/ 112 h 511"/>
              <a:gd name="T10" fmla="*/ 115 w 180"/>
              <a:gd name="T11" fmla="*/ 54 h 511"/>
              <a:gd name="T12" fmla="*/ 65 w 180"/>
              <a:gd name="T13" fmla="*/ 4 h 511"/>
              <a:gd name="T14" fmla="*/ 0 w 180"/>
              <a:gd name="T15" fmla="*/ 61 h 511"/>
              <a:gd name="T16" fmla="*/ 30 w 180"/>
              <a:gd name="T17" fmla="*/ 112 h 511"/>
              <a:gd name="T18" fmla="*/ 41 w 180"/>
              <a:gd name="T19" fmla="*/ 130 h 511"/>
              <a:gd name="T20" fmla="*/ 41 w 180"/>
              <a:gd name="T21" fmla="*/ 370 h 511"/>
              <a:gd name="T22" fmla="*/ 94 w 180"/>
              <a:gd name="T23" fmla="*/ 423 h 511"/>
              <a:gd name="T24" fmla="*/ 126 w 180"/>
              <a:gd name="T25" fmla="*/ 423 h 511"/>
              <a:gd name="T26" fmla="*/ 146 w 180"/>
              <a:gd name="T27" fmla="*/ 442 h 511"/>
              <a:gd name="T28" fmla="*/ 146 w 180"/>
              <a:gd name="T29" fmla="*/ 511 h 511"/>
              <a:gd name="T30" fmla="*/ 180 w 180"/>
              <a:gd name="T31" fmla="*/ 511 h 511"/>
              <a:gd name="T32" fmla="*/ 180 w 180"/>
              <a:gd name="T33" fmla="*/ 442 h 511"/>
              <a:gd name="T34" fmla="*/ 126 w 180"/>
              <a:gd name="T35" fmla="*/ 389 h 511"/>
              <a:gd name="T36" fmla="*/ 7 w 180"/>
              <a:gd name="T37" fmla="*/ 61 h 511"/>
              <a:gd name="T38" fmla="*/ 58 w 180"/>
              <a:gd name="T39" fmla="*/ 10 h 511"/>
              <a:gd name="T40" fmla="*/ 109 w 180"/>
              <a:gd name="T41" fmla="*/ 61 h 511"/>
              <a:gd name="T42" fmla="*/ 58 w 180"/>
              <a:gd name="T43" fmla="*/ 113 h 511"/>
              <a:gd name="T44" fmla="*/ 7 w 180"/>
              <a:gd name="T45" fmla="*/ 61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0" h="511">
                <a:moveTo>
                  <a:pt x="126" y="389"/>
                </a:moveTo>
                <a:cubicBezTo>
                  <a:pt x="94" y="389"/>
                  <a:pt x="94" y="389"/>
                  <a:pt x="94" y="389"/>
                </a:cubicBezTo>
                <a:cubicBezTo>
                  <a:pt x="84" y="389"/>
                  <a:pt x="75" y="380"/>
                  <a:pt x="75" y="370"/>
                </a:cubicBezTo>
                <a:cubicBezTo>
                  <a:pt x="75" y="130"/>
                  <a:pt x="75" y="130"/>
                  <a:pt x="75" y="130"/>
                </a:cubicBezTo>
                <a:cubicBezTo>
                  <a:pt x="75" y="122"/>
                  <a:pt x="80" y="116"/>
                  <a:pt x="86" y="112"/>
                </a:cubicBezTo>
                <a:cubicBezTo>
                  <a:pt x="106" y="101"/>
                  <a:pt x="118" y="79"/>
                  <a:pt x="115" y="54"/>
                </a:cubicBezTo>
                <a:cubicBezTo>
                  <a:pt x="112" y="28"/>
                  <a:pt x="91" y="7"/>
                  <a:pt x="65" y="4"/>
                </a:cubicBezTo>
                <a:cubicBezTo>
                  <a:pt x="30" y="0"/>
                  <a:pt x="0" y="27"/>
                  <a:pt x="0" y="61"/>
                </a:cubicBezTo>
                <a:cubicBezTo>
                  <a:pt x="0" y="83"/>
                  <a:pt x="13" y="102"/>
                  <a:pt x="30" y="112"/>
                </a:cubicBezTo>
                <a:cubicBezTo>
                  <a:pt x="37" y="116"/>
                  <a:pt x="41" y="123"/>
                  <a:pt x="41" y="130"/>
                </a:cubicBezTo>
                <a:cubicBezTo>
                  <a:pt x="41" y="370"/>
                  <a:pt x="41" y="370"/>
                  <a:pt x="41" y="370"/>
                </a:cubicBezTo>
                <a:cubicBezTo>
                  <a:pt x="41" y="399"/>
                  <a:pt x="65" y="423"/>
                  <a:pt x="94" y="423"/>
                </a:cubicBezTo>
                <a:cubicBezTo>
                  <a:pt x="126" y="423"/>
                  <a:pt x="126" y="423"/>
                  <a:pt x="126" y="423"/>
                </a:cubicBezTo>
                <a:cubicBezTo>
                  <a:pt x="137" y="423"/>
                  <a:pt x="146" y="432"/>
                  <a:pt x="146" y="442"/>
                </a:cubicBezTo>
                <a:cubicBezTo>
                  <a:pt x="146" y="511"/>
                  <a:pt x="146" y="511"/>
                  <a:pt x="146" y="511"/>
                </a:cubicBezTo>
                <a:cubicBezTo>
                  <a:pt x="180" y="511"/>
                  <a:pt x="180" y="511"/>
                  <a:pt x="180" y="511"/>
                </a:cubicBezTo>
                <a:cubicBezTo>
                  <a:pt x="180" y="442"/>
                  <a:pt x="180" y="442"/>
                  <a:pt x="180" y="442"/>
                </a:cubicBezTo>
                <a:cubicBezTo>
                  <a:pt x="180" y="413"/>
                  <a:pt x="156" y="389"/>
                  <a:pt x="126" y="389"/>
                </a:cubicBezTo>
                <a:close/>
                <a:moveTo>
                  <a:pt x="7" y="61"/>
                </a:moveTo>
                <a:cubicBezTo>
                  <a:pt x="7" y="33"/>
                  <a:pt x="30" y="10"/>
                  <a:pt x="58" y="10"/>
                </a:cubicBezTo>
                <a:cubicBezTo>
                  <a:pt x="86" y="10"/>
                  <a:pt x="109" y="33"/>
                  <a:pt x="109" y="61"/>
                </a:cubicBezTo>
                <a:cubicBezTo>
                  <a:pt x="109" y="90"/>
                  <a:pt x="86" y="113"/>
                  <a:pt x="58" y="113"/>
                </a:cubicBezTo>
                <a:cubicBezTo>
                  <a:pt x="30" y="113"/>
                  <a:pt x="7" y="90"/>
                  <a:pt x="7" y="61"/>
                </a:cubicBezTo>
                <a:close/>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8" name="Rectangle 17"/>
          <p:cNvSpPr/>
          <p:nvPr/>
        </p:nvSpPr>
        <p:spPr>
          <a:xfrm>
            <a:off x="4723505" y="2729646"/>
            <a:ext cx="581383" cy="523220"/>
          </a:xfrm>
          <a:prstGeom prst="rect">
            <a:avLst/>
          </a:prstGeom>
        </p:spPr>
        <p:txBody>
          <a:bodyPr wrap="square">
            <a:spAutoFit/>
          </a:bodyPr>
          <a:lstStyle/>
          <a:p>
            <a:pPr algn="ctr"/>
            <a:r>
              <a:rPr lang="en-US" sz="2800" dirty="0">
                <a:solidFill>
                  <a:schemeClr val="bg1"/>
                </a:solidFill>
                <a:latin typeface="linea-basic-10" charset="0"/>
              </a:rPr>
              <a:t>a</a:t>
            </a:r>
          </a:p>
        </p:txBody>
      </p:sp>
      <p:sp>
        <p:nvSpPr>
          <p:cNvPr id="27" name="Freeform 26"/>
          <p:cNvSpPr/>
          <p:nvPr/>
        </p:nvSpPr>
        <p:spPr>
          <a:xfrm flipH="1" flipV="1">
            <a:off x="4105706" y="2160662"/>
            <a:ext cx="896826" cy="568026"/>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1"/>
            </a:solidFill>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solidFill>
                <a:schemeClr val="bg1"/>
              </a:solidFill>
              <a:latin typeface="Source Sans Pro" charset="0"/>
            </a:endParaRPr>
          </a:p>
        </p:txBody>
      </p:sp>
      <p:sp>
        <p:nvSpPr>
          <p:cNvPr id="11" name="Oval 9"/>
          <p:cNvSpPr>
            <a:spLocks noChangeArrowheads="1"/>
          </p:cNvSpPr>
          <p:nvPr/>
        </p:nvSpPr>
        <p:spPr bwMode="auto">
          <a:xfrm>
            <a:off x="4953348" y="5953339"/>
            <a:ext cx="314325" cy="314325"/>
          </a:xfrm>
          <a:prstGeom prst="ellipse">
            <a:avLst/>
          </a:prstGeom>
          <a:solidFill>
            <a:schemeClr val="tx1">
              <a:alpha val="91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2" name="Freeform 10"/>
          <p:cNvSpPr/>
          <p:nvPr/>
        </p:nvSpPr>
        <p:spPr bwMode="auto">
          <a:xfrm>
            <a:off x="4931123" y="5826339"/>
            <a:ext cx="358775" cy="104775"/>
          </a:xfrm>
          <a:custGeom>
            <a:avLst/>
            <a:gdLst>
              <a:gd name="T0" fmla="*/ 65 w 65"/>
              <a:gd name="T1" fmla="*/ 19 h 19"/>
              <a:gd name="T2" fmla="*/ 62 w 65"/>
              <a:gd name="T3" fmla="*/ 18 h 19"/>
              <a:gd name="T4" fmla="*/ 58 w 65"/>
              <a:gd name="T5" fmla="*/ 17 h 19"/>
              <a:gd name="T6" fmla="*/ 54 w 65"/>
              <a:gd name="T7" fmla="*/ 15 h 19"/>
              <a:gd name="T8" fmla="*/ 49 w 65"/>
              <a:gd name="T9" fmla="*/ 14 h 19"/>
              <a:gd name="T10" fmla="*/ 44 w 65"/>
              <a:gd name="T11" fmla="*/ 13 h 19"/>
              <a:gd name="T12" fmla="*/ 38 w 65"/>
              <a:gd name="T13" fmla="*/ 12 h 19"/>
              <a:gd name="T14" fmla="*/ 32 w 65"/>
              <a:gd name="T15" fmla="*/ 12 h 19"/>
              <a:gd name="T16" fmla="*/ 27 w 65"/>
              <a:gd name="T17" fmla="*/ 12 h 19"/>
              <a:gd name="T18" fmla="*/ 21 w 65"/>
              <a:gd name="T19" fmla="*/ 13 h 19"/>
              <a:gd name="T20" fmla="*/ 16 w 65"/>
              <a:gd name="T21" fmla="*/ 14 h 19"/>
              <a:gd name="T22" fmla="*/ 11 w 65"/>
              <a:gd name="T23" fmla="*/ 15 h 19"/>
              <a:gd name="T24" fmla="*/ 7 w 65"/>
              <a:gd name="T25" fmla="*/ 17 h 19"/>
              <a:gd name="T26" fmla="*/ 3 w 65"/>
              <a:gd name="T27" fmla="*/ 18 h 19"/>
              <a:gd name="T28" fmla="*/ 0 w 65"/>
              <a:gd name="T29" fmla="*/ 19 h 19"/>
              <a:gd name="T30" fmla="*/ 2 w 65"/>
              <a:gd name="T31" fmla="*/ 16 h 19"/>
              <a:gd name="T32" fmla="*/ 4 w 65"/>
              <a:gd name="T33" fmla="*/ 13 h 19"/>
              <a:gd name="T34" fmla="*/ 7 w 65"/>
              <a:gd name="T35" fmla="*/ 10 h 19"/>
              <a:gd name="T36" fmla="*/ 9 w 65"/>
              <a:gd name="T37" fmla="*/ 8 h 19"/>
              <a:gd name="T38" fmla="*/ 12 w 65"/>
              <a:gd name="T39" fmla="*/ 6 h 19"/>
              <a:gd name="T40" fmla="*/ 18 w 65"/>
              <a:gd name="T41" fmla="*/ 3 h 19"/>
              <a:gd name="T42" fmla="*/ 25 w 65"/>
              <a:gd name="T43" fmla="*/ 1 h 19"/>
              <a:gd name="T44" fmla="*/ 32 w 65"/>
              <a:gd name="T45" fmla="*/ 0 h 19"/>
              <a:gd name="T46" fmla="*/ 40 w 65"/>
              <a:gd name="T47" fmla="*/ 1 h 19"/>
              <a:gd name="T48" fmla="*/ 47 w 65"/>
              <a:gd name="T49" fmla="*/ 3 h 19"/>
              <a:gd name="T50" fmla="*/ 53 w 65"/>
              <a:gd name="T51" fmla="*/ 6 h 19"/>
              <a:gd name="T52" fmla="*/ 56 w 65"/>
              <a:gd name="T53" fmla="*/ 8 h 19"/>
              <a:gd name="T54" fmla="*/ 58 w 65"/>
              <a:gd name="T55" fmla="*/ 10 h 19"/>
              <a:gd name="T56" fmla="*/ 61 w 65"/>
              <a:gd name="T57" fmla="*/ 13 h 19"/>
              <a:gd name="T58" fmla="*/ 63 w 65"/>
              <a:gd name="T59" fmla="*/ 16 h 19"/>
              <a:gd name="T60" fmla="*/ 65 w 65"/>
              <a:gd name="T6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5" h="19">
                <a:moveTo>
                  <a:pt x="65" y="19"/>
                </a:moveTo>
                <a:cubicBezTo>
                  <a:pt x="65" y="19"/>
                  <a:pt x="64" y="19"/>
                  <a:pt x="62" y="18"/>
                </a:cubicBezTo>
                <a:cubicBezTo>
                  <a:pt x="61" y="18"/>
                  <a:pt x="60" y="17"/>
                  <a:pt x="58" y="17"/>
                </a:cubicBezTo>
                <a:cubicBezTo>
                  <a:pt x="57" y="16"/>
                  <a:pt x="56" y="16"/>
                  <a:pt x="54" y="15"/>
                </a:cubicBezTo>
                <a:cubicBezTo>
                  <a:pt x="53" y="15"/>
                  <a:pt x="51" y="14"/>
                  <a:pt x="49" y="14"/>
                </a:cubicBezTo>
                <a:cubicBezTo>
                  <a:pt x="48" y="13"/>
                  <a:pt x="46" y="13"/>
                  <a:pt x="44" y="13"/>
                </a:cubicBezTo>
                <a:cubicBezTo>
                  <a:pt x="42" y="13"/>
                  <a:pt x="40" y="12"/>
                  <a:pt x="38" y="12"/>
                </a:cubicBezTo>
                <a:cubicBezTo>
                  <a:pt x="36" y="12"/>
                  <a:pt x="34" y="12"/>
                  <a:pt x="32" y="12"/>
                </a:cubicBezTo>
                <a:cubicBezTo>
                  <a:pt x="31" y="12"/>
                  <a:pt x="29" y="12"/>
                  <a:pt x="27" y="12"/>
                </a:cubicBezTo>
                <a:cubicBezTo>
                  <a:pt x="25" y="12"/>
                  <a:pt x="23" y="13"/>
                  <a:pt x="21" y="13"/>
                </a:cubicBezTo>
                <a:cubicBezTo>
                  <a:pt x="19" y="13"/>
                  <a:pt x="17" y="13"/>
                  <a:pt x="16" y="14"/>
                </a:cubicBezTo>
                <a:cubicBezTo>
                  <a:pt x="14" y="14"/>
                  <a:pt x="12" y="15"/>
                  <a:pt x="11" y="15"/>
                </a:cubicBezTo>
                <a:cubicBezTo>
                  <a:pt x="9" y="16"/>
                  <a:pt x="8" y="16"/>
                  <a:pt x="7" y="17"/>
                </a:cubicBezTo>
                <a:cubicBezTo>
                  <a:pt x="5" y="17"/>
                  <a:pt x="4" y="18"/>
                  <a:pt x="3" y="18"/>
                </a:cubicBezTo>
                <a:cubicBezTo>
                  <a:pt x="1" y="19"/>
                  <a:pt x="0" y="19"/>
                  <a:pt x="0" y="19"/>
                </a:cubicBezTo>
                <a:cubicBezTo>
                  <a:pt x="0" y="19"/>
                  <a:pt x="1" y="18"/>
                  <a:pt x="2" y="16"/>
                </a:cubicBezTo>
                <a:cubicBezTo>
                  <a:pt x="2" y="15"/>
                  <a:pt x="3" y="14"/>
                  <a:pt x="4" y="13"/>
                </a:cubicBezTo>
                <a:cubicBezTo>
                  <a:pt x="5" y="12"/>
                  <a:pt x="6" y="11"/>
                  <a:pt x="7" y="10"/>
                </a:cubicBezTo>
                <a:cubicBezTo>
                  <a:pt x="8" y="9"/>
                  <a:pt x="9" y="8"/>
                  <a:pt x="9" y="8"/>
                </a:cubicBezTo>
                <a:cubicBezTo>
                  <a:pt x="10" y="7"/>
                  <a:pt x="11" y="7"/>
                  <a:pt x="12" y="6"/>
                </a:cubicBezTo>
                <a:cubicBezTo>
                  <a:pt x="14" y="5"/>
                  <a:pt x="16" y="4"/>
                  <a:pt x="18" y="3"/>
                </a:cubicBezTo>
                <a:cubicBezTo>
                  <a:pt x="20" y="2"/>
                  <a:pt x="23" y="1"/>
                  <a:pt x="25" y="1"/>
                </a:cubicBezTo>
                <a:cubicBezTo>
                  <a:pt x="27" y="0"/>
                  <a:pt x="30" y="0"/>
                  <a:pt x="32" y="0"/>
                </a:cubicBezTo>
                <a:cubicBezTo>
                  <a:pt x="35" y="0"/>
                  <a:pt x="38" y="0"/>
                  <a:pt x="40" y="1"/>
                </a:cubicBezTo>
                <a:cubicBezTo>
                  <a:pt x="42" y="1"/>
                  <a:pt x="45" y="2"/>
                  <a:pt x="47" y="3"/>
                </a:cubicBezTo>
                <a:cubicBezTo>
                  <a:pt x="49" y="4"/>
                  <a:pt x="51" y="5"/>
                  <a:pt x="53" y="6"/>
                </a:cubicBezTo>
                <a:cubicBezTo>
                  <a:pt x="54" y="7"/>
                  <a:pt x="55" y="7"/>
                  <a:pt x="56" y="8"/>
                </a:cubicBezTo>
                <a:cubicBezTo>
                  <a:pt x="56" y="8"/>
                  <a:pt x="57" y="9"/>
                  <a:pt x="58" y="10"/>
                </a:cubicBezTo>
                <a:cubicBezTo>
                  <a:pt x="59" y="11"/>
                  <a:pt x="60" y="12"/>
                  <a:pt x="61" y="13"/>
                </a:cubicBezTo>
                <a:cubicBezTo>
                  <a:pt x="62" y="14"/>
                  <a:pt x="63" y="15"/>
                  <a:pt x="63" y="16"/>
                </a:cubicBezTo>
                <a:cubicBezTo>
                  <a:pt x="64" y="18"/>
                  <a:pt x="65" y="19"/>
                  <a:pt x="65" y="19"/>
                </a:cubicBezTo>
                <a:close/>
              </a:path>
            </a:pathLst>
          </a:custGeom>
          <a:solidFill>
            <a:schemeClr val="tx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3" name="Oval 11"/>
          <p:cNvSpPr>
            <a:spLocks noChangeArrowheads="1"/>
          </p:cNvSpPr>
          <p:nvPr/>
        </p:nvSpPr>
        <p:spPr bwMode="auto">
          <a:xfrm>
            <a:off x="5113685" y="5991439"/>
            <a:ext cx="93663" cy="98425"/>
          </a:xfrm>
          <a:prstGeom prst="ellipse">
            <a:avLst/>
          </a:prstGeom>
          <a:solidFill>
            <a:srgbClr val="FFFFFF"/>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4" name="Oval 12"/>
          <p:cNvSpPr>
            <a:spLocks noChangeArrowheads="1"/>
          </p:cNvSpPr>
          <p:nvPr/>
        </p:nvSpPr>
        <p:spPr bwMode="auto">
          <a:xfrm>
            <a:off x="6988523" y="5953339"/>
            <a:ext cx="314325" cy="314325"/>
          </a:xfrm>
          <a:prstGeom prst="ellipse">
            <a:avLst/>
          </a:prstGeom>
          <a:solidFill>
            <a:schemeClr val="tx1">
              <a:alpha val="91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5" name="Freeform 13"/>
          <p:cNvSpPr/>
          <p:nvPr/>
        </p:nvSpPr>
        <p:spPr bwMode="auto">
          <a:xfrm>
            <a:off x="6966298" y="5826339"/>
            <a:ext cx="358775" cy="104775"/>
          </a:xfrm>
          <a:custGeom>
            <a:avLst/>
            <a:gdLst>
              <a:gd name="T0" fmla="*/ 0 w 65"/>
              <a:gd name="T1" fmla="*/ 19 h 19"/>
              <a:gd name="T2" fmla="*/ 3 w 65"/>
              <a:gd name="T3" fmla="*/ 18 h 19"/>
              <a:gd name="T4" fmla="*/ 7 w 65"/>
              <a:gd name="T5" fmla="*/ 17 h 19"/>
              <a:gd name="T6" fmla="*/ 11 w 65"/>
              <a:gd name="T7" fmla="*/ 15 h 19"/>
              <a:gd name="T8" fmla="*/ 16 w 65"/>
              <a:gd name="T9" fmla="*/ 14 h 19"/>
              <a:gd name="T10" fmla="*/ 21 w 65"/>
              <a:gd name="T11" fmla="*/ 13 h 19"/>
              <a:gd name="T12" fmla="*/ 27 w 65"/>
              <a:gd name="T13" fmla="*/ 12 h 19"/>
              <a:gd name="T14" fmla="*/ 33 w 65"/>
              <a:gd name="T15" fmla="*/ 12 h 19"/>
              <a:gd name="T16" fmla="*/ 38 w 65"/>
              <a:gd name="T17" fmla="*/ 12 h 19"/>
              <a:gd name="T18" fmla="*/ 44 w 65"/>
              <a:gd name="T19" fmla="*/ 13 h 19"/>
              <a:gd name="T20" fmla="*/ 49 w 65"/>
              <a:gd name="T21" fmla="*/ 14 h 19"/>
              <a:gd name="T22" fmla="*/ 54 w 65"/>
              <a:gd name="T23" fmla="*/ 15 h 19"/>
              <a:gd name="T24" fmla="*/ 59 w 65"/>
              <a:gd name="T25" fmla="*/ 17 h 19"/>
              <a:gd name="T26" fmla="*/ 62 w 65"/>
              <a:gd name="T27" fmla="*/ 18 h 19"/>
              <a:gd name="T28" fmla="*/ 65 w 65"/>
              <a:gd name="T29" fmla="*/ 19 h 19"/>
              <a:gd name="T30" fmla="*/ 63 w 65"/>
              <a:gd name="T31" fmla="*/ 16 h 19"/>
              <a:gd name="T32" fmla="*/ 61 w 65"/>
              <a:gd name="T33" fmla="*/ 13 h 19"/>
              <a:gd name="T34" fmla="*/ 58 w 65"/>
              <a:gd name="T35" fmla="*/ 10 h 19"/>
              <a:gd name="T36" fmla="*/ 56 w 65"/>
              <a:gd name="T37" fmla="*/ 8 h 19"/>
              <a:gd name="T38" fmla="*/ 53 w 65"/>
              <a:gd name="T39" fmla="*/ 6 h 19"/>
              <a:gd name="T40" fmla="*/ 47 w 65"/>
              <a:gd name="T41" fmla="*/ 3 h 19"/>
              <a:gd name="T42" fmla="*/ 40 w 65"/>
              <a:gd name="T43" fmla="*/ 1 h 19"/>
              <a:gd name="T44" fmla="*/ 33 w 65"/>
              <a:gd name="T45" fmla="*/ 0 h 19"/>
              <a:gd name="T46" fmla="*/ 25 w 65"/>
              <a:gd name="T47" fmla="*/ 1 h 19"/>
              <a:gd name="T48" fmla="*/ 18 w 65"/>
              <a:gd name="T49" fmla="*/ 3 h 19"/>
              <a:gd name="T50" fmla="*/ 12 w 65"/>
              <a:gd name="T51" fmla="*/ 6 h 19"/>
              <a:gd name="T52" fmla="*/ 10 w 65"/>
              <a:gd name="T53" fmla="*/ 8 h 19"/>
              <a:gd name="T54" fmla="*/ 7 w 65"/>
              <a:gd name="T55" fmla="*/ 10 h 19"/>
              <a:gd name="T56" fmla="*/ 4 w 65"/>
              <a:gd name="T57" fmla="*/ 13 h 19"/>
              <a:gd name="T58" fmla="*/ 2 w 65"/>
              <a:gd name="T59" fmla="*/ 16 h 19"/>
              <a:gd name="T60" fmla="*/ 0 w 65"/>
              <a:gd name="T6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5" h="19">
                <a:moveTo>
                  <a:pt x="0" y="19"/>
                </a:moveTo>
                <a:cubicBezTo>
                  <a:pt x="0" y="19"/>
                  <a:pt x="2" y="19"/>
                  <a:pt x="3" y="18"/>
                </a:cubicBezTo>
                <a:cubicBezTo>
                  <a:pt x="4" y="18"/>
                  <a:pt x="6" y="17"/>
                  <a:pt x="7" y="17"/>
                </a:cubicBezTo>
                <a:cubicBezTo>
                  <a:pt x="8" y="16"/>
                  <a:pt x="9" y="16"/>
                  <a:pt x="11" y="15"/>
                </a:cubicBezTo>
                <a:cubicBezTo>
                  <a:pt x="12" y="15"/>
                  <a:pt x="14" y="14"/>
                  <a:pt x="16" y="14"/>
                </a:cubicBezTo>
                <a:cubicBezTo>
                  <a:pt x="17" y="13"/>
                  <a:pt x="19" y="13"/>
                  <a:pt x="21" y="13"/>
                </a:cubicBezTo>
                <a:cubicBezTo>
                  <a:pt x="23" y="13"/>
                  <a:pt x="25" y="12"/>
                  <a:pt x="27" y="12"/>
                </a:cubicBezTo>
                <a:cubicBezTo>
                  <a:pt x="29" y="12"/>
                  <a:pt x="31" y="12"/>
                  <a:pt x="33" y="12"/>
                </a:cubicBezTo>
                <a:cubicBezTo>
                  <a:pt x="35" y="12"/>
                  <a:pt x="37" y="12"/>
                  <a:pt x="38" y="12"/>
                </a:cubicBezTo>
                <a:cubicBezTo>
                  <a:pt x="40" y="12"/>
                  <a:pt x="42" y="13"/>
                  <a:pt x="44" y="13"/>
                </a:cubicBezTo>
                <a:cubicBezTo>
                  <a:pt x="46" y="13"/>
                  <a:pt x="48" y="13"/>
                  <a:pt x="49" y="14"/>
                </a:cubicBezTo>
                <a:cubicBezTo>
                  <a:pt x="51" y="14"/>
                  <a:pt x="53" y="15"/>
                  <a:pt x="54" y="15"/>
                </a:cubicBezTo>
                <a:cubicBezTo>
                  <a:pt x="56" y="16"/>
                  <a:pt x="57" y="16"/>
                  <a:pt x="59" y="17"/>
                </a:cubicBezTo>
                <a:cubicBezTo>
                  <a:pt x="60" y="17"/>
                  <a:pt x="61" y="18"/>
                  <a:pt x="62" y="18"/>
                </a:cubicBezTo>
                <a:cubicBezTo>
                  <a:pt x="64" y="19"/>
                  <a:pt x="65" y="19"/>
                  <a:pt x="65" y="19"/>
                </a:cubicBezTo>
                <a:cubicBezTo>
                  <a:pt x="65" y="19"/>
                  <a:pt x="64" y="18"/>
                  <a:pt x="63" y="16"/>
                </a:cubicBezTo>
                <a:cubicBezTo>
                  <a:pt x="63" y="15"/>
                  <a:pt x="62" y="14"/>
                  <a:pt x="61" y="13"/>
                </a:cubicBezTo>
                <a:cubicBezTo>
                  <a:pt x="60" y="12"/>
                  <a:pt x="59" y="11"/>
                  <a:pt x="58" y="10"/>
                </a:cubicBezTo>
                <a:cubicBezTo>
                  <a:pt x="57" y="9"/>
                  <a:pt x="56" y="8"/>
                  <a:pt x="56" y="8"/>
                </a:cubicBezTo>
                <a:cubicBezTo>
                  <a:pt x="55" y="7"/>
                  <a:pt x="54" y="7"/>
                  <a:pt x="53" y="6"/>
                </a:cubicBezTo>
                <a:cubicBezTo>
                  <a:pt x="51" y="5"/>
                  <a:pt x="49" y="4"/>
                  <a:pt x="47" y="3"/>
                </a:cubicBezTo>
                <a:cubicBezTo>
                  <a:pt x="45" y="2"/>
                  <a:pt x="43" y="1"/>
                  <a:pt x="40" y="1"/>
                </a:cubicBezTo>
                <a:cubicBezTo>
                  <a:pt x="38" y="0"/>
                  <a:pt x="35" y="0"/>
                  <a:pt x="33" y="0"/>
                </a:cubicBezTo>
                <a:cubicBezTo>
                  <a:pt x="30" y="0"/>
                  <a:pt x="28" y="0"/>
                  <a:pt x="25" y="1"/>
                </a:cubicBezTo>
                <a:cubicBezTo>
                  <a:pt x="23" y="1"/>
                  <a:pt x="20" y="2"/>
                  <a:pt x="18" y="3"/>
                </a:cubicBezTo>
                <a:cubicBezTo>
                  <a:pt x="16" y="4"/>
                  <a:pt x="14" y="5"/>
                  <a:pt x="12" y="6"/>
                </a:cubicBezTo>
                <a:cubicBezTo>
                  <a:pt x="11" y="7"/>
                  <a:pt x="10" y="7"/>
                  <a:pt x="10" y="8"/>
                </a:cubicBezTo>
                <a:cubicBezTo>
                  <a:pt x="9" y="8"/>
                  <a:pt x="8" y="9"/>
                  <a:pt x="7" y="10"/>
                </a:cubicBezTo>
                <a:cubicBezTo>
                  <a:pt x="6" y="11"/>
                  <a:pt x="5" y="12"/>
                  <a:pt x="4" y="13"/>
                </a:cubicBezTo>
                <a:cubicBezTo>
                  <a:pt x="3" y="14"/>
                  <a:pt x="2" y="15"/>
                  <a:pt x="2" y="16"/>
                </a:cubicBezTo>
                <a:cubicBezTo>
                  <a:pt x="1" y="18"/>
                  <a:pt x="0" y="19"/>
                  <a:pt x="0" y="19"/>
                </a:cubicBezTo>
                <a:close/>
              </a:path>
            </a:pathLst>
          </a:custGeom>
          <a:solidFill>
            <a:schemeClr val="tx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6" name="Oval 14"/>
          <p:cNvSpPr>
            <a:spLocks noChangeArrowheads="1"/>
          </p:cNvSpPr>
          <p:nvPr/>
        </p:nvSpPr>
        <p:spPr bwMode="auto">
          <a:xfrm>
            <a:off x="7048848" y="5991439"/>
            <a:ext cx="93663" cy="98425"/>
          </a:xfrm>
          <a:prstGeom prst="ellipse">
            <a:avLst/>
          </a:prstGeom>
          <a:solidFill>
            <a:srgbClr val="FFFFFF"/>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7" name="Freeform 15"/>
          <p:cNvSpPr>
            <a:spLocks noEditPoints="1"/>
          </p:cNvSpPr>
          <p:nvPr/>
        </p:nvSpPr>
        <p:spPr bwMode="auto">
          <a:xfrm>
            <a:off x="4119910" y="5425586"/>
            <a:ext cx="4010025" cy="1327150"/>
          </a:xfrm>
          <a:custGeom>
            <a:avLst/>
            <a:gdLst>
              <a:gd name="T0" fmla="*/ 581 w 727"/>
              <a:gd name="T1" fmla="*/ 0 h 241"/>
              <a:gd name="T2" fmla="*/ 489 w 727"/>
              <a:gd name="T3" fmla="*/ 3 h 241"/>
              <a:gd name="T4" fmla="*/ 412 w 727"/>
              <a:gd name="T5" fmla="*/ 16 h 241"/>
              <a:gd name="T6" fmla="*/ 395 w 727"/>
              <a:gd name="T7" fmla="*/ 23 h 241"/>
              <a:gd name="T8" fmla="*/ 350 w 727"/>
              <a:gd name="T9" fmla="*/ 27 h 241"/>
              <a:gd name="T10" fmla="*/ 319 w 727"/>
              <a:gd name="T11" fmla="*/ 17 h 241"/>
              <a:gd name="T12" fmla="*/ 302 w 727"/>
              <a:gd name="T13" fmla="*/ 12 h 241"/>
              <a:gd name="T14" fmla="*/ 173 w 727"/>
              <a:gd name="T15" fmla="*/ 0 h 241"/>
              <a:gd name="T16" fmla="*/ 16 w 727"/>
              <a:gd name="T17" fmla="*/ 9 h 241"/>
              <a:gd name="T18" fmla="*/ 6 w 727"/>
              <a:gd name="T19" fmla="*/ 44 h 241"/>
              <a:gd name="T20" fmla="*/ 32 w 727"/>
              <a:gd name="T21" fmla="*/ 151 h 241"/>
              <a:gd name="T22" fmla="*/ 79 w 727"/>
              <a:gd name="T23" fmla="*/ 211 h 241"/>
              <a:gd name="T24" fmla="*/ 236 w 727"/>
              <a:gd name="T25" fmla="*/ 232 h 241"/>
              <a:gd name="T26" fmla="*/ 338 w 727"/>
              <a:gd name="T27" fmla="*/ 88 h 241"/>
              <a:gd name="T28" fmla="*/ 345 w 727"/>
              <a:gd name="T29" fmla="*/ 57 h 241"/>
              <a:gd name="T30" fmla="*/ 388 w 727"/>
              <a:gd name="T31" fmla="*/ 66 h 241"/>
              <a:gd name="T32" fmla="*/ 431 w 727"/>
              <a:gd name="T33" fmla="*/ 198 h 241"/>
              <a:gd name="T34" fmla="*/ 573 w 727"/>
              <a:gd name="T35" fmla="*/ 237 h 241"/>
              <a:gd name="T36" fmla="*/ 675 w 727"/>
              <a:gd name="T37" fmla="*/ 186 h 241"/>
              <a:gd name="T38" fmla="*/ 710 w 727"/>
              <a:gd name="T39" fmla="*/ 70 h 241"/>
              <a:gd name="T40" fmla="*/ 725 w 727"/>
              <a:gd name="T41" fmla="*/ 27 h 241"/>
              <a:gd name="T42" fmla="*/ 302 w 727"/>
              <a:gd name="T43" fmla="*/ 167 h 241"/>
              <a:gd name="T44" fmla="*/ 198 w 727"/>
              <a:gd name="T45" fmla="*/ 227 h 241"/>
              <a:gd name="T46" fmla="*/ 131 w 727"/>
              <a:gd name="T47" fmla="*/ 223 h 241"/>
              <a:gd name="T48" fmla="*/ 63 w 727"/>
              <a:gd name="T49" fmla="*/ 184 h 241"/>
              <a:gd name="T50" fmla="*/ 34 w 727"/>
              <a:gd name="T51" fmla="*/ 110 h 241"/>
              <a:gd name="T52" fmla="*/ 32 w 727"/>
              <a:gd name="T53" fmla="*/ 60 h 241"/>
              <a:gd name="T54" fmla="*/ 38 w 727"/>
              <a:gd name="T55" fmla="*/ 38 h 241"/>
              <a:gd name="T56" fmla="*/ 83 w 727"/>
              <a:gd name="T57" fmla="*/ 21 h 241"/>
              <a:gd name="T58" fmla="*/ 150 w 727"/>
              <a:gd name="T59" fmla="*/ 15 h 241"/>
              <a:gd name="T60" fmla="*/ 190 w 727"/>
              <a:gd name="T61" fmla="*/ 16 h 241"/>
              <a:gd name="T62" fmla="*/ 280 w 727"/>
              <a:gd name="T63" fmla="*/ 28 h 241"/>
              <a:gd name="T64" fmla="*/ 302 w 727"/>
              <a:gd name="T65" fmla="*/ 167 h 241"/>
              <a:gd name="T66" fmla="*/ 685 w 727"/>
              <a:gd name="T67" fmla="*/ 152 h 241"/>
              <a:gd name="T68" fmla="*/ 614 w 727"/>
              <a:gd name="T69" fmla="*/ 218 h 241"/>
              <a:gd name="T70" fmla="*/ 574 w 727"/>
              <a:gd name="T71" fmla="*/ 226 h 241"/>
              <a:gd name="T72" fmla="*/ 475 w 727"/>
              <a:gd name="T73" fmla="*/ 214 h 241"/>
              <a:gd name="T74" fmla="*/ 406 w 727"/>
              <a:gd name="T75" fmla="*/ 82 h 241"/>
              <a:gd name="T76" fmla="*/ 449 w 727"/>
              <a:gd name="T77" fmla="*/ 28 h 241"/>
              <a:gd name="T78" fmla="*/ 544 w 727"/>
              <a:gd name="T79" fmla="*/ 16 h 241"/>
              <a:gd name="T80" fmla="*/ 611 w 727"/>
              <a:gd name="T81" fmla="*/ 17 h 241"/>
              <a:gd name="T82" fmla="*/ 675 w 727"/>
              <a:gd name="T83" fmla="*/ 29 h 241"/>
              <a:gd name="T84" fmla="*/ 694 w 727"/>
              <a:gd name="T85" fmla="*/ 47 h 241"/>
              <a:gd name="T86" fmla="*/ 696 w 727"/>
              <a:gd name="T87" fmla="*/ 66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27" h="241">
                <a:moveTo>
                  <a:pt x="711" y="9"/>
                </a:moveTo>
                <a:cubicBezTo>
                  <a:pt x="668" y="3"/>
                  <a:pt x="624" y="1"/>
                  <a:pt x="581" y="0"/>
                </a:cubicBezTo>
                <a:cubicBezTo>
                  <a:pt x="572" y="0"/>
                  <a:pt x="563" y="0"/>
                  <a:pt x="554" y="0"/>
                </a:cubicBezTo>
                <a:cubicBezTo>
                  <a:pt x="533" y="0"/>
                  <a:pt x="511" y="2"/>
                  <a:pt x="489" y="3"/>
                </a:cubicBezTo>
                <a:cubicBezTo>
                  <a:pt x="468" y="5"/>
                  <a:pt x="447" y="7"/>
                  <a:pt x="426" y="12"/>
                </a:cubicBezTo>
                <a:cubicBezTo>
                  <a:pt x="421" y="13"/>
                  <a:pt x="416" y="15"/>
                  <a:pt x="412" y="16"/>
                </a:cubicBezTo>
                <a:cubicBezTo>
                  <a:pt x="411" y="16"/>
                  <a:pt x="410" y="17"/>
                  <a:pt x="409" y="17"/>
                </a:cubicBezTo>
                <a:cubicBezTo>
                  <a:pt x="404" y="19"/>
                  <a:pt x="399" y="21"/>
                  <a:pt x="395" y="23"/>
                </a:cubicBezTo>
                <a:cubicBezTo>
                  <a:pt x="390" y="24"/>
                  <a:pt x="385" y="25"/>
                  <a:pt x="380" y="26"/>
                </a:cubicBezTo>
                <a:cubicBezTo>
                  <a:pt x="370" y="28"/>
                  <a:pt x="360" y="28"/>
                  <a:pt x="350" y="27"/>
                </a:cubicBezTo>
                <a:cubicBezTo>
                  <a:pt x="345" y="26"/>
                  <a:pt x="339" y="25"/>
                  <a:pt x="334" y="23"/>
                </a:cubicBezTo>
                <a:cubicBezTo>
                  <a:pt x="329" y="21"/>
                  <a:pt x="324" y="19"/>
                  <a:pt x="319" y="17"/>
                </a:cubicBezTo>
                <a:cubicBezTo>
                  <a:pt x="318" y="17"/>
                  <a:pt x="317" y="16"/>
                  <a:pt x="316" y="16"/>
                </a:cubicBezTo>
                <a:cubicBezTo>
                  <a:pt x="311" y="15"/>
                  <a:pt x="306" y="13"/>
                  <a:pt x="302" y="12"/>
                </a:cubicBezTo>
                <a:cubicBezTo>
                  <a:pt x="281" y="7"/>
                  <a:pt x="259" y="5"/>
                  <a:pt x="238" y="3"/>
                </a:cubicBezTo>
                <a:cubicBezTo>
                  <a:pt x="216" y="2"/>
                  <a:pt x="195" y="0"/>
                  <a:pt x="173" y="0"/>
                </a:cubicBezTo>
                <a:cubicBezTo>
                  <a:pt x="164" y="0"/>
                  <a:pt x="156" y="0"/>
                  <a:pt x="147" y="0"/>
                </a:cubicBezTo>
                <a:cubicBezTo>
                  <a:pt x="103" y="1"/>
                  <a:pt x="59" y="3"/>
                  <a:pt x="16" y="9"/>
                </a:cubicBezTo>
                <a:cubicBezTo>
                  <a:pt x="1" y="10"/>
                  <a:pt x="0" y="11"/>
                  <a:pt x="2" y="27"/>
                </a:cubicBezTo>
                <a:cubicBezTo>
                  <a:pt x="3" y="33"/>
                  <a:pt x="2" y="39"/>
                  <a:pt x="6" y="44"/>
                </a:cubicBezTo>
                <a:cubicBezTo>
                  <a:pt x="13" y="52"/>
                  <a:pt x="15" y="61"/>
                  <a:pt x="17" y="70"/>
                </a:cubicBezTo>
                <a:cubicBezTo>
                  <a:pt x="21" y="97"/>
                  <a:pt x="23" y="125"/>
                  <a:pt x="32" y="151"/>
                </a:cubicBezTo>
                <a:cubicBezTo>
                  <a:pt x="37" y="164"/>
                  <a:pt x="43" y="176"/>
                  <a:pt x="52" y="186"/>
                </a:cubicBezTo>
                <a:cubicBezTo>
                  <a:pt x="60" y="196"/>
                  <a:pt x="69" y="204"/>
                  <a:pt x="79" y="211"/>
                </a:cubicBezTo>
                <a:cubicBezTo>
                  <a:pt x="101" y="226"/>
                  <a:pt x="128" y="234"/>
                  <a:pt x="155" y="237"/>
                </a:cubicBezTo>
                <a:cubicBezTo>
                  <a:pt x="182" y="241"/>
                  <a:pt x="210" y="239"/>
                  <a:pt x="236" y="232"/>
                </a:cubicBezTo>
                <a:cubicBezTo>
                  <a:pt x="259" y="226"/>
                  <a:pt x="280" y="216"/>
                  <a:pt x="296" y="198"/>
                </a:cubicBezTo>
                <a:cubicBezTo>
                  <a:pt x="322" y="168"/>
                  <a:pt x="335" y="127"/>
                  <a:pt x="338" y="88"/>
                </a:cubicBezTo>
                <a:cubicBezTo>
                  <a:pt x="339" y="81"/>
                  <a:pt x="339" y="74"/>
                  <a:pt x="339" y="66"/>
                </a:cubicBezTo>
                <a:cubicBezTo>
                  <a:pt x="339" y="62"/>
                  <a:pt x="339" y="57"/>
                  <a:pt x="345" y="57"/>
                </a:cubicBezTo>
                <a:cubicBezTo>
                  <a:pt x="358" y="57"/>
                  <a:pt x="370" y="57"/>
                  <a:pt x="382" y="57"/>
                </a:cubicBezTo>
                <a:cubicBezTo>
                  <a:pt x="388" y="57"/>
                  <a:pt x="388" y="62"/>
                  <a:pt x="388" y="66"/>
                </a:cubicBezTo>
                <a:cubicBezTo>
                  <a:pt x="388" y="74"/>
                  <a:pt x="388" y="81"/>
                  <a:pt x="389" y="88"/>
                </a:cubicBezTo>
                <a:cubicBezTo>
                  <a:pt x="392" y="127"/>
                  <a:pt x="405" y="168"/>
                  <a:pt x="431" y="198"/>
                </a:cubicBezTo>
                <a:cubicBezTo>
                  <a:pt x="447" y="216"/>
                  <a:pt x="468" y="226"/>
                  <a:pt x="491" y="232"/>
                </a:cubicBezTo>
                <a:cubicBezTo>
                  <a:pt x="518" y="239"/>
                  <a:pt x="546" y="241"/>
                  <a:pt x="573" y="237"/>
                </a:cubicBezTo>
                <a:cubicBezTo>
                  <a:pt x="599" y="234"/>
                  <a:pt x="626" y="226"/>
                  <a:pt x="648" y="211"/>
                </a:cubicBezTo>
                <a:cubicBezTo>
                  <a:pt x="658" y="204"/>
                  <a:pt x="668" y="196"/>
                  <a:pt x="675" y="186"/>
                </a:cubicBezTo>
                <a:cubicBezTo>
                  <a:pt x="684" y="176"/>
                  <a:pt x="691" y="164"/>
                  <a:pt x="695" y="151"/>
                </a:cubicBezTo>
                <a:cubicBezTo>
                  <a:pt x="704" y="125"/>
                  <a:pt x="706" y="97"/>
                  <a:pt x="710" y="70"/>
                </a:cubicBezTo>
                <a:cubicBezTo>
                  <a:pt x="712" y="61"/>
                  <a:pt x="714" y="52"/>
                  <a:pt x="721" y="44"/>
                </a:cubicBezTo>
                <a:cubicBezTo>
                  <a:pt x="725" y="39"/>
                  <a:pt x="724" y="33"/>
                  <a:pt x="725" y="27"/>
                </a:cubicBezTo>
                <a:cubicBezTo>
                  <a:pt x="727" y="11"/>
                  <a:pt x="727" y="10"/>
                  <a:pt x="711" y="9"/>
                </a:cubicBezTo>
                <a:close/>
                <a:moveTo>
                  <a:pt x="302" y="167"/>
                </a:moveTo>
                <a:cubicBezTo>
                  <a:pt x="290" y="187"/>
                  <a:pt x="274" y="204"/>
                  <a:pt x="253" y="214"/>
                </a:cubicBezTo>
                <a:cubicBezTo>
                  <a:pt x="235" y="221"/>
                  <a:pt x="216" y="225"/>
                  <a:pt x="198" y="227"/>
                </a:cubicBezTo>
                <a:cubicBezTo>
                  <a:pt x="183" y="228"/>
                  <a:pt x="168" y="228"/>
                  <a:pt x="153" y="226"/>
                </a:cubicBezTo>
                <a:cubicBezTo>
                  <a:pt x="146" y="225"/>
                  <a:pt x="139" y="224"/>
                  <a:pt x="131" y="223"/>
                </a:cubicBezTo>
                <a:cubicBezTo>
                  <a:pt x="125" y="222"/>
                  <a:pt x="119" y="220"/>
                  <a:pt x="114" y="218"/>
                </a:cubicBezTo>
                <a:cubicBezTo>
                  <a:pt x="94" y="211"/>
                  <a:pt x="77" y="199"/>
                  <a:pt x="63" y="184"/>
                </a:cubicBezTo>
                <a:cubicBezTo>
                  <a:pt x="54" y="174"/>
                  <a:pt x="47" y="164"/>
                  <a:pt x="43" y="152"/>
                </a:cubicBezTo>
                <a:cubicBezTo>
                  <a:pt x="38" y="139"/>
                  <a:pt x="36" y="124"/>
                  <a:pt x="34" y="110"/>
                </a:cubicBezTo>
                <a:cubicBezTo>
                  <a:pt x="32" y="95"/>
                  <a:pt x="31" y="81"/>
                  <a:pt x="32" y="66"/>
                </a:cubicBezTo>
                <a:cubicBezTo>
                  <a:pt x="32" y="64"/>
                  <a:pt x="32" y="62"/>
                  <a:pt x="32" y="60"/>
                </a:cubicBezTo>
                <a:cubicBezTo>
                  <a:pt x="32" y="55"/>
                  <a:pt x="32" y="51"/>
                  <a:pt x="34" y="47"/>
                </a:cubicBezTo>
                <a:cubicBezTo>
                  <a:pt x="35" y="44"/>
                  <a:pt x="36" y="41"/>
                  <a:pt x="38" y="38"/>
                </a:cubicBezTo>
                <a:cubicBezTo>
                  <a:pt x="42" y="34"/>
                  <a:pt x="47" y="31"/>
                  <a:pt x="52" y="29"/>
                </a:cubicBezTo>
                <a:cubicBezTo>
                  <a:pt x="62" y="24"/>
                  <a:pt x="73" y="22"/>
                  <a:pt x="83" y="21"/>
                </a:cubicBezTo>
                <a:cubicBezTo>
                  <a:pt x="94" y="19"/>
                  <a:pt x="105" y="18"/>
                  <a:pt x="116" y="17"/>
                </a:cubicBezTo>
                <a:cubicBezTo>
                  <a:pt x="127" y="16"/>
                  <a:pt x="139" y="16"/>
                  <a:pt x="150" y="15"/>
                </a:cubicBezTo>
                <a:cubicBezTo>
                  <a:pt x="161" y="15"/>
                  <a:pt x="172" y="15"/>
                  <a:pt x="183" y="16"/>
                </a:cubicBezTo>
                <a:cubicBezTo>
                  <a:pt x="185" y="16"/>
                  <a:pt x="188" y="16"/>
                  <a:pt x="190" y="16"/>
                </a:cubicBezTo>
                <a:cubicBezTo>
                  <a:pt x="220" y="17"/>
                  <a:pt x="250" y="21"/>
                  <a:pt x="279" y="28"/>
                </a:cubicBezTo>
                <a:cubicBezTo>
                  <a:pt x="279" y="28"/>
                  <a:pt x="280" y="28"/>
                  <a:pt x="280" y="28"/>
                </a:cubicBezTo>
                <a:cubicBezTo>
                  <a:pt x="311" y="37"/>
                  <a:pt x="321" y="50"/>
                  <a:pt x="321" y="82"/>
                </a:cubicBezTo>
                <a:cubicBezTo>
                  <a:pt x="322" y="112"/>
                  <a:pt x="316" y="141"/>
                  <a:pt x="302" y="167"/>
                </a:cubicBezTo>
                <a:close/>
                <a:moveTo>
                  <a:pt x="693" y="110"/>
                </a:moveTo>
                <a:cubicBezTo>
                  <a:pt x="691" y="124"/>
                  <a:pt x="689" y="139"/>
                  <a:pt x="685" y="152"/>
                </a:cubicBezTo>
                <a:cubicBezTo>
                  <a:pt x="680" y="164"/>
                  <a:pt x="673" y="174"/>
                  <a:pt x="665" y="184"/>
                </a:cubicBezTo>
                <a:cubicBezTo>
                  <a:pt x="651" y="199"/>
                  <a:pt x="633" y="211"/>
                  <a:pt x="614" y="218"/>
                </a:cubicBezTo>
                <a:cubicBezTo>
                  <a:pt x="608" y="220"/>
                  <a:pt x="602" y="222"/>
                  <a:pt x="596" y="223"/>
                </a:cubicBezTo>
                <a:cubicBezTo>
                  <a:pt x="589" y="224"/>
                  <a:pt x="581" y="225"/>
                  <a:pt x="574" y="226"/>
                </a:cubicBezTo>
                <a:cubicBezTo>
                  <a:pt x="559" y="228"/>
                  <a:pt x="544" y="228"/>
                  <a:pt x="530" y="227"/>
                </a:cubicBezTo>
                <a:cubicBezTo>
                  <a:pt x="511" y="225"/>
                  <a:pt x="492" y="221"/>
                  <a:pt x="475" y="214"/>
                </a:cubicBezTo>
                <a:cubicBezTo>
                  <a:pt x="454" y="204"/>
                  <a:pt x="437" y="187"/>
                  <a:pt x="426" y="167"/>
                </a:cubicBezTo>
                <a:cubicBezTo>
                  <a:pt x="411" y="141"/>
                  <a:pt x="405" y="112"/>
                  <a:pt x="406" y="82"/>
                </a:cubicBezTo>
                <a:cubicBezTo>
                  <a:pt x="406" y="50"/>
                  <a:pt x="416" y="37"/>
                  <a:pt x="447" y="28"/>
                </a:cubicBezTo>
                <a:cubicBezTo>
                  <a:pt x="448" y="28"/>
                  <a:pt x="448" y="28"/>
                  <a:pt x="449" y="28"/>
                </a:cubicBezTo>
                <a:cubicBezTo>
                  <a:pt x="478" y="21"/>
                  <a:pt x="507" y="17"/>
                  <a:pt x="537" y="16"/>
                </a:cubicBezTo>
                <a:cubicBezTo>
                  <a:pt x="539" y="16"/>
                  <a:pt x="542" y="16"/>
                  <a:pt x="544" y="16"/>
                </a:cubicBezTo>
                <a:cubicBezTo>
                  <a:pt x="556" y="15"/>
                  <a:pt x="567" y="15"/>
                  <a:pt x="578" y="15"/>
                </a:cubicBezTo>
                <a:cubicBezTo>
                  <a:pt x="589" y="16"/>
                  <a:pt x="600" y="16"/>
                  <a:pt x="611" y="17"/>
                </a:cubicBezTo>
                <a:cubicBezTo>
                  <a:pt x="622" y="18"/>
                  <a:pt x="633" y="19"/>
                  <a:pt x="644" y="21"/>
                </a:cubicBezTo>
                <a:cubicBezTo>
                  <a:pt x="655" y="22"/>
                  <a:pt x="665" y="24"/>
                  <a:pt x="675" y="29"/>
                </a:cubicBezTo>
                <a:cubicBezTo>
                  <a:pt x="680" y="31"/>
                  <a:pt x="685" y="34"/>
                  <a:pt x="689" y="38"/>
                </a:cubicBezTo>
                <a:cubicBezTo>
                  <a:pt x="691" y="41"/>
                  <a:pt x="693" y="44"/>
                  <a:pt x="694" y="47"/>
                </a:cubicBezTo>
                <a:cubicBezTo>
                  <a:pt x="695" y="51"/>
                  <a:pt x="696" y="55"/>
                  <a:pt x="696" y="60"/>
                </a:cubicBezTo>
                <a:cubicBezTo>
                  <a:pt x="696" y="62"/>
                  <a:pt x="696" y="64"/>
                  <a:pt x="696" y="66"/>
                </a:cubicBezTo>
                <a:cubicBezTo>
                  <a:pt x="696" y="81"/>
                  <a:pt x="695" y="95"/>
                  <a:pt x="693" y="110"/>
                </a:cubicBezTo>
                <a:close/>
              </a:path>
            </a:pathLst>
          </a:custGeom>
          <a:solidFill>
            <a:srgbClr val="FFFFFF"/>
          </a:solidFill>
          <a:ln>
            <a:solidFill>
              <a:srgbClr val="FFFFFF"/>
            </a:solid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nvGrpSpPr>
          <p:cNvPr id="4" name="组合 3"/>
          <p:cNvGrpSpPr/>
          <p:nvPr/>
        </p:nvGrpSpPr>
        <p:grpSpPr>
          <a:xfrm>
            <a:off x="7155180" y="999095"/>
            <a:ext cx="2333999" cy="746091"/>
            <a:chOff x="7155180" y="867015"/>
            <a:chExt cx="2333999" cy="746091"/>
          </a:xfrm>
        </p:grpSpPr>
        <p:sp>
          <p:nvSpPr>
            <p:cNvPr id="31" name="TextBox 13"/>
            <p:cNvSpPr txBox="1"/>
            <p:nvPr/>
          </p:nvSpPr>
          <p:spPr>
            <a:xfrm>
              <a:off x="7155180" y="867015"/>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13"/>
            <p:cNvSpPr txBox="1"/>
            <p:nvPr/>
          </p:nvSpPr>
          <p:spPr>
            <a:xfrm>
              <a:off x="7155180" y="1189016"/>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9" name="TextBox 13"/>
          <p:cNvSpPr txBox="1"/>
          <p:nvPr/>
        </p:nvSpPr>
        <p:spPr>
          <a:xfrm>
            <a:off x="2508063" y="1815114"/>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13"/>
          <p:cNvSpPr txBox="1"/>
          <p:nvPr/>
        </p:nvSpPr>
        <p:spPr>
          <a:xfrm>
            <a:off x="1469351" y="2137115"/>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13"/>
          <p:cNvSpPr txBox="1"/>
          <p:nvPr/>
        </p:nvSpPr>
        <p:spPr>
          <a:xfrm>
            <a:off x="8388650" y="1815114"/>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13"/>
          <p:cNvSpPr txBox="1"/>
          <p:nvPr/>
        </p:nvSpPr>
        <p:spPr>
          <a:xfrm>
            <a:off x="8388650" y="2137115"/>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p:cNvGrpSpPr/>
          <p:nvPr/>
        </p:nvGrpSpPr>
        <p:grpSpPr>
          <a:xfrm>
            <a:off x="2826517" y="999095"/>
            <a:ext cx="2333999" cy="746091"/>
            <a:chOff x="2826517" y="867015"/>
            <a:chExt cx="2333999" cy="746091"/>
          </a:xfrm>
        </p:grpSpPr>
        <p:sp>
          <p:nvSpPr>
            <p:cNvPr id="45" name="TextBox 13"/>
            <p:cNvSpPr txBox="1"/>
            <p:nvPr/>
          </p:nvSpPr>
          <p:spPr>
            <a:xfrm>
              <a:off x="3865229" y="867015"/>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Box 13"/>
            <p:cNvSpPr txBox="1"/>
            <p:nvPr/>
          </p:nvSpPr>
          <p:spPr>
            <a:xfrm>
              <a:off x="2826517" y="1189016"/>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8" name="组合 37"/>
          <p:cNvGrpSpPr/>
          <p:nvPr/>
        </p:nvGrpSpPr>
        <p:grpSpPr>
          <a:xfrm>
            <a:off x="-16256" y="406400"/>
            <a:ext cx="3588680" cy="741496"/>
            <a:chOff x="-16256" y="243840"/>
            <a:chExt cx="3588680" cy="741496"/>
          </a:xfrm>
        </p:grpSpPr>
        <p:sp>
          <p:nvSpPr>
            <p:cNvPr id="41"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4" name="组合 43"/>
            <p:cNvGrpSpPr/>
            <p:nvPr/>
          </p:nvGrpSpPr>
          <p:grpSpPr>
            <a:xfrm>
              <a:off x="-16256" y="243840"/>
              <a:ext cx="3236976" cy="597408"/>
              <a:chOff x="-16256" y="243840"/>
              <a:chExt cx="3236976" cy="597408"/>
            </a:xfrm>
          </p:grpSpPr>
          <p:sp>
            <p:nvSpPr>
              <p:cNvPr id="47"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8" name="文本框 47"/>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经验总结反思</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srcRect t="4027" b="5370"/>
          <a:stretch>
            <a:fillRect/>
          </a:stretch>
        </p:blipFill>
        <p:spPr>
          <a:xfrm>
            <a:off x="1" y="0"/>
            <a:ext cx="12192000" cy="6858000"/>
          </a:xfrm>
          <a:prstGeom prst="rect">
            <a:avLst/>
          </a:prstGeom>
        </p:spPr>
      </p:pic>
      <p:sp>
        <p:nvSpPr>
          <p:cNvPr id="29" name="出自【趣你的PPT】(微信:qunideppt)：最优质的PPT资源库"/>
          <p:cNvSpPr txBox="1">
            <a:spLocks noChangeArrowheads="1"/>
          </p:cNvSpPr>
          <p:nvPr/>
        </p:nvSpPr>
        <p:spPr bwMode="auto">
          <a:xfrm>
            <a:off x="3333750" y="3224489"/>
            <a:ext cx="55245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fontAlgn="base">
              <a:lnSpc>
                <a:spcPct val="100000"/>
              </a:lnSpc>
              <a:spcBef>
                <a:spcPct val="0"/>
              </a:spcBef>
              <a:spcAft>
                <a:spcPct val="0"/>
              </a:spcAft>
              <a:buNone/>
              <a:defRPr/>
            </a:pPr>
            <a:r>
              <a:rPr lang="zh-CN" altLang="en-US" sz="6000"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工作计划展望</a:t>
            </a:r>
          </a:p>
        </p:txBody>
      </p:sp>
      <p:cxnSp>
        <p:nvCxnSpPr>
          <p:cNvPr id="30" name="直接连接符 29"/>
          <p:cNvCxnSpPr/>
          <p:nvPr/>
        </p:nvCxnSpPr>
        <p:spPr>
          <a:xfrm>
            <a:off x="3835400" y="4240152"/>
            <a:ext cx="4521200" cy="0"/>
          </a:xfrm>
          <a:prstGeom prst="line">
            <a:avLst/>
          </a:prstGeom>
          <a:ln w="19050">
            <a:solidFill>
              <a:srgbClr val="00CCCC"/>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927475" y="4240152"/>
            <a:ext cx="4337050" cy="369332"/>
          </a:xfrm>
          <a:prstGeom prst="rect">
            <a:avLst/>
          </a:prstGeom>
          <a:noFill/>
        </p:spPr>
        <p:txBody>
          <a:bodyPr wrap="square" rtlCol="0">
            <a:spAutoFit/>
          </a:bodyPr>
          <a:lstStyle/>
          <a:p>
            <a:pPr lvl="0" algn="ctr">
              <a:defRPr/>
            </a:pPr>
            <a:r>
              <a:rPr lang="en-US" altLang="zh-CN" kern="0"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THE PROSPECT OF WORKING PLAN</a:t>
            </a:r>
          </a:p>
        </p:txBody>
      </p:sp>
      <p:grpSp>
        <p:nvGrpSpPr>
          <p:cNvPr id="32" name="组合 31"/>
          <p:cNvGrpSpPr/>
          <p:nvPr/>
        </p:nvGrpSpPr>
        <p:grpSpPr>
          <a:xfrm>
            <a:off x="4051300" y="2244358"/>
            <a:ext cx="4089401" cy="1107996"/>
            <a:chOff x="4051300" y="2244358"/>
            <a:chExt cx="4089401" cy="1107996"/>
          </a:xfrm>
        </p:grpSpPr>
        <p:sp>
          <p:nvSpPr>
            <p:cNvPr id="33" name="矩形 32"/>
            <p:cNvSpPr/>
            <p:nvPr/>
          </p:nvSpPr>
          <p:spPr>
            <a:xfrm>
              <a:off x="4476358" y="2244358"/>
              <a:ext cx="3239285" cy="1107996"/>
            </a:xfrm>
            <a:prstGeom prst="rect">
              <a:avLst/>
            </a:prstGeom>
          </p:spPr>
          <p:txBody>
            <a:bodyPr wrap="none">
              <a:spAutoFit/>
            </a:bodyPr>
            <a:lstStyle/>
            <a:p>
              <a:pPr lvl="0" algn="ctr" fontAlgn="base">
                <a:spcBef>
                  <a:spcPct val="0"/>
                </a:spcBef>
                <a:spcAft>
                  <a:spcPct val="0"/>
                </a:spcAft>
                <a:defRPr/>
              </a:pPr>
              <a:r>
                <a:rPr lang="en-US" altLang="zh-CN" sz="6600" b="1" dirty="0">
                  <a:solidFill>
                    <a:srgbClr val="00CCCC"/>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Part 04</a:t>
              </a:r>
            </a:p>
          </p:txBody>
        </p:sp>
        <p:cxnSp>
          <p:nvCxnSpPr>
            <p:cNvPr id="34" name="直接连接符 33"/>
            <p:cNvCxnSpPr/>
            <p:nvPr/>
          </p:nvCxnSpPr>
          <p:spPr>
            <a:xfrm>
              <a:off x="4051300" y="2798356"/>
              <a:ext cx="425058" cy="0"/>
            </a:xfrm>
            <a:prstGeom prst="line">
              <a:avLst/>
            </a:prstGeom>
            <a:ln>
              <a:solidFill>
                <a:srgbClr val="00CCCC"/>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715643" y="2798356"/>
              <a:ext cx="425058" cy="0"/>
            </a:xfrm>
            <a:prstGeom prst="line">
              <a:avLst/>
            </a:prstGeom>
            <a:ln>
              <a:solidFill>
                <a:srgbClr val="00CCCC"/>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Freeform 454"/>
          <p:cNvSpPr>
            <a:spLocks noEditPoints="1"/>
          </p:cNvSpPr>
          <p:nvPr/>
        </p:nvSpPr>
        <p:spPr bwMode="auto">
          <a:xfrm>
            <a:off x="7810500" y="184151"/>
            <a:ext cx="1217613" cy="1884363"/>
          </a:xfrm>
          <a:custGeom>
            <a:avLst/>
            <a:gdLst>
              <a:gd name="T0" fmla="*/ 714 w 767"/>
              <a:gd name="T1" fmla="*/ 1090 h 1187"/>
              <a:gd name="T2" fmla="*/ 767 w 767"/>
              <a:gd name="T3" fmla="*/ 1043 h 1187"/>
              <a:gd name="T4" fmla="*/ 714 w 767"/>
              <a:gd name="T5" fmla="*/ 1031 h 1187"/>
              <a:gd name="T6" fmla="*/ 767 w 767"/>
              <a:gd name="T7" fmla="*/ 986 h 1187"/>
              <a:gd name="T8" fmla="*/ 714 w 767"/>
              <a:gd name="T9" fmla="*/ 971 h 1187"/>
              <a:gd name="T10" fmla="*/ 767 w 767"/>
              <a:gd name="T11" fmla="*/ 926 h 1187"/>
              <a:gd name="T12" fmla="*/ 714 w 767"/>
              <a:gd name="T13" fmla="*/ 914 h 1187"/>
              <a:gd name="T14" fmla="*/ 767 w 767"/>
              <a:gd name="T15" fmla="*/ 867 h 1187"/>
              <a:gd name="T16" fmla="*/ 714 w 767"/>
              <a:gd name="T17" fmla="*/ 855 h 1187"/>
              <a:gd name="T18" fmla="*/ 767 w 767"/>
              <a:gd name="T19" fmla="*/ 810 h 1187"/>
              <a:gd name="T20" fmla="*/ 714 w 767"/>
              <a:gd name="T21" fmla="*/ 795 h 1187"/>
              <a:gd name="T22" fmla="*/ 767 w 767"/>
              <a:gd name="T23" fmla="*/ 750 h 1187"/>
              <a:gd name="T24" fmla="*/ 714 w 767"/>
              <a:gd name="T25" fmla="*/ 738 h 1187"/>
              <a:gd name="T26" fmla="*/ 767 w 767"/>
              <a:gd name="T27" fmla="*/ 693 h 1187"/>
              <a:gd name="T28" fmla="*/ 714 w 767"/>
              <a:gd name="T29" fmla="*/ 679 h 1187"/>
              <a:gd name="T30" fmla="*/ 767 w 767"/>
              <a:gd name="T31" fmla="*/ 634 h 1187"/>
              <a:gd name="T32" fmla="*/ 714 w 767"/>
              <a:gd name="T33" fmla="*/ 622 h 1187"/>
              <a:gd name="T34" fmla="*/ 767 w 767"/>
              <a:gd name="T35" fmla="*/ 575 h 1187"/>
              <a:gd name="T36" fmla="*/ 714 w 767"/>
              <a:gd name="T37" fmla="*/ 563 h 1187"/>
              <a:gd name="T38" fmla="*/ 767 w 767"/>
              <a:gd name="T39" fmla="*/ 518 h 1187"/>
              <a:gd name="T40" fmla="*/ 714 w 767"/>
              <a:gd name="T41" fmla="*/ 503 h 1187"/>
              <a:gd name="T42" fmla="*/ 767 w 767"/>
              <a:gd name="T43" fmla="*/ 458 h 1187"/>
              <a:gd name="T44" fmla="*/ 714 w 767"/>
              <a:gd name="T45" fmla="*/ 446 h 1187"/>
              <a:gd name="T46" fmla="*/ 767 w 767"/>
              <a:gd name="T47" fmla="*/ 399 h 1187"/>
              <a:gd name="T48" fmla="*/ 714 w 767"/>
              <a:gd name="T49" fmla="*/ 387 h 1187"/>
              <a:gd name="T50" fmla="*/ 767 w 767"/>
              <a:gd name="T51" fmla="*/ 342 h 1187"/>
              <a:gd name="T52" fmla="*/ 714 w 767"/>
              <a:gd name="T53" fmla="*/ 327 h 1187"/>
              <a:gd name="T54" fmla="*/ 767 w 767"/>
              <a:gd name="T55" fmla="*/ 282 h 1187"/>
              <a:gd name="T56" fmla="*/ 714 w 767"/>
              <a:gd name="T57" fmla="*/ 270 h 1187"/>
              <a:gd name="T58" fmla="*/ 767 w 767"/>
              <a:gd name="T59" fmla="*/ 225 h 1187"/>
              <a:gd name="T60" fmla="*/ 714 w 767"/>
              <a:gd name="T61" fmla="*/ 211 h 1187"/>
              <a:gd name="T62" fmla="*/ 767 w 767"/>
              <a:gd name="T63" fmla="*/ 166 h 1187"/>
              <a:gd name="T64" fmla="*/ 714 w 767"/>
              <a:gd name="T65" fmla="*/ 154 h 1187"/>
              <a:gd name="T66" fmla="*/ 767 w 767"/>
              <a:gd name="T67" fmla="*/ 0 h 1187"/>
              <a:gd name="T68" fmla="*/ 767 w 767"/>
              <a:gd name="T69" fmla="*/ 1187 h 1187"/>
              <a:gd name="T70" fmla="*/ 714 w 767"/>
              <a:gd name="T71" fmla="*/ 1102 h 1187"/>
              <a:gd name="T72" fmla="*/ 224 w 767"/>
              <a:gd name="T73" fmla="*/ 1054 h 1187"/>
              <a:gd name="T74" fmla="*/ 645 w 767"/>
              <a:gd name="T75" fmla="*/ 1054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7" h="1187">
                <a:moveTo>
                  <a:pt x="714" y="1102"/>
                </a:moveTo>
                <a:lnTo>
                  <a:pt x="714" y="1090"/>
                </a:lnTo>
                <a:lnTo>
                  <a:pt x="767" y="1090"/>
                </a:lnTo>
                <a:lnTo>
                  <a:pt x="767" y="1043"/>
                </a:lnTo>
                <a:lnTo>
                  <a:pt x="714" y="1043"/>
                </a:lnTo>
                <a:lnTo>
                  <a:pt x="714" y="1031"/>
                </a:lnTo>
                <a:lnTo>
                  <a:pt x="767" y="1031"/>
                </a:lnTo>
                <a:lnTo>
                  <a:pt x="767" y="986"/>
                </a:lnTo>
                <a:lnTo>
                  <a:pt x="714" y="986"/>
                </a:lnTo>
                <a:lnTo>
                  <a:pt x="714" y="971"/>
                </a:lnTo>
                <a:lnTo>
                  <a:pt x="767" y="971"/>
                </a:lnTo>
                <a:lnTo>
                  <a:pt x="767" y="926"/>
                </a:lnTo>
                <a:lnTo>
                  <a:pt x="714" y="926"/>
                </a:lnTo>
                <a:lnTo>
                  <a:pt x="714" y="914"/>
                </a:lnTo>
                <a:lnTo>
                  <a:pt x="767" y="914"/>
                </a:lnTo>
                <a:lnTo>
                  <a:pt x="767" y="867"/>
                </a:lnTo>
                <a:lnTo>
                  <a:pt x="714" y="867"/>
                </a:lnTo>
                <a:lnTo>
                  <a:pt x="714" y="855"/>
                </a:lnTo>
                <a:lnTo>
                  <a:pt x="767" y="855"/>
                </a:lnTo>
                <a:lnTo>
                  <a:pt x="767" y="810"/>
                </a:lnTo>
                <a:lnTo>
                  <a:pt x="714" y="810"/>
                </a:lnTo>
                <a:lnTo>
                  <a:pt x="714" y="795"/>
                </a:lnTo>
                <a:lnTo>
                  <a:pt x="767" y="795"/>
                </a:lnTo>
                <a:lnTo>
                  <a:pt x="767" y="750"/>
                </a:lnTo>
                <a:lnTo>
                  <a:pt x="714" y="750"/>
                </a:lnTo>
                <a:lnTo>
                  <a:pt x="714" y="738"/>
                </a:lnTo>
                <a:lnTo>
                  <a:pt x="767" y="738"/>
                </a:lnTo>
                <a:lnTo>
                  <a:pt x="767" y="693"/>
                </a:lnTo>
                <a:lnTo>
                  <a:pt x="714" y="693"/>
                </a:lnTo>
                <a:lnTo>
                  <a:pt x="714" y="679"/>
                </a:lnTo>
                <a:lnTo>
                  <a:pt x="767" y="679"/>
                </a:lnTo>
                <a:lnTo>
                  <a:pt x="767" y="634"/>
                </a:lnTo>
                <a:lnTo>
                  <a:pt x="714" y="634"/>
                </a:lnTo>
                <a:lnTo>
                  <a:pt x="714" y="622"/>
                </a:lnTo>
                <a:lnTo>
                  <a:pt x="767" y="622"/>
                </a:lnTo>
                <a:lnTo>
                  <a:pt x="767" y="575"/>
                </a:lnTo>
                <a:lnTo>
                  <a:pt x="714" y="575"/>
                </a:lnTo>
                <a:lnTo>
                  <a:pt x="714" y="563"/>
                </a:lnTo>
                <a:lnTo>
                  <a:pt x="767" y="563"/>
                </a:lnTo>
                <a:lnTo>
                  <a:pt x="767" y="518"/>
                </a:lnTo>
                <a:lnTo>
                  <a:pt x="714" y="518"/>
                </a:lnTo>
                <a:lnTo>
                  <a:pt x="714" y="503"/>
                </a:lnTo>
                <a:lnTo>
                  <a:pt x="767" y="503"/>
                </a:lnTo>
                <a:lnTo>
                  <a:pt x="767" y="458"/>
                </a:lnTo>
                <a:lnTo>
                  <a:pt x="714" y="458"/>
                </a:lnTo>
                <a:lnTo>
                  <a:pt x="714" y="446"/>
                </a:lnTo>
                <a:lnTo>
                  <a:pt x="767" y="446"/>
                </a:lnTo>
                <a:lnTo>
                  <a:pt x="767" y="399"/>
                </a:lnTo>
                <a:lnTo>
                  <a:pt x="714" y="399"/>
                </a:lnTo>
                <a:lnTo>
                  <a:pt x="714" y="387"/>
                </a:lnTo>
                <a:lnTo>
                  <a:pt x="767" y="387"/>
                </a:lnTo>
                <a:lnTo>
                  <a:pt x="767" y="342"/>
                </a:lnTo>
                <a:lnTo>
                  <a:pt x="714" y="342"/>
                </a:lnTo>
                <a:lnTo>
                  <a:pt x="714" y="327"/>
                </a:lnTo>
                <a:lnTo>
                  <a:pt x="767" y="327"/>
                </a:lnTo>
                <a:lnTo>
                  <a:pt x="767" y="282"/>
                </a:lnTo>
                <a:lnTo>
                  <a:pt x="714" y="282"/>
                </a:lnTo>
                <a:lnTo>
                  <a:pt x="714" y="270"/>
                </a:lnTo>
                <a:lnTo>
                  <a:pt x="767" y="270"/>
                </a:lnTo>
                <a:lnTo>
                  <a:pt x="767" y="225"/>
                </a:lnTo>
                <a:lnTo>
                  <a:pt x="714" y="225"/>
                </a:lnTo>
                <a:lnTo>
                  <a:pt x="714" y="211"/>
                </a:lnTo>
                <a:lnTo>
                  <a:pt x="767" y="211"/>
                </a:lnTo>
                <a:lnTo>
                  <a:pt x="767" y="166"/>
                </a:lnTo>
                <a:lnTo>
                  <a:pt x="714" y="166"/>
                </a:lnTo>
                <a:lnTo>
                  <a:pt x="714" y="154"/>
                </a:lnTo>
                <a:lnTo>
                  <a:pt x="767" y="154"/>
                </a:lnTo>
                <a:lnTo>
                  <a:pt x="767" y="0"/>
                </a:lnTo>
                <a:lnTo>
                  <a:pt x="0" y="1187"/>
                </a:lnTo>
                <a:lnTo>
                  <a:pt x="767" y="1187"/>
                </a:lnTo>
                <a:lnTo>
                  <a:pt x="767" y="1102"/>
                </a:lnTo>
                <a:lnTo>
                  <a:pt x="714" y="1102"/>
                </a:lnTo>
                <a:moveTo>
                  <a:pt x="645" y="1054"/>
                </a:moveTo>
                <a:lnTo>
                  <a:pt x="224" y="1054"/>
                </a:lnTo>
                <a:lnTo>
                  <a:pt x="645" y="401"/>
                </a:lnTo>
                <a:lnTo>
                  <a:pt x="645" y="10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cxnSp>
        <p:nvCxnSpPr>
          <p:cNvPr id="238" name="Straight Connector 237"/>
          <p:cNvCxnSpPr/>
          <p:nvPr/>
        </p:nvCxnSpPr>
        <p:spPr>
          <a:xfrm>
            <a:off x="1618735" y="344885"/>
            <a:ext cx="0" cy="507731"/>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7" name="Freeform 5"/>
          <p:cNvSpPr/>
          <p:nvPr/>
        </p:nvSpPr>
        <p:spPr bwMode="auto">
          <a:xfrm>
            <a:off x="4788075" y="2347254"/>
            <a:ext cx="2970213" cy="2593975"/>
          </a:xfrm>
          <a:custGeom>
            <a:avLst/>
            <a:gdLst>
              <a:gd name="T0" fmla="*/ 1199 w 1272"/>
              <a:gd name="T1" fmla="*/ 585 h 1111"/>
              <a:gd name="T2" fmla="*/ 1228 w 1272"/>
              <a:gd name="T3" fmla="*/ 365 h 1111"/>
              <a:gd name="T4" fmla="*/ 1070 w 1272"/>
              <a:gd name="T5" fmla="*/ 234 h 1111"/>
              <a:gd name="T6" fmla="*/ 845 w 1272"/>
              <a:gd name="T7" fmla="*/ 20 h 1111"/>
              <a:gd name="T8" fmla="*/ 603 w 1272"/>
              <a:gd name="T9" fmla="*/ 59 h 1111"/>
              <a:gd name="T10" fmla="*/ 469 w 1272"/>
              <a:gd name="T11" fmla="*/ 46 h 1111"/>
              <a:gd name="T12" fmla="*/ 381 w 1272"/>
              <a:gd name="T13" fmla="*/ 111 h 1111"/>
              <a:gd name="T14" fmla="*/ 198 w 1272"/>
              <a:gd name="T15" fmla="*/ 161 h 1111"/>
              <a:gd name="T16" fmla="*/ 108 w 1272"/>
              <a:gd name="T17" fmla="*/ 317 h 1111"/>
              <a:gd name="T18" fmla="*/ 5 w 1272"/>
              <a:gd name="T19" fmla="*/ 433 h 1111"/>
              <a:gd name="T20" fmla="*/ 33 w 1272"/>
              <a:gd name="T21" fmla="*/ 534 h 1111"/>
              <a:gd name="T22" fmla="*/ 38 w 1272"/>
              <a:gd name="T23" fmla="*/ 670 h 1111"/>
              <a:gd name="T24" fmla="*/ 319 w 1272"/>
              <a:gd name="T25" fmla="*/ 771 h 1111"/>
              <a:gd name="T26" fmla="*/ 344 w 1272"/>
              <a:gd name="T27" fmla="*/ 759 h 1111"/>
              <a:gd name="T28" fmla="*/ 349 w 1272"/>
              <a:gd name="T29" fmla="*/ 773 h 1111"/>
              <a:gd name="T30" fmla="*/ 630 w 1272"/>
              <a:gd name="T31" fmla="*/ 874 h 1111"/>
              <a:gd name="T32" fmla="*/ 641 w 1272"/>
              <a:gd name="T33" fmla="*/ 869 h 1111"/>
              <a:gd name="T34" fmla="*/ 768 w 1272"/>
              <a:gd name="T35" fmla="*/ 901 h 1111"/>
              <a:gd name="T36" fmla="*/ 790 w 1272"/>
              <a:gd name="T37" fmla="*/ 955 h 1111"/>
              <a:gd name="T38" fmla="*/ 1000 w 1272"/>
              <a:gd name="T39" fmla="*/ 1111 h 1111"/>
              <a:gd name="T40" fmla="*/ 1037 w 1272"/>
              <a:gd name="T41" fmla="*/ 1077 h 1111"/>
              <a:gd name="T42" fmla="*/ 1036 w 1272"/>
              <a:gd name="T43" fmla="*/ 1076 h 1111"/>
              <a:gd name="T44" fmla="*/ 906 w 1272"/>
              <a:gd name="T45" fmla="*/ 901 h 1111"/>
              <a:gd name="T46" fmla="*/ 907 w 1272"/>
              <a:gd name="T47" fmla="*/ 893 h 1111"/>
              <a:gd name="T48" fmla="*/ 1106 w 1272"/>
              <a:gd name="T49" fmla="*/ 904 h 1111"/>
              <a:gd name="T50" fmla="*/ 1228 w 1272"/>
              <a:gd name="T51" fmla="*/ 632 h 1111"/>
              <a:gd name="T52" fmla="*/ 1199 w 1272"/>
              <a:gd name="T53" fmla="*/ 585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2" h="1111">
                <a:moveTo>
                  <a:pt x="1199" y="585"/>
                </a:moveTo>
                <a:cubicBezTo>
                  <a:pt x="1249" y="533"/>
                  <a:pt x="1263" y="446"/>
                  <a:pt x="1228" y="365"/>
                </a:cubicBezTo>
                <a:cubicBezTo>
                  <a:pt x="1197" y="291"/>
                  <a:pt x="1135" y="243"/>
                  <a:pt x="1070" y="234"/>
                </a:cubicBezTo>
                <a:cubicBezTo>
                  <a:pt x="1083" y="144"/>
                  <a:pt x="985" y="49"/>
                  <a:pt x="845" y="20"/>
                </a:cubicBezTo>
                <a:cubicBezTo>
                  <a:pt x="749" y="0"/>
                  <a:pt x="657" y="17"/>
                  <a:pt x="603" y="59"/>
                </a:cubicBezTo>
                <a:cubicBezTo>
                  <a:pt x="563" y="37"/>
                  <a:pt x="515" y="31"/>
                  <a:pt x="469" y="46"/>
                </a:cubicBezTo>
                <a:cubicBezTo>
                  <a:pt x="432" y="58"/>
                  <a:pt x="401" y="82"/>
                  <a:pt x="381" y="111"/>
                </a:cubicBezTo>
                <a:cubicBezTo>
                  <a:pt x="323" y="99"/>
                  <a:pt x="255" y="116"/>
                  <a:pt x="198" y="161"/>
                </a:cubicBezTo>
                <a:cubicBezTo>
                  <a:pt x="144" y="203"/>
                  <a:pt x="113" y="261"/>
                  <a:pt x="108" y="317"/>
                </a:cubicBezTo>
                <a:cubicBezTo>
                  <a:pt x="54" y="331"/>
                  <a:pt x="12" y="375"/>
                  <a:pt x="5" y="433"/>
                </a:cubicBezTo>
                <a:cubicBezTo>
                  <a:pt x="0" y="470"/>
                  <a:pt x="11" y="506"/>
                  <a:pt x="33" y="534"/>
                </a:cubicBezTo>
                <a:cubicBezTo>
                  <a:pt x="19" y="578"/>
                  <a:pt x="20" y="625"/>
                  <a:pt x="38" y="670"/>
                </a:cubicBezTo>
                <a:cubicBezTo>
                  <a:pt x="82" y="773"/>
                  <a:pt x="208" y="818"/>
                  <a:pt x="319" y="771"/>
                </a:cubicBezTo>
                <a:cubicBezTo>
                  <a:pt x="327" y="767"/>
                  <a:pt x="336" y="763"/>
                  <a:pt x="344" y="759"/>
                </a:cubicBezTo>
                <a:cubicBezTo>
                  <a:pt x="346" y="763"/>
                  <a:pt x="347" y="768"/>
                  <a:pt x="349" y="773"/>
                </a:cubicBezTo>
                <a:cubicBezTo>
                  <a:pt x="393" y="876"/>
                  <a:pt x="519" y="921"/>
                  <a:pt x="630" y="874"/>
                </a:cubicBezTo>
                <a:cubicBezTo>
                  <a:pt x="633" y="873"/>
                  <a:pt x="637" y="871"/>
                  <a:pt x="641" y="869"/>
                </a:cubicBezTo>
                <a:cubicBezTo>
                  <a:pt x="671" y="902"/>
                  <a:pt x="721" y="916"/>
                  <a:pt x="768" y="901"/>
                </a:cubicBezTo>
                <a:cubicBezTo>
                  <a:pt x="774" y="920"/>
                  <a:pt x="781" y="938"/>
                  <a:pt x="790" y="955"/>
                </a:cubicBezTo>
                <a:cubicBezTo>
                  <a:pt x="837" y="1044"/>
                  <a:pt x="918" y="1100"/>
                  <a:pt x="1000" y="1111"/>
                </a:cubicBezTo>
                <a:cubicBezTo>
                  <a:pt x="1037" y="1077"/>
                  <a:pt x="1037" y="1077"/>
                  <a:pt x="1037" y="1077"/>
                </a:cubicBezTo>
                <a:cubicBezTo>
                  <a:pt x="1037" y="1077"/>
                  <a:pt x="1036" y="1076"/>
                  <a:pt x="1036" y="1076"/>
                </a:cubicBezTo>
                <a:cubicBezTo>
                  <a:pt x="961" y="1053"/>
                  <a:pt x="906" y="983"/>
                  <a:pt x="906" y="901"/>
                </a:cubicBezTo>
                <a:cubicBezTo>
                  <a:pt x="906" y="898"/>
                  <a:pt x="906" y="896"/>
                  <a:pt x="907" y="893"/>
                </a:cubicBezTo>
                <a:cubicBezTo>
                  <a:pt x="964" y="927"/>
                  <a:pt x="1038" y="933"/>
                  <a:pt x="1106" y="904"/>
                </a:cubicBezTo>
                <a:cubicBezTo>
                  <a:pt x="1217" y="857"/>
                  <a:pt x="1272" y="735"/>
                  <a:pt x="1228" y="632"/>
                </a:cubicBezTo>
                <a:cubicBezTo>
                  <a:pt x="1220" y="614"/>
                  <a:pt x="1211" y="599"/>
                  <a:pt x="1199" y="585"/>
                </a:cubicBezTo>
                <a:close/>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8" name="Line 6"/>
          <p:cNvSpPr>
            <a:spLocks noChangeShapeType="1"/>
          </p:cNvSpPr>
          <p:nvPr/>
        </p:nvSpPr>
        <p:spPr bwMode="auto">
          <a:xfrm>
            <a:off x="6991525" y="4028417"/>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9" name="Line 7"/>
          <p:cNvSpPr>
            <a:spLocks noChangeShapeType="1"/>
          </p:cNvSpPr>
          <p:nvPr/>
        </p:nvSpPr>
        <p:spPr bwMode="auto">
          <a:xfrm>
            <a:off x="6991525" y="4028417"/>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0" name="Line 8"/>
          <p:cNvSpPr>
            <a:spLocks noChangeShapeType="1"/>
          </p:cNvSpPr>
          <p:nvPr/>
        </p:nvSpPr>
        <p:spPr bwMode="auto">
          <a:xfrm>
            <a:off x="7656688" y="371567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1" name="Line 9"/>
          <p:cNvSpPr>
            <a:spLocks noChangeShapeType="1"/>
          </p:cNvSpPr>
          <p:nvPr/>
        </p:nvSpPr>
        <p:spPr bwMode="auto">
          <a:xfrm>
            <a:off x="7656688" y="371567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2" name="Freeform 10"/>
          <p:cNvSpPr/>
          <p:nvPr/>
        </p:nvSpPr>
        <p:spPr bwMode="auto">
          <a:xfrm>
            <a:off x="5378625" y="3239429"/>
            <a:ext cx="2379663" cy="1701800"/>
          </a:xfrm>
          <a:custGeom>
            <a:avLst/>
            <a:gdLst>
              <a:gd name="T0" fmla="*/ 853 w 1019"/>
              <a:gd name="T1" fmla="*/ 522 h 729"/>
              <a:gd name="T2" fmla="*/ 975 w 1019"/>
              <a:gd name="T3" fmla="*/ 250 h 729"/>
              <a:gd name="T4" fmla="*/ 946 w 1019"/>
              <a:gd name="T5" fmla="*/ 203 h 729"/>
              <a:gd name="T6" fmla="*/ 991 w 1019"/>
              <a:gd name="T7" fmla="*/ 110 h 729"/>
              <a:gd name="T8" fmla="*/ 580 w 1019"/>
              <a:gd name="T9" fmla="*/ 105 h 729"/>
              <a:gd name="T10" fmla="*/ 524 w 1019"/>
              <a:gd name="T11" fmla="*/ 258 h 729"/>
              <a:gd name="T12" fmla="*/ 505 w 1019"/>
              <a:gd name="T13" fmla="*/ 253 h 729"/>
              <a:gd name="T14" fmla="*/ 0 w 1019"/>
              <a:gd name="T15" fmla="*/ 406 h 729"/>
              <a:gd name="T16" fmla="*/ 66 w 1019"/>
              <a:gd name="T17" fmla="*/ 389 h 729"/>
              <a:gd name="T18" fmla="*/ 91 w 1019"/>
              <a:gd name="T19" fmla="*/ 377 h 729"/>
              <a:gd name="T20" fmla="*/ 96 w 1019"/>
              <a:gd name="T21" fmla="*/ 391 h 729"/>
              <a:gd name="T22" fmla="*/ 377 w 1019"/>
              <a:gd name="T23" fmla="*/ 492 h 729"/>
              <a:gd name="T24" fmla="*/ 388 w 1019"/>
              <a:gd name="T25" fmla="*/ 487 h 729"/>
              <a:gd name="T26" fmla="*/ 515 w 1019"/>
              <a:gd name="T27" fmla="*/ 519 h 729"/>
              <a:gd name="T28" fmla="*/ 537 w 1019"/>
              <a:gd name="T29" fmla="*/ 573 h 729"/>
              <a:gd name="T30" fmla="*/ 747 w 1019"/>
              <a:gd name="T31" fmla="*/ 729 h 729"/>
              <a:gd name="T32" fmla="*/ 784 w 1019"/>
              <a:gd name="T33" fmla="*/ 695 h 729"/>
              <a:gd name="T34" fmla="*/ 783 w 1019"/>
              <a:gd name="T35" fmla="*/ 694 h 729"/>
              <a:gd name="T36" fmla="*/ 653 w 1019"/>
              <a:gd name="T37" fmla="*/ 519 h 729"/>
              <a:gd name="T38" fmla="*/ 654 w 1019"/>
              <a:gd name="T39" fmla="*/ 511 h 729"/>
              <a:gd name="T40" fmla="*/ 853 w 1019"/>
              <a:gd name="T41" fmla="*/ 52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9" h="729">
                <a:moveTo>
                  <a:pt x="853" y="522"/>
                </a:moveTo>
                <a:cubicBezTo>
                  <a:pt x="964" y="475"/>
                  <a:pt x="1019" y="353"/>
                  <a:pt x="975" y="250"/>
                </a:cubicBezTo>
                <a:cubicBezTo>
                  <a:pt x="967" y="232"/>
                  <a:pt x="958" y="217"/>
                  <a:pt x="946" y="203"/>
                </a:cubicBezTo>
                <a:cubicBezTo>
                  <a:pt x="969" y="178"/>
                  <a:pt x="985" y="146"/>
                  <a:pt x="991" y="110"/>
                </a:cubicBezTo>
                <a:cubicBezTo>
                  <a:pt x="851" y="5"/>
                  <a:pt x="673" y="0"/>
                  <a:pt x="580" y="105"/>
                </a:cubicBezTo>
                <a:cubicBezTo>
                  <a:pt x="543" y="147"/>
                  <a:pt x="524" y="200"/>
                  <a:pt x="524" y="258"/>
                </a:cubicBezTo>
                <a:cubicBezTo>
                  <a:pt x="518" y="256"/>
                  <a:pt x="511" y="255"/>
                  <a:pt x="505" y="253"/>
                </a:cubicBezTo>
                <a:cubicBezTo>
                  <a:pt x="294" y="202"/>
                  <a:pt x="90" y="270"/>
                  <a:pt x="0" y="406"/>
                </a:cubicBezTo>
                <a:cubicBezTo>
                  <a:pt x="22" y="404"/>
                  <a:pt x="44" y="398"/>
                  <a:pt x="66" y="389"/>
                </a:cubicBezTo>
                <a:cubicBezTo>
                  <a:pt x="74" y="385"/>
                  <a:pt x="83" y="381"/>
                  <a:pt x="91" y="377"/>
                </a:cubicBezTo>
                <a:cubicBezTo>
                  <a:pt x="93" y="381"/>
                  <a:pt x="94" y="386"/>
                  <a:pt x="96" y="391"/>
                </a:cubicBezTo>
                <a:cubicBezTo>
                  <a:pt x="140" y="494"/>
                  <a:pt x="266" y="539"/>
                  <a:pt x="377" y="492"/>
                </a:cubicBezTo>
                <a:cubicBezTo>
                  <a:pt x="380" y="491"/>
                  <a:pt x="384" y="489"/>
                  <a:pt x="388" y="487"/>
                </a:cubicBezTo>
                <a:cubicBezTo>
                  <a:pt x="418" y="520"/>
                  <a:pt x="468" y="534"/>
                  <a:pt x="515" y="519"/>
                </a:cubicBezTo>
                <a:cubicBezTo>
                  <a:pt x="521" y="538"/>
                  <a:pt x="528" y="556"/>
                  <a:pt x="537" y="573"/>
                </a:cubicBezTo>
                <a:cubicBezTo>
                  <a:pt x="584" y="662"/>
                  <a:pt x="665" y="718"/>
                  <a:pt x="747" y="729"/>
                </a:cubicBezTo>
                <a:cubicBezTo>
                  <a:pt x="784" y="695"/>
                  <a:pt x="784" y="695"/>
                  <a:pt x="784" y="695"/>
                </a:cubicBezTo>
                <a:cubicBezTo>
                  <a:pt x="784" y="695"/>
                  <a:pt x="783" y="694"/>
                  <a:pt x="783" y="694"/>
                </a:cubicBezTo>
                <a:cubicBezTo>
                  <a:pt x="708" y="671"/>
                  <a:pt x="653" y="601"/>
                  <a:pt x="653" y="519"/>
                </a:cubicBezTo>
                <a:cubicBezTo>
                  <a:pt x="653" y="516"/>
                  <a:pt x="653" y="514"/>
                  <a:pt x="654" y="511"/>
                </a:cubicBezTo>
                <a:cubicBezTo>
                  <a:pt x="711" y="545"/>
                  <a:pt x="785" y="551"/>
                  <a:pt x="853" y="522"/>
                </a:cubicBezTo>
                <a:close/>
              </a:path>
            </a:pathLst>
          </a:custGeom>
          <a:solidFill>
            <a:schemeClr val="accent3"/>
          </a:solidFill>
          <a:ln w="53975" cap="flat">
            <a:solidFill>
              <a:schemeClr val="bg1"/>
            </a:solidFill>
            <a:prstDash val="solid"/>
            <a:miter lim="800000"/>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3" name="Freeform 11"/>
          <p:cNvSpPr/>
          <p:nvPr/>
        </p:nvSpPr>
        <p:spPr bwMode="auto">
          <a:xfrm>
            <a:off x="5978700" y="2347254"/>
            <a:ext cx="1757363" cy="1825625"/>
          </a:xfrm>
          <a:custGeom>
            <a:avLst/>
            <a:gdLst>
              <a:gd name="T0" fmla="*/ 718 w 753"/>
              <a:gd name="T1" fmla="*/ 632 h 782"/>
              <a:gd name="T2" fmla="*/ 689 w 753"/>
              <a:gd name="T3" fmla="*/ 585 h 782"/>
              <a:gd name="T4" fmla="*/ 718 w 753"/>
              <a:gd name="T5" fmla="*/ 365 h 782"/>
              <a:gd name="T6" fmla="*/ 560 w 753"/>
              <a:gd name="T7" fmla="*/ 234 h 782"/>
              <a:gd name="T8" fmla="*/ 335 w 753"/>
              <a:gd name="T9" fmla="*/ 20 h 782"/>
              <a:gd name="T10" fmla="*/ 93 w 753"/>
              <a:gd name="T11" fmla="*/ 59 h 782"/>
              <a:gd name="T12" fmla="*/ 36 w 753"/>
              <a:gd name="T13" fmla="*/ 146 h 782"/>
              <a:gd name="T14" fmla="*/ 233 w 753"/>
              <a:gd name="T15" fmla="*/ 450 h 782"/>
              <a:gd name="T16" fmla="*/ 362 w 753"/>
              <a:gd name="T17" fmla="*/ 458 h 782"/>
              <a:gd name="T18" fmla="*/ 406 w 753"/>
              <a:gd name="T19" fmla="*/ 614 h 782"/>
              <a:gd name="T20" fmla="*/ 489 w 753"/>
              <a:gd name="T21" fmla="*/ 667 h 782"/>
              <a:gd name="T22" fmla="*/ 590 w 753"/>
              <a:gd name="T23" fmla="*/ 777 h 782"/>
              <a:gd name="T24" fmla="*/ 732 w 753"/>
              <a:gd name="T25" fmla="*/ 689 h 782"/>
              <a:gd name="T26" fmla="*/ 718 w 753"/>
              <a:gd name="T27" fmla="*/ 63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3" h="782">
                <a:moveTo>
                  <a:pt x="718" y="632"/>
                </a:moveTo>
                <a:cubicBezTo>
                  <a:pt x="710" y="614"/>
                  <a:pt x="701" y="599"/>
                  <a:pt x="689" y="585"/>
                </a:cubicBezTo>
                <a:cubicBezTo>
                  <a:pt x="739" y="533"/>
                  <a:pt x="753" y="446"/>
                  <a:pt x="718" y="365"/>
                </a:cubicBezTo>
                <a:cubicBezTo>
                  <a:pt x="687" y="291"/>
                  <a:pt x="625" y="243"/>
                  <a:pt x="560" y="234"/>
                </a:cubicBezTo>
                <a:cubicBezTo>
                  <a:pt x="573" y="144"/>
                  <a:pt x="475" y="49"/>
                  <a:pt x="335" y="20"/>
                </a:cubicBezTo>
                <a:cubicBezTo>
                  <a:pt x="239" y="0"/>
                  <a:pt x="147" y="17"/>
                  <a:pt x="93" y="59"/>
                </a:cubicBezTo>
                <a:cubicBezTo>
                  <a:pt x="91" y="58"/>
                  <a:pt x="46" y="111"/>
                  <a:pt x="36" y="146"/>
                </a:cubicBezTo>
                <a:cubicBezTo>
                  <a:pt x="0" y="273"/>
                  <a:pt x="89" y="409"/>
                  <a:pt x="233" y="450"/>
                </a:cubicBezTo>
                <a:cubicBezTo>
                  <a:pt x="277" y="462"/>
                  <a:pt x="321" y="464"/>
                  <a:pt x="362" y="458"/>
                </a:cubicBezTo>
                <a:cubicBezTo>
                  <a:pt x="354" y="515"/>
                  <a:pt x="368" y="571"/>
                  <a:pt x="406" y="614"/>
                </a:cubicBezTo>
                <a:cubicBezTo>
                  <a:pt x="428" y="639"/>
                  <a:pt x="457" y="657"/>
                  <a:pt x="489" y="667"/>
                </a:cubicBezTo>
                <a:cubicBezTo>
                  <a:pt x="481" y="730"/>
                  <a:pt x="524" y="774"/>
                  <a:pt x="590" y="777"/>
                </a:cubicBezTo>
                <a:cubicBezTo>
                  <a:pt x="703" y="782"/>
                  <a:pt x="729" y="689"/>
                  <a:pt x="732" y="689"/>
                </a:cubicBezTo>
                <a:cubicBezTo>
                  <a:pt x="730" y="669"/>
                  <a:pt x="726" y="650"/>
                  <a:pt x="718" y="632"/>
                </a:cubicBezTo>
                <a:close/>
              </a:path>
            </a:pathLst>
          </a:custGeom>
          <a:solidFill>
            <a:schemeClr val="accent2"/>
          </a:solidFill>
          <a:ln w="53975" cap="flat">
            <a:solidFill>
              <a:schemeClr val="bg1"/>
            </a:solidFill>
            <a:prstDash val="solid"/>
            <a:miter lim="800000"/>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4" name="Freeform 12"/>
          <p:cNvSpPr/>
          <p:nvPr/>
        </p:nvSpPr>
        <p:spPr bwMode="auto">
          <a:xfrm>
            <a:off x="4788075" y="3077504"/>
            <a:ext cx="966788" cy="1179513"/>
          </a:xfrm>
          <a:custGeom>
            <a:avLst/>
            <a:gdLst>
              <a:gd name="T0" fmla="*/ 377 w 414"/>
              <a:gd name="T1" fmla="*/ 215 h 505"/>
              <a:gd name="T2" fmla="*/ 374 w 414"/>
              <a:gd name="T3" fmla="*/ 70 h 505"/>
              <a:gd name="T4" fmla="*/ 249 w 414"/>
              <a:gd name="T5" fmla="*/ 49 h 505"/>
              <a:gd name="T6" fmla="*/ 132 w 414"/>
              <a:gd name="T7" fmla="*/ 0 h 505"/>
              <a:gd name="T8" fmla="*/ 108 w 414"/>
              <a:gd name="T9" fmla="*/ 4 h 505"/>
              <a:gd name="T10" fmla="*/ 5 w 414"/>
              <a:gd name="T11" fmla="*/ 120 h 505"/>
              <a:gd name="T12" fmla="*/ 33 w 414"/>
              <a:gd name="T13" fmla="*/ 221 h 505"/>
              <a:gd name="T14" fmla="*/ 38 w 414"/>
              <a:gd name="T15" fmla="*/ 357 h 505"/>
              <a:gd name="T16" fmla="*/ 319 w 414"/>
              <a:gd name="T17" fmla="*/ 458 h 505"/>
              <a:gd name="T18" fmla="*/ 344 w 414"/>
              <a:gd name="T19" fmla="*/ 446 h 505"/>
              <a:gd name="T20" fmla="*/ 398 w 414"/>
              <a:gd name="T21" fmla="*/ 307 h 505"/>
              <a:gd name="T22" fmla="*/ 377 w 414"/>
              <a:gd name="T23" fmla="*/ 21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4" h="505">
                <a:moveTo>
                  <a:pt x="377" y="215"/>
                </a:moveTo>
                <a:cubicBezTo>
                  <a:pt x="414" y="174"/>
                  <a:pt x="413" y="110"/>
                  <a:pt x="374" y="70"/>
                </a:cubicBezTo>
                <a:cubicBezTo>
                  <a:pt x="340" y="35"/>
                  <a:pt x="289" y="28"/>
                  <a:pt x="249" y="49"/>
                </a:cubicBezTo>
                <a:cubicBezTo>
                  <a:pt x="219" y="19"/>
                  <a:pt x="178" y="0"/>
                  <a:pt x="132" y="0"/>
                </a:cubicBezTo>
                <a:cubicBezTo>
                  <a:pt x="124" y="0"/>
                  <a:pt x="108" y="3"/>
                  <a:pt x="108" y="4"/>
                </a:cubicBezTo>
                <a:cubicBezTo>
                  <a:pt x="54" y="18"/>
                  <a:pt x="12" y="62"/>
                  <a:pt x="5" y="120"/>
                </a:cubicBezTo>
                <a:cubicBezTo>
                  <a:pt x="0" y="157"/>
                  <a:pt x="11" y="193"/>
                  <a:pt x="33" y="221"/>
                </a:cubicBezTo>
                <a:cubicBezTo>
                  <a:pt x="19" y="265"/>
                  <a:pt x="20" y="312"/>
                  <a:pt x="38" y="357"/>
                </a:cubicBezTo>
                <a:cubicBezTo>
                  <a:pt x="82" y="460"/>
                  <a:pt x="208" y="505"/>
                  <a:pt x="319" y="458"/>
                </a:cubicBezTo>
                <a:cubicBezTo>
                  <a:pt x="327" y="454"/>
                  <a:pt x="336" y="450"/>
                  <a:pt x="344" y="446"/>
                </a:cubicBezTo>
                <a:cubicBezTo>
                  <a:pt x="344" y="446"/>
                  <a:pt x="404" y="391"/>
                  <a:pt x="398" y="307"/>
                </a:cubicBezTo>
                <a:cubicBezTo>
                  <a:pt x="396" y="274"/>
                  <a:pt x="391" y="242"/>
                  <a:pt x="377" y="215"/>
                </a:cubicBezTo>
                <a:close/>
              </a:path>
            </a:pathLst>
          </a:custGeom>
          <a:solidFill>
            <a:schemeClr val="accent4"/>
          </a:solidFill>
          <a:ln w="53975" cap="flat">
            <a:solidFill>
              <a:schemeClr val="bg1"/>
            </a:solidFill>
            <a:prstDash val="solid"/>
            <a:miter lim="800000"/>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nvGrpSpPr>
          <p:cNvPr id="107" name="Group 106"/>
          <p:cNvGrpSpPr/>
          <p:nvPr/>
        </p:nvGrpSpPr>
        <p:grpSpPr>
          <a:xfrm>
            <a:off x="612412" y="1753555"/>
            <a:ext cx="1927762" cy="1671637"/>
            <a:chOff x="461426" y="1660525"/>
            <a:chExt cx="1927762" cy="1671637"/>
          </a:xfrm>
        </p:grpSpPr>
        <p:sp>
          <p:nvSpPr>
            <p:cNvPr id="23" name="Freeform 20"/>
            <p:cNvSpPr>
              <a:spLocks noEditPoints="1"/>
            </p:cNvSpPr>
            <p:nvPr/>
          </p:nvSpPr>
          <p:spPr bwMode="auto">
            <a:xfrm>
              <a:off x="461426" y="2803874"/>
              <a:ext cx="257398" cy="261239"/>
            </a:xfrm>
            <a:custGeom>
              <a:avLst/>
              <a:gdLst>
                <a:gd name="T0" fmla="*/ 91 w 100"/>
                <a:gd name="T1" fmla="*/ 58 h 102"/>
                <a:gd name="T2" fmla="*/ 96 w 100"/>
                <a:gd name="T3" fmla="*/ 41 h 102"/>
                <a:gd name="T4" fmla="*/ 100 w 100"/>
                <a:gd name="T5" fmla="*/ 36 h 102"/>
                <a:gd name="T6" fmla="*/ 98 w 100"/>
                <a:gd name="T7" fmla="*/ 31 h 102"/>
                <a:gd name="T8" fmla="*/ 95 w 100"/>
                <a:gd name="T9" fmla="*/ 24 h 102"/>
                <a:gd name="T10" fmla="*/ 93 w 100"/>
                <a:gd name="T11" fmla="*/ 22 h 102"/>
                <a:gd name="T12" fmla="*/ 87 w 100"/>
                <a:gd name="T13" fmla="*/ 21 h 102"/>
                <a:gd name="T14" fmla="*/ 72 w 100"/>
                <a:gd name="T15" fmla="*/ 9 h 102"/>
                <a:gd name="T16" fmla="*/ 71 w 100"/>
                <a:gd name="T17" fmla="*/ 4 h 102"/>
                <a:gd name="T18" fmla="*/ 68 w 100"/>
                <a:gd name="T19" fmla="*/ 2 h 102"/>
                <a:gd name="T20" fmla="*/ 63 w 100"/>
                <a:gd name="T21" fmla="*/ 1 h 102"/>
                <a:gd name="T22" fmla="*/ 55 w 100"/>
                <a:gd name="T23" fmla="*/ 0 h 102"/>
                <a:gd name="T24" fmla="*/ 51 w 100"/>
                <a:gd name="T25" fmla="*/ 4 h 102"/>
                <a:gd name="T26" fmla="*/ 32 w 100"/>
                <a:gd name="T27" fmla="*/ 9 h 102"/>
                <a:gd name="T28" fmla="*/ 27 w 100"/>
                <a:gd name="T29" fmla="*/ 6 h 102"/>
                <a:gd name="T30" fmla="*/ 24 w 100"/>
                <a:gd name="T31" fmla="*/ 8 h 102"/>
                <a:gd name="T32" fmla="*/ 21 w 100"/>
                <a:gd name="T33" fmla="*/ 10 h 102"/>
                <a:gd name="T34" fmla="*/ 15 w 100"/>
                <a:gd name="T35" fmla="*/ 14 h 102"/>
                <a:gd name="T36" fmla="*/ 13 w 100"/>
                <a:gd name="T37" fmla="*/ 20 h 102"/>
                <a:gd name="T38" fmla="*/ 19 w 100"/>
                <a:gd name="T39" fmla="*/ 27 h 102"/>
                <a:gd name="T40" fmla="*/ 6 w 100"/>
                <a:gd name="T41" fmla="*/ 40 h 102"/>
                <a:gd name="T42" fmla="*/ 1 w 100"/>
                <a:gd name="T43" fmla="*/ 43 h 102"/>
                <a:gd name="T44" fmla="*/ 0 w 100"/>
                <a:gd name="T45" fmla="*/ 51 h 102"/>
                <a:gd name="T46" fmla="*/ 1 w 100"/>
                <a:gd name="T47" fmla="*/ 58 h 102"/>
                <a:gd name="T48" fmla="*/ 6 w 100"/>
                <a:gd name="T49" fmla="*/ 61 h 102"/>
                <a:gd name="T50" fmla="*/ 19 w 100"/>
                <a:gd name="T51" fmla="*/ 74 h 102"/>
                <a:gd name="T52" fmla="*/ 13 w 100"/>
                <a:gd name="T53" fmla="*/ 82 h 102"/>
                <a:gd name="T54" fmla="*/ 15 w 100"/>
                <a:gd name="T55" fmla="*/ 87 h 102"/>
                <a:gd name="T56" fmla="*/ 21 w 100"/>
                <a:gd name="T57" fmla="*/ 91 h 102"/>
                <a:gd name="T58" fmla="*/ 24 w 100"/>
                <a:gd name="T59" fmla="*/ 94 h 102"/>
                <a:gd name="T60" fmla="*/ 27 w 100"/>
                <a:gd name="T61" fmla="*/ 95 h 102"/>
                <a:gd name="T62" fmla="*/ 32 w 100"/>
                <a:gd name="T63" fmla="*/ 92 h 102"/>
                <a:gd name="T64" fmla="*/ 51 w 100"/>
                <a:gd name="T65" fmla="*/ 97 h 102"/>
                <a:gd name="T66" fmla="*/ 55 w 100"/>
                <a:gd name="T67" fmla="*/ 102 h 102"/>
                <a:gd name="T68" fmla="*/ 63 w 100"/>
                <a:gd name="T69" fmla="*/ 100 h 102"/>
                <a:gd name="T70" fmla="*/ 68 w 100"/>
                <a:gd name="T71" fmla="*/ 99 h 102"/>
                <a:gd name="T72" fmla="*/ 71 w 100"/>
                <a:gd name="T73" fmla="*/ 98 h 102"/>
                <a:gd name="T74" fmla="*/ 72 w 100"/>
                <a:gd name="T75" fmla="*/ 92 h 102"/>
                <a:gd name="T76" fmla="*/ 87 w 100"/>
                <a:gd name="T77" fmla="*/ 80 h 102"/>
                <a:gd name="T78" fmla="*/ 93 w 100"/>
                <a:gd name="T79" fmla="*/ 80 h 102"/>
                <a:gd name="T80" fmla="*/ 95 w 100"/>
                <a:gd name="T81" fmla="*/ 77 h 102"/>
                <a:gd name="T82" fmla="*/ 98 w 100"/>
                <a:gd name="T83" fmla="*/ 70 h 102"/>
                <a:gd name="T84" fmla="*/ 100 w 100"/>
                <a:gd name="T85" fmla="*/ 66 h 102"/>
                <a:gd name="T86" fmla="*/ 50 w 100"/>
                <a:gd name="T87" fmla="*/ 78 h 102"/>
                <a:gd name="T88" fmla="*/ 78 w 100"/>
                <a:gd name="T89"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0" h="102">
                  <a:moveTo>
                    <a:pt x="99" y="62"/>
                  </a:moveTo>
                  <a:cubicBezTo>
                    <a:pt x="99" y="62"/>
                    <a:pt x="98" y="61"/>
                    <a:pt x="96" y="60"/>
                  </a:cubicBezTo>
                  <a:cubicBezTo>
                    <a:pt x="95" y="60"/>
                    <a:pt x="93" y="58"/>
                    <a:pt x="91" y="58"/>
                  </a:cubicBezTo>
                  <a:cubicBezTo>
                    <a:pt x="91" y="55"/>
                    <a:pt x="91" y="53"/>
                    <a:pt x="91" y="51"/>
                  </a:cubicBezTo>
                  <a:cubicBezTo>
                    <a:pt x="91" y="48"/>
                    <a:pt x="91" y="46"/>
                    <a:pt x="91" y="44"/>
                  </a:cubicBezTo>
                  <a:cubicBezTo>
                    <a:pt x="93" y="43"/>
                    <a:pt x="95" y="42"/>
                    <a:pt x="96" y="41"/>
                  </a:cubicBezTo>
                  <a:cubicBezTo>
                    <a:pt x="98" y="40"/>
                    <a:pt x="99" y="39"/>
                    <a:pt x="99" y="39"/>
                  </a:cubicBezTo>
                  <a:cubicBezTo>
                    <a:pt x="100" y="39"/>
                    <a:pt x="100" y="39"/>
                    <a:pt x="100" y="38"/>
                  </a:cubicBezTo>
                  <a:cubicBezTo>
                    <a:pt x="100" y="37"/>
                    <a:pt x="100" y="37"/>
                    <a:pt x="100" y="36"/>
                  </a:cubicBezTo>
                  <a:cubicBezTo>
                    <a:pt x="100" y="36"/>
                    <a:pt x="100" y="36"/>
                    <a:pt x="100" y="35"/>
                  </a:cubicBezTo>
                  <a:cubicBezTo>
                    <a:pt x="100" y="35"/>
                    <a:pt x="100" y="34"/>
                    <a:pt x="99" y="33"/>
                  </a:cubicBezTo>
                  <a:cubicBezTo>
                    <a:pt x="99" y="33"/>
                    <a:pt x="99" y="32"/>
                    <a:pt x="98" y="31"/>
                  </a:cubicBezTo>
                  <a:cubicBezTo>
                    <a:pt x="98" y="30"/>
                    <a:pt x="98" y="29"/>
                    <a:pt x="97" y="28"/>
                  </a:cubicBezTo>
                  <a:cubicBezTo>
                    <a:pt x="97" y="28"/>
                    <a:pt x="96" y="27"/>
                    <a:pt x="96" y="26"/>
                  </a:cubicBezTo>
                  <a:cubicBezTo>
                    <a:pt x="96" y="25"/>
                    <a:pt x="95" y="24"/>
                    <a:pt x="95" y="24"/>
                  </a:cubicBezTo>
                  <a:cubicBezTo>
                    <a:pt x="94" y="23"/>
                    <a:pt x="94" y="23"/>
                    <a:pt x="94" y="22"/>
                  </a:cubicBezTo>
                  <a:cubicBezTo>
                    <a:pt x="93" y="22"/>
                    <a:pt x="93" y="22"/>
                    <a:pt x="93" y="22"/>
                  </a:cubicBezTo>
                  <a:cubicBezTo>
                    <a:pt x="93" y="22"/>
                    <a:pt x="93" y="22"/>
                    <a:pt x="93" y="22"/>
                  </a:cubicBezTo>
                  <a:cubicBezTo>
                    <a:pt x="93" y="21"/>
                    <a:pt x="92" y="21"/>
                    <a:pt x="92" y="20"/>
                  </a:cubicBezTo>
                  <a:cubicBezTo>
                    <a:pt x="91" y="20"/>
                    <a:pt x="90" y="20"/>
                    <a:pt x="90" y="20"/>
                  </a:cubicBezTo>
                  <a:cubicBezTo>
                    <a:pt x="90" y="20"/>
                    <a:pt x="89" y="21"/>
                    <a:pt x="87" y="21"/>
                  </a:cubicBezTo>
                  <a:cubicBezTo>
                    <a:pt x="85" y="22"/>
                    <a:pt x="83" y="23"/>
                    <a:pt x="81" y="24"/>
                  </a:cubicBezTo>
                  <a:cubicBezTo>
                    <a:pt x="78" y="21"/>
                    <a:pt x="75" y="18"/>
                    <a:pt x="71" y="15"/>
                  </a:cubicBezTo>
                  <a:cubicBezTo>
                    <a:pt x="71" y="13"/>
                    <a:pt x="72" y="11"/>
                    <a:pt x="72" y="9"/>
                  </a:cubicBezTo>
                  <a:cubicBezTo>
                    <a:pt x="72" y="7"/>
                    <a:pt x="72" y="6"/>
                    <a:pt x="72" y="6"/>
                  </a:cubicBezTo>
                  <a:cubicBezTo>
                    <a:pt x="72" y="6"/>
                    <a:pt x="72" y="5"/>
                    <a:pt x="72" y="5"/>
                  </a:cubicBezTo>
                  <a:cubicBezTo>
                    <a:pt x="71" y="4"/>
                    <a:pt x="71" y="4"/>
                    <a:pt x="71" y="4"/>
                  </a:cubicBezTo>
                  <a:cubicBezTo>
                    <a:pt x="71" y="4"/>
                    <a:pt x="70" y="3"/>
                    <a:pt x="70" y="3"/>
                  </a:cubicBezTo>
                  <a:cubicBezTo>
                    <a:pt x="70" y="3"/>
                    <a:pt x="70" y="3"/>
                    <a:pt x="69" y="3"/>
                  </a:cubicBezTo>
                  <a:cubicBezTo>
                    <a:pt x="69" y="3"/>
                    <a:pt x="69" y="3"/>
                    <a:pt x="68" y="2"/>
                  </a:cubicBezTo>
                  <a:cubicBezTo>
                    <a:pt x="67" y="2"/>
                    <a:pt x="66" y="2"/>
                    <a:pt x="65" y="2"/>
                  </a:cubicBezTo>
                  <a:cubicBezTo>
                    <a:pt x="65" y="1"/>
                    <a:pt x="65" y="1"/>
                    <a:pt x="64" y="1"/>
                  </a:cubicBezTo>
                  <a:cubicBezTo>
                    <a:pt x="64" y="1"/>
                    <a:pt x="63" y="1"/>
                    <a:pt x="63" y="1"/>
                  </a:cubicBezTo>
                  <a:cubicBezTo>
                    <a:pt x="61" y="0"/>
                    <a:pt x="59" y="0"/>
                    <a:pt x="57" y="0"/>
                  </a:cubicBezTo>
                  <a:cubicBezTo>
                    <a:pt x="57" y="0"/>
                    <a:pt x="56" y="0"/>
                    <a:pt x="56" y="0"/>
                  </a:cubicBezTo>
                  <a:cubicBezTo>
                    <a:pt x="55" y="0"/>
                    <a:pt x="55" y="0"/>
                    <a:pt x="55" y="0"/>
                  </a:cubicBezTo>
                  <a:cubicBezTo>
                    <a:pt x="54" y="0"/>
                    <a:pt x="53" y="0"/>
                    <a:pt x="53" y="0"/>
                  </a:cubicBezTo>
                  <a:cubicBezTo>
                    <a:pt x="52" y="1"/>
                    <a:pt x="52" y="1"/>
                    <a:pt x="52" y="2"/>
                  </a:cubicBezTo>
                  <a:cubicBezTo>
                    <a:pt x="52" y="2"/>
                    <a:pt x="51" y="3"/>
                    <a:pt x="51" y="4"/>
                  </a:cubicBezTo>
                  <a:cubicBezTo>
                    <a:pt x="50" y="6"/>
                    <a:pt x="50" y="8"/>
                    <a:pt x="49" y="11"/>
                  </a:cubicBezTo>
                  <a:cubicBezTo>
                    <a:pt x="44" y="11"/>
                    <a:pt x="40" y="12"/>
                    <a:pt x="36" y="14"/>
                  </a:cubicBezTo>
                  <a:cubicBezTo>
                    <a:pt x="34" y="12"/>
                    <a:pt x="33" y="10"/>
                    <a:pt x="32" y="9"/>
                  </a:cubicBezTo>
                  <a:cubicBezTo>
                    <a:pt x="30" y="7"/>
                    <a:pt x="30" y="7"/>
                    <a:pt x="30" y="7"/>
                  </a:cubicBezTo>
                  <a:cubicBezTo>
                    <a:pt x="29" y="6"/>
                    <a:pt x="29" y="6"/>
                    <a:pt x="28" y="6"/>
                  </a:cubicBezTo>
                  <a:cubicBezTo>
                    <a:pt x="28" y="6"/>
                    <a:pt x="27" y="6"/>
                    <a:pt x="27" y="6"/>
                  </a:cubicBezTo>
                  <a:cubicBezTo>
                    <a:pt x="27" y="6"/>
                    <a:pt x="26" y="6"/>
                    <a:pt x="26" y="6"/>
                  </a:cubicBezTo>
                  <a:cubicBezTo>
                    <a:pt x="26" y="6"/>
                    <a:pt x="26" y="6"/>
                    <a:pt x="25" y="7"/>
                  </a:cubicBezTo>
                  <a:cubicBezTo>
                    <a:pt x="25" y="7"/>
                    <a:pt x="24" y="7"/>
                    <a:pt x="24" y="8"/>
                  </a:cubicBezTo>
                  <a:cubicBezTo>
                    <a:pt x="23" y="8"/>
                    <a:pt x="23" y="8"/>
                    <a:pt x="23" y="8"/>
                  </a:cubicBezTo>
                  <a:cubicBezTo>
                    <a:pt x="22" y="8"/>
                    <a:pt x="22" y="9"/>
                    <a:pt x="22" y="9"/>
                  </a:cubicBezTo>
                  <a:cubicBezTo>
                    <a:pt x="21" y="9"/>
                    <a:pt x="21" y="10"/>
                    <a:pt x="21" y="10"/>
                  </a:cubicBezTo>
                  <a:cubicBezTo>
                    <a:pt x="20" y="10"/>
                    <a:pt x="20" y="10"/>
                    <a:pt x="19" y="11"/>
                  </a:cubicBezTo>
                  <a:cubicBezTo>
                    <a:pt x="19" y="11"/>
                    <a:pt x="18" y="12"/>
                    <a:pt x="17" y="13"/>
                  </a:cubicBezTo>
                  <a:cubicBezTo>
                    <a:pt x="17" y="13"/>
                    <a:pt x="16" y="14"/>
                    <a:pt x="15" y="14"/>
                  </a:cubicBezTo>
                  <a:cubicBezTo>
                    <a:pt x="15" y="15"/>
                    <a:pt x="15" y="15"/>
                    <a:pt x="14" y="16"/>
                  </a:cubicBezTo>
                  <a:cubicBezTo>
                    <a:pt x="14" y="16"/>
                    <a:pt x="14" y="16"/>
                    <a:pt x="14" y="16"/>
                  </a:cubicBezTo>
                  <a:cubicBezTo>
                    <a:pt x="13" y="17"/>
                    <a:pt x="12" y="19"/>
                    <a:pt x="13" y="20"/>
                  </a:cubicBezTo>
                  <a:cubicBezTo>
                    <a:pt x="13" y="20"/>
                    <a:pt x="14" y="21"/>
                    <a:pt x="15" y="22"/>
                  </a:cubicBezTo>
                  <a:cubicBezTo>
                    <a:pt x="15" y="23"/>
                    <a:pt x="16" y="24"/>
                    <a:pt x="17" y="25"/>
                  </a:cubicBezTo>
                  <a:cubicBezTo>
                    <a:pt x="17" y="26"/>
                    <a:pt x="18" y="26"/>
                    <a:pt x="19" y="27"/>
                  </a:cubicBezTo>
                  <a:cubicBezTo>
                    <a:pt x="16" y="31"/>
                    <a:pt x="14" y="35"/>
                    <a:pt x="13" y="40"/>
                  </a:cubicBezTo>
                  <a:cubicBezTo>
                    <a:pt x="12" y="40"/>
                    <a:pt x="10" y="40"/>
                    <a:pt x="9" y="40"/>
                  </a:cubicBezTo>
                  <a:cubicBezTo>
                    <a:pt x="8" y="40"/>
                    <a:pt x="7" y="40"/>
                    <a:pt x="6" y="40"/>
                  </a:cubicBezTo>
                  <a:cubicBezTo>
                    <a:pt x="5" y="40"/>
                    <a:pt x="3" y="40"/>
                    <a:pt x="3" y="40"/>
                  </a:cubicBezTo>
                  <a:cubicBezTo>
                    <a:pt x="3" y="40"/>
                    <a:pt x="2" y="40"/>
                    <a:pt x="2" y="41"/>
                  </a:cubicBezTo>
                  <a:cubicBezTo>
                    <a:pt x="1" y="41"/>
                    <a:pt x="1" y="42"/>
                    <a:pt x="1" y="43"/>
                  </a:cubicBezTo>
                  <a:cubicBezTo>
                    <a:pt x="1" y="43"/>
                    <a:pt x="1" y="44"/>
                    <a:pt x="1" y="45"/>
                  </a:cubicBezTo>
                  <a:cubicBezTo>
                    <a:pt x="0" y="46"/>
                    <a:pt x="0" y="47"/>
                    <a:pt x="0" y="48"/>
                  </a:cubicBezTo>
                  <a:cubicBezTo>
                    <a:pt x="0" y="49"/>
                    <a:pt x="0" y="50"/>
                    <a:pt x="0" y="51"/>
                  </a:cubicBezTo>
                  <a:cubicBezTo>
                    <a:pt x="0" y="52"/>
                    <a:pt x="0" y="53"/>
                    <a:pt x="0" y="53"/>
                  </a:cubicBezTo>
                  <a:cubicBezTo>
                    <a:pt x="0" y="54"/>
                    <a:pt x="0" y="55"/>
                    <a:pt x="1" y="56"/>
                  </a:cubicBezTo>
                  <a:cubicBezTo>
                    <a:pt x="1" y="57"/>
                    <a:pt x="1" y="58"/>
                    <a:pt x="1" y="58"/>
                  </a:cubicBezTo>
                  <a:cubicBezTo>
                    <a:pt x="1" y="59"/>
                    <a:pt x="1" y="60"/>
                    <a:pt x="2" y="60"/>
                  </a:cubicBezTo>
                  <a:cubicBezTo>
                    <a:pt x="2" y="61"/>
                    <a:pt x="3" y="61"/>
                    <a:pt x="3" y="61"/>
                  </a:cubicBezTo>
                  <a:cubicBezTo>
                    <a:pt x="3" y="61"/>
                    <a:pt x="5" y="61"/>
                    <a:pt x="6" y="61"/>
                  </a:cubicBezTo>
                  <a:cubicBezTo>
                    <a:pt x="7" y="61"/>
                    <a:pt x="8" y="61"/>
                    <a:pt x="9" y="62"/>
                  </a:cubicBezTo>
                  <a:cubicBezTo>
                    <a:pt x="10" y="62"/>
                    <a:pt x="12" y="62"/>
                    <a:pt x="13" y="62"/>
                  </a:cubicBezTo>
                  <a:cubicBezTo>
                    <a:pt x="14" y="66"/>
                    <a:pt x="16" y="70"/>
                    <a:pt x="19" y="74"/>
                  </a:cubicBezTo>
                  <a:cubicBezTo>
                    <a:pt x="18" y="75"/>
                    <a:pt x="17" y="76"/>
                    <a:pt x="17" y="77"/>
                  </a:cubicBezTo>
                  <a:cubicBezTo>
                    <a:pt x="16" y="77"/>
                    <a:pt x="15" y="78"/>
                    <a:pt x="15" y="79"/>
                  </a:cubicBezTo>
                  <a:cubicBezTo>
                    <a:pt x="14" y="81"/>
                    <a:pt x="13" y="82"/>
                    <a:pt x="13" y="82"/>
                  </a:cubicBezTo>
                  <a:cubicBezTo>
                    <a:pt x="12" y="82"/>
                    <a:pt x="13" y="84"/>
                    <a:pt x="14" y="85"/>
                  </a:cubicBezTo>
                  <a:cubicBezTo>
                    <a:pt x="14" y="86"/>
                    <a:pt x="14" y="86"/>
                    <a:pt x="14" y="86"/>
                  </a:cubicBezTo>
                  <a:cubicBezTo>
                    <a:pt x="15" y="86"/>
                    <a:pt x="15" y="86"/>
                    <a:pt x="15" y="87"/>
                  </a:cubicBezTo>
                  <a:cubicBezTo>
                    <a:pt x="16" y="87"/>
                    <a:pt x="17" y="88"/>
                    <a:pt x="17" y="89"/>
                  </a:cubicBezTo>
                  <a:cubicBezTo>
                    <a:pt x="18" y="89"/>
                    <a:pt x="19" y="90"/>
                    <a:pt x="19" y="91"/>
                  </a:cubicBezTo>
                  <a:cubicBezTo>
                    <a:pt x="20" y="91"/>
                    <a:pt x="20" y="91"/>
                    <a:pt x="21" y="91"/>
                  </a:cubicBezTo>
                  <a:cubicBezTo>
                    <a:pt x="21" y="92"/>
                    <a:pt x="21" y="92"/>
                    <a:pt x="22" y="92"/>
                  </a:cubicBezTo>
                  <a:cubicBezTo>
                    <a:pt x="22" y="93"/>
                    <a:pt x="22" y="93"/>
                    <a:pt x="23" y="93"/>
                  </a:cubicBezTo>
                  <a:cubicBezTo>
                    <a:pt x="24" y="94"/>
                    <a:pt x="24" y="94"/>
                    <a:pt x="24" y="94"/>
                  </a:cubicBezTo>
                  <a:cubicBezTo>
                    <a:pt x="24" y="94"/>
                    <a:pt x="25" y="94"/>
                    <a:pt x="25" y="95"/>
                  </a:cubicBezTo>
                  <a:cubicBezTo>
                    <a:pt x="26" y="95"/>
                    <a:pt x="26" y="95"/>
                    <a:pt x="26" y="95"/>
                  </a:cubicBezTo>
                  <a:cubicBezTo>
                    <a:pt x="26" y="95"/>
                    <a:pt x="27" y="95"/>
                    <a:pt x="27" y="95"/>
                  </a:cubicBezTo>
                  <a:cubicBezTo>
                    <a:pt x="27" y="95"/>
                    <a:pt x="28" y="95"/>
                    <a:pt x="28" y="95"/>
                  </a:cubicBezTo>
                  <a:cubicBezTo>
                    <a:pt x="29" y="95"/>
                    <a:pt x="29" y="95"/>
                    <a:pt x="30" y="95"/>
                  </a:cubicBezTo>
                  <a:cubicBezTo>
                    <a:pt x="30" y="95"/>
                    <a:pt x="30" y="94"/>
                    <a:pt x="32" y="92"/>
                  </a:cubicBezTo>
                  <a:cubicBezTo>
                    <a:pt x="33" y="91"/>
                    <a:pt x="34" y="89"/>
                    <a:pt x="36" y="88"/>
                  </a:cubicBezTo>
                  <a:cubicBezTo>
                    <a:pt x="40" y="89"/>
                    <a:pt x="44" y="90"/>
                    <a:pt x="49" y="91"/>
                  </a:cubicBezTo>
                  <a:cubicBezTo>
                    <a:pt x="50" y="93"/>
                    <a:pt x="50" y="95"/>
                    <a:pt x="51" y="97"/>
                  </a:cubicBezTo>
                  <a:cubicBezTo>
                    <a:pt x="51" y="99"/>
                    <a:pt x="52" y="100"/>
                    <a:pt x="52" y="100"/>
                  </a:cubicBezTo>
                  <a:cubicBezTo>
                    <a:pt x="52" y="100"/>
                    <a:pt x="52" y="101"/>
                    <a:pt x="53" y="101"/>
                  </a:cubicBezTo>
                  <a:cubicBezTo>
                    <a:pt x="53" y="101"/>
                    <a:pt x="54" y="102"/>
                    <a:pt x="55" y="102"/>
                  </a:cubicBezTo>
                  <a:cubicBezTo>
                    <a:pt x="55" y="102"/>
                    <a:pt x="55" y="102"/>
                    <a:pt x="56" y="101"/>
                  </a:cubicBezTo>
                  <a:cubicBezTo>
                    <a:pt x="56" y="101"/>
                    <a:pt x="57" y="101"/>
                    <a:pt x="57" y="101"/>
                  </a:cubicBezTo>
                  <a:cubicBezTo>
                    <a:pt x="59" y="101"/>
                    <a:pt x="61" y="101"/>
                    <a:pt x="63" y="100"/>
                  </a:cubicBezTo>
                  <a:cubicBezTo>
                    <a:pt x="63" y="100"/>
                    <a:pt x="64" y="100"/>
                    <a:pt x="64" y="100"/>
                  </a:cubicBezTo>
                  <a:cubicBezTo>
                    <a:pt x="65" y="100"/>
                    <a:pt x="65" y="100"/>
                    <a:pt x="65" y="100"/>
                  </a:cubicBezTo>
                  <a:cubicBezTo>
                    <a:pt x="66" y="99"/>
                    <a:pt x="67" y="99"/>
                    <a:pt x="68" y="99"/>
                  </a:cubicBezTo>
                  <a:cubicBezTo>
                    <a:pt x="69" y="99"/>
                    <a:pt x="69" y="98"/>
                    <a:pt x="69" y="98"/>
                  </a:cubicBezTo>
                  <a:cubicBezTo>
                    <a:pt x="70" y="98"/>
                    <a:pt x="70" y="98"/>
                    <a:pt x="70" y="98"/>
                  </a:cubicBezTo>
                  <a:cubicBezTo>
                    <a:pt x="70" y="98"/>
                    <a:pt x="71" y="98"/>
                    <a:pt x="71" y="98"/>
                  </a:cubicBezTo>
                  <a:cubicBezTo>
                    <a:pt x="72" y="97"/>
                    <a:pt x="72" y="97"/>
                    <a:pt x="72" y="97"/>
                  </a:cubicBezTo>
                  <a:cubicBezTo>
                    <a:pt x="72" y="96"/>
                    <a:pt x="72" y="96"/>
                    <a:pt x="72" y="95"/>
                  </a:cubicBezTo>
                  <a:cubicBezTo>
                    <a:pt x="72" y="95"/>
                    <a:pt x="72" y="94"/>
                    <a:pt x="72" y="92"/>
                  </a:cubicBezTo>
                  <a:cubicBezTo>
                    <a:pt x="72" y="90"/>
                    <a:pt x="71" y="88"/>
                    <a:pt x="71" y="86"/>
                  </a:cubicBezTo>
                  <a:cubicBezTo>
                    <a:pt x="75" y="84"/>
                    <a:pt x="78" y="81"/>
                    <a:pt x="81" y="77"/>
                  </a:cubicBezTo>
                  <a:cubicBezTo>
                    <a:pt x="83" y="78"/>
                    <a:pt x="85" y="79"/>
                    <a:pt x="87" y="80"/>
                  </a:cubicBezTo>
                  <a:cubicBezTo>
                    <a:pt x="89" y="80"/>
                    <a:pt x="90" y="81"/>
                    <a:pt x="90" y="81"/>
                  </a:cubicBezTo>
                  <a:cubicBezTo>
                    <a:pt x="90" y="81"/>
                    <a:pt x="91" y="81"/>
                    <a:pt x="92" y="81"/>
                  </a:cubicBezTo>
                  <a:cubicBezTo>
                    <a:pt x="92" y="81"/>
                    <a:pt x="93" y="80"/>
                    <a:pt x="93" y="80"/>
                  </a:cubicBezTo>
                  <a:cubicBezTo>
                    <a:pt x="93" y="79"/>
                    <a:pt x="93" y="79"/>
                    <a:pt x="93" y="79"/>
                  </a:cubicBezTo>
                  <a:cubicBezTo>
                    <a:pt x="94" y="79"/>
                    <a:pt x="94" y="79"/>
                    <a:pt x="94" y="79"/>
                  </a:cubicBezTo>
                  <a:cubicBezTo>
                    <a:pt x="94" y="79"/>
                    <a:pt x="94" y="78"/>
                    <a:pt x="95" y="77"/>
                  </a:cubicBezTo>
                  <a:cubicBezTo>
                    <a:pt x="95" y="77"/>
                    <a:pt x="96" y="76"/>
                    <a:pt x="96" y="75"/>
                  </a:cubicBezTo>
                  <a:cubicBezTo>
                    <a:pt x="96" y="75"/>
                    <a:pt x="97" y="74"/>
                    <a:pt x="97" y="73"/>
                  </a:cubicBezTo>
                  <a:cubicBezTo>
                    <a:pt x="98" y="72"/>
                    <a:pt x="98" y="71"/>
                    <a:pt x="98" y="70"/>
                  </a:cubicBezTo>
                  <a:cubicBezTo>
                    <a:pt x="99" y="69"/>
                    <a:pt x="99" y="69"/>
                    <a:pt x="99" y="68"/>
                  </a:cubicBezTo>
                  <a:cubicBezTo>
                    <a:pt x="100" y="67"/>
                    <a:pt x="100" y="67"/>
                    <a:pt x="100" y="66"/>
                  </a:cubicBezTo>
                  <a:cubicBezTo>
                    <a:pt x="100" y="66"/>
                    <a:pt x="100" y="66"/>
                    <a:pt x="100" y="66"/>
                  </a:cubicBezTo>
                  <a:cubicBezTo>
                    <a:pt x="100" y="65"/>
                    <a:pt x="100" y="64"/>
                    <a:pt x="100" y="63"/>
                  </a:cubicBezTo>
                  <a:cubicBezTo>
                    <a:pt x="100" y="63"/>
                    <a:pt x="100" y="62"/>
                    <a:pt x="99" y="62"/>
                  </a:cubicBezTo>
                  <a:close/>
                  <a:moveTo>
                    <a:pt x="50" y="78"/>
                  </a:moveTo>
                  <a:cubicBezTo>
                    <a:pt x="35" y="78"/>
                    <a:pt x="23" y="66"/>
                    <a:pt x="23" y="51"/>
                  </a:cubicBezTo>
                  <a:cubicBezTo>
                    <a:pt x="23" y="35"/>
                    <a:pt x="35" y="23"/>
                    <a:pt x="50" y="23"/>
                  </a:cubicBezTo>
                  <a:cubicBezTo>
                    <a:pt x="66" y="23"/>
                    <a:pt x="78" y="35"/>
                    <a:pt x="78" y="51"/>
                  </a:cubicBezTo>
                  <a:cubicBezTo>
                    <a:pt x="78" y="66"/>
                    <a:pt x="66" y="78"/>
                    <a:pt x="50" y="78"/>
                  </a:cubicBezTo>
                  <a:close/>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4" name="Freeform 21"/>
            <p:cNvSpPr/>
            <p:nvPr/>
          </p:nvSpPr>
          <p:spPr bwMode="auto">
            <a:xfrm>
              <a:off x="779463" y="1984375"/>
              <a:ext cx="787400" cy="1347787"/>
            </a:xfrm>
            <a:custGeom>
              <a:avLst/>
              <a:gdLst>
                <a:gd name="T0" fmla="*/ 225 w 371"/>
                <a:gd name="T1" fmla="*/ 266 h 634"/>
                <a:gd name="T2" fmla="*/ 225 w 371"/>
                <a:gd name="T3" fmla="*/ 57 h 634"/>
                <a:gd name="T4" fmla="*/ 245 w 371"/>
                <a:gd name="T5" fmla="*/ 36 h 634"/>
                <a:gd name="T6" fmla="*/ 245 w 371"/>
                <a:gd name="T7" fmla="*/ 21 h 634"/>
                <a:gd name="T8" fmla="*/ 224 w 371"/>
                <a:gd name="T9" fmla="*/ 0 h 634"/>
                <a:gd name="T10" fmla="*/ 147 w 371"/>
                <a:gd name="T11" fmla="*/ 0 h 634"/>
                <a:gd name="T12" fmla="*/ 125 w 371"/>
                <a:gd name="T13" fmla="*/ 21 h 634"/>
                <a:gd name="T14" fmla="*/ 125 w 371"/>
                <a:gd name="T15" fmla="*/ 36 h 634"/>
                <a:gd name="T16" fmla="*/ 145 w 371"/>
                <a:gd name="T17" fmla="*/ 57 h 634"/>
                <a:gd name="T18" fmla="*/ 145 w 371"/>
                <a:gd name="T19" fmla="*/ 266 h 634"/>
                <a:gd name="T20" fmla="*/ 0 w 371"/>
                <a:gd name="T21" fmla="*/ 448 h 634"/>
                <a:gd name="T22" fmla="*/ 185 w 371"/>
                <a:gd name="T23" fmla="*/ 634 h 634"/>
                <a:gd name="T24" fmla="*/ 371 w 371"/>
                <a:gd name="T25" fmla="*/ 448 h 634"/>
                <a:gd name="T26" fmla="*/ 225 w 371"/>
                <a:gd name="T27" fmla="*/ 26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634">
                  <a:moveTo>
                    <a:pt x="225" y="266"/>
                  </a:moveTo>
                  <a:cubicBezTo>
                    <a:pt x="225" y="57"/>
                    <a:pt x="225" y="57"/>
                    <a:pt x="225" y="57"/>
                  </a:cubicBezTo>
                  <a:cubicBezTo>
                    <a:pt x="237" y="57"/>
                    <a:pt x="245" y="47"/>
                    <a:pt x="245" y="36"/>
                  </a:cubicBezTo>
                  <a:cubicBezTo>
                    <a:pt x="245" y="21"/>
                    <a:pt x="245" y="21"/>
                    <a:pt x="245" y="21"/>
                  </a:cubicBezTo>
                  <a:cubicBezTo>
                    <a:pt x="245" y="9"/>
                    <a:pt x="236" y="0"/>
                    <a:pt x="224" y="0"/>
                  </a:cubicBezTo>
                  <a:cubicBezTo>
                    <a:pt x="147" y="0"/>
                    <a:pt x="147" y="0"/>
                    <a:pt x="147" y="0"/>
                  </a:cubicBezTo>
                  <a:cubicBezTo>
                    <a:pt x="135" y="0"/>
                    <a:pt x="125" y="9"/>
                    <a:pt x="125" y="21"/>
                  </a:cubicBezTo>
                  <a:cubicBezTo>
                    <a:pt x="125" y="36"/>
                    <a:pt x="125" y="36"/>
                    <a:pt x="125" y="36"/>
                  </a:cubicBezTo>
                  <a:cubicBezTo>
                    <a:pt x="125" y="47"/>
                    <a:pt x="134" y="57"/>
                    <a:pt x="145" y="57"/>
                  </a:cubicBezTo>
                  <a:cubicBezTo>
                    <a:pt x="145" y="266"/>
                    <a:pt x="145" y="266"/>
                    <a:pt x="145" y="266"/>
                  </a:cubicBezTo>
                  <a:cubicBezTo>
                    <a:pt x="62" y="285"/>
                    <a:pt x="0" y="359"/>
                    <a:pt x="0" y="448"/>
                  </a:cubicBezTo>
                  <a:cubicBezTo>
                    <a:pt x="0" y="550"/>
                    <a:pt x="83" y="634"/>
                    <a:pt x="185" y="634"/>
                  </a:cubicBezTo>
                  <a:cubicBezTo>
                    <a:pt x="288" y="634"/>
                    <a:pt x="371" y="550"/>
                    <a:pt x="371" y="448"/>
                  </a:cubicBezTo>
                  <a:cubicBezTo>
                    <a:pt x="371" y="359"/>
                    <a:pt x="309" y="285"/>
                    <a:pt x="225" y="266"/>
                  </a:cubicBezTo>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5" name="Freeform 22"/>
            <p:cNvSpPr/>
            <p:nvPr/>
          </p:nvSpPr>
          <p:spPr bwMode="auto">
            <a:xfrm>
              <a:off x="836613" y="2936874"/>
              <a:ext cx="673100" cy="334962"/>
            </a:xfrm>
            <a:custGeom>
              <a:avLst/>
              <a:gdLst>
                <a:gd name="T0" fmla="*/ 158 w 317"/>
                <a:gd name="T1" fmla="*/ 158 h 158"/>
                <a:gd name="T2" fmla="*/ 317 w 317"/>
                <a:gd name="T3" fmla="*/ 0 h 158"/>
                <a:gd name="T4" fmla="*/ 0 w 317"/>
                <a:gd name="T5" fmla="*/ 0 h 158"/>
                <a:gd name="T6" fmla="*/ 158 w 317"/>
                <a:gd name="T7" fmla="*/ 158 h 158"/>
              </a:gdLst>
              <a:ahLst/>
              <a:cxnLst>
                <a:cxn ang="0">
                  <a:pos x="T0" y="T1"/>
                </a:cxn>
                <a:cxn ang="0">
                  <a:pos x="T2" y="T3"/>
                </a:cxn>
                <a:cxn ang="0">
                  <a:pos x="T4" y="T5"/>
                </a:cxn>
                <a:cxn ang="0">
                  <a:pos x="T6" y="T7"/>
                </a:cxn>
              </a:cxnLst>
              <a:rect l="0" t="0" r="r" b="b"/>
              <a:pathLst>
                <a:path w="317" h="158">
                  <a:moveTo>
                    <a:pt x="158" y="158"/>
                  </a:moveTo>
                  <a:cubicBezTo>
                    <a:pt x="246" y="158"/>
                    <a:pt x="317" y="87"/>
                    <a:pt x="317" y="0"/>
                  </a:cubicBezTo>
                  <a:cubicBezTo>
                    <a:pt x="0" y="0"/>
                    <a:pt x="0" y="0"/>
                    <a:pt x="0" y="0"/>
                  </a:cubicBezTo>
                  <a:cubicBezTo>
                    <a:pt x="0" y="87"/>
                    <a:pt x="71" y="158"/>
                    <a:pt x="158" y="158"/>
                  </a:cubicBezTo>
                </a:path>
              </a:pathLst>
            </a:cu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6" name="Oval 23"/>
            <p:cNvSpPr>
              <a:spLocks noChangeArrowheads="1"/>
            </p:cNvSpPr>
            <p:nvPr/>
          </p:nvSpPr>
          <p:spPr bwMode="auto">
            <a:xfrm>
              <a:off x="1201738" y="2859087"/>
              <a:ext cx="152400" cy="150812"/>
            </a:xfrm>
            <a:prstGeom prst="ellipse">
              <a:avLst/>
            </a:pr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7" name="Oval 24"/>
            <p:cNvSpPr>
              <a:spLocks noChangeArrowheads="1"/>
            </p:cNvSpPr>
            <p:nvPr/>
          </p:nvSpPr>
          <p:spPr bwMode="auto">
            <a:xfrm>
              <a:off x="1319213" y="2714624"/>
              <a:ext cx="88900" cy="90487"/>
            </a:xfrm>
            <a:prstGeom prst="ellipse">
              <a:avLst/>
            </a:pr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8" name="Oval 25"/>
            <p:cNvSpPr>
              <a:spLocks noChangeArrowheads="1"/>
            </p:cNvSpPr>
            <p:nvPr/>
          </p:nvSpPr>
          <p:spPr bwMode="auto">
            <a:xfrm>
              <a:off x="1193800" y="2640012"/>
              <a:ext cx="52388" cy="53975"/>
            </a:xfrm>
            <a:prstGeom prst="ellipse">
              <a:avLst/>
            </a:pr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9" name="Oval 26"/>
            <p:cNvSpPr>
              <a:spLocks noChangeArrowheads="1"/>
            </p:cNvSpPr>
            <p:nvPr/>
          </p:nvSpPr>
          <p:spPr bwMode="auto">
            <a:xfrm>
              <a:off x="957263" y="2740024"/>
              <a:ext cx="130175" cy="130175"/>
            </a:xfrm>
            <a:prstGeom prst="ellipse">
              <a:avLst/>
            </a:prstGeom>
            <a:solidFill>
              <a:srgbClr val="5AD0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0" name="Oval 27"/>
            <p:cNvSpPr>
              <a:spLocks noChangeArrowheads="1"/>
            </p:cNvSpPr>
            <p:nvPr/>
          </p:nvSpPr>
          <p:spPr bwMode="auto">
            <a:xfrm>
              <a:off x="969963" y="2990849"/>
              <a:ext cx="79375" cy="77787"/>
            </a:xfrm>
            <a:prstGeom prst="ellipse">
              <a:avLst/>
            </a:prstGeom>
            <a:solidFill>
              <a:srgbClr val="9FE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1" name="Oval 28"/>
            <p:cNvSpPr>
              <a:spLocks noChangeArrowheads="1"/>
            </p:cNvSpPr>
            <p:nvPr/>
          </p:nvSpPr>
          <p:spPr bwMode="auto">
            <a:xfrm>
              <a:off x="1228725" y="3157537"/>
              <a:ext cx="50800" cy="50800"/>
            </a:xfrm>
            <a:prstGeom prst="ellipse">
              <a:avLst/>
            </a:pr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2" name="Oval 29"/>
            <p:cNvSpPr>
              <a:spLocks noChangeArrowheads="1"/>
            </p:cNvSpPr>
            <p:nvPr/>
          </p:nvSpPr>
          <p:spPr bwMode="auto">
            <a:xfrm>
              <a:off x="1327150" y="3009899"/>
              <a:ext cx="52388" cy="55562"/>
            </a:xfrm>
            <a:prstGeom prst="ellipse">
              <a:avLst/>
            </a:pr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5" name="Oval 32"/>
            <p:cNvSpPr>
              <a:spLocks noChangeArrowheads="1"/>
            </p:cNvSpPr>
            <p:nvPr/>
          </p:nvSpPr>
          <p:spPr bwMode="auto">
            <a:xfrm>
              <a:off x="957263" y="2740024"/>
              <a:ext cx="130175" cy="130175"/>
            </a:xfrm>
            <a:prstGeom prst="ellipse">
              <a:avLst/>
            </a:pr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6" name="Oval 33"/>
            <p:cNvSpPr>
              <a:spLocks noChangeArrowheads="1"/>
            </p:cNvSpPr>
            <p:nvPr/>
          </p:nvSpPr>
          <p:spPr bwMode="auto">
            <a:xfrm>
              <a:off x="969963" y="2990849"/>
              <a:ext cx="79375" cy="77787"/>
            </a:xfrm>
            <a:prstGeom prst="ellipse">
              <a:avLst/>
            </a:pr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7" name="Freeform 34"/>
            <p:cNvSpPr/>
            <p:nvPr/>
          </p:nvSpPr>
          <p:spPr bwMode="auto">
            <a:xfrm>
              <a:off x="2035175" y="1874837"/>
              <a:ext cx="231775" cy="846137"/>
            </a:xfrm>
            <a:custGeom>
              <a:avLst/>
              <a:gdLst>
                <a:gd name="T0" fmla="*/ 100 w 109"/>
                <a:gd name="T1" fmla="*/ 0 h 398"/>
                <a:gd name="T2" fmla="*/ 99 w 109"/>
                <a:gd name="T3" fmla="*/ 0 h 398"/>
                <a:gd name="T4" fmla="*/ 11 w 109"/>
                <a:gd name="T5" fmla="*/ 0 h 398"/>
                <a:gd name="T6" fmla="*/ 9 w 109"/>
                <a:gd name="T7" fmla="*/ 0 h 398"/>
                <a:gd name="T8" fmla="*/ 0 w 109"/>
                <a:gd name="T9" fmla="*/ 9 h 398"/>
                <a:gd name="T10" fmla="*/ 9 w 109"/>
                <a:gd name="T11" fmla="*/ 18 h 398"/>
                <a:gd name="T12" fmla="*/ 11 w 109"/>
                <a:gd name="T13" fmla="*/ 18 h 398"/>
                <a:gd name="T14" fmla="*/ 11 w 109"/>
                <a:gd name="T15" fmla="*/ 354 h 398"/>
                <a:gd name="T16" fmla="*/ 55 w 109"/>
                <a:gd name="T17" fmla="*/ 398 h 398"/>
                <a:gd name="T18" fmla="*/ 99 w 109"/>
                <a:gd name="T19" fmla="*/ 354 h 398"/>
                <a:gd name="T20" fmla="*/ 99 w 109"/>
                <a:gd name="T21" fmla="*/ 18 h 398"/>
                <a:gd name="T22" fmla="*/ 100 w 109"/>
                <a:gd name="T23" fmla="*/ 18 h 398"/>
                <a:gd name="T24" fmla="*/ 109 w 109"/>
                <a:gd name="T25" fmla="*/ 9 h 398"/>
                <a:gd name="T26" fmla="*/ 100 w 109"/>
                <a:gd name="T27"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398">
                  <a:moveTo>
                    <a:pt x="100" y="0"/>
                  </a:moveTo>
                  <a:cubicBezTo>
                    <a:pt x="99" y="0"/>
                    <a:pt x="99" y="0"/>
                    <a:pt x="99" y="0"/>
                  </a:cubicBezTo>
                  <a:cubicBezTo>
                    <a:pt x="11" y="0"/>
                    <a:pt x="11" y="0"/>
                    <a:pt x="11" y="0"/>
                  </a:cubicBezTo>
                  <a:cubicBezTo>
                    <a:pt x="9" y="0"/>
                    <a:pt x="9" y="0"/>
                    <a:pt x="9" y="0"/>
                  </a:cubicBezTo>
                  <a:cubicBezTo>
                    <a:pt x="4" y="0"/>
                    <a:pt x="0" y="4"/>
                    <a:pt x="0" y="9"/>
                  </a:cubicBezTo>
                  <a:cubicBezTo>
                    <a:pt x="0" y="14"/>
                    <a:pt x="4" y="18"/>
                    <a:pt x="9" y="18"/>
                  </a:cubicBezTo>
                  <a:cubicBezTo>
                    <a:pt x="11" y="18"/>
                    <a:pt x="11" y="18"/>
                    <a:pt x="11" y="18"/>
                  </a:cubicBezTo>
                  <a:cubicBezTo>
                    <a:pt x="11" y="354"/>
                    <a:pt x="11" y="354"/>
                    <a:pt x="11" y="354"/>
                  </a:cubicBezTo>
                  <a:cubicBezTo>
                    <a:pt x="11" y="378"/>
                    <a:pt x="30" y="398"/>
                    <a:pt x="55" y="398"/>
                  </a:cubicBezTo>
                  <a:cubicBezTo>
                    <a:pt x="79" y="398"/>
                    <a:pt x="99" y="378"/>
                    <a:pt x="99" y="354"/>
                  </a:cubicBezTo>
                  <a:cubicBezTo>
                    <a:pt x="99" y="18"/>
                    <a:pt x="99" y="18"/>
                    <a:pt x="99" y="18"/>
                  </a:cubicBezTo>
                  <a:cubicBezTo>
                    <a:pt x="100" y="18"/>
                    <a:pt x="100" y="18"/>
                    <a:pt x="100" y="18"/>
                  </a:cubicBezTo>
                  <a:cubicBezTo>
                    <a:pt x="105" y="18"/>
                    <a:pt x="109" y="14"/>
                    <a:pt x="109" y="9"/>
                  </a:cubicBezTo>
                  <a:cubicBezTo>
                    <a:pt x="109" y="4"/>
                    <a:pt x="105" y="0"/>
                    <a:pt x="100" y="0"/>
                  </a:cubicBezTo>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8" name="Freeform 35"/>
            <p:cNvSpPr/>
            <p:nvPr/>
          </p:nvSpPr>
          <p:spPr bwMode="auto">
            <a:xfrm>
              <a:off x="2079625" y="2122487"/>
              <a:ext cx="142875" cy="571500"/>
            </a:xfrm>
            <a:custGeom>
              <a:avLst/>
              <a:gdLst>
                <a:gd name="T0" fmla="*/ 34 w 67"/>
                <a:gd name="T1" fmla="*/ 269 h 269"/>
                <a:gd name="T2" fmla="*/ 33 w 67"/>
                <a:gd name="T3" fmla="*/ 269 h 269"/>
                <a:gd name="T4" fmla="*/ 0 w 67"/>
                <a:gd name="T5" fmla="*/ 236 h 269"/>
                <a:gd name="T6" fmla="*/ 0 w 67"/>
                <a:gd name="T7" fmla="*/ 0 h 269"/>
                <a:gd name="T8" fmla="*/ 67 w 67"/>
                <a:gd name="T9" fmla="*/ 0 h 269"/>
                <a:gd name="T10" fmla="*/ 67 w 67"/>
                <a:gd name="T11" fmla="*/ 236 h 269"/>
                <a:gd name="T12" fmla="*/ 34 w 67"/>
                <a:gd name="T13" fmla="*/ 269 h 269"/>
              </a:gdLst>
              <a:ahLst/>
              <a:cxnLst>
                <a:cxn ang="0">
                  <a:pos x="T0" y="T1"/>
                </a:cxn>
                <a:cxn ang="0">
                  <a:pos x="T2" y="T3"/>
                </a:cxn>
                <a:cxn ang="0">
                  <a:pos x="T4" y="T5"/>
                </a:cxn>
                <a:cxn ang="0">
                  <a:pos x="T6" y="T7"/>
                </a:cxn>
                <a:cxn ang="0">
                  <a:pos x="T8" y="T9"/>
                </a:cxn>
                <a:cxn ang="0">
                  <a:pos x="T10" y="T11"/>
                </a:cxn>
                <a:cxn ang="0">
                  <a:pos x="T12" y="T13"/>
                </a:cxn>
              </a:cxnLst>
              <a:rect l="0" t="0" r="r" b="b"/>
              <a:pathLst>
                <a:path w="67" h="269">
                  <a:moveTo>
                    <a:pt x="34" y="269"/>
                  </a:moveTo>
                  <a:cubicBezTo>
                    <a:pt x="33" y="269"/>
                    <a:pt x="33" y="269"/>
                    <a:pt x="33" y="269"/>
                  </a:cubicBezTo>
                  <a:cubicBezTo>
                    <a:pt x="15" y="269"/>
                    <a:pt x="0" y="254"/>
                    <a:pt x="0" y="236"/>
                  </a:cubicBezTo>
                  <a:cubicBezTo>
                    <a:pt x="0" y="0"/>
                    <a:pt x="0" y="0"/>
                    <a:pt x="0" y="0"/>
                  </a:cubicBezTo>
                  <a:cubicBezTo>
                    <a:pt x="67" y="0"/>
                    <a:pt x="67" y="0"/>
                    <a:pt x="67" y="0"/>
                  </a:cubicBezTo>
                  <a:cubicBezTo>
                    <a:pt x="67" y="236"/>
                    <a:pt x="67" y="236"/>
                    <a:pt x="67" y="236"/>
                  </a:cubicBezTo>
                  <a:cubicBezTo>
                    <a:pt x="67" y="254"/>
                    <a:pt x="52" y="269"/>
                    <a:pt x="34" y="269"/>
                  </a:cubicBezTo>
                </a:path>
              </a:pathLst>
            </a:cu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1" name="Rectangle 38"/>
            <p:cNvSpPr>
              <a:spLocks noChangeArrowheads="1"/>
            </p:cNvSpPr>
            <p:nvPr/>
          </p:nvSpPr>
          <p:spPr bwMode="auto">
            <a:xfrm>
              <a:off x="2179638" y="2155825"/>
              <a:ext cx="31750" cy="4762"/>
            </a:xfrm>
            <a:prstGeom prst="rect">
              <a:avLst/>
            </a:pr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2" name="Freeform 39"/>
            <p:cNvSpPr/>
            <p:nvPr/>
          </p:nvSpPr>
          <p:spPr bwMode="auto">
            <a:xfrm>
              <a:off x="2179638" y="2155825"/>
              <a:ext cx="31750" cy="4762"/>
            </a:xfrm>
            <a:custGeom>
              <a:avLst/>
              <a:gdLst>
                <a:gd name="T0" fmla="*/ 20 w 20"/>
                <a:gd name="T1" fmla="*/ 0 h 3"/>
                <a:gd name="T2" fmla="*/ 0 w 20"/>
                <a:gd name="T3" fmla="*/ 0 h 3"/>
                <a:gd name="T4" fmla="*/ 0 w 20"/>
                <a:gd name="T5" fmla="*/ 3 h 3"/>
                <a:gd name="T6" fmla="*/ 20 w 20"/>
                <a:gd name="T7" fmla="*/ 3 h 3"/>
              </a:gdLst>
              <a:ahLst/>
              <a:cxnLst>
                <a:cxn ang="0">
                  <a:pos x="T0" y="T1"/>
                </a:cxn>
                <a:cxn ang="0">
                  <a:pos x="T2" y="T3"/>
                </a:cxn>
                <a:cxn ang="0">
                  <a:pos x="T4" y="T5"/>
                </a:cxn>
                <a:cxn ang="0">
                  <a:pos x="T6" y="T7"/>
                </a:cxn>
              </a:cxnLst>
              <a:rect l="0" t="0" r="r" b="b"/>
              <a:pathLst>
                <a:path w="20" h="3">
                  <a:moveTo>
                    <a:pt x="20" y="0"/>
                  </a:moveTo>
                  <a:lnTo>
                    <a:pt x="0" y="0"/>
                  </a:lnTo>
                  <a:lnTo>
                    <a:pt x="0" y="3"/>
                  </a:lnTo>
                  <a:lnTo>
                    <a:pt x="20" y="3"/>
                  </a:lnTo>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3" name="Rectangle 40"/>
            <p:cNvSpPr>
              <a:spLocks noChangeArrowheads="1"/>
            </p:cNvSpPr>
            <p:nvPr/>
          </p:nvSpPr>
          <p:spPr bwMode="auto">
            <a:xfrm>
              <a:off x="2179638" y="2192337"/>
              <a:ext cx="31750" cy="6350"/>
            </a:xfrm>
            <a:prstGeom prst="rect">
              <a:avLst/>
            </a:pr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4" name="Freeform 41"/>
            <p:cNvSpPr/>
            <p:nvPr/>
          </p:nvSpPr>
          <p:spPr bwMode="auto">
            <a:xfrm>
              <a:off x="2179638" y="2192337"/>
              <a:ext cx="31750" cy="6350"/>
            </a:xfrm>
            <a:custGeom>
              <a:avLst/>
              <a:gdLst>
                <a:gd name="T0" fmla="*/ 20 w 20"/>
                <a:gd name="T1" fmla="*/ 0 h 4"/>
                <a:gd name="T2" fmla="*/ 0 w 20"/>
                <a:gd name="T3" fmla="*/ 0 h 4"/>
                <a:gd name="T4" fmla="*/ 0 w 20"/>
                <a:gd name="T5" fmla="*/ 4 h 4"/>
                <a:gd name="T6" fmla="*/ 20 w 20"/>
                <a:gd name="T7" fmla="*/ 4 h 4"/>
              </a:gdLst>
              <a:ahLst/>
              <a:cxnLst>
                <a:cxn ang="0">
                  <a:pos x="T0" y="T1"/>
                </a:cxn>
                <a:cxn ang="0">
                  <a:pos x="T2" y="T3"/>
                </a:cxn>
                <a:cxn ang="0">
                  <a:pos x="T4" y="T5"/>
                </a:cxn>
                <a:cxn ang="0">
                  <a:pos x="T6" y="T7"/>
                </a:cxn>
              </a:cxnLst>
              <a:rect l="0" t="0" r="r" b="b"/>
              <a:pathLst>
                <a:path w="20" h="4">
                  <a:moveTo>
                    <a:pt x="20" y="0"/>
                  </a:moveTo>
                  <a:lnTo>
                    <a:pt x="0" y="0"/>
                  </a:lnTo>
                  <a:lnTo>
                    <a:pt x="0" y="4"/>
                  </a:lnTo>
                  <a:lnTo>
                    <a:pt x="20" y="4"/>
                  </a:lnTo>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5" name="Rectangle 42"/>
            <p:cNvSpPr>
              <a:spLocks noChangeArrowheads="1"/>
            </p:cNvSpPr>
            <p:nvPr/>
          </p:nvSpPr>
          <p:spPr bwMode="auto">
            <a:xfrm>
              <a:off x="2179638" y="2338387"/>
              <a:ext cx="31750" cy="4762"/>
            </a:xfrm>
            <a:prstGeom prst="rect">
              <a:avLst/>
            </a:pr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6" name="Freeform 43"/>
            <p:cNvSpPr/>
            <p:nvPr/>
          </p:nvSpPr>
          <p:spPr bwMode="auto">
            <a:xfrm>
              <a:off x="2179638" y="2338387"/>
              <a:ext cx="31750" cy="4762"/>
            </a:xfrm>
            <a:custGeom>
              <a:avLst/>
              <a:gdLst>
                <a:gd name="T0" fmla="*/ 20 w 20"/>
                <a:gd name="T1" fmla="*/ 0 h 3"/>
                <a:gd name="T2" fmla="*/ 0 w 20"/>
                <a:gd name="T3" fmla="*/ 0 h 3"/>
                <a:gd name="T4" fmla="*/ 0 w 20"/>
                <a:gd name="T5" fmla="*/ 3 h 3"/>
                <a:gd name="T6" fmla="*/ 20 w 20"/>
                <a:gd name="T7" fmla="*/ 3 h 3"/>
              </a:gdLst>
              <a:ahLst/>
              <a:cxnLst>
                <a:cxn ang="0">
                  <a:pos x="T0" y="T1"/>
                </a:cxn>
                <a:cxn ang="0">
                  <a:pos x="T2" y="T3"/>
                </a:cxn>
                <a:cxn ang="0">
                  <a:pos x="T4" y="T5"/>
                </a:cxn>
                <a:cxn ang="0">
                  <a:pos x="T6" y="T7"/>
                </a:cxn>
              </a:cxnLst>
              <a:rect l="0" t="0" r="r" b="b"/>
              <a:pathLst>
                <a:path w="20" h="3">
                  <a:moveTo>
                    <a:pt x="20" y="0"/>
                  </a:moveTo>
                  <a:lnTo>
                    <a:pt x="0" y="0"/>
                  </a:lnTo>
                  <a:lnTo>
                    <a:pt x="0" y="3"/>
                  </a:lnTo>
                  <a:lnTo>
                    <a:pt x="20" y="3"/>
                  </a:lnTo>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7" name="Rectangle 44"/>
            <p:cNvSpPr>
              <a:spLocks noChangeArrowheads="1"/>
            </p:cNvSpPr>
            <p:nvPr/>
          </p:nvSpPr>
          <p:spPr bwMode="auto">
            <a:xfrm>
              <a:off x="2179638" y="2374900"/>
              <a:ext cx="31750" cy="4762"/>
            </a:xfrm>
            <a:prstGeom prst="rect">
              <a:avLst/>
            </a:pr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8" name="Freeform 45"/>
            <p:cNvSpPr/>
            <p:nvPr/>
          </p:nvSpPr>
          <p:spPr bwMode="auto">
            <a:xfrm>
              <a:off x="2179638" y="2374900"/>
              <a:ext cx="31750" cy="4762"/>
            </a:xfrm>
            <a:custGeom>
              <a:avLst/>
              <a:gdLst>
                <a:gd name="T0" fmla="*/ 20 w 20"/>
                <a:gd name="T1" fmla="*/ 0 h 3"/>
                <a:gd name="T2" fmla="*/ 0 w 20"/>
                <a:gd name="T3" fmla="*/ 0 h 3"/>
                <a:gd name="T4" fmla="*/ 0 w 20"/>
                <a:gd name="T5" fmla="*/ 3 h 3"/>
                <a:gd name="T6" fmla="*/ 20 w 20"/>
                <a:gd name="T7" fmla="*/ 3 h 3"/>
              </a:gdLst>
              <a:ahLst/>
              <a:cxnLst>
                <a:cxn ang="0">
                  <a:pos x="T0" y="T1"/>
                </a:cxn>
                <a:cxn ang="0">
                  <a:pos x="T2" y="T3"/>
                </a:cxn>
                <a:cxn ang="0">
                  <a:pos x="T4" y="T5"/>
                </a:cxn>
                <a:cxn ang="0">
                  <a:pos x="T6" y="T7"/>
                </a:cxn>
              </a:cxnLst>
              <a:rect l="0" t="0" r="r" b="b"/>
              <a:pathLst>
                <a:path w="20" h="3">
                  <a:moveTo>
                    <a:pt x="20" y="0"/>
                  </a:moveTo>
                  <a:lnTo>
                    <a:pt x="0" y="0"/>
                  </a:lnTo>
                  <a:lnTo>
                    <a:pt x="0" y="3"/>
                  </a:lnTo>
                  <a:lnTo>
                    <a:pt x="20" y="3"/>
                  </a:lnTo>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9" name="Rectangle 46"/>
            <p:cNvSpPr>
              <a:spLocks noChangeArrowheads="1"/>
            </p:cNvSpPr>
            <p:nvPr/>
          </p:nvSpPr>
          <p:spPr bwMode="auto">
            <a:xfrm>
              <a:off x="2179638" y="2411412"/>
              <a:ext cx="31750" cy="4762"/>
            </a:xfrm>
            <a:prstGeom prst="rect">
              <a:avLst/>
            </a:pr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0" name="Freeform 47"/>
            <p:cNvSpPr/>
            <p:nvPr/>
          </p:nvSpPr>
          <p:spPr bwMode="auto">
            <a:xfrm>
              <a:off x="2179638" y="2411412"/>
              <a:ext cx="31750" cy="4762"/>
            </a:xfrm>
            <a:custGeom>
              <a:avLst/>
              <a:gdLst>
                <a:gd name="T0" fmla="*/ 20 w 20"/>
                <a:gd name="T1" fmla="*/ 0 h 3"/>
                <a:gd name="T2" fmla="*/ 0 w 20"/>
                <a:gd name="T3" fmla="*/ 0 h 3"/>
                <a:gd name="T4" fmla="*/ 0 w 20"/>
                <a:gd name="T5" fmla="*/ 3 h 3"/>
                <a:gd name="T6" fmla="*/ 20 w 20"/>
                <a:gd name="T7" fmla="*/ 3 h 3"/>
              </a:gdLst>
              <a:ahLst/>
              <a:cxnLst>
                <a:cxn ang="0">
                  <a:pos x="T0" y="T1"/>
                </a:cxn>
                <a:cxn ang="0">
                  <a:pos x="T2" y="T3"/>
                </a:cxn>
                <a:cxn ang="0">
                  <a:pos x="T4" y="T5"/>
                </a:cxn>
                <a:cxn ang="0">
                  <a:pos x="T6" y="T7"/>
                </a:cxn>
              </a:cxnLst>
              <a:rect l="0" t="0" r="r" b="b"/>
              <a:pathLst>
                <a:path w="20" h="3">
                  <a:moveTo>
                    <a:pt x="20" y="0"/>
                  </a:moveTo>
                  <a:lnTo>
                    <a:pt x="0" y="0"/>
                  </a:lnTo>
                  <a:lnTo>
                    <a:pt x="0" y="3"/>
                  </a:lnTo>
                  <a:lnTo>
                    <a:pt x="20" y="3"/>
                  </a:lnTo>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1" name="Rectangle 48"/>
            <p:cNvSpPr>
              <a:spLocks noChangeArrowheads="1"/>
            </p:cNvSpPr>
            <p:nvPr/>
          </p:nvSpPr>
          <p:spPr bwMode="auto">
            <a:xfrm>
              <a:off x="2179638" y="2447925"/>
              <a:ext cx="31750" cy="3175"/>
            </a:xfrm>
            <a:prstGeom prst="rect">
              <a:avLst/>
            </a:pr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2" name="Freeform 49"/>
            <p:cNvSpPr/>
            <p:nvPr/>
          </p:nvSpPr>
          <p:spPr bwMode="auto">
            <a:xfrm>
              <a:off x="2179638" y="2447925"/>
              <a:ext cx="31750" cy="3175"/>
            </a:xfrm>
            <a:custGeom>
              <a:avLst/>
              <a:gdLst>
                <a:gd name="T0" fmla="*/ 20 w 20"/>
                <a:gd name="T1" fmla="*/ 0 h 2"/>
                <a:gd name="T2" fmla="*/ 0 w 20"/>
                <a:gd name="T3" fmla="*/ 0 h 2"/>
                <a:gd name="T4" fmla="*/ 0 w 20"/>
                <a:gd name="T5" fmla="*/ 2 h 2"/>
                <a:gd name="T6" fmla="*/ 20 w 20"/>
                <a:gd name="T7" fmla="*/ 2 h 2"/>
              </a:gdLst>
              <a:ahLst/>
              <a:cxnLst>
                <a:cxn ang="0">
                  <a:pos x="T0" y="T1"/>
                </a:cxn>
                <a:cxn ang="0">
                  <a:pos x="T2" y="T3"/>
                </a:cxn>
                <a:cxn ang="0">
                  <a:pos x="T4" y="T5"/>
                </a:cxn>
                <a:cxn ang="0">
                  <a:pos x="T6" y="T7"/>
                </a:cxn>
              </a:cxnLst>
              <a:rect l="0" t="0" r="r" b="b"/>
              <a:pathLst>
                <a:path w="20" h="2">
                  <a:moveTo>
                    <a:pt x="20" y="0"/>
                  </a:moveTo>
                  <a:lnTo>
                    <a:pt x="0" y="0"/>
                  </a:lnTo>
                  <a:lnTo>
                    <a:pt x="0" y="2"/>
                  </a:lnTo>
                  <a:lnTo>
                    <a:pt x="20" y="2"/>
                  </a:lnTo>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3" name="Rectangle 50"/>
            <p:cNvSpPr>
              <a:spLocks noChangeArrowheads="1"/>
            </p:cNvSpPr>
            <p:nvPr/>
          </p:nvSpPr>
          <p:spPr bwMode="auto">
            <a:xfrm>
              <a:off x="2179638" y="2482850"/>
              <a:ext cx="31750" cy="6350"/>
            </a:xfrm>
            <a:prstGeom prst="rect">
              <a:avLst/>
            </a:pr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4" name="Freeform 51"/>
            <p:cNvSpPr/>
            <p:nvPr/>
          </p:nvSpPr>
          <p:spPr bwMode="auto">
            <a:xfrm>
              <a:off x="2179638" y="2482850"/>
              <a:ext cx="31750" cy="6350"/>
            </a:xfrm>
            <a:custGeom>
              <a:avLst/>
              <a:gdLst>
                <a:gd name="T0" fmla="*/ 20 w 20"/>
                <a:gd name="T1" fmla="*/ 0 h 4"/>
                <a:gd name="T2" fmla="*/ 0 w 20"/>
                <a:gd name="T3" fmla="*/ 0 h 4"/>
                <a:gd name="T4" fmla="*/ 0 w 20"/>
                <a:gd name="T5" fmla="*/ 4 h 4"/>
                <a:gd name="T6" fmla="*/ 20 w 20"/>
                <a:gd name="T7" fmla="*/ 4 h 4"/>
              </a:gdLst>
              <a:ahLst/>
              <a:cxnLst>
                <a:cxn ang="0">
                  <a:pos x="T0" y="T1"/>
                </a:cxn>
                <a:cxn ang="0">
                  <a:pos x="T2" y="T3"/>
                </a:cxn>
                <a:cxn ang="0">
                  <a:pos x="T4" y="T5"/>
                </a:cxn>
                <a:cxn ang="0">
                  <a:pos x="T6" y="T7"/>
                </a:cxn>
              </a:cxnLst>
              <a:rect l="0" t="0" r="r" b="b"/>
              <a:pathLst>
                <a:path w="20" h="4">
                  <a:moveTo>
                    <a:pt x="20" y="0"/>
                  </a:moveTo>
                  <a:lnTo>
                    <a:pt x="0" y="0"/>
                  </a:lnTo>
                  <a:lnTo>
                    <a:pt x="0" y="4"/>
                  </a:lnTo>
                  <a:lnTo>
                    <a:pt x="20" y="4"/>
                  </a:lnTo>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5" name="Rectangle 52"/>
            <p:cNvSpPr>
              <a:spLocks noChangeArrowheads="1"/>
            </p:cNvSpPr>
            <p:nvPr/>
          </p:nvSpPr>
          <p:spPr bwMode="auto">
            <a:xfrm>
              <a:off x="2179638" y="2519362"/>
              <a:ext cx="31750" cy="6350"/>
            </a:xfrm>
            <a:prstGeom prst="rect">
              <a:avLst/>
            </a:pr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6" name="Freeform 53"/>
            <p:cNvSpPr/>
            <p:nvPr/>
          </p:nvSpPr>
          <p:spPr bwMode="auto">
            <a:xfrm>
              <a:off x="2179638" y="2519362"/>
              <a:ext cx="31750" cy="6350"/>
            </a:xfrm>
            <a:custGeom>
              <a:avLst/>
              <a:gdLst>
                <a:gd name="T0" fmla="*/ 20 w 20"/>
                <a:gd name="T1" fmla="*/ 0 h 4"/>
                <a:gd name="T2" fmla="*/ 0 w 20"/>
                <a:gd name="T3" fmla="*/ 0 h 4"/>
                <a:gd name="T4" fmla="*/ 0 w 20"/>
                <a:gd name="T5" fmla="*/ 4 h 4"/>
                <a:gd name="T6" fmla="*/ 20 w 20"/>
                <a:gd name="T7" fmla="*/ 4 h 4"/>
              </a:gdLst>
              <a:ahLst/>
              <a:cxnLst>
                <a:cxn ang="0">
                  <a:pos x="T0" y="T1"/>
                </a:cxn>
                <a:cxn ang="0">
                  <a:pos x="T2" y="T3"/>
                </a:cxn>
                <a:cxn ang="0">
                  <a:pos x="T4" y="T5"/>
                </a:cxn>
                <a:cxn ang="0">
                  <a:pos x="T6" y="T7"/>
                </a:cxn>
              </a:cxnLst>
              <a:rect l="0" t="0" r="r" b="b"/>
              <a:pathLst>
                <a:path w="20" h="4">
                  <a:moveTo>
                    <a:pt x="20" y="0"/>
                  </a:moveTo>
                  <a:lnTo>
                    <a:pt x="0" y="0"/>
                  </a:lnTo>
                  <a:lnTo>
                    <a:pt x="0" y="4"/>
                  </a:lnTo>
                  <a:lnTo>
                    <a:pt x="20" y="4"/>
                  </a:lnTo>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7" name="Rectangle 54"/>
            <p:cNvSpPr>
              <a:spLocks noChangeArrowheads="1"/>
            </p:cNvSpPr>
            <p:nvPr/>
          </p:nvSpPr>
          <p:spPr bwMode="auto">
            <a:xfrm>
              <a:off x="2179638" y="2555875"/>
              <a:ext cx="31750" cy="6350"/>
            </a:xfrm>
            <a:prstGeom prst="rect">
              <a:avLst/>
            </a:pr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8" name="Freeform 55"/>
            <p:cNvSpPr/>
            <p:nvPr/>
          </p:nvSpPr>
          <p:spPr bwMode="auto">
            <a:xfrm>
              <a:off x="2179638" y="2555875"/>
              <a:ext cx="31750" cy="6350"/>
            </a:xfrm>
            <a:custGeom>
              <a:avLst/>
              <a:gdLst>
                <a:gd name="T0" fmla="*/ 20 w 20"/>
                <a:gd name="T1" fmla="*/ 0 h 4"/>
                <a:gd name="T2" fmla="*/ 0 w 20"/>
                <a:gd name="T3" fmla="*/ 0 h 4"/>
                <a:gd name="T4" fmla="*/ 0 w 20"/>
                <a:gd name="T5" fmla="*/ 4 h 4"/>
                <a:gd name="T6" fmla="*/ 20 w 20"/>
                <a:gd name="T7" fmla="*/ 4 h 4"/>
              </a:gdLst>
              <a:ahLst/>
              <a:cxnLst>
                <a:cxn ang="0">
                  <a:pos x="T0" y="T1"/>
                </a:cxn>
                <a:cxn ang="0">
                  <a:pos x="T2" y="T3"/>
                </a:cxn>
                <a:cxn ang="0">
                  <a:pos x="T4" y="T5"/>
                </a:cxn>
                <a:cxn ang="0">
                  <a:pos x="T6" y="T7"/>
                </a:cxn>
              </a:cxnLst>
              <a:rect l="0" t="0" r="r" b="b"/>
              <a:pathLst>
                <a:path w="20" h="4">
                  <a:moveTo>
                    <a:pt x="20" y="0"/>
                  </a:moveTo>
                  <a:lnTo>
                    <a:pt x="0" y="0"/>
                  </a:lnTo>
                  <a:lnTo>
                    <a:pt x="0" y="4"/>
                  </a:lnTo>
                  <a:lnTo>
                    <a:pt x="20" y="4"/>
                  </a:lnTo>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59" name="Rectangle 56"/>
            <p:cNvSpPr>
              <a:spLocks noChangeArrowheads="1"/>
            </p:cNvSpPr>
            <p:nvPr/>
          </p:nvSpPr>
          <p:spPr bwMode="auto">
            <a:xfrm>
              <a:off x="2179638" y="2228850"/>
              <a:ext cx="31750" cy="6350"/>
            </a:xfrm>
            <a:prstGeom prst="rect">
              <a:avLst/>
            </a:pr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60" name="Freeform 57"/>
            <p:cNvSpPr/>
            <p:nvPr/>
          </p:nvSpPr>
          <p:spPr bwMode="auto">
            <a:xfrm>
              <a:off x="2179638" y="2228850"/>
              <a:ext cx="31750" cy="6350"/>
            </a:xfrm>
            <a:custGeom>
              <a:avLst/>
              <a:gdLst>
                <a:gd name="T0" fmla="*/ 20 w 20"/>
                <a:gd name="T1" fmla="*/ 0 h 4"/>
                <a:gd name="T2" fmla="*/ 0 w 20"/>
                <a:gd name="T3" fmla="*/ 0 h 4"/>
                <a:gd name="T4" fmla="*/ 0 w 20"/>
                <a:gd name="T5" fmla="*/ 4 h 4"/>
                <a:gd name="T6" fmla="*/ 20 w 20"/>
                <a:gd name="T7" fmla="*/ 4 h 4"/>
              </a:gdLst>
              <a:ahLst/>
              <a:cxnLst>
                <a:cxn ang="0">
                  <a:pos x="T0" y="T1"/>
                </a:cxn>
                <a:cxn ang="0">
                  <a:pos x="T2" y="T3"/>
                </a:cxn>
                <a:cxn ang="0">
                  <a:pos x="T4" y="T5"/>
                </a:cxn>
                <a:cxn ang="0">
                  <a:pos x="T6" y="T7"/>
                </a:cxn>
              </a:cxnLst>
              <a:rect l="0" t="0" r="r" b="b"/>
              <a:pathLst>
                <a:path w="20" h="4">
                  <a:moveTo>
                    <a:pt x="20" y="0"/>
                  </a:moveTo>
                  <a:lnTo>
                    <a:pt x="0" y="0"/>
                  </a:lnTo>
                  <a:lnTo>
                    <a:pt x="0" y="4"/>
                  </a:lnTo>
                  <a:lnTo>
                    <a:pt x="20" y="4"/>
                  </a:lnTo>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61" name="Rectangle 58"/>
            <p:cNvSpPr>
              <a:spLocks noChangeArrowheads="1"/>
            </p:cNvSpPr>
            <p:nvPr/>
          </p:nvSpPr>
          <p:spPr bwMode="auto">
            <a:xfrm>
              <a:off x="2179638" y="2263775"/>
              <a:ext cx="31750" cy="6350"/>
            </a:xfrm>
            <a:prstGeom prst="rect">
              <a:avLst/>
            </a:pr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62" name="Freeform 59"/>
            <p:cNvSpPr/>
            <p:nvPr/>
          </p:nvSpPr>
          <p:spPr bwMode="auto">
            <a:xfrm>
              <a:off x="2179638" y="2263775"/>
              <a:ext cx="31750" cy="6350"/>
            </a:xfrm>
            <a:custGeom>
              <a:avLst/>
              <a:gdLst>
                <a:gd name="T0" fmla="*/ 20 w 20"/>
                <a:gd name="T1" fmla="*/ 0 h 4"/>
                <a:gd name="T2" fmla="*/ 0 w 20"/>
                <a:gd name="T3" fmla="*/ 0 h 4"/>
                <a:gd name="T4" fmla="*/ 0 w 20"/>
                <a:gd name="T5" fmla="*/ 4 h 4"/>
                <a:gd name="T6" fmla="*/ 20 w 20"/>
                <a:gd name="T7" fmla="*/ 4 h 4"/>
              </a:gdLst>
              <a:ahLst/>
              <a:cxnLst>
                <a:cxn ang="0">
                  <a:pos x="T0" y="T1"/>
                </a:cxn>
                <a:cxn ang="0">
                  <a:pos x="T2" y="T3"/>
                </a:cxn>
                <a:cxn ang="0">
                  <a:pos x="T4" y="T5"/>
                </a:cxn>
                <a:cxn ang="0">
                  <a:pos x="T6" y="T7"/>
                </a:cxn>
              </a:cxnLst>
              <a:rect l="0" t="0" r="r" b="b"/>
              <a:pathLst>
                <a:path w="20" h="4">
                  <a:moveTo>
                    <a:pt x="20" y="0"/>
                  </a:moveTo>
                  <a:lnTo>
                    <a:pt x="0" y="0"/>
                  </a:lnTo>
                  <a:lnTo>
                    <a:pt x="0" y="4"/>
                  </a:lnTo>
                  <a:lnTo>
                    <a:pt x="20" y="4"/>
                  </a:lnTo>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63" name="Rectangle 60"/>
            <p:cNvSpPr>
              <a:spLocks noChangeArrowheads="1"/>
            </p:cNvSpPr>
            <p:nvPr/>
          </p:nvSpPr>
          <p:spPr bwMode="auto">
            <a:xfrm>
              <a:off x="2179638" y="2300287"/>
              <a:ext cx="31750" cy="6350"/>
            </a:xfrm>
            <a:prstGeom prst="rect">
              <a:avLst/>
            </a:pr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64" name="Freeform 61"/>
            <p:cNvSpPr/>
            <p:nvPr/>
          </p:nvSpPr>
          <p:spPr bwMode="auto">
            <a:xfrm>
              <a:off x="2179638" y="2300287"/>
              <a:ext cx="31750" cy="6350"/>
            </a:xfrm>
            <a:custGeom>
              <a:avLst/>
              <a:gdLst>
                <a:gd name="T0" fmla="*/ 20 w 20"/>
                <a:gd name="T1" fmla="*/ 0 h 4"/>
                <a:gd name="T2" fmla="*/ 0 w 20"/>
                <a:gd name="T3" fmla="*/ 0 h 4"/>
                <a:gd name="T4" fmla="*/ 0 w 20"/>
                <a:gd name="T5" fmla="*/ 4 h 4"/>
                <a:gd name="T6" fmla="*/ 20 w 20"/>
                <a:gd name="T7" fmla="*/ 4 h 4"/>
              </a:gdLst>
              <a:ahLst/>
              <a:cxnLst>
                <a:cxn ang="0">
                  <a:pos x="T0" y="T1"/>
                </a:cxn>
                <a:cxn ang="0">
                  <a:pos x="T2" y="T3"/>
                </a:cxn>
                <a:cxn ang="0">
                  <a:pos x="T4" y="T5"/>
                </a:cxn>
                <a:cxn ang="0">
                  <a:pos x="T6" y="T7"/>
                </a:cxn>
              </a:cxnLst>
              <a:rect l="0" t="0" r="r" b="b"/>
              <a:pathLst>
                <a:path w="20" h="4">
                  <a:moveTo>
                    <a:pt x="20" y="0"/>
                  </a:moveTo>
                  <a:lnTo>
                    <a:pt x="0" y="0"/>
                  </a:lnTo>
                  <a:lnTo>
                    <a:pt x="0" y="4"/>
                  </a:lnTo>
                  <a:lnTo>
                    <a:pt x="20" y="4"/>
                  </a:lnTo>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65" name="Freeform 62"/>
            <p:cNvSpPr/>
            <p:nvPr/>
          </p:nvSpPr>
          <p:spPr bwMode="auto">
            <a:xfrm>
              <a:off x="1491456" y="2212786"/>
              <a:ext cx="347663" cy="306387"/>
            </a:xfrm>
            <a:custGeom>
              <a:avLst/>
              <a:gdLst>
                <a:gd name="T0" fmla="*/ 139 w 164"/>
                <a:gd name="T1" fmla="*/ 94 h 144"/>
                <a:gd name="T2" fmla="*/ 120 w 164"/>
                <a:gd name="T3" fmla="*/ 102 h 144"/>
                <a:gd name="T4" fmla="*/ 81 w 164"/>
                <a:gd name="T5" fmla="*/ 82 h 144"/>
                <a:gd name="T6" fmla="*/ 83 w 164"/>
                <a:gd name="T7" fmla="*/ 68 h 144"/>
                <a:gd name="T8" fmla="*/ 80 w 164"/>
                <a:gd name="T9" fmla="*/ 52 h 144"/>
                <a:gd name="T10" fmla="*/ 110 w 164"/>
                <a:gd name="T11" fmla="*/ 33 h 144"/>
                <a:gd name="T12" fmla="*/ 122 w 164"/>
                <a:gd name="T13" fmla="*/ 38 h 144"/>
                <a:gd name="T14" fmla="*/ 141 w 164"/>
                <a:gd name="T15" fmla="*/ 19 h 144"/>
                <a:gd name="T16" fmla="*/ 122 w 164"/>
                <a:gd name="T17" fmla="*/ 0 h 144"/>
                <a:gd name="T18" fmla="*/ 103 w 164"/>
                <a:gd name="T19" fmla="*/ 19 h 144"/>
                <a:gd name="T20" fmla="*/ 104 w 164"/>
                <a:gd name="T21" fmla="*/ 24 h 144"/>
                <a:gd name="T22" fmla="*/ 74 w 164"/>
                <a:gd name="T23" fmla="*/ 42 h 144"/>
                <a:gd name="T24" fmla="*/ 42 w 164"/>
                <a:gd name="T25" fmla="*/ 26 h 144"/>
                <a:gd name="T26" fmla="*/ 0 w 164"/>
                <a:gd name="T27" fmla="*/ 68 h 144"/>
                <a:gd name="T28" fmla="*/ 42 w 164"/>
                <a:gd name="T29" fmla="*/ 109 h 144"/>
                <a:gd name="T30" fmla="*/ 76 w 164"/>
                <a:gd name="T31" fmla="*/ 92 h 144"/>
                <a:gd name="T32" fmla="*/ 114 w 164"/>
                <a:gd name="T33" fmla="*/ 113 h 144"/>
                <a:gd name="T34" fmla="*/ 114 w 164"/>
                <a:gd name="T35" fmla="*/ 119 h 144"/>
                <a:gd name="T36" fmla="*/ 139 w 164"/>
                <a:gd name="T37" fmla="*/ 144 h 144"/>
                <a:gd name="T38" fmla="*/ 164 w 164"/>
                <a:gd name="T39" fmla="*/ 119 h 144"/>
                <a:gd name="T40" fmla="*/ 139 w 164"/>
                <a:gd name="T41" fmla="*/ 9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4" h="144">
                  <a:moveTo>
                    <a:pt x="139" y="94"/>
                  </a:moveTo>
                  <a:cubicBezTo>
                    <a:pt x="131" y="94"/>
                    <a:pt x="124" y="97"/>
                    <a:pt x="120" y="102"/>
                  </a:cubicBezTo>
                  <a:cubicBezTo>
                    <a:pt x="81" y="82"/>
                    <a:pt x="81" y="82"/>
                    <a:pt x="81" y="82"/>
                  </a:cubicBezTo>
                  <a:cubicBezTo>
                    <a:pt x="82" y="78"/>
                    <a:pt x="83" y="73"/>
                    <a:pt x="83" y="68"/>
                  </a:cubicBezTo>
                  <a:cubicBezTo>
                    <a:pt x="83" y="62"/>
                    <a:pt x="82" y="57"/>
                    <a:pt x="80" y="52"/>
                  </a:cubicBezTo>
                  <a:cubicBezTo>
                    <a:pt x="110" y="33"/>
                    <a:pt x="110" y="33"/>
                    <a:pt x="110" y="33"/>
                  </a:cubicBezTo>
                  <a:cubicBezTo>
                    <a:pt x="114" y="36"/>
                    <a:pt x="118" y="38"/>
                    <a:pt x="122" y="38"/>
                  </a:cubicBezTo>
                  <a:cubicBezTo>
                    <a:pt x="132" y="38"/>
                    <a:pt x="141" y="29"/>
                    <a:pt x="141" y="19"/>
                  </a:cubicBezTo>
                  <a:cubicBezTo>
                    <a:pt x="141" y="9"/>
                    <a:pt x="132" y="0"/>
                    <a:pt x="122" y="0"/>
                  </a:cubicBezTo>
                  <a:cubicBezTo>
                    <a:pt x="112" y="0"/>
                    <a:pt x="103" y="9"/>
                    <a:pt x="103" y="19"/>
                  </a:cubicBezTo>
                  <a:cubicBezTo>
                    <a:pt x="103" y="21"/>
                    <a:pt x="104" y="22"/>
                    <a:pt x="104" y="24"/>
                  </a:cubicBezTo>
                  <a:cubicBezTo>
                    <a:pt x="74" y="42"/>
                    <a:pt x="74" y="42"/>
                    <a:pt x="74" y="42"/>
                  </a:cubicBezTo>
                  <a:cubicBezTo>
                    <a:pt x="66" y="32"/>
                    <a:pt x="55" y="26"/>
                    <a:pt x="42" y="26"/>
                  </a:cubicBezTo>
                  <a:cubicBezTo>
                    <a:pt x="19" y="26"/>
                    <a:pt x="0" y="45"/>
                    <a:pt x="0" y="68"/>
                  </a:cubicBezTo>
                  <a:cubicBezTo>
                    <a:pt x="0" y="91"/>
                    <a:pt x="19" y="109"/>
                    <a:pt x="42" y="109"/>
                  </a:cubicBezTo>
                  <a:cubicBezTo>
                    <a:pt x="56" y="109"/>
                    <a:pt x="68" y="103"/>
                    <a:pt x="76" y="92"/>
                  </a:cubicBezTo>
                  <a:cubicBezTo>
                    <a:pt x="114" y="113"/>
                    <a:pt x="114" y="113"/>
                    <a:pt x="114" y="113"/>
                  </a:cubicBezTo>
                  <a:cubicBezTo>
                    <a:pt x="114" y="115"/>
                    <a:pt x="114" y="117"/>
                    <a:pt x="114" y="119"/>
                  </a:cubicBezTo>
                  <a:cubicBezTo>
                    <a:pt x="114" y="133"/>
                    <a:pt x="125" y="144"/>
                    <a:pt x="139" y="144"/>
                  </a:cubicBezTo>
                  <a:cubicBezTo>
                    <a:pt x="153" y="144"/>
                    <a:pt x="164" y="133"/>
                    <a:pt x="164" y="119"/>
                  </a:cubicBezTo>
                  <a:cubicBezTo>
                    <a:pt x="164" y="105"/>
                    <a:pt x="153" y="94"/>
                    <a:pt x="139" y="94"/>
                  </a:cubicBezTo>
                  <a:close/>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66" name="Oval 63"/>
            <p:cNvSpPr>
              <a:spLocks noChangeArrowheads="1"/>
            </p:cNvSpPr>
            <p:nvPr/>
          </p:nvSpPr>
          <p:spPr bwMode="auto">
            <a:xfrm>
              <a:off x="1529556" y="2300098"/>
              <a:ext cx="63500" cy="66675"/>
            </a:xfrm>
            <a:prstGeom prst="ellipse">
              <a:avLst/>
            </a:prstGeom>
            <a:solidFill>
              <a:srgbClr val="FFFFFF"/>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67" name="Oval 64"/>
            <p:cNvSpPr>
              <a:spLocks noChangeArrowheads="1"/>
            </p:cNvSpPr>
            <p:nvPr/>
          </p:nvSpPr>
          <p:spPr bwMode="auto">
            <a:xfrm>
              <a:off x="1726406" y="2230248"/>
              <a:ext cx="36513" cy="36512"/>
            </a:xfrm>
            <a:prstGeom prst="ellipse">
              <a:avLst/>
            </a:prstGeom>
            <a:solidFill>
              <a:srgbClr val="FFFFFF"/>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68" name="Oval 65"/>
            <p:cNvSpPr>
              <a:spLocks noChangeArrowheads="1"/>
            </p:cNvSpPr>
            <p:nvPr/>
          </p:nvSpPr>
          <p:spPr bwMode="auto">
            <a:xfrm>
              <a:off x="1753394" y="2431861"/>
              <a:ext cx="44450" cy="44450"/>
            </a:xfrm>
            <a:prstGeom prst="ellipse">
              <a:avLst/>
            </a:prstGeom>
            <a:solidFill>
              <a:srgbClr val="FFFFFF"/>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69" name="Freeform 66"/>
            <p:cNvSpPr/>
            <p:nvPr/>
          </p:nvSpPr>
          <p:spPr bwMode="auto">
            <a:xfrm>
              <a:off x="836613" y="1660525"/>
              <a:ext cx="188913" cy="242887"/>
            </a:xfrm>
            <a:custGeom>
              <a:avLst/>
              <a:gdLst>
                <a:gd name="T0" fmla="*/ 33 w 89"/>
                <a:gd name="T1" fmla="*/ 93 h 114"/>
                <a:gd name="T2" fmla="*/ 25 w 89"/>
                <a:gd name="T3" fmla="*/ 82 h 114"/>
                <a:gd name="T4" fmla="*/ 31 w 89"/>
                <a:gd name="T5" fmla="*/ 55 h 114"/>
                <a:gd name="T6" fmla="*/ 40 w 89"/>
                <a:gd name="T7" fmla="*/ 55 h 114"/>
                <a:gd name="T8" fmla="*/ 50 w 89"/>
                <a:gd name="T9" fmla="*/ 50 h 114"/>
                <a:gd name="T10" fmla="*/ 65 w 89"/>
                <a:gd name="T11" fmla="*/ 66 h 114"/>
                <a:gd name="T12" fmla="*/ 64 w 89"/>
                <a:gd name="T13" fmla="*/ 74 h 114"/>
                <a:gd name="T14" fmla="*/ 79 w 89"/>
                <a:gd name="T15" fmla="*/ 83 h 114"/>
                <a:gd name="T16" fmla="*/ 87 w 89"/>
                <a:gd name="T17" fmla="*/ 69 h 114"/>
                <a:gd name="T18" fmla="*/ 73 w 89"/>
                <a:gd name="T19" fmla="*/ 60 h 114"/>
                <a:gd name="T20" fmla="*/ 70 w 89"/>
                <a:gd name="T21" fmla="*/ 61 h 114"/>
                <a:gd name="T22" fmla="*/ 55 w 89"/>
                <a:gd name="T23" fmla="*/ 45 h 114"/>
                <a:gd name="T24" fmla="*/ 60 w 89"/>
                <a:gd name="T25" fmla="*/ 23 h 114"/>
                <a:gd name="T26" fmla="*/ 28 w 89"/>
                <a:gd name="T27" fmla="*/ 4 h 114"/>
                <a:gd name="T28" fmla="*/ 9 w 89"/>
                <a:gd name="T29" fmla="*/ 36 h 114"/>
                <a:gd name="T30" fmla="*/ 24 w 89"/>
                <a:gd name="T31" fmla="*/ 54 h 114"/>
                <a:gd name="T32" fmla="*/ 17 w 89"/>
                <a:gd name="T33" fmla="*/ 80 h 114"/>
                <a:gd name="T34" fmla="*/ 14 w 89"/>
                <a:gd name="T35" fmla="*/ 81 h 114"/>
                <a:gd name="T36" fmla="*/ 2 w 89"/>
                <a:gd name="T37" fmla="*/ 100 h 114"/>
                <a:gd name="T38" fmla="*/ 21 w 89"/>
                <a:gd name="T39" fmla="*/ 112 h 114"/>
                <a:gd name="T40" fmla="*/ 33 w 89"/>
                <a:gd name="T41" fmla="*/ 9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114">
                  <a:moveTo>
                    <a:pt x="33" y="93"/>
                  </a:moveTo>
                  <a:cubicBezTo>
                    <a:pt x="32" y="88"/>
                    <a:pt x="28" y="84"/>
                    <a:pt x="25" y="82"/>
                  </a:cubicBezTo>
                  <a:cubicBezTo>
                    <a:pt x="31" y="55"/>
                    <a:pt x="31" y="55"/>
                    <a:pt x="31" y="55"/>
                  </a:cubicBezTo>
                  <a:cubicBezTo>
                    <a:pt x="34" y="56"/>
                    <a:pt x="37" y="56"/>
                    <a:pt x="40" y="55"/>
                  </a:cubicBezTo>
                  <a:cubicBezTo>
                    <a:pt x="44" y="54"/>
                    <a:pt x="47" y="52"/>
                    <a:pt x="50" y="50"/>
                  </a:cubicBezTo>
                  <a:cubicBezTo>
                    <a:pt x="65" y="66"/>
                    <a:pt x="65" y="66"/>
                    <a:pt x="65" y="66"/>
                  </a:cubicBezTo>
                  <a:cubicBezTo>
                    <a:pt x="64" y="69"/>
                    <a:pt x="64" y="71"/>
                    <a:pt x="64" y="74"/>
                  </a:cubicBezTo>
                  <a:cubicBezTo>
                    <a:pt x="66" y="80"/>
                    <a:pt x="72" y="84"/>
                    <a:pt x="79" y="83"/>
                  </a:cubicBezTo>
                  <a:cubicBezTo>
                    <a:pt x="85" y="81"/>
                    <a:pt x="89" y="75"/>
                    <a:pt x="87" y="69"/>
                  </a:cubicBezTo>
                  <a:cubicBezTo>
                    <a:pt x="86" y="62"/>
                    <a:pt x="79" y="58"/>
                    <a:pt x="73" y="60"/>
                  </a:cubicBezTo>
                  <a:cubicBezTo>
                    <a:pt x="72" y="60"/>
                    <a:pt x="71" y="61"/>
                    <a:pt x="70" y="61"/>
                  </a:cubicBezTo>
                  <a:cubicBezTo>
                    <a:pt x="55" y="45"/>
                    <a:pt x="55" y="45"/>
                    <a:pt x="55" y="45"/>
                  </a:cubicBezTo>
                  <a:cubicBezTo>
                    <a:pt x="60" y="39"/>
                    <a:pt x="61" y="31"/>
                    <a:pt x="60" y="23"/>
                  </a:cubicBezTo>
                  <a:cubicBezTo>
                    <a:pt x="56" y="9"/>
                    <a:pt x="42" y="0"/>
                    <a:pt x="28" y="4"/>
                  </a:cubicBezTo>
                  <a:cubicBezTo>
                    <a:pt x="14" y="7"/>
                    <a:pt x="5" y="21"/>
                    <a:pt x="9" y="36"/>
                  </a:cubicBezTo>
                  <a:cubicBezTo>
                    <a:pt x="11" y="44"/>
                    <a:pt x="17" y="51"/>
                    <a:pt x="24" y="54"/>
                  </a:cubicBezTo>
                  <a:cubicBezTo>
                    <a:pt x="17" y="80"/>
                    <a:pt x="17" y="80"/>
                    <a:pt x="17" y="80"/>
                  </a:cubicBezTo>
                  <a:cubicBezTo>
                    <a:pt x="16" y="80"/>
                    <a:pt x="15" y="81"/>
                    <a:pt x="14" y="81"/>
                  </a:cubicBezTo>
                  <a:cubicBezTo>
                    <a:pt x="5" y="83"/>
                    <a:pt x="0" y="92"/>
                    <a:pt x="2" y="100"/>
                  </a:cubicBezTo>
                  <a:cubicBezTo>
                    <a:pt x="4" y="109"/>
                    <a:pt x="12" y="114"/>
                    <a:pt x="21" y="112"/>
                  </a:cubicBezTo>
                  <a:cubicBezTo>
                    <a:pt x="29" y="110"/>
                    <a:pt x="35" y="101"/>
                    <a:pt x="33" y="93"/>
                  </a:cubicBezTo>
                  <a:close/>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70" name="Oval 67"/>
            <p:cNvSpPr>
              <a:spLocks noChangeArrowheads="1"/>
            </p:cNvSpPr>
            <p:nvPr/>
          </p:nvSpPr>
          <p:spPr bwMode="auto">
            <a:xfrm>
              <a:off x="871538" y="1689100"/>
              <a:ext cx="41275" cy="41275"/>
            </a:xfrm>
            <a:prstGeom prst="ellipse">
              <a:avLst/>
            </a:prstGeom>
            <a:solidFill>
              <a:srgbClr val="FFFF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71" name="Oval 68"/>
            <p:cNvSpPr>
              <a:spLocks noChangeArrowheads="1"/>
            </p:cNvSpPr>
            <p:nvPr/>
          </p:nvSpPr>
          <p:spPr bwMode="auto">
            <a:xfrm>
              <a:off x="854075" y="1849437"/>
              <a:ext cx="20638" cy="23812"/>
            </a:xfrm>
            <a:prstGeom prst="ellipse">
              <a:avLst/>
            </a:prstGeom>
            <a:solidFill>
              <a:srgbClr val="FFFF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72" name="Oval 69"/>
            <p:cNvSpPr>
              <a:spLocks noChangeArrowheads="1"/>
            </p:cNvSpPr>
            <p:nvPr/>
          </p:nvSpPr>
          <p:spPr bwMode="auto">
            <a:xfrm>
              <a:off x="985838" y="1798637"/>
              <a:ext cx="14288" cy="15875"/>
            </a:xfrm>
            <a:prstGeom prst="ellipse">
              <a:avLst/>
            </a:prstGeom>
            <a:solidFill>
              <a:srgbClr val="FFFF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73" name="Freeform 70"/>
            <p:cNvSpPr/>
            <p:nvPr/>
          </p:nvSpPr>
          <p:spPr bwMode="auto">
            <a:xfrm>
              <a:off x="565150" y="2257425"/>
              <a:ext cx="187325" cy="196850"/>
            </a:xfrm>
            <a:custGeom>
              <a:avLst/>
              <a:gdLst>
                <a:gd name="T0" fmla="*/ 7 w 118"/>
                <a:gd name="T1" fmla="*/ 79 h 124"/>
                <a:gd name="T2" fmla="*/ 8 w 118"/>
                <a:gd name="T3" fmla="*/ 82 h 124"/>
                <a:gd name="T4" fmla="*/ 91 w 118"/>
                <a:gd name="T5" fmla="*/ 13 h 124"/>
                <a:gd name="T6" fmla="*/ 108 w 118"/>
                <a:gd name="T7" fmla="*/ 113 h 124"/>
                <a:gd name="T8" fmla="*/ 8 w 118"/>
                <a:gd name="T9" fmla="*/ 75 h 124"/>
                <a:gd name="T10" fmla="*/ 7 w 118"/>
                <a:gd name="T11" fmla="*/ 79 h 124"/>
                <a:gd name="T12" fmla="*/ 8 w 118"/>
                <a:gd name="T13" fmla="*/ 82 h 124"/>
                <a:gd name="T14" fmla="*/ 7 w 118"/>
                <a:gd name="T15" fmla="*/ 79 h 124"/>
                <a:gd name="T16" fmla="*/ 5 w 118"/>
                <a:gd name="T17" fmla="*/ 82 h 124"/>
                <a:gd name="T18" fmla="*/ 118 w 118"/>
                <a:gd name="T19" fmla="*/ 124 h 124"/>
                <a:gd name="T20" fmla="*/ 96 w 118"/>
                <a:gd name="T21" fmla="*/ 0 h 124"/>
                <a:gd name="T22" fmla="*/ 0 w 118"/>
                <a:gd name="T23" fmla="*/ 79 h 124"/>
                <a:gd name="T24" fmla="*/ 5 w 118"/>
                <a:gd name="T25" fmla="*/ 82 h 124"/>
                <a:gd name="T26" fmla="*/ 7 w 118"/>
                <a:gd name="T27" fmla="*/ 7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124">
                  <a:moveTo>
                    <a:pt x="7" y="79"/>
                  </a:moveTo>
                  <a:lnTo>
                    <a:pt x="8" y="82"/>
                  </a:lnTo>
                  <a:lnTo>
                    <a:pt x="91" y="13"/>
                  </a:lnTo>
                  <a:lnTo>
                    <a:pt x="108" y="113"/>
                  </a:lnTo>
                  <a:lnTo>
                    <a:pt x="8" y="75"/>
                  </a:lnTo>
                  <a:lnTo>
                    <a:pt x="7" y="79"/>
                  </a:lnTo>
                  <a:lnTo>
                    <a:pt x="8" y="82"/>
                  </a:lnTo>
                  <a:lnTo>
                    <a:pt x="7" y="79"/>
                  </a:lnTo>
                  <a:lnTo>
                    <a:pt x="5" y="82"/>
                  </a:lnTo>
                  <a:lnTo>
                    <a:pt x="118" y="124"/>
                  </a:lnTo>
                  <a:lnTo>
                    <a:pt x="96" y="0"/>
                  </a:lnTo>
                  <a:lnTo>
                    <a:pt x="0" y="79"/>
                  </a:lnTo>
                  <a:lnTo>
                    <a:pt x="5" y="82"/>
                  </a:lnTo>
                  <a:lnTo>
                    <a:pt x="7" y="79"/>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74" name="Freeform 71"/>
            <p:cNvSpPr/>
            <p:nvPr/>
          </p:nvSpPr>
          <p:spPr bwMode="auto">
            <a:xfrm>
              <a:off x="690563" y="2392362"/>
              <a:ext cx="107950" cy="106362"/>
            </a:xfrm>
            <a:custGeom>
              <a:avLst/>
              <a:gdLst>
                <a:gd name="T0" fmla="*/ 46 w 51"/>
                <a:gd name="T1" fmla="*/ 33 h 50"/>
                <a:gd name="T2" fmla="*/ 18 w 51"/>
                <a:gd name="T3" fmla="*/ 46 h 50"/>
                <a:gd name="T4" fmla="*/ 4 w 51"/>
                <a:gd name="T5" fmla="*/ 17 h 50"/>
                <a:gd name="T6" fmla="*/ 33 w 51"/>
                <a:gd name="T7" fmla="*/ 4 h 50"/>
                <a:gd name="T8" fmla="*/ 46 w 51"/>
                <a:gd name="T9" fmla="*/ 33 h 50"/>
              </a:gdLst>
              <a:ahLst/>
              <a:cxnLst>
                <a:cxn ang="0">
                  <a:pos x="T0" y="T1"/>
                </a:cxn>
                <a:cxn ang="0">
                  <a:pos x="T2" y="T3"/>
                </a:cxn>
                <a:cxn ang="0">
                  <a:pos x="T4" y="T5"/>
                </a:cxn>
                <a:cxn ang="0">
                  <a:pos x="T6" y="T7"/>
                </a:cxn>
                <a:cxn ang="0">
                  <a:pos x="T8" y="T9"/>
                </a:cxn>
              </a:cxnLst>
              <a:rect l="0" t="0" r="r" b="b"/>
              <a:pathLst>
                <a:path w="51" h="50">
                  <a:moveTo>
                    <a:pt x="46" y="33"/>
                  </a:moveTo>
                  <a:cubicBezTo>
                    <a:pt x="42" y="45"/>
                    <a:pt x="29" y="50"/>
                    <a:pt x="18" y="46"/>
                  </a:cubicBezTo>
                  <a:cubicBezTo>
                    <a:pt x="6" y="42"/>
                    <a:pt x="0" y="29"/>
                    <a:pt x="4" y="17"/>
                  </a:cubicBezTo>
                  <a:cubicBezTo>
                    <a:pt x="9" y="6"/>
                    <a:pt x="22" y="0"/>
                    <a:pt x="33" y="4"/>
                  </a:cubicBezTo>
                  <a:cubicBezTo>
                    <a:pt x="45" y="9"/>
                    <a:pt x="51" y="21"/>
                    <a:pt x="46" y="33"/>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75" name="Freeform 72"/>
            <p:cNvSpPr/>
            <p:nvPr/>
          </p:nvSpPr>
          <p:spPr bwMode="auto">
            <a:xfrm>
              <a:off x="660400" y="2212975"/>
              <a:ext cx="106363" cy="109537"/>
            </a:xfrm>
            <a:custGeom>
              <a:avLst/>
              <a:gdLst>
                <a:gd name="T0" fmla="*/ 46 w 50"/>
                <a:gd name="T1" fmla="*/ 33 h 51"/>
                <a:gd name="T2" fmla="*/ 17 w 50"/>
                <a:gd name="T3" fmla="*/ 46 h 51"/>
                <a:gd name="T4" fmla="*/ 4 w 50"/>
                <a:gd name="T5" fmla="*/ 18 h 51"/>
                <a:gd name="T6" fmla="*/ 33 w 50"/>
                <a:gd name="T7" fmla="*/ 5 h 51"/>
                <a:gd name="T8" fmla="*/ 46 w 50"/>
                <a:gd name="T9" fmla="*/ 33 h 51"/>
              </a:gdLst>
              <a:ahLst/>
              <a:cxnLst>
                <a:cxn ang="0">
                  <a:pos x="T0" y="T1"/>
                </a:cxn>
                <a:cxn ang="0">
                  <a:pos x="T2" y="T3"/>
                </a:cxn>
                <a:cxn ang="0">
                  <a:pos x="T4" y="T5"/>
                </a:cxn>
                <a:cxn ang="0">
                  <a:pos x="T6" y="T7"/>
                </a:cxn>
                <a:cxn ang="0">
                  <a:pos x="T8" y="T9"/>
                </a:cxn>
              </a:cxnLst>
              <a:rect l="0" t="0" r="r" b="b"/>
              <a:pathLst>
                <a:path w="50" h="51">
                  <a:moveTo>
                    <a:pt x="46" y="33"/>
                  </a:moveTo>
                  <a:cubicBezTo>
                    <a:pt x="42" y="45"/>
                    <a:pt x="29" y="51"/>
                    <a:pt x="17" y="46"/>
                  </a:cubicBezTo>
                  <a:cubicBezTo>
                    <a:pt x="6" y="42"/>
                    <a:pt x="0" y="29"/>
                    <a:pt x="4" y="18"/>
                  </a:cubicBezTo>
                  <a:cubicBezTo>
                    <a:pt x="9" y="6"/>
                    <a:pt x="21" y="0"/>
                    <a:pt x="33" y="5"/>
                  </a:cubicBezTo>
                  <a:cubicBezTo>
                    <a:pt x="44" y="9"/>
                    <a:pt x="50" y="22"/>
                    <a:pt x="46" y="33"/>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76" name="Freeform 73"/>
            <p:cNvSpPr/>
            <p:nvPr/>
          </p:nvSpPr>
          <p:spPr bwMode="auto">
            <a:xfrm>
              <a:off x="520700" y="2328862"/>
              <a:ext cx="107950" cy="107950"/>
            </a:xfrm>
            <a:custGeom>
              <a:avLst/>
              <a:gdLst>
                <a:gd name="T0" fmla="*/ 47 w 51"/>
                <a:gd name="T1" fmla="*/ 33 h 51"/>
                <a:gd name="T2" fmla="*/ 18 w 51"/>
                <a:gd name="T3" fmla="*/ 47 h 51"/>
                <a:gd name="T4" fmla="*/ 5 w 51"/>
                <a:gd name="T5" fmla="*/ 18 h 51"/>
                <a:gd name="T6" fmla="*/ 33 w 51"/>
                <a:gd name="T7" fmla="*/ 5 h 51"/>
                <a:gd name="T8" fmla="*/ 47 w 51"/>
                <a:gd name="T9" fmla="*/ 33 h 51"/>
              </a:gdLst>
              <a:ahLst/>
              <a:cxnLst>
                <a:cxn ang="0">
                  <a:pos x="T0" y="T1"/>
                </a:cxn>
                <a:cxn ang="0">
                  <a:pos x="T2" y="T3"/>
                </a:cxn>
                <a:cxn ang="0">
                  <a:pos x="T4" y="T5"/>
                </a:cxn>
                <a:cxn ang="0">
                  <a:pos x="T6" y="T7"/>
                </a:cxn>
                <a:cxn ang="0">
                  <a:pos x="T8" y="T9"/>
                </a:cxn>
              </a:cxnLst>
              <a:rect l="0" t="0" r="r" b="b"/>
              <a:pathLst>
                <a:path w="51" h="51">
                  <a:moveTo>
                    <a:pt x="47" y="33"/>
                  </a:moveTo>
                  <a:cubicBezTo>
                    <a:pt x="42" y="45"/>
                    <a:pt x="29" y="51"/>
                    <a:pt x="18" y="47"/>
                  </a:cubicBezTo>
                  <a:cubicBezTo>
                    <a:pt x="6" y="42"/>
                    <a:pt x="0" y="29"/>
                    <a:pt x="5" y="18"/>
                  </a:cubicBezTo>
                  <a:cubicBezTo>
                    <a:pt x="9" y="6"/>
                    <a:pt x="22" y="0"/>
                    <a:pt x="33" y="5"/>
                  </a:cubicBezTo>
                  <a:cubicBezTo>
                    <a:pt x="45" y="9"/>
                    <a:pt x="51" y="22"/>
                    <a:pt x="47" y="33"/>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77" name="Freeform 74"/>
            <p:cNvSpPr/>
            <p:nvPr/>
          </p:nvSpPr>
          <p:spPr bwMode="auto">
            <a:xfrm>
              <a:off x="688975" y="2232025"/>
              <a:ext cx="41275" cy="42862"/>
            </a:xfrm>
            <a:custGeom>
              <a:avLst/>
              <a:gdLst>
                <a:gd name="T0" fmla="*/ 17 w 20"/>
                <a:gd name="T1" fmla="*/ 15 h 20"/>
                <a:gd name="T2" fmla="*/ 5 w 20"/>
                <a:gd name="T3" fmla="*/ 17 h 20"/>
                <a:gd name="T4" fmla="*/ 3 w 20"/>
                <a:gd name="T5" fmla="*/ 4 h 20"/>
                <a:gd name="T6" fmla="*/ 16 w 20"/>
                <a:gd name="T7" fmla="*/ 3 h 20"/>
                <a:gd name="T8" fmla="*/ 17 w 20"/>
                <a:gd name="T9" fmla="*/ 15 h 20"/>
              </a:gdLst>
              <a:ahLst/>
              <a:cxnLst>
                <a:cxn ang="0">
                  <a:pos x="T0" y="T1"/>
                </a:cxn>
                <a:cxn ang="0">
                  <a:pos x="T2" y="T3"/>
                </a:cxn>
                <a:cxn ang="0">
                  <a:pos x="T4" y="T5"/>
                </a:cxn>
                <a:cxn ang="0">
                  <a:pos x="T6" y="T7"/>
                </a:cxn>
                <a:cxn ang="0">
                  <a:pos x="T8" y="T9"/>
                </a:cxn>
              </a:cxnLst>
              <a:rect l="0" t="0" r="r" b="b"/>
              <a:pathLst>
                <a:path w="20" h="20">
                  <a:moveTo>
                    <a:pt x="17" y="15"/>
                  </a:moveTo>
                  <a:cubicBezTo>
                    <a:pt x="14" y="19"/>
                    <a:pt x="8" y="20"/>
                    <a:pt x="5" y="17"/>
                  </a:cubicBezTo>
                  <a:cubicBezTo>
                    <a:pt x="1" y="14"/>
                    <a:pt x="0" y="8"/>
                    <a:pt x="3" y="4"/>
                  </a:cubicBezTo>
                  <a:cubicBezTo>
                    <a:pt x="6" y="0"/>
                    <a:pt x="12" y="0"/>
                    <a:pt x="16" y="3"/>
                  </a:cubicBezTo>
                  <a:cubicBezTo>
                    <a:pt x="20" y="6"/>
                    <a:pt x="20" y="12"/>
                    <a:pt x="17" y="15"/>
                  </a:cubicBezTo>
                  <a:close/>
                </a:path>
              </a:pathLst>
            </a:custGeom>
            <a:solidFill>
              <a:srgbClr val="FFFF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78" name="Freeform 75"/>
            <p:cNvSpPr/>
            <p:nvPr/>
          </p:nvSpPr>
          <p:spPr bwMode="auto">
            <a:xfrm>
              <a:off x="723900" y="2409825"/>
              <a:ext cx="42863" cy="41275"/>
            </a:xfrm>
            <a:custGeom>
              <a:avLst/>
              <a:gdLst>
                <a:gd name="T0" fmla="*/ 17 w 20"/>
                <a:gd name="T1" fmla="*/ 16 h 20"/>
                <a:gd name="T2" fmla="*/ 4 w 20"/>
                <a:gd name="T3" fmla="*/ 17 h 20"/>
                <a:gd name="T4" fmla="*/ 3 w 20"/>
                <a:gd name="T5" fmla="*/ 4 h 20"/>
                <a:gd name="T6" fmla="*/ 15 w 20"/>
                <a:gd name="T7" fmla="*/ 3 h 20"/>
                <a:gd name="T8" fmla="*/ 17 w 20"/>
                <a:gd name="T9" fmla="*/ 16 h 20"/>
              </a:gdLst>
              <a:ahLst/>
              <a:cxnLst>
                <a:cxn ang="0">
                  <a:pos x="T0" y="T1"/>
                </a:cxn>
                <a:cxn ang="0">
                  <a:pos x="T2" y="T3"/>
                </a:cxn>
                <a:cxn ang="0">
                  <a:pos x="T4" y="T5"/>
                </a:cxn>
                <a:cxn ang="0">
                  <a:pos x="T6" y="T7"/>
                </a:cxn>
                <a:cxn ang="0">
                  <a:pos x="T8" y="T9"/>
                </a:cxn>
              </a:cxnLst>
              <a:rect l="0" t="0" r="r" b="b"/>
              <a:pathLst>
                <a:path w="20" h="20">
                  <a:moveTo>
                    <a:pt x="17" y="16"/>
                  </a:moveTo>
                  <a:cubicBezTo>
                    <a:pt x="14" y="20"/>
                    <a:pt x="8" y="20"/>
                    <a:pt x="4" y="17"/>
                  </a:cubicBezTo>
                  <a:cubicBezTo>
                    <a:pt x="0" y="14"/>
                    <a:pt x="0" y="8"/>
                    <a:pt x="3" y="4"/>
                  </a:cubicBezTo>
                  <a:cubicBezTo>
                    <a:pt x="6" y="1"/>
                    <a:pt x="12" y="0"/>
                    <a:pt x="15" y="3"/>
                  </a:cubicBezTo>
                  <a:cubicBezTo>
                    <a:pt x="19" y="6"/>
                    <a:pt x="20" y="12"/>
                    <a:pt x="17" y="16"/>
                  </a:cubicBezTo>
                  <a:close/>
                </a:path>
              </a:pathLst>
            </a:custGeom>
            <a:solidFill>
              <a:srgbClr val="FFFF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79" name="Freeform 76"/>
            <p:cNvSpPr/>
            <p:nvPr/>
          </p:nvSpPr>
          <p:spPr bwMode="auto">
            <a:xfrm>
              <a:off x="550863" y="2347912"/>
              <a:ext cx="44450" cy="41275"/>
            </a:xfrm>
            <a:custGeom>
              <a:avLst/>
              <a:gdLst>
                <a:gd name="T0" fmla="*/ 17 w 21"/>
                <a:gd name="T1" fmla="*/ 16 h 20"/>
                <a:gd name="T2" fmla="*/ 5 w 21"/>
                <a:gd name="T3" fmla="*/ 17 h 20"/>
                <a:gd name="T4" fmla="*/ 3 w 21"/>
                <a:gd name="T5" fmla="*/ 4 h 20"/>
                <a:gd name="T6" fmla="*/ 16 w 21"/>
                <a:gd name="T7" fmla="*/ 3 h 20"/>
                <a:gd name="T8" fmla="*/ 17 w 21"/>
                <a:gd name="T9" fmla="*/ 16 h 20"/>
              </a:gdLst>
              <a:ahLst/>
              <a:cxnLst>
                <a:cxn ang="0">
                  <a:pos x="T0" y="T1"/>
                </a:cxn>
                <a:cxn ang="0">
                  <a:pos x="T2" y="T3"/>
                </a:cxn>
                <a:cxn ang="0">
                  <a:pos x="T4" y="T5"/>
                </a:cxn>
                <a:cxn ang="0">
                  <a:pos x="T6" y="T7"/>
                </a:cxn>
                <a:cxn ang="0">
                  <a:pos x="T8" y="T9"/>
                </a:cxn>
              </a:cxnLst>
              <a:rect l="0" t="0" r="r" b="b"/>
              <a:pathLst>
                <a:path w="21" h="20">
                  <a:moveTo>
                    <a:pt x="17" y="16"/>
                  </a:moveTo>
                  <a:cubicBezTo>
                    <a:pt x="14" y="20"/>
                    <a:pt x="9" y="20"/>
                    <a:pt x="5" y="17"/>
                  </a:cubicBezTo>
                  <a:cubicBezTo>
                    <a:pt x="1" y="14"/>
                    <a:pt x="0" y="8"/>
                    <a:pt x="3" y="4"/>
                  </a:cubicBezTo>
                  <a:cubicBezTo>
                    <a:pt x="7" y="0"/>
                    <a:pt x="12" y="0"/>
                    <a:pt x="16" y="3"/>
                  </a:cubicBezTo>
                  <a:cubicBezTo>
                    <a:pt x="20" y="6"/>
                    <a:pt x="21" y="12"/>
                    <a:pt x="17" y="16"/>
                  </a:cubicBezTo>
                  <a:close/>
                </a:path>
              </a:pathLst>
            </a:custGeom>
            <a:solidFill>
              <a:srgbClr val="FFFF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00" name="Freeform 97"/>
            <p:cNvSpPr>
              <a:spLocks noEditPoints="1"/>
            </p:cNvSpPr>
            <p:nvPr/>
          </p:nvSpPr>
          <p:spPr bwMode="auto">
            <a:xfrm>
              <a:off x="1970088" y="2283389"/>
              <a:ext cx="419100" cy="574675"/>
            </a:xfrm>
            <a:custGeom>
              <a:avLst/>
              <a:gdLst>
                <a:gd name="T0" fmla="*/ 13 w 197"/>
                <a:gd name="T1" fmla="*/ 125 h 270"/>
                <a:gd name="T2" fmla="*/ 56 w 197"/>
                <a:gd name="T3" fmla="*/ 163 h 270"/>
                <a:gd name="T4" fmla="*/ 56 w 197"/>
                <a:gd name="T5" fmla="*/ 163 h 270"/>
                <a:gd name="T6" fmla="*/ 114 w 197"/>
                <a:gd name="T7" fmla="*/ 164 h 270"/>
                <a:gd name="T8" fmla="*/ 169 w 197"/>
                <a:gd name="T9" fmla="*/ 262 h 270"/>
                <a:gd name="T10" fmla="*/ 186 w 197"/>
                <a:gd name="T11" fmla="*/ 267 h 270"/>
                <a:gd name="T12" fmla="*/ 189 w 197"/>
                <a:gd name="T13" fmla="*/ 265 h 270"/>
                <a:gd name="T14" fmla="*/ 194 w 197"/>
                <a:gd name="T15" fmla="*/ 248 h 270"/>
                <a:gd name="T16" fmla="*/ 139 w 197"/>
                <a:gd name="T17" fmla="*/ 150 h 270"/>
                <a:gd name="T18" fmla="*/ 166 w 197"/>
                <a:gd name="T19" fmla="*/ 110 h 270"/>
                <a:gd name="T20" fmla="*/ 159 w 197"/>
                <a:gd name="T21" fmla="*/ 47 h 270"/>
                <a:gd name="T22" fmla="*/ 116 w 197"/>
                <a:gd name="T23" fmla="*/ 9 h 270"/>
                <a:gd name="T24" fmla="*/ 46 w 197"/>
                <a:gd name="T25" fmla="*/ 13 h 270"/>
                <a:gd name="T26" fmla="*/ 6 w 197"/>
                <a:gd name="T27" fmla="*/ 62 h 270"/>
                <a:gd name="T28" fmla="*/ 13 w 197"/>
                <a:gd name="T29" fmla="*/ 125 h 270"/>
                <a:gd name="T30" fmla="*/ 28 w 197"/>
                <a:gd name="T31" fmla="*/ 69 h 270"/>
                <a:gd name="T32" fmla="*/ 57 w 197"/>
                <a:gd name="T33" fmla="*/ 33 h 270"/>
                <a:gd name="T34" fmla="*/ 107 w 197"/>
                <a:gd name="T35" fmla="*/ 30 h 270"/>
                <a:gd name="T36" fmla="*/ 138 w 197"/>
                <a:gd name="T37" fmla="*/ 58 h 270"/>
                <a:gd name="T38" fmla="*/ 143 w 197"/>
                <a:gd name="T39" fmla="*/ 103 h 270"/>
                <a:gd name="T40" fmla="*/ 114 w 197"/>
                <a:gd name="T41" fmla="*/ 139 h 270"/>
                <a:gd name="T42" fmla="*/ 64 w 197"/>
                <a:gd name="T43" fmla="*/ 142 h 270"/>
                <a:gd name="T44" fmla="*/ 64 w 197"/>
                <a:gd name="T45" fmla="*/ 142 h 270"/>
                <a:gd name="T46" fmla="*/ 33 w 197"/>
                <a:gd name="T47" fmla="*/ 114 h 270"/>
                <a:gd name="T48" fmla="*/ 28 w 197"/>
                <a:gd name="T49" fmla="*/ 6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70">
                  <a:moveTo>
                    <a:pt x="13" y="125"/>
                  </a:moveTo>
                  <a:cubicBezTo>
                    <a:pt x="22" y="143"/>
                    <a:pt x="37" y="156"/>
                    <a:pt x="56" y="163"/>
                  </a:cubicBezTo>
                  <a:cubicBezTo>
                    <a:pt x="56" y="163"/>
                    <a:pt x="56" y="163"/>
                    <a:pt x="56" y="163"/>
                  </a:cubicBezTo>
                  <a:cubicBezTo>
                    <a:pt x="75" y="171"/>
                    <a:pt x="95" y="171"/>
                    <a:pt x="114" y="164"/>
                  </a:cubicBezTo>
                  <a:cubicBezTo>
                    <a:pt x="169" y="262"/>
                    <a:pt x="169" y="262"/>
                    <a:pt x="169" y="262"/>
                  </a:cubicBezTo>
                  <a:cubicBezTo>
                    <a:pt x="173" y="268"/>
                    <a:pt x="180" y="270"/>
                    <a:pt x="186" y="267"/>
                  </a:cubicBezTo>
                  <a:cubicBezTo>
                    <a:pt x="189" y="265"/>
                    <a:pt x="189" y="265"/>
                    <a:pt x="189" y="265"/>
                  </a:cubicBezTo>
                  <a:cubicBezTo>
                    <a:pt x="195" y="262"/>
                    <a:pt x="197" y="254"/>
                    <a:pt x="194" y="248"/>
                  </a:cubicBezTo>
                  <a:cubicBezTo>
                    <a:pt x="139" y="150"/>
                    <a:pt x="139" y="150"/>
                    <a:pt x="139" y="150"/>
                  </a:cubicBezTo>
                  <a:cubicBezTo>
                    <a:pt x="151" y="140"/>
                    <a:pt x="161" y="126"/>
                    <a:pt x="166" y="110"/>
                  </a:cubicBezTo>
                  <a:cubicBezTo>
                    <a:pt x="172" y="89"/>
                    <a:pt x="170" y="66"/>
                    <a:pt x="159" y="47"/>
                  </a:cubicBezTo>
                  <a:cubicBezTo>
                    <a:pt x="149" y="29"/>
                    <a:pt x="134" y="16"/>
                    <a:pt x="116" y="9"/>
                  </a:cubicBezTo>
                  <a:cubicBezTo>
                    <a:pt x="93" y="0"/>
                    <a:pt x="67" y="2"/>
                    <a:pt x="46" y="13"/>
                  </a:cubicBezTo>
                  <a:cubicBezTo>
                    <a:pt x="26" y="24"/>
                    <a:pt x="12" y="41"/>
                    <a:pt x="6" y="62"/>
                  </a:cubicBezTo>
                  <a:cubicBezTo>
                    <a:pt x="0" y="84"/>
                    <a:pt x="2" y="106"/>
                    <a:pt x="13" y="125"/>
                  </a:cubicBezTo>
                  <a:moveTo>
                    <a:pt x="28" y="69"/>
                  </a:moveTo>
                  <a:cubicBezTo>
                    <a:pt x="33" y="53"/>
                    <a:pt x="43" y="41"/>
                    <a:pt x="57" y="33"/>
                  </a:cubicBezTo>
                  <a:cubicBezTo>
                    <a:pt x="72" y="25"/>
                    <a:pt x="91" y="24"/>
                    <a:pt x="107" y="30"/>
                  </a:cubicBezTo>
                  <a:cubicBezTo>
                    <a:pt x="120" y="35"/>
                    <a:pt x="132" y="45"/>
                    <a:pt x="138" y="58"/>
                  </a:cubicBezTo>
                  <a:cubicBezTo>
                    <a:pt x="146" y="72"/>
                    <a:pt x="148" y="88"/>
                    <a:pt x="143" y="103"/>
                  </a:cubicBezTo>
                  <a:cubicBezTo>
                    <a:pt x="139" y="118"/>
                    <a:pt x="128" y="131"/>
                    <a:pt x="114" y="139"/>
                  </a:cubicBezTo>
                  <a:cubicBezTo>
                    <a:pt x="99" y="147"/>
                    <a:pt x="81" y="148"/>
                    <a:pt x="64" y="142"/>
                  </a:cubicBezTo>
                  <a:cubicBezTo>
                    <a:pt x="64" y="142"/>
                    <a:pt x="64" y="142"/>
                    <a:pt x="64" y="142"/>
                  </a:cubicBezTo>
                  <a:cubicBezTo>
                    <a:pt x="51" y="136"/>
                    <a:pt x="40" y="127"/>
                    <a:pt x="33" y="114"/>
                  </a:cubicBezTo>
                  <a:cubicBezTo>
                    <a:pt x="25" y="100"/>
                    <a:pt x="24" y="84"/>
                    <a:pt x="28" y="69"/>
                  </a:cubicBezTo>
                </a:path>
              </a:pathLst>
            </a:custGeom>
            <a:solidFill>
              <a:srgbClr val="277D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01" name="Freeform 98"/>
            <p:cNvSpPr>
              <a:spLocks noEditPoints="1"/>
            </p:cNvSpPr>
            <p:nvPr/>
          </p:nvSpPr>
          <p:spPr bwMode="auto">
            <a:xfrm>
              <a:off x="1979613" y="2316727"/>
              <a:ext cx="344488" cy="303212"/>
            </a:xfrm>
            <a:custGeom>
              <a:avLst/>
              <a:gdLst>
                <a:gd name="T0" fmla="*/ 22 w 163"/>
                <a:gd name="T1" fmla="*/ 71 h 143"/>
                <a:gd name="T2" fmla="*/ 24 w 163"/>
                <a:gd name="T3" fmla="*/ 54 h 143"/>
                <a:gd name="T4" fmla="*/ 53 w 163"/>
                <a:gd name="T5" fmla="*/ 18 h 143"/>
                <a:gd name="T6" fmla="*/ 81 w 163"/>
                <a:gd name="T7" fmla="*/ 11 h 143"/>
                <a:gd name="T8" fmla="*/ 103 w 163"/>
                <a:gd name="T9" fmla="*/ 15 h 143"/>
                <a:gd name="T10" fmla="*/ 134 w 163"/>
                <a:gd name="T11" fmla="*/ 43 h 143"/>
                <a:gd name="T12" fmla="*/ 142 w 163"/>
                <a:gd name="T13" fmla="*/ 71 h 143"/>
                <a:gd name="T14" fmla="*/ 139 w 163"/>
                <a:gd name="T15" fmla="*/ 88 h 143"/>
                <a:gd name="T16" fmla="*/ 110 w 163"/>
                <a:gd name="T17" fmla="*/ 124 h 143"/>
                <a:gd name="T18" fmla="*/ 102 w 163"/>
                <a:gd name="T19" fmla="*/ 127 h 143"/>
                <a:gd name="T20" fmla="*/ 82 w 163"/>
                <a:gd name="T21" fmla="*/ 131 h 143"/>
                <a:gd name="T22" fmla="*/ 60 w 163"/>
                <a:gd name="T23" fmla="*/ 127 h 143"/>
                <a:gd name="T24" fmla="*/ 60 w 163"/>
                <a:gd name="T25" fmla="*/ 127 h 143"/>
                <a:gd name="T26" fmla="*/ 30 w 163"/>
                <a:gd name="T27" fmla="*/ 101 h 143"/>
                <a:gd name="T28" fmla="*/ 29 w 163"/>
                <a:gd name="T29" fmla="*/ 99 h 143"/>
                <a:gd name="T30" fmla="*/ 28 w 163"/>
                <a:gd name="T31" fmla="*/ 98 h 143"/>
                <a:gd name="T32" fmla="*/ 22 w 163"/>
                <a:gd name="T33" fmla="*/ 80 h 143"/>
                <a:gd name="T34" fmla="*/ 22 w 163"/>
                <a:gd name="T35" fmla="*/ 77 h 143"/>
                <a:gd name="T36" fmla="*/ 22 w 163"/>
                <a:gd name="T37" fmla="*/ 71 h 143"/>
                <a:gd name="T38" fmla="*/ 82 w 163"/>
                <a:gd name="T39" fmla="*/ 0 h 143"/>
                <a:gd name="T40" fmla="*/ 46 w 163"/>
                <a:gd name="T41" fmla="*/ 9 h 143"/>
                <a:gd name="T42" fmla="*/ 20 w 163"/>
                <a:gd name="T43" fmla="*/ 106 h 143"/>
                <a:gd name="T44" fmla="*/ 82 w 163"/>
                <a:gd name="T45" fmla="*/ 143 h 143"/>
                <a:gd name="T46" fmla="*/ 117 w 163"/>
                <a:gd name="T47" fmla="*/ 133 h 143"/>
                <a:gd name="T48" fmla="*/ 144 w 163"/>
                <a:gd name="T49" fmla="*/ 36 h 143"/>
                <a:gd name="T50" fmla="*/ 82 w 163"/>
                <a:gd name="T51"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143">
                  <a:moveTo>
                    <a:pt x="22" y="71"/>
                  </a:moveTo>
                  <a:cubicBezTo>
                    <a:pt x="22" y="65"/>
                    <a:pt x="22" y="59"/>
                    <a:pt x="24" y="54"/>
                  </a:cubicBezTo>
                  <a:cubicBezTo>
                    <a:pt x="29" y="38"/>
                    <a:pt x="39" y="26"/>
                    <a:pt x="53" y="18"/>
                  </a:cubicBezTo>
                  <a:cubicBezTo>
                    <a:pt x="62" y="14"/>
                    <a:pt x="72" y="11"/>
                    <a:pt x="81" y="11"/>
                  </a:cubicBezTo>
                  <a:cubicBezTo>
                    <a:pt x="89" y="11"/>
                    <a:pt x="96" y="13"/>
                    <a:pt x="103" y="15"/>
                  </a:cubicBezTo>
                  <a:cubicBezTo>
                    <a:pt x="116" y="20"/>
                    <a:pt x="128" y="30"/>
                    <a:pt x="134" y="43"/>
                  </a:cubicBezTo>
                  <a:cubicBezTo>
                    <a:pt x="139" y="51"/>
                    <a:pt x="142" y="61"/>
                    <a:pt x="142" y="71"/>
                  </a:cubicBezTo>
                  <a:cubicBezTo>
                    <a:pt x="142" y="77"/>
                    <a:pt x="141" y="83"/>
                    <a:pt x="139" y="88"/>
                  </a:cubicBezTo>
                  <a:cubicBezTo>
                    <a:pt x="135" y="103"/>
                    <a:pt x="124" y="116"/>
                    <a:pt x="110" y="124"/>
                  </a:cubicBezTo>
                  <a:cubicBezTo>
                    <a:pt x="108" y="125"/>
                    <a:pt x="105" y="126"/>
                    <a:pt x="102" y="127"/>
                  </a:cubicBezTo>
                  <a:cubicBezTo>
                    <a:pt x="95" y="130"/>
                    <a:pt x="89" y="131"/>
                    <a:pt x="82" y="131"/>
                  </a:cubicBezTo>
                  <a:cubicBezTo>
                    <a:pt x="75" y="131"/>
                    <a:pt x="67" y="129"/>
                    <a:pt x="60" y="127"/>
                  </a:cubicBezTo>
                  <a:cubicBezTo>
                    <a:pt x="60" y="127"/>
                    <a:pt x="60" y="127"/>
                    <a:pt x="60" y="127"/>
                  </a:cubicBezTo>
                  <a:cubicBezTo>
                    <a:pt x="48" y="122"/>
                    <a:pt x="37" y="113"/>
                    <a:pt x="30" y="101"/>
                  </a:cubicBezTo>
                  <a:cubicBezTo>
                    <a:pt x="30" y="101"/>
                    <a:pt x="29" y="100"/>
                    <a:pt x="29" y="99"/>
                  </a:cubicBezTo>
                  <a:cubicBezTo>
                    <a:pt x="29" y="99"/>
                    <a:pt x="28" y="98"/>
                    <a:pt x="28" y="98"/>
                  </a:cubicBezTo>
                  <a:cubicBezTo>
                    <a:pt x="25" y="92"/>
                    <a:pt x="23" y="86"/>
                    <a:pt x="22" y="80"/>
                  </a:cubicBezTo>
                  <a:cubicBezTo>
                    <a:pt x="22" y="79"/>
                    <a:pt x="22" y="78"/>
                    <a:pt x="22" y="77"/>
                  </a:cubicBezTo>
                  <a:cubicBezTo>
                    <a:pt x="22" y="75"/>
                    <a:pt x="22" y="73"/>
                    <a:pt x="22" y="71"/>
                  </a:cubicBezTo>
                  <a:moveTo>
                    <a:pt x="82" y="0"/>
                  </a:moveTo>
                  <a:cubicBezTo>
                    <a:pt x="70" y="0"/>
                    <a:pt x="58" y="3"/>
                    <a:pt x="46" y="9"/>
                  </a:cubicBezTo>
                  <a:cubicBezTo>
                    <a:pt x="12" y="29"/>
                    <a:pt x="0" y="72"/>
                    <a:pt x="20" y="106"/>
                  </a:cubicBezTo>
                  <a:cubicBezTo>
                    <a:pt x="33" y="130"/>
                    <a:pt x="57" y="143"/>
                    <a:pt x="82" y="143"/>
                  </a:cubicBezTo>
                  <a:cubicBezTo>
                    <a:pt x="94" y="143"/>
                    <a:pt x="106" y="140"/>
                    <a:pt x="117" y="133"/>
                  </a:cubicBezTo>
                  <a:cubicBezTo>
                    <a:pt x="151" y="114"/>
                    <a:pt x="163" y="70"/>
                    <a:pt x="144" y="36"/>
                  </a:cubicBezTo>
                  <a:cubicBezTo>
                    <a:pt x="131" y="13"/>
                    <a:pt x="107" y="0"/>
                    <a:pt x="82" y="0"/>
                  </a:cubicBezTo>
                </a:path>
              </a:pathLst>
            </a:custGeom>
            <a:solidFill>
              <a:srgbClr val="33A3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grpSp>
      <p:cxnSp>
        <p:nvCxnSpPr>
          <p:cNvPr id="103" name="Elbow Connector 102"/>
          <p:cNvCxnSpPr>
            <a:stCxn id="24" idx="12"/>
            <a:endCxn id="7" idx="6"/>
          </p:cNvCxnSpPr>
          <p:nvPr/>
        </p:nvCxnSpPr>
        <p:spPr>
          <a:xfrm flipV="1">
            <a:off x="1717849" y="2606418"/>
            <a:ext cx="3959889" cy="423366"/>
          </a:xfrm>
          <a:prstGeom prst="bentConnector5">
            <a:avLst>
              <a:gd name="adj1" fmla="val 21543"/>
              <a:gd name="adj2" fmla="val 215211"/>
              <a:gd name="adj3" fmla="val 105773"/>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95" name="Group 294"/>
          <p:cNvGrpSpPr/>
          <p:nvPr/>
        </p:nvGrpSpPr>
        <p:grpSpPr>
          <a:xfrm>
            <a:off x="666157" y="4450069"/>
            <a:ext cx="1892273" cy="1698990"/>
            <a:chOff x="515171" y="4357039"/>
            <a:chExt cx="1892273" cy="1698990"/>
          </a:xfrm>
        </p:grpSpPr>
        <p:sp>
          <p:nvSpPr>
            <p:cNvPr id="148" name="Freeform 138"/>
            <p:cNvSpPr/>
            <p:nvPr/>
          </p:nvSpPr>
          <p:spPr bwMode="auto">
            <a:xfrm>
              <a:off x="1797844" y="4576114"/>
              <a:ext cx="382588" cy="466725"/>
            </a:xfrm>
            <a:custGeom>
              <a:avLst/>
              <a:gdLst>
                <a:gd name="T0" fmla="*/ 0 w 102"/>
                <a:gd name="T1" fmla="*/ 52 h 124"/>
                <a:gd name="T2" fmla="*/ 55 w 102"/>
                <a:gd name="T3" fmla="*/ 2 h 124"/>
                <a:gd name="T4" fmla="*/ 101 w 102"/>
                <a:gd name="T5" fmla="*/ 48 h 124"/>
                <a:gd name="T6" fmla="*/ 82 w 102"/>
                <a:gd name="T7" fmla="*/ 92 h 124"/>
                <a:gd name="T8" fmla="*/ 78 w 102"/>
                <a:gd name="T9" fmla="*/ 100 h 124"/>
                <a:gd name="T10" fmla="*/ 78 w 102"/>
                <a:gd name="T11" fmla="*/ 113 h 124"/>
                <a:gd name="T12" fmla="*/ 67 w 102"/>
                <a:gd name="T13" fmla="*/ 124 h 124"/>
                <a:gd name="T14" fmla="*/ 34 w 102"/>
                <a:gd name="T15" fmla="*/ 124 h 124"/>
                <a:gd name="T16" fmla="*/ 24 w 102"/>
                <a:gd name="T17" fmla="*/ 113 h 124"/>
                <a:gd name="T18" fmla="*/ 24 w 102"/>
                <a:gd name="T19" fmla="*/ 100 h 124"/>
                <a:gd name="T20" fmla="*/ 20 w 102"/>
                <a:gd name="T21" fmla="*/ 92 h 124"/>
                <a:gd name="T22" fmla="*/ 0 w 102"/>
                <a:gd name="T23" fmla="*/ 5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24">
                  <a:moveTo>
                    <a:pt x="0" y="52"/>
                  </a:moveTo>
                  <a:cubicBezTo>
                    <a:pt x="0" y="23"/>
                    <a:pt x="25" y="0"/>
                    <a:pt x="55" y="2"/>
                  </a:cubicBezTo>
                  <a:cubicBezTo>
                    <a:pt x="79" y="4"/>
                    <a:pt x="99" y="24"/>
                    <a:pt x="101" y="48"/>
                  </a:cubicBezTo>
                  <a:cubicBezTo>
                    <a:pt x="102" y="66"/>
                    <a:pt x="95" y="82"/>
                    <a:pt x="82" y="92"/>
                  </a:cubicBezTo>
                  <a:cubicBezTo>
                    <a:pt x="79" y="94"/>
                    <a:pt x="78" y="97"/>
                    <a:pt x="78" y="100"/>
                  </a:cubicBezTo>
                  <a:cubicBezTo>
                    <a:pt x="78" y="113"/>
                    <a:pt x="78" y="113"/>
                    <a:pt x="78" y="113"/>
                  </a:cubicBezTo>
                  <a:cubicBezTo>
                    <a:pt x="78" y="119"/>
                    <a:pt x="73" y="124"/>
                    <a:pt x="67" y="124"/>
                  </a:cubicBezTo>
                  <a:cubicBezTo>
                    <a:pt x="34" y="124"/>
                    <a:pt x="34" y="124"/>
                    <a:pt x="34" y="124"/>
                  </a:cubicBezTo>
                  <a:cubicBezTo>
                    <a:pt x="29" y="124"/>
                    <a:pt x="24" y="119"/>
                    <a:pt x="24" y="113"/>
                  </a:cubicBezTo>
                  <a:cubicBezTo>
                    <a:pt x="24" y="100"/>
                    <a:pt x="24" y="100"/>
                    <a:pt x="24" y="100"/>
                  </a:cubicBezTo>
                  <a:cubicBezTo>
                    <a:pt x="24" y="97"/>
                    <a:pt x="22" y="94"/>
                    <a:pt x="20" y="92"/>
                  </a:cubicBezTo>
                  <a:cubicBezTo>
                    <a:pt x="8" y="83"/>
                    <a:pt x="0" y="68"/>
                    <a:pt x="0" y="52"/>
                  </a:cubicBezTo>
                </a:path>
              </a:pathLst>
            </a:custGeom>
            <a:solidFill>
              <a:schemeClr val="accent4">
                <a:alpha val="38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49" name="Freeform 139"/>
            <p:cNvSpPr/>
            <p:nvPr/>
          </p:nvSpPr>
          <p:spPr bwMode="auto">
            <a:xfrm>
              <a:off x="1894681" y="5053952"/>
              <a:ext cx="188913" cy="33338"/>
            </a:xfrm>
            <a:custGeom>
              <a:avLst/>
              <a:gdLst>
                <a:gd name="T0" fmla="*/ 5 w 50"/>
                <a:gd name="T1" fmla="*/ 9 h 9"/>
                <a:gd name="T2" fmla="*/ 45 w 50"/>
                <a:gd name="T3" fmla="*/ 9 h 9"/>
                <a:gd name="T4" fmla="*/ 50 w 50"/>
                <a:gd name="T5" fmla="*/ 5 h 9"/>
                <a:gd name="T6" fmla="*/ 45 w 50"/>
                <a:gd name="T7" fmla="*/ 0 h 9"/>
                <a:gd name="T8" fmla="*/ 5 w 50"/>
                <a:gd name="T9" fmla="*/ 0 h 9"/>
                <a:gd name="T10" fmla="*/ 0 w 50"/>
                <a:gd name="T11" fmla="*/ 5 h 9"/>
                <a:gd name="T12" fmla="*/ 5 w 5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0" h="9">
                  <a:moveTo>
                    <a:pt x="5" y="9"/>
                  </a:moveTo>
                  <a:cubicBezTo>
                    <a:pt x="45" y="9"/>
                    <a:pt x="45" y="9"/>
                    <a:pt x="45" y="9"/>
                  </a:cubicBezTo>
                  <a:cubicBezTo>
                    <a:pt x="48" y="9"/>
                    <a:pt x="50" y="7"/>
                    <a:pt x="50" y="5"/>
                  </a:cubicBezTo>
                  <a:cubicBezTo>
                    <a:pt x="50" y="2"/>
                    <a:pt x="48" y="0"/>
                    <a:pt x="45" y="0"/>
                  </a:cubicBezTo>
                  <a:cubicBezTo>
                    <a:pt x="5" y="0"/>
                    <a:pt x="5" y="0"/>
                    <a:pt x="5" y="0"/>
                  </a:cubicBezTo>
                  <a:cubicBezTo>
                    <a:pt x="2" y="0"/>
                    <a:pt x="0" y="2"/>
                    <a:pt x="0" y="5"/>
                  </a:cubicBezTo>
                  <a:cubicBezTo>
                    <a:pt x="0" y="7"/>
                    <a:pt x="2" y="9"/>
                    <a:pt x="5" y="9"/>
                  </a:cubicBezTo>
                </a:path>
              </a:pathLst>
            </a:custGeom>
            <a:solidFill>
              <a:schemeClr val="accent4">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50" name="Freeform 140"/>
            <p:cNvSpPr/>
            <p:nvPr/>
          </p:nvSpPr>
          <p:spPr bwMode="auto">
            <a:xfrm>
              <a:off x="1894681" y="5098402"/>
              <a:ext cx="188913" cy="38100"/>
            </a:xfrm>
            <a:custGeom>
              <a:avLst/>
              <a:gdLst>
                <a:gd name="T0" fmla="*/ 5 w 50"/>
                <a:gd name="T1" fmla="*/ 10 h 10"/>
                <a:gd name="T2" fmla="*/ 45 w 50"/>
                <a:gd name="T3" fmla="*/ 10 h 10"/>
                <a:gd name="T4" fmla="*/ 50 w 50"/>
                <a:gd name="T5" fmla="*/ 5 h 10"/>
                <a:gd name="T6" fmla="*/ 45 w 50"/>
                <a:gd name="T7" fmla="*/ 0 h 10"/>
                <a:gd name="T8" fmla="*/ 5 w 50"/>
                <a:gd name="T9" fmla="*/ 0 h 10"/>
                <a:gd name="T10" fmla="*/ 0 w 50"/>
                <a:gd name="T11" fmla="*/ 5 h 10"/>
                <a:gd name="T12" fmla="*/ 5 w 5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5" y="10"/>
                  </a:moveTo>
                  <a:cubicBezTo>
                    <a:pt x="45" y="10"/>
                    <a:pt x="45" y="10"/>
                    <a:pt x="45" y="10"/>
                  </a:cubicBezTo>
                  <a:cubicBezTo>
                    <a:pt x="48" y="10"/>
                    <a:pt x="50" y="8"/>
                    <a:pt x="50" y="5"/>
                  </a:cubicBezTo>
                  <a:cubicBezTo>
                    <a:pt x="50" y="2"/>
                    <a:pt x="48" y="0"/>
                    <a:pt x="45" y="0"/>
                  </a:cubicBezTo>
                  <a:cubicBezTo>
                    <a:pt x="5" y="0"/>
                    <a:pt x="5" y="0"/>
                    <a:pt x="5" y="0"/>
                  </a:cubicBezTo>
                  <a:cubicBezTo>
                    <a:pt x="2" y="0"/>
                    <a:pt x="0" y="2"/>
                    <a:pt x="0" y="5"/>
                  </a:cubicBezTo>
                  <a:cubicBezTo>
                    <a:pt x="0" y="8"/>
                    <a:pt x="2" y="10"/>
                    <a:pt x="5" y="10"/>
                  </a:cubicBezTo>
                </a:path>
              </a:pathLst>
            </a:custGeom>
            <a:solidFill>
              <a:schemeClr val="accent4">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51" name="Freeform 141"/>
            <p:cNvSpPr/>
            <p:nvPr/>
          </p:nvSpPr>
          <p:spPr bwMode="auto">
            <a:xfrm>
              <a:off x="1894681" y="5142852"/>
              <a:ext cx="188913" cy="38100"/>
            </a:xfrm>
            <a:custGeom>
              <a:avLst/>
              <a:gdLst>
                <a:gd name="T0" fmla="*/ 5 w 50"/>
                <a:gd name="T1" fmla="*/ 10 h 10"/>
                <a:gd name="T2" fmla="*/ 45 w 50"/>
                <a:gd name="T3" fmla="*/ 10 h 10"/>
                <a:gd name="T4" fmla="*/ 50 w 50"/>
                <a:gd name="T5" fmla="*/ 5 h 10"/>
                <a:gd name="T6" fmla="*/ 45 w 50"/>
                <a:gd name="T7" fmla="*/ 0 h 10"/>
                <a:gd name="T8" fmla="*/ 5 w 50"/>
                <a:gd name="T9" fmla="*/ 0 h 10"/>
                <a:gd name="T10" fmla="*/ 0 w 50"/>
                <a:gd name="T11" fmla="*/ 5 h 10"/>
                <a:gd name="T12" fmla="*/ 5 w 50"/>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0" h="10">
                  <a:moveTo>
                    <a:pt x="5" y="10"/>
                  </a:moveTo>
                  <a:cubicBezTo>
                    <a:pt x="45" y="10"/>
                    <a:pt x="45" y="10"/>
                    <a:pt x="45" y="10"/>
                  </a:cubicBezTo>
                  <a:cubicBezTo>
                    <a:pt x="48" y="10"/>
                    <a:pt x="50" y="8"/>
                    <a:pt x="50" y="5"/>
                  </a:cubicBezTo>
                  <a:cubicBezTo>
                    <a:pt x="50" y="3"/>
                    <a:pt x="48" y="0"/>
                    <a:pt x="45" y="0"/>
                  </a:cubicBezTo>
                  <a:cubicBezTo>
                    <a:pt x="5" y="0"/>
                    <a:pt x="5" y="0"/>
                    <a:pt x="5" y="0"/>
                  </a:cubicBezTo>
                  <a:cubicBezTo>
                    <a:pt x="2" y="0"/>
                    <a:pt x="0" y="3"/>
                    <a:pt x="0" y="5"/>
                  </a:cubicBezTo>
                  <a:cubicBezTo>
                    <a:pt x="0" y="8"/>
                    <a:pt x="2" y="10"/>
                    <a:pt x="5" y="10"/>
                  </a:cubicBezTo>
                </a:path>
              </a:pathLst>
            </a:custGeom>
            <a:solidFill>
              <a:schemeClr val="accent4">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55" name="Freeform 145"/>
            <p:cNvSpPr/>
            <p:nvPr/>
          </p:nvSpPr>
          <p:spPr bwMode="auto">
            <a:xfrm>
              <a:off x="1797844" y="4749152"/>
              <a:ext cx="3175" cy="22225"/>
            </a:xfrm>
            <a:custGeom>
              <a:avLst/>
              <a:gdLst>
                <a:gd name="T0" fmla="*/ 1 w 1"/>
                <a:gd name="T1" fmla="*/ 0 h 6"/>
                <a:gd name="T2" fmla="*/ 0 w 1"/>
                <a:gd name="T3" fmla="*/ 6 h 6"/>
                <a:gd name="T4" fmla="*/ 0 w 1"/>
                <a:gd name="T5" fmla="*/ 6 h 6"/>
                <a:gd name="T6" fmla="*/ 1 w 1"/>
                <a:gd name="T7" fmla="*/ 0 h 6"/>
              </a:gdLst>
              <a:ahLst/>
              <a:cxnLst>
                <a:cxn ang="0">
                  <a:pos x="T0" y="T1"/>
                </a:cxn>
                <a:cxn ang="0">
                  <a:pos x="T2" y="T3"/>
                </a:cxn>
                <a:cxn ang="0">
                  <a:pos x="T4" y="T5"/>
                </a:cxn>
                <a:cxn ang="0">
                  <a:pos x="T6" y="T7"/>
                </a:cxn>
              </a:cxnLst>
              <a:rect l="0" t="0" r="r" b="b"/>
              <a:pathLst>
                <a:path w="1" h="6">
                  <a:moveTo>
                    <a:pt x="1" y="0"/>
                  </a:moveTo>
                  <a:cubicBezTo>
                    <a:pt x="0" y="2"/>
                    <a:pt x="0" y="4"/>
                    <a:pt x="0" y="6"/>
                  </a:cubicBezTo>
                  <a:cubicBezTo>
                    <a:pt x="0" y="6"/>
                    <a:pt x="0" y="6"/>
                    <a:pt x="0" y="6"/>
                  </a:cubicBezTo>
                  <a:cubicBezTo>
                    <a:pt x="0" y="4"/>
                    <a:pt x="0" y="2"/>
                    <a:pt x="1" y="0"/>
                  </a:cubicBezTo>
                </a:path>
              </a:pathLst>
            </a:custGeom>
            <a:solidFill>
              <a:schemeClr val="accent4"/>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57" name="Freeform 147"/>
            <p:cNvSpPr>
              <a:spLocks noEditPoints="1"/>
            </p:cNvSpPr>
            <p:nvPr/>
          </p:nvSpPr>
          <p:spPr bwMode="auto">
            <a:xfrm>
              <a:off x="1578769" y="4357039"/>
              <a:ext cx="828675" cy="376238"/>
            </a:xfrm>
            <a:custGeom>
              <a:avLst/>
              <a:gdLst>
                <a:gd name="T0" fmla="*/ 3 w 220"/>
                <a:gd name="T1" fmla="*/ 75 h 100"/>
                <a:gd name="T2" fmla="*/ 0 w 220"/>
                <a:gd name="T3" fmla="*/ 88 h 100"/>
                <a:gd name="T4" fmla="*/ 33 w 220"/>
                <a:gd name="T5" fmla="*/ 95 h 100"/>
                <a:gd name="T6" fmla="*/ 36 w 220"/>
                <a:gd name="T7" fmla="*/ 86 h 100"/>
                <a:gd name="T8" fmla="*/ 3 w 220"/>
                <a:gd name="T9" fmla="*/ 75 h 100"/>
                <a:gd name="T10" fmla="*/ 29 w 220"/>
                <a:gd name="T11" fmla="*/ 33 h 100"/>
                <a:gd name="T12" fmla="*/ 21 w 220"/>
                <a:gd name="T13" fmla="*/ 43 h 100"/>
                <a:gd name="T14" fmla="*/ 48 w 220"/>
                <a:gd name="T15" fmla="*/ 64 h 100"/>
                <a:gd name="T16" fmla="*/ 54 w 220"/>
                <a:gd name="T17" fmla="*/ 58 h 100"/>
                <a:gd name="T18" fmla="*/ 29 w 220"/>
                <a:gd name="T19" fmla="*/ 33 h 100"/>
                <a:gd name="T20" fmla="*/ 70 w 220"/>
                <a:gd name="T21" fmla="*/ 7 h 100"/>
                <a:gd name="T22" fmla="*/ 58 w 220"/>
                <a:gd name="T23" fmla="*/ 12 h 100"/>
                <a:gd name="T24" fmla="*/ 74 w 220"/>
                <a:gd name="T25" fmla="*/ 43 h 100"/>
                <a:gd name="T26" fmla="*/ 82 w 220"/>
                <a:gd name="T27" fmla="*/ 39 h 100"/>
                <a:gd name="T28" fmla="*/ 70 w 220"/>
                <a:gd name="T29" fmla="*/ 7 h 100"/>
                <a:gd name="T30" fmla="*/ 119 w 220"/>
                <a:gd name="T31" fmla="*/ 1 h 100"/>
                <a:gd name="T32" fmla="*/ 109 w 220"/>
                <a:gd name="T33" fmla="*/ 0 h 100"/>
                <a:gd name="T34" fmla="*/ 107 w 220"/>
                <a:gd name="T35" fmla="*/ 0 h 100"/>
                <a:gd name="T36" fmla="*/ 107 w 220"/>
                <a:gd name="T37" fmla="*/ 0 h 100"/>
                <a:gd name="T38" fmla="*/ 106 w 220"/>
                <a:gd name="T39" fmla="*/ 0 h 100"/>
                <a:gd name="T40" fmla="*/ 107 w 220"/>
                <a:gd name="T41" fmla="*/ 34 h 100"/>
                <a:gd name="T42" fmla="*/ 108 w 220"/>
                <a:gd name="T43" fmla="*/ 34 h 100"/>
                <a:gd name="T44" fmla="*/ 108 w 220"/>
                <a:gd name="T45" fmla="*/ 34 h 100"/>
                <a:gd name="T46" fmla="*/ 109 w 220"/>
                <a:gd name="T47" fmla="*/ 34 h 100"/>
                <a:gd name="T48" fmla="*/ 116 w 220"/>
                <a:gd name="T49" fmla="*/ 35 h 100"/>
                <a:gd name="T50" fmla="*/ 119 w 220"/>
                <a:gd name="T51" fmla="*/ 1 h 100"/>
                <a:gd name="T52" fmla="*/ 165 w 220"/>
                <a:gd name="T53" fmla="*/ 15 h 100"/>
                <a:gd name="T54" fmla="*/ 154 w 220"/>
                <a:gd name="T55" fmla="*/ 9 h 100"/>
                <a:gd name="T56" fmla="*/ 140 w 220"/>
                <a:gd name="T57" fmla="*/ 41 h 100"/>
                <a:gd name="T58" fmla="*/ 148 w 220"/>
                <a:gd name="T59" fmla="*/ 45 h 100"/>
                <a:gd name="T60" fmla="*/ 165 w 220"/>
                <a:gd name="T61" fmla="*/ 15 h 100"/>
                <a:gd name="T62" fmla="*/ 201 w 220"/>
                <a:gd name="T63" fmla="*/ 49 h 100"/>
                <a:gd name="T64" fmla="*/ 193 w 220"/>
                <a:gd name="T65" fmla="*/ 38 h 100"/>
                <a:gd name="T66" fmla="*/ 167 w 220"/>
                <a:gd name="T67" fmla="*/ 61 h 100"/>
                <a:gd name="T68" fmla="*/ 173 w 220"/>
                <a:gd name="T69" fmla="*/ 68 h 100"/>
                <a:gd name="T70" fmla="*/ 201 w 220"/>
                <a:gd name="T71" fmla="*/ 49 h 100"/>
                <a:gd name="T72" fmla="*/ 220 w 220"/>
                <a:gd name="T73" fmla="*/ 94 h 100"/>
                <a:gd name="T74" fmla="*/ 217 w 220"/>
                <a:gd name="T75" fmla="*/ 81 h 100"/>
                <a:gd name="T76" fmla="*/ 184 w 220"/>
                <a:gd name="T77" fmla="*/ 91 h 100"/>
                <a:gd name="T78" fmla="*/ 186 w 220"/>
                <a:gd name="T79" fmla="*/ 100 h 100"/>
                <a:gd name="T80" fmla="*/ 220 w 220"/>
                <a:gd name="T81" fmla="*/ 9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0" h="100">
                  <a:moveTo>
                    <a:pt x="3" y="75"/>
                  </a:moveTo>
                  <a:cubicBezTo>
                    <a:pt x="2" y="79"/>
                    <a:pt x="1" y="83"/>
                    <a:pt x="0" y="88"/>
                  </a:cubicBezTo>
                  <a:cubicBezTo>
                    <a:pt x="33" y="95"/>
                    <a:pt x="33" y="95"/>
                    <a:pt x="33" y="95"/>
                  </a:cubicBezTo>
                  <a:cubicBezTo>
                    <a:pt x="34" y="92"/>
                    <a:pt x="35" y="89"/>
                    <a:pt x="36" y="86"/>
                  </a:cubicBezTo>
                  <a:lnTo>
                    <a:pt x="3" y="75"/>
                  </a:lnTo>
                  <a:close/>
                  <a:moveTo>
                    <a:pt x="29" y="33"/>
                  </a:moveTo>
                  <a:cubicBezTo>
                    <a:pt x="26" y="37"/>
                    <a:pt x="23" y="40"/>
                    <a:pt x="21" y="43"/>
                  </a:cubicBezTo>
                  <a:cubicBezTo>
                    <a:pt x="48" y="64"/>
                    <a:pt x="48" y="64"/>
                    <a:pt x="48" y="64"/>
                  </a:cubicBezTo>
                  <a:cubicBezTo>
                    <a:pt x="50" y="62"/>
                    <a:pt x="52" y="60"/>
                    <a:pt x="54" y="58"/>
                  </a:cubicBezTo>
                  <a:lnTo>
                    <a:pt x="29" y="33"/>
                  </a:lnTo>
                  <a:close/>
                  <a:moveTo>
                    <a:pt x="70" y="7"/>
                  </a:moveTo>
                  <a:cubicBezTo>
                    <a:pt x="66" y="9"/>
                    <a:pt x="62" y="10"/>
                    <a:pt x="58" y="12"/>
                  </a:cubicBezTo>
                  <a:cubicBezTo>
                    <a:pt x="74" y="43"/>
                    <a:pt x="74" y="43"/>
                    <a:pt x="74" y="43"/>
                  </a:cubicBezTo>
                  <a:cubicBezTo>
                    <a:pt x="77" y="41"/>
                    <a:pt x="79" y="40"/>
                    <a:pt x="82" y="39"/>
                  </a:cubicBezTo>
                  <a:lnTo>
                    <a:pt x="70" y="7"/>
                  </a:lnTo>
                  <a:close/>
                  <a:moveTo>
                    <a:pt x="119" y="1"/>
                  </a:moveTo>
                  <a:cubicBezTo>
                    <a:pt x="116" y="0"/>
                    <a:pt x="112" y="0"/>
                    <a:pt x="109" y="0"/>
                  </a:cubicBezTo>
                  <a:cubicBezTo>
                    <a:pt x="108" y="0"/>
                    <a:pt x="108" y="0"/>
                    <a:pt x="107" y="0"/>
                  </a:cubicBezTo>
                  <a:cubicBezTo>
                    <a:pt x="107" y="0"/>
                    <a:pt x="107" y="0"/>
                    <a:pt x="107" y="0"/>
                  </a:cubicBezTo>
                  <a:cubicBezTo>
                    <a:pt x="107" y="0"/>
                    <a:pt x="106" y="0"/>
                    <a:pt x="106" y="0"/>
                  </a:cubicBezTo>
                  <a:cubicBezTo>
                    <a:pt x="107" y="34"/>
                    <a:pt x="107" y="34"/>
                    <a:pt x="107" y="34"/>
                  </a:cubicBezTo>
                  <a:cubicBezTo>
                    <a:pt x="108" y="34"/>
                    <a:pt x="108" y="34"/>
                    <a:pt x="108" y="34"/>
                  </a:cubicBezTo>
                  <a:cubicBezTo>
                    <a:pt x="108" y="34"/>
                    <a:pt x="108" y="34"/>
                    <a:pt x="108" y="34"/>
                  </a:cubicBezTo>
                  <a:cubicBezTo>
                    <a:pt x="108" y="34"/>
                    <a:pt x="109" y="34"/>
                    <a:pt x="109" y="34"/>
                  </a:cubicBezTo>
                  <a:cubicBezTo>
                    <a:pt x="111" y="34"/>
                    <a:pt x="114" y="35"/>
                    <a:pt x="116" y="35"/>
                  </a:cubicBezTo>
                  <a:lnTo>
                    <a:pt x="119" y="1"/>
                  </a:lnTo>
                  <a:close/>
                  <a:moveTo>
                    <a:pt x="165" y="15"/>
                  </a:moveTo>
                  <a:cubicBezTo>
                    <a:pt x="162" y="13"/>
                    <a:pt x="158" y="11"/>
                    <a:pt x="154" y="9"/>
                  </a:cubicBezTo>
                  <a:cubicBezTo>
                    <a:pt x="140" y="41"/>
                    <a:pt x="140" y="41"/>
                    <a:pt x="140" y="41"/>
                  </a:cubicBezTo>
                  <a:cubicBezTo>
                    <a:pt x="143" y="42"/>
                    <a:pt x="146" y="43"/>
                    <a:pt x="148" y="45"/>
                  </a:cubicBezTo>
                  <a:lnTo>
                    <a:pt x="165" y="15"/>
                  </a:lnTo>
                  <a:close/>
                  <a:moveTo>
                    <a:pt x="201" y="49"/>
                  </a:moveTo>
                  <a:cubicBezTo>
                    <a:pt x="199" y="45"/>
                    <a:pt x="196" y="42"/>
                    <a:pt x="193" y="38"/>
                  </a:cubicBezTo>
                  <a:cubicBezTo>
                    <a:pt x="167" y="61"/>
                    <a:pt x="167" y="61"/>
                    <a:pt x="167" y="61"/>
                  </a:cubicBezTo>
                  <a:cubicBezTo>
                    <a:pt x="169" y="63"/>
                    <a:pt x="171" y="66"/>
                    <a:pt x="173" y="68"/>
                  </a:cubicBezTo>
                  <a:lnTo>
                    <a:pt x="201" y="49"/>
                  </a:lnTo>
                  <a:close/>
                  <a:moveTo>
                    <a:pt x="220" y="94"/>
                  </a:moveTo>
                  <a:cubicBezTo>
                    <a:pt x="219" y="90"/>
                    <a:pt x="218" y="85"/>
                    <a:pt x="217" y="81"/>
                  </a:cubicBezTo>
                  <a:cubicBezTo>
                    <a:pt x="184" y="91"/>
                    <a:pt x="184" y="91"/>
                    <a:pt x="184" y="91"/>
                  </a:cubicBezTo>
                  <a:cubicBezTo>
                    <a:pt x="185" y="94"/>
                    <a:pt x="185" y="96"/>
                    <a:pt x="186" y="100"/>
                  </a:cubicBezTo>
                  <a:lnTo>
                    <a:pt x="220" y="94"/>
                  </a:lnTo>
                  <a:close/>
                </a:path>
              </a:pathLst>
            </a:custGeom>
            <a:solidFill>
              <a:schemeClr val="accent4"/>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nvGrpSpPr>
            <p:cNvPr id="291" name="Group 290"/>
            <p:cNvGrpSpPr/>
            <p:nvPr/>
          </p:nvGrpSpPr>
          <p:grpSpPr>
            <a:xfrm>
              <a:off x="515171" y="4990939"/>
              <a:ext cx="1144534" cy="1065090"/>
              <a:chOff x="296067" y="3765600"/>
              <a:chExt cx="2698751" cy="2511426"/>
            </a:xfrm>
          </p:grpSpPr>
          <p:sp>
            <p:nvSpPr>
              <p:cNvPr id="160" name="Rectangle 150"/>
              <p:cNvSpPr>
                <a:spLocks noChangeArrowheads="1"/>
              </p:cNvSpPr>
              <p:nvPr/>
            </p:nvSpPr>
            <p:spPr bwMode="auto">
              <a:xfrm>
                <a:off x="1462880" y="5862688"/>
                <a:ext cx="425450" cy="312738"/>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61" name="Freeform 151"/>
              <p:cNvSpPr/>
              <p:nvPr/>
            </p:nvSpPr>
            <p:spPr bwMode="auto">
              <a:xfrm>
                <a:off x="1315243" y="6145263"/>
                <a:ext cx="719138" cy="131763"/>
              </a:xfrm>
              <a:custGeom>
                <a:avLst/>
                <a:gdLst>
                  <a:gd name="T0" fmla="*/ 191 w 191"/>
                  <a:gd name="T1" fmla="*/ 35 h 35"/>
                  <a:gd name="T2" fmla="*/ 0 w 191"/>
                  <a:gd name="T3" fmla="*/ 35 h 35"/>
                  <a:gd name="T4" fmla="*/ 0 w 191"/>
                  <a:gd name="T5" fmla="*/ 24 h 35"/>
                  <a:gd name="T6" fmla="*/ 23 w 191"/>
                  <a:gd name="T7" fmla="*/ 0 h 35"/>
                  <a:gd name="T8" fmla="*/ 168 w 191"/>
                  <a:gd name="T9" fmla="*/ 0 h 35"/>
                  <a:gd name="T10" fmla="*/ 191 w 191"/>
                  <a:gd name="T11" fmla="*/ 24 h 35"/>
                  <a:gd name="T12" fmla="*/ 191 w 19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91" h="35">
                    <a:moveTo>
                      <a:pt x="191" y="35"/>
                    </a:moveTo>
                    <a:cubicBezTo>
                      <a:pt x="0" y="35"/>
                      <a:pt x="0" y="35"/>
                      <a:pt x="0" y="35"/>
                    </a:cubicBezTo>
                    <a:cubicBezTo>
                      <a:pt x="0" y="24"/>
                      <a:pt x="0" y="24"/>
                      <a:pt x="0" y="24"/>
                    </a:cubicBezTo>
                    <a:cubicBezTo>
                      <a:pt x="0" y="11"/>
                      <a:pt x="10" y="0"/>
                      <a:pt x="23" y="0"/>
                    </a:cubicBezTo>
                    <a:cubicBezTo>
                      <a:pt x="168" y="0"/>
                      <a:pt x="168" y="0"/>
                      <a:pt x="168" y="0"/>
                    </a:cubicBezTo>
                    <a:cubicBezTo>
                      <a:pt x="181" y="0"/>
                      <a:pt x="191" y="11"/>
                      <a:pt x="191" y="24"/>
                    </a:cubicBezTo>
                    <a:lnTo>
                      <a:pt x="191" y="35"/>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59" name="Freeform 149"/>
              <p:cNvSpPr/>
              <p:nvPr/>
            </p:nvSpPr>
            <p:spPr bwMode="auto">
              <a:xfrm>
                <a:off x="296067" y="4306938"/>
                <a:ext cx="2698751" cy="1597026"/>
              </a:xfrm>
              <a:custGeom>
                <a:avLst/>
                <a:gdLst>
                  <a:gd name="T0" fmla="*/ 679 w 717"/>
                  <a:gd name="T1" fmla="*/ 414 h 425"/>
                  <a:gd name="T2" fmla="*/ 679 w 717"/>
                  <a:gd name="T3" fmla="*/ 402 h 425"/>
                  <a:gd name="T4" fmla="*/ 37 w 717"/>
                  <a:gd name="T5" fmla="*/ 402 h 425"/>
                  <a:gd name="T6" fmla="*/ 27 w 717"/>
                  <a:gd name="T7" fmla="*/ 398 h 425"/>
                  <a:gd name="T8" fmla="*/ 23 w 717"/>
                  <a:gd name="T9" fmla="*/ 388 h 425"/>
                  <a:gd name="T10" fmla="*/ 23 w 717"/>
                  <a:gd name="T11" fmla="*/ 38 h 425"/>
                  <a:gd name="T12" fmla="*/ 27 w 717"/>
                  <a:gd name="T13" fmla="*/ 28 h 425"/>
                  <a:gd name="T14" fmla="*/ 37 w 717"/>
                  <a:gd name="T15" fmla="*/ 23 h 425"/>
                  <a:gd name="T16" fmla="*/ 679 w 717"/>
                  <a:gd name="T17" fmla="*/ 23 h 425"/>
                  <a:gd name="T18" fmla="*/ 690 w 717"/>
                  <a:gd name="T19" fmla="*/ 28 h 425"/>
                  <a:gd name="T20" fmla="*/ 694 w 717"/>
                  <a:gd name="T21" fmla="*/ 38 h 425"/>
                  <a:gd name="T22" fmla="*/ 694 w 717"/>
                  <a:gd name="T23" fmla="*/ 388 h 425"/>
                  <a:gd name="T24" fmla="*/ 690 w 717"/>
                  <a:gd name="T25" fmla="*/ 398 h 425"/>
                  <a:gd name="T26" fmla="*/ 679 w 717"/>
                  <a:gd name="T27" fmla="*/ 402 h 425"/>
                  <a:gd name="T28" fmla="*/ 679 w 717"/>
                  <a:gd name="T29" fmla="*/ 414 h 425"/>
                  <a:gd name="T30" fmla="*/ 679 w 717"/>
                  <a:gd name="T31" fmla="*/ 425 h 425"/>
                  <a:gd name="T32" fmla="*/ 706 w 717"/>
                  <a:gd name="T33" fmla="*/ 414 h 425"/>
                  <a:gd name="T34" fmla="*/ 717 w 717"/>
                  <a:gd name="T35" fmla="*/ 388 h 425"/>
                  <a:gd name="T36" fmla="*/ 717 w 717"/>
                  <a:gd name="T37" fmla="*/ 38 h 425"/>
                  <a:gd name="T38" fmla="*/ 706 w 717"/>
                  <a:gd name="T39" fmla="*/ 11 h 425"/>
                  <a:gd name="T40" fmla="*/ 679 w 717"/>
                  <a:gd name="T41" fmla="*/ 0 h 425"/>
                  <a:gd name="T42" fmla="*/ 37 w 717"/>
                  <a:gd name="T43" fmla="*/ 0 h 425"/>
                  <a:gd name="T44" fmla="*/ 11 w 717"/>
                  <a:gd name="T45" fmla="*/ 11 h 425"/>
                  <a:gd name="T46" fmla="*/ 0 w 717"/>
                  <a:gd name="T47" fmla="*/ 38 h 425"/>
                  <a:gd name="T48" fmla="*/ 0 w 717"/>
                  <a:gd name="T49" fmla="*/ 388 h 425"/>
                  <a:gd name="T50" fmla="*/ 11 w 717"/>
                  <a:gd name="T51" fmla="*/ 414 h 425"/>
                  <a:gd name="T52" fmla="*/ 37 w 717"/>
                  <a:gd name="T53" fmla="*/ 425 h 425"/>
                  <a:gd name="T54" fmla="*/ 679 w 717"/>
                  <a:gd name="T55" fmla="*/ 425 h 425"/>
                  <a:gd name="T56" fmla="*/ 679 w 717"/>
                  <a:gd name="T57" fmla="*/ 41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7" h="425">
                    <a:moveTo>
                      <a:pt x="679" y="414"/>
                    </a:moveTo>
                    <a:cubicBezTo>
                      <a:pt x="679" y="402"/>
                      <a:pt x="679" y="402"/>
                      <a:pt x="679" y="402"/>
                    </a:cubicBezTo>
                    <a:cubicBezTo>
                      <a:pt x="37" y="402"/>
                      <a:pt x="37" y="402"/>
                      <a:pt x="37" y="402"/>
                    </a:cubicBezTo>
                    <a:cubicBezTo>
                      <a:pt x="33" y="402"/>
                      <a:pt x="30" y="401"/>
                      <a:pt x="27" y="398"/>
                    </a:cubicBezTo>
                    <a:cubicBezTo>
                      <a:pt x="24" y="395"/>
                      <a:pt x="23" y="392"/>
                      <a:pt x="23" y="388"/>
                    </a:cubicBezTo>
                    <a:cubicBezTo>
                      <a:pt x="23" y="38"/>
                      <a:pt x="23" y="38"/>
                      <a:pt x="23" y="38"/>
                    </a:cubicBezTo>
                    <a:cubicBezTo>
                      <a:pt x="23" y="34"/>
                      <a:pt x="24" y="30"/>
                      <a:pt x="27" y="28"/>
                    </a:cubicBezTo>
                    <a:cubicBezTo>
                      <a:pt x="30" y="25"/>
                      <a:pt x="33" y="23"/>
                      <a:pt x="37" y="23"/>
                    </a:cubicBezTo>
                    <a:cubicBezTo>
                      <a:pt x="679" y="23"/>
                      <a:pt x="679" y="23"/>
                      <a:pt x="679" y="23"/>
                    </a:cubicBezTo>
                    <a:cubicBezTo>
                      <a:pt x="683" y="23"/>
                      <a:pt x="687" y="25"/>
                      <a:pt x="690" y="28"/>
                    </a:cubicBezTo>
                    <a:cubicBezTo>
                      <a:pt x="692" y="30"/>
                      <a:pt x="694" y="34"/>
                      <a:pt x="694" y="38"/>
                    </a:cubicBezTo>
                    <a:cubicBezTo>
                      <a:pt x="694" y="388"/>
                      <a:pt x="694" y="388"/>
                      <a:pt x="694" y="388"/>
                    </a:cubicBezTo>
                    <a:cubicBezTo>
                      <a:pt x="694" y="392"/>
                      <a:pt x="692" y="395"/>
                      <a:pt x="690" y="398"/>
                    </a:cubicBezTo>
                    <a:cubicBezTo>
                      <a:pt x="687" y="401"/>
                      <a:pt x="683" y="402"/>
                      <a:pt x="679" y="402"/>
                    </a:cubicBezTo>
                    <a:cubicBezTo>
                      <a:pt x="679" y="414"/>
                      <a:pt x="679" y="414"/>
                      <a:pt x="679" y="414"/>
                    </a:cubicBezTo>
                    <a:cubicBezTo>
                      <a:pt x="679" y="425"/>
                      <a:pt x="679" y="425"/>
                      <a:pt x="679" y="425"/>
                    </a:cubicBezTo>
                    <a:cubicBezTo>
                      <a:pt x="690" y="425"/>
                      <a:pt x="699" y="421"/>
                      <a:pt x="706" y="414"/>
                    </a:cubicBezTo>
                    <a:cubicBezTo>
                      <a:pt x="712" y="407"/>
                      <a:pt x="717" y="398"/>
                      <a:pt x="717" y="388"/>
                    </a:cubicBezTo>
                    <a:cubicBezTo>
                      <a:pt x="717" y="38"/>
                      <a:pt x="717" y="38"/>
                      <a:pt x="717" y="38"/>
                    </a:cubicBezTo>
                    <a:cubicBezTo>
                      <a:pt x="717" y="28"/>
                      <a:pt x="712" y="18"/>
                      <a:pt x="706" y="11"/>
                    </a:cubicBezTo>
                    <a:cubicBezTo>
                      <a:pt x="699" y="5"/>
                      <a:pt x="690" y="0"/>
                      <a:pt x="679" y="0"/>
                    </a:cubicBezTo>
                    <a:cubicBezTo>
                      <a:pt x="37" y="0"/>
                      <a:pt x="37" y="0"/>
                      <a:pt x="37" y="0"/>
                    </a:cubicBezTo>
                    <a:cubicBezTo>
                      <a:pt x="27" y="0"/>
                      <a:pt x="17" y="5"/>
                      <a:pt x="11" y="11"/>
                    </a:cubicBezTo>
                    <a:cubicBezTo>
                      <a:pt x="4" y="18"/>
                      <a:pt x="0" y="28"/>
                      <a:pt x="0" y="38"/>
                    </a:cubicBezTo>
                    <a:cubicBezTo>
                      <a:pt x="0" y="388"/>
                      <a:pt x="0" y="388"/>
                      <a:pt x="0" y="388"/>
                    </a:cubicBezTo>
                    <a:cubicBezTo>
                      <a:pt x="0" y="398"/>
                      <a:pt x="4" y="407"/>
                      <a:pt x="11" y="414"/>
                    </a:cubicBezTo>
                    <a:cubicBezTo>
                      <a:pt x="17" y="421"/>
                      <a:pt x="27" y="425"/>
                      <a:pt x="37" y="425"/>
                    </a:cubicBezTo>
                    <a:cubicBezTo>
                      <a:pt x="679" y="425"/>
                      <a:pt x="679" y="425"/>
                      <a:pt x="679" y="425"/>
                    </a:cubicBezTo>
                    <a:lnTo>
                      <a:pt x="679" y="41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62" name="Rectangle 152"/>
              <p:cNvSpPr>
                <a:spLocks noChangeArrowheads="1"/>
              </p:cNvSpPr>
              <p:nvPr/>
            </p:nvSpPr>
            <p:spPr bwMode="auto">
              <a:xfrm>
                <a:off x="740568" y="4637138"/>
                <a:ext cx="44450" cy="996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63" name="Freeform 153"/>
              <p:cNvSpPr/>
              <p:nvPr/>
            </p:nvSpPr>
            <p:spPr bwMode="auto">
              <a:xfrm>
                <a:off x="740568" y="4637138"/>
                <a:ext cx="44450" cy="996950"/>
              </a:xfrm>
              <a:custGeom>
                <a:avLst/>
                <a:gdLst>
                  <a:gd name="T0" fmla="*/ 28 w 28"/>
                  <a:gd name="T1" fmla="*/ 628 h 628"/>
                  <a:gd name="T2" fmla="*/ 0 w 28"/>
                  <a:gd name="T3" fmla="*/ 628 h 628"/>
                  <a:gd name="T4" fmla="*/ 0 w 28"/>
                  <a:gd name="T5" fmla="*/ 0 h 628"/>
                  <a:gd name="T6" fmla="*/ 28 w 28"/>
                  <a:gd name="T7" fmla="*/ 0 h 628"/>
                </a:gdLst>
                <a:ahLst/>
                <a:cxnLst>
                  <a:cxn ang="0">
                    <a:pos x="T0" y="T1"/>
                  </a:cxn>
                  <a:cxn ang="0">
                    <a:pos x="T2" y="T3"/>
                  </a:cxn>
                  <a:cxn ang="0">
                    <a:pos x="T4" y="T5"/>
                  </a:cxn>
                  <a:cxn ang="0">
                    <a:pos x="T6" y="T7"/>
                  </a:cxn>
                </a:cxnLst>
                <a:rect l="0" t="0" r="r" b="b"/>
                <a:pathLst>
                  <a:path w="28" h="628">
                    <a:moveTo>
                      <a:pt x="28" y="628"/>
                    </a:moveTo>
                    <a:lnTo>
                      <a:pt x="0" y="628"/>
                    </a:lnTo>
                    <a:lnTo>
                      <a:pt x="0"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64" name="Freeform 154"/>
              <p:cNvSpPr/>
              <p:nvPr/>
            </p:nvSpPr>
            <p:spPr bwMode="auto">
              <a:xfrm>
                <a:off x="732630" y="4629200"/>
                <a:ext cx="60325" cy="1008063"/>
              </a:xfrm>
              <a:custGeom>
                <a:avLst/>
                <a:gdLst>
                  <a:gd name="T0" fmla="*/ 14 w 16"/>
                  <a:gd name="T1" fmla="*/ 266 h 268"/>
                  <a:gd name="T2" fmla="*/ 3 w 16"/>
                  <a:gd name="T3" fmla="*/ 266 h 268"/>
                  <a:gd name="T4" fmla="*/ 3 w 16"/>
                  <a:gd name="T5" fmla="*/ 3 h 268"/>
                  <a:gd name="T6" fmla="*/ 14 w 16"/>
                  <a:gd name="T7" fmla="*/ 3 h 268"/>
                  <a:gd name="T8" fmla="*/ 16 w 16"/>
                  <a:gd name="T9" fmla="*/ 2 h 268"/>
                  <a:gd name="T10" fmla="*/ 14 w 16"/>
                  <a:gd name="T11" fmla="*/ 0 h 268"/>
                  <a:gd name="T12" fmla="*/ 2 w 16"/>
                  <a:gd name="T13" fmla="*/ 0 h 268"/>
                  <a:gd name="T14" fmla="*/ 1 w 16"/>
                  <a:gd name="T15" fmla="*/ 1 h 268"/>
                  <a:gd name="T16" fmla="*/ 0 w 16"/>
                  <a:gd name="T17" fmla="*/ 2 h 268"/>
                  <a:gd name="T18" fmla="*/ 0 w 16"/>
                  <a:gd name="T19" fmla="*/ 267 h 268"/>
                  <a:gd name="T20" fmla="*/ 1 w 16"/>
                  <a:gd name="T21" fmla="*/ 268 h 268"/>
                  <a:gd name="T22" fmla="*/ 2 w 16"/>
                  <a:gd name="T23" fmla="*/ 268 h 268"/>
                  <a:gd name="T24" fmla="*/ 14 w 16"/>
                  <a:gd name="T25" fmla="*/ 268 h 268"/>
                  <a:gd name="T26" fmla="*/ 16 w 16"/>
                  <a:gd name="T27" fmla="*/ 267 h 268"/>
                  <a:gd name="T28" fmla="*/ 14 w 16"/>
                  <a:gd name="T29" fmla="*/ 266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68">
                    <a:moveTo>
                      <a:pt x="14" y="266"/>
                    </a:moveTo>
                    <a:cubicBezTo>
                      <a:pt x="3" y="266"/>
                      <a:pt x="3" y="266"/>
                      <a:pt x="3" y="266"/>
                    </a:cubicBezTo>
                    <a:cubicBezTo>
                      <a:pt x="3" y="3"/>
                      <a:pt x="3" y="3"/>
                      <a:pt x="3" y="3"/>
                    </a:cubicBezTo>
                    <a:cubicBezTo>
                      <a:pt x="14" y="3"/>
                      <a:pt x="14" y="3"/>
                      <a:pt x="14" y="3"/>
                    </a:cubicBezTo>
                    <a:cubicBezTo>
                      <a:pt x="15" y="3"/>
                      <a:pt x="16" y="2"/>
                      <a:pt x="16" y="2"/>
                    </a:cubicBezTo>
                    <a:cubicBezTo>
                      <a:pt x="16" y="1"/>
                      <a:pt x="15" y="0"/>
                      <a:pt x="14" y="0"/>
                    </a:cubicBezTo>
                    <a:cubicBezTo>
                      <a:pt x="2" y="0"/>
                      <a:pt x="2" y="0"/>
                      <a:pt x="2" y="0"/>
                    </a:cubicBezTo>
                    <a:cubicBezTo>
                      <a:pt x="1" y="1"/>
                      <a:pt x="1" y="1"/>
                      <a:pt x="1" y="1"/>
                    </a:cubicBezTo>
                    <a:cubicBezTo>
                      <a:pt x="0" y="2"/>
                      <a:pt x="0" y="2"/>
                      <a:pt x="0" y="2"/>
                    </a:cubicBezTo>
                    <a:cubicBezTo>
                      <a:pt x="0" y="267"/>
                      <a:pt x="0" y="267"/>
                      <a:pt x="0" y="267"/>
                    </a:cubicBezTo>
                    <a:cubicBezTo>
                      <a:pt x="1" y="268"/>
                      <a:pt x="1" y="268"/>
                      <a:pt x="1" y="268"/>
                    </a:cubicBezTo>
                    <a:cubicBezTo>
                      <a:pt x="2" y="268"/>
                      <a:pt x="2" y="268"/>
                      <a:pt x="2" y="268"/>
                    </a:cubicBezTo>
                    <a:cubicBezTo>
                      <a:pt x="14" y="268"/>
                      <a:pt x="14" y="268"/>
                      <a:pt x="14" y="268"/>
                    </a:cubicBezTo>
                    <a:cubicBezTo>
                      <a:pt x="15" y="268"/>
                      <a:pt x="16" y="268"/>
                      <a:pt x="16" y="267"/>
                    </a:cubicBezTo>
                    <a:cubicBezTo>
                      <a:pt x="16" y="266"/>
                      <a:pt x="15" y="266"/>
                      <a:pt x="14" y="266"/>
                    </a:cubicBezTo>
                    <a:close/>
                  </a:path>
                </a:pathLst>
              </a:custGeom>
              <a:solidFill>
                <a:schemeClr val="accent4">
                  <a:lumMod val="60000"/>
                  <a:lumOff val="40000"/>
                </a:schemeClr>
              </a:solidFill>
              <a:ln w="9525">
                <a:noFill/>
                <a:round/>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65" name="Freeform 155"/>
              <p:cNvSpPr/>
              <p:nvPr/>
            </p:nvSpPr>
            <p:spPr bwMode="auto">
              <a:xfrm>
                <a:off x="973930" y="4637138"/>
                <a:ext cx="0" cy="996950"/>
              </a:xfrm>
              <a:custGeom>
                <a:avLst/>
                <a:gdLst>
                  <a:gd name="T0" fmla="*/ 628 h 628"/>
                  <a:gd name="T1" fmla="*/ 0 h 628"/>
                  <a:gd name="T2" fmla="*/ 628 h 628"/>
                </a:gdLst>
                <a:ahLst/>
                <a:cxnLst>
                  <a:cxn ang="0">
                    <a:pos x="0" y="T0"/>
                  </a:cxn>
                  <a:cxn ang="0">
                    <a:pos x="0" y="T1"/>
                  </a:cxn>
                  <a:cxn ang="0">
                    <a:pos x="0" y="T2"/>
                  </a:cxn>
                </a:cxnLst>
                <a:rect l="0" t="0" r="r" b="b"/>
                <a:pathLst>
                  <a:path h="628">
                    <a:moveTo>
                      <a:pt x="0" y="628"/>
                    </a:moveTo>
                    <a:lnTo>
                      <a:pt x="0" y="0"/>
                    </a:lnTo>
                    <a:lnTo>
                      <a:pt x="0" y="6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66" name="Line 156"/>
              <p:cNvSpPr>
                <a:spLocks noChangeShapeType="1"/>
              </p:cNvSpPr>
              <p:nvPr/>
            </p:nvSpPr>
            <p:spPr bwMode="auto">
              <a:xfrm flipV="1">
                <a:off x="973930" y="4637138"/>
                <a:ext cx="0" cy="996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67" name="Freeform 157"/>
              <p:cNvSpPr/>
              <p:nvPr/>
            </p:nvSpPr>
            <p:spPr bwMode="auto">
              <a:xfrm>
                <a:off x="965993" y="4629200"/>
                <a:ext cx="11113" cy="1008063"/>
              </a:xfrm>
              <a:custGeom>
                <a:avLst/>
                <a:gdLst>
                  <a:gd name="T0" fmla="*/ 3 w 3"/>
                  <a:gd name="T1" fmla="*/ 267 h 268"/>
                  <a:gd name="T2" fmla="*/ 3 w 3"/>
                  <a:gd name="T3" fmla="*/ 2 h 268"/>
                  <a:gd name="T4" fmla="*/ 2 w 3"/>
                  <a:gd name="T5" fmla="*/ 0 h 268"/>
                  <a:gd name="T6" fmla="*/ 0 w 3"/>
                  <a:gd name="T7" fmla="*/ 2 h 268"/>
                  <a:gd name="T8" fmla="*/ 0 w 3"/>
                  <a:gd name="T9" fmla="*/ 267 h 268"/>
                  <a:gd name="T10" fmla="*/ 2 w 3"/>
                  <a:gd name="T11" fmla="*/ 268 h 268"/>
                  <a:gd name="T12" fmla="*/ 3 w 3"/>
                  <a:gd name="T13" fmla="*/ 267 h 268"/>
                </a:gdLst>
                <a:ahLst/>
                <a:cxnLst>
                  <a:cxn ang="0">
                    <a:pos x="T0" y="T1"/>
                  </a:cxn>
                  <a:cxn ang="0">
                    <a:pos x="T2" y="T3"/>
                  </a:cxn>
                  <a:cxn ang="0">
                    <a:pos x="T4" y="T5"/>
                  </a:cxn>
                  <a:cxn ang="0">
                    <a:pos x="T6" y="T7"/>
                  </a:cxn>
                  <a:cxn ang="0">
                    <a:pos x="T8" y="T9"/>
                  </a:cxn>
                  <a:cxn ang="0">
                    <a:pos x="T10" y="T11"/>
                  </a:cxn>
                  <a:cxn ang="0">
                    <a:pos x="T12" y="T13"/>
                  </a:cxn>
                </a:cxnLst>
                <a:rect l="0" t="0" r="r" b="b"/>
                <a:pathLst>
                  <a:path w="3" h="268">
                    <a:moveTo>
                      <a:pt x="3" y="267"/>
                    </a:moveTo>
                    <a:cubicBezTo>
                      <a:pt x="3" y="2"/>
                      <a:pt x="3" y="2"/>
                      <a:pt x="3" y="2"/>
                    </a:cubicBezTo>
                    <a:cubicBezTo>
                      <a:pt x="3" y="1"/>
                      <a:pt x="2" y="0"/>
                      <a:pt x="2" y="0"/>
                    </a:cubicBezTo>
                    <a:cubicBezTo>
                      <a:pt x="1" y="0"/>
                      <a:pt x="0" y="1"/>
                      <a:pt x="0" y="2"/>
                    </a:cubicBezTo>
                    <a:cubicBezTo>
                      <a:pt x="0" y="267"/>
                      <a:pt x="0" y="267"/>
                      <a:pt x="0" y="267"/>
                    </a:cubicBezTo>
                    <a:cubicBezTo>
                      <a:pt x="0" y="268"/>
                      <a:pt x="1" y="268"/>
                      <a:pt x="2" y="268"/>
                    </a:cubicBezTo>
                    <a:cubicBezTo>
                      <a:pt x="2" y="268"/>
                      <a:pt x="3" y="268"/>
                      <a:pt x="3" y="267"/>
                    </a:cubicBezTo>
                  </a:path>
                </a:pathLst>
              </a:custGeom>
              <a:solidFill>
                <a:schemeClr val="accent4">
                  <a:lumMod val="60000"/>
                  <a:lumOff val="40000"/>
                </a:schemeClr>
              </a:solidFill>
              <a:ln w="9525">
                <a:noFill/>
                <a:round/>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68" name="Freeform 158"/>
              <p:cNvSpPr/>
              <p:nvPr/>
            </p:nvSpPr>
            <p:spPr bwMode="auto">
              <a:xfrm>
                <a:off x="1207293" y="4637138"/>
                <a:ext cx="0" cy="996950"/>
              </a:xfrm>
              <a:custGeom>
                <a:avLst/>
                <a:gdLst>
                  <a:gd name="T0" fmla="*/ 628 h 628"/>
                  <a:gd name="T1" fmla="*/ 0 h 628"/>
                  <a:gd name="T2" fmla="*/ 628 h 628"/>
                </a:gdLst>
                <a:ahLst/>
                <a:cxnLst>
                  <a:cxn ang="0">
                    <a:pos x="0" y="T0"/>
                  </a:cxn>
                  <a:cxn ang="0">
                    <a:pos x="0" y="T1"/>
                  </a:cxn>
                  <a:cxn ang="0">
                    <a:pos x="0" y="T2"/>
                  </a:cxn>
                </a:cxnLst>
                <a:rect l="0" t="0" r="r" b="b"/>
                <a:pathLst>
                  <a:path h="628">
                    <a:moveTo>
                      <a:pt x="0" y="628"/>
                    </a:moveTo>
                    <a:lnTo>
                      <a:pt x="0" y="0"/>
                    </a:lnTo>
                    <a:lnTo>
                      <a:pt x="0" y="6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69" name="Line 159"/>
              <p:cNvSpPr>
                <a:spLocks noChangeShapeType="1"/>
              </p:cNvSpPr>
              <p:nvPr/>
            </p:nvSpPr>
            <p:spPr bwMode="auto">
              <a:xfrm flipV="1">
                <a:off x="1207293" y="4637138"/>
                <a:ext cx="0" cy="996950"/>
              </a:xfrm>
              <a:prstGeom prst="line">
                <a:avLst/>
              </a:prstGeom>
              <a:solidFill>
                <a:schemeClr val="accent4">
                  <a:lumMod val="60000"/>
                  <a:lumOff val="40000"/>
                </a:schemeClr>
              </a:solidFill>
              <a:ln w="9525">
                <a:noFill/>
                <a:round/>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70" name="Freeform 160"/>
              <p:cNvSpPr/>
              <p:nvPr/>
            </p:nvSpPr>
            <p:spPr bwMode="auto">
              <a:xfrm>
                <a:off x="1199355" y="4629200"/>
                <a:ext cx="11113" cy="1008063"/>
              </a:xfrm>
              <a:custGeom>
                <a:avLst/>
                <a:gdLst>
                  <a:gd name="T0" fmla="*/ 3 w 3"/>
                  <a:gd name="T1" fmla="*/ 267 h 268"/>
                  <a:gd name="T2" fmla="*/ 3 w 3"/>
                  <a:gd name="T3" fmla="*/ 2 h 268"/>
                  <a:gd name="T4" fmla="*/ 2 w 3"/>
                  <a:gd name="T5" fmla="*/ 0 h 268"/>
                  <a:gd name="T6" fmla="*/ 0 w 3"/>
                  <a:gd name="T7" fmla="*/ 2 h 268"/>
                  <a:gd name="T8" fmla="*/ 0 w 3"/>
                  <a:gd name="T9" fmla="*/ 267 h 268"/>
                  <a:gd name="T10" fmla="*/ 2 w 3"/>
                  <a:gd name="T11" fmla="*/ 268 h 268"/>
                  <a:gd name="T12" fmla="*/ 3 w 3"/>
                  <a:gd name="T13" fmla="*/ 267 h 268"/>
                </a:gdLst>
                <a:ahLst/>
                <a:cxnLst>
                  <a:cxn ang="0">
                    <a:pos x="T0" y="T1"/>
                  </a:cxn>
                  <a:cxn ang="0">
                    <a:pos x="T2" y="T3"/>
                  </a:cxn>
                  <a:cxn ang="0">
                    <a:pos x="T4" y="T5"/>
                  </a:cxn>
                  <a:cxn ang="0">
                    <a:pos x="T6" y="T7"/>
                  </a:cxn>
                  <a:cxn ang="0">
                    <a:pos x="T8" y="T9"/>
                  </a:cxn>
                  <a:cxn ang="0">
                    <a:pos x="T10" y="T11"/>
                  </a:cxn>
                  <a:cxn ang="0">
                    <a:pos x="T12" y="T13"/>
                  </a:cxn>
                </a:cxnLst>
                <a:rect l="0" t="0" r="r" b="b"/>
                <a:pathLst>
                  <a:path w="3" h="268">
                    <a:moveTo>
                      <a:pt x="3" y="267"/>
                    </a:moveTo>
                    <a:cubicBezTo>
                      <a:pt x="3" y="2"/>
                      <a:pt x="3" y="2"/>
                      <a:pt x="3" y="2"/>
                    </a:cubicBezTo>
                    <a:cubicBezTo>
                      <a:pt x="3" y="1"/>
                      <a:pt x="2" y="0"/>
                      <a:pt x="2" y="0"/>
                    </a:cubicBezTo>
                    <a:cubicBezTo>
                      <a:pt x="1" y="0"/>
                      <a:pt x="0" y="1"/>
                      <a:pt x="0" y="2"/>
                    </a:cubicBezTo>
                    <a:cubicBezTo>
                      <a:pt x="0" y="267"/>
                      <a:pt x="0" y="267"/>
                      <a:pt x="0" y="267"/>
                    </a:cubicBezTo>
                    <a:cubicBezTo>
                      <a:pt x="0" y="268"/>
                      <a:pt x="1" y="268"/>
                      <a:pt x="2" y="268"/>
                    </a:cubicBezTo>
                    <a:cubicBezTo>
                      <a:pt x="2" y="268"/>
                      <a:pt x="3" y="268"/>
                      <a:pt x="3" y="267"/>
                    </a:cubicBezTo>
                  </a:path>
                </a:pathLst>
              </a:custGeom>
              <a:solidFill>
                <a:srgbClr val="9FE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71" name="Freeform 161"/>
              <p:cNvSpPr/>
              <p:nvPr/>
            </p:nvSpPr>
            <p:spPr bwMode="auto">
              <a:xfrm>
                <a:off x="1440655" y="4637138"/>
                <a:ext cx="0" cy="996950"/>
              </a:xfrm>
              <a:custGeom>
                <a:avLst/>
                <a:gdLst>
                  <a:gd name="T0" fmla="*/ 628 h 628"/>
                  <a:gd name="T1" fmla="*/ 0 h 628"/>
                  <a:gd name="T2" fmla="*/ 628 h 628"/>
                </a:gdLst>
                <a:ahLst/>
                <a:cxnLst>
                  <a:cxn ang="0">
                    <a:pos x="0" y="T0"/>
                  </a:cxn>
                  <a:cxn ang="0">
                    <a:pos x="0" y="T1"/>
                  </a:cxn>
                  <a:cxn ang="0">
                    <a:pos x="0" y="T2"/>
                  </a:cxn>
                </a:cxnLst>
                <a:rect l="0" t="0" r="r" b="b"/>
                <a:pathLst>
                  <a:path h="628">
                    <a:moveTo>
                      <a:pt x="0" y="628"/>
                    </a:moveTo>
                    <a:lnTo>
                      <a:pt x="0" y="0"/>
                    </a:lnTo>
                    <a:lnTo>
                      <a:pt x="0" y="6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72" name="Line 162"/>
              <p:cNvSpPr>
                <a:spLocks noChangeShapeType="1"/>
              </p:cNvSpPr>
              <p:nvPr/>
            </p:nvSpPr>
            <p:spPr bwMode="auto">
              <a:xfrm flipV="1">
                <a:off x="1440655" y="4637138"/>
                <a:ext cx="0" cy="996950"/>
              </a:xfrm>
              <a:prstGeom prst="line">
                <a:avLst/>
              </a:prstGeom>
              <a:solidFill>
                <a:schemeClr val="accent4">
                  <a:lumMod val="60000"/>
                  <a:lumOff val="40000"/>
                </a:schemeClr>
              </a:solidFill>
              <a:ln w="9525">
                <a:noFill/>
                <a:round/>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73" name="Freeform 163"/>
              <p:cNvSpPr/>
              <p:nvPr/>
            </p:nvSpPr>
            <p:spPr bwMode="auto">
              <a:xfrm>
                <a:off x="1435893" y="4629200"/>
                <a:ext cx="7938" cy="1008063"/>
              </a:xfrm>
              <a:custGeom>
                <a:avLst/>
                <a:gdLst>
                  <a:gd name="T0" fmla="*/ 2 w 2"/>
                  <a:gd name="T1" fmla="*/ 267 h 268"/>
                  <a:gd name="T2" fmla="*/ 2 w 2"/>
                  <a:gd name="T3" fmla="*/ 2 h 268"/>
                  <a:gd name="T4" fmla="*/ 1 w 2"/>
                  <a:gd name="T5" fmla="*/ 0 h 268"/>
                  <a:gd name="T6" fmla="*/ 0 w 2"/>
                  <a:gd name="T7" fmla="*/ 2 h 268"/>
                  <a:gd name="T8" fmla="*/ 0 w 2"/>
                  <a:gd name="T9" fmla="*/ 267 h 268"/>
                  <a:gd name="T10" fmla="*/ 1 w 2"/>
                  <a:gd name="T11" fmla="*/ 268 h 268"/>
                  <a:gd name="T12" fmla="*/ 2 w 2"/>
                  <a:gd name="T13" fmla="*/ 267 h 268"/>
                </a:gdLst>
                <a:ahLst/>
                <a:cxnLst>
                  <a:cxn ang="0">
                    <a:pos x="T0" y="T1"/>
                  </a:cxn>
                  <a:cxn ang="0">
                    <a:pos x="T2" y="T3"/>
                  </a:cxn>
                  <a:cxn ang="0">
                    <a:pos x="T4" y="T5"/>
                  </a:cxn>
                  <a:cxn ang="0">
                    <a:pos x="T6" y="T7"/>
                  </a:cxn>
                  <a:cxn ang="0">
                    <a:pos x="T8" y="T9"/>
                  </a:cxn>
                  <a:cxn ang="0">
                    <a:pos x="T10" y="T11"/>
                  </a:cxn>
                  <a:cxn ang="0">
                    <a:pos x="T12" y="T13"/>
                  </a:cxn>
                </a:cxnLst>
                <a:rect l="0" t="0" r="r" b="b"/>
                <a:pathLst>
                  <a:path w="2" h="268">
                    <a:moveTo>
                      <a:pt x="2" y="267"/>
                    </a:moveTo>
                    <a:cubicBezTo>
                      <a:pt x="2" y="2"/>
                      <a:pt x="2" y="2"/>
                      <a:pt x="2" y="2"/>
                    </a:cubicBezTo>
                    <a:cubicBezTo>
                      <a:pt x="2" y="1"/>
                      <a:pt x="1" y="0"/>
                      <a:pt x="1" y="0"/>
                    </a:cubicBezTo>
                    <a:cubicBezTo>
                      <a:pt x="0" y="0"/>
                      <a:pt x="0" y="1"/>
                      <a:pt x="0" y="2"/>
                    </a:cubicBezTo>
                    <a:cubicBezTo>
                      <a:pt x="0" y="267"/>
                      <a:pt x="0" y="267"/>
                      <a:pt x="0" y="267"/>
                    </a:cubicBezTo>
                    <a:cubicBezTo>
                      <a:pt x="0" y="268"/>
                      <a:pt x="0" y="268"/>
                      <a:pt x="1" y="268"/>
                    </a:cubicBezTo>
                    <a:cubicBezTo>
                      <a:pt x="1" y="268"/>
                      <a:pt x="2" y="268"/>
                      <a:pt x="2" y="267"/>
                    </a:cubicBezTo>
                  </a:path>
                </a:pathLst>
              </a:custGeom>
              <a:solidFill>
                <a:srgbClr val="9FE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74" name="Freeform 164"/>
              <p:cNvSpPr/>
              <p:nvPr/>
            </p:nvSpPr>
            <p:spPr bwMode="auto">
              <a:xfrm>
                <a:off x="1674018" y="4637138"/>
                <a:ext cx="0" cy="996950"/>
              </a:xfrm>
              <a:custGeom>
                <a:avLst/>
                <a:gdLst>
                  <a:gd name="T0" fmla="*/ 628 h 628"/>
                  <a:gd name="T1" fmla="*/ 0 h 628"/>
                  <a:gd name="T2" fmla="*/ 628 h 628"/>
                </a:gdLst>
                <a:ahLst/>
                <a:cxnLst>
                  <a:cxn ang="0">
                    <a:pos x="0" y="T0"/>
                  </a:cxn>
                  <a:cxn ang="0">
                    <a:pos x="0" y="T1"/>
                  </a:cxn>
                  <a:cxn ang="0">
                    <a:pos x="0" y="T2"/>
                  </a:cxn>
                </a:cxnLst>
                <a:rect l="0" t="0" r="r" b="b"/>
                <a:pathLst>
                  <a:path h="628">
                    <a:moveTo>
                      <a:pt x="0" y="628"/>
                    </a:moveTo>
                    <a:lnTo>
                      <a:pt x="0" y="0"/>
                    </a:lnTo>
                    <a:lnTo>
                      <a:pt x="0" y="6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75" name="Line 165"/>
              <p:cNvSpPr>
                <a:spLocks noChangeShapeType="1"/>
              </p:cNvSpPr>
              <p:nvPr/>
            </p:nvSpPr>
            <p:spPr bwMode="auto">
              <a:xfrm flipV="1">
                <a:off x="1674018" y="4637138"/>
                <a:ext cx="0" cy="996950"/>
              </a:xfrm>
              <a:prstGeom prst="line">
                <a:avLst/>
              </a:prstGeom>
              <a:solidFill>
                <a:schemeClr val="accent4">
                  <a:lumMod val="60000"/>
                  <a:lumOff val="40000"/>
                </a:schemeClr>
              </a:solidFill>
              <a:ln w="9525">
                <a:noFill/>
                <a:round/>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76" name="Freeform 166"/>
              <p:cNvSpPr/>
              <p:nvPr/>
            </p:nvSpPr>
            <p:spPr bwMode="auto">
              <a:xfrm>
                <a:off x="1669255" y="4629200"/>
                <a:ext cx="7938" cy="1008063"/>
              </a:xfrm>
              <a:custGeom>
                <a:avLst/>
                <a:gdLst>
                  <a:gd name="T0" fmla="*/ 2 w 2"/>
                  <a:gd name="T1" fmla="*/ 267 h 268"/>
                  <a:gd name="T2" fmla="*/ 2 w 2"/>
                  <a:gd name="T3" fmla="*/ 2 h 268"/>
                  <a:gd name="T4" fmla="*/ 1 w 2"/>
                  <a:gd name="T5" fmla="*/ 0 h 268"/>
                  <a:gd name="T6" fmla="*/ 0 w 2"/>
                  <a:gd name="T7" fmla="*/ 2 h 268"/>
                  <a:gd name="T8" fmla="*/ 0 w 2"/>
                  <a:gd name="T9" fmla="*/ 267 h 268"/>
                  <a:gd name="T10" fmla="*/ 1 w 2"/>
                  <a:gd name="T11" fmla="*/ 268 h 268"/>
                  <a:gd name="T12" fmla="*/ 2 w 2"/>
                  <a:gd name="T13" fmla="*/ 267 h 268"/>
                </a:gdLst>
                <a:ahLst/>
                <a:cxnLst>
                  <a:cxn ang="0">
                    <a:pos x="T0" y="T1"/>
                  </a:cxn>
                  <a:cxn ang="0">
                    <a:pos x="T2" y="T3"/>
                  </a:cxn>
                  <a:cxn ang="0">
                    <a:pos x="T4" y="T5"/>
                  </a:cxn>
                  <a:cxn ang="0">
                    <a:pos x="T6" y="T7"/>
                  </a:cxn>
                  <a:cxn ang="0">
                    <a:pos x="T8" y="T9"/>
                  </a:cxn>
                  <a:cxn ang="0">
                    <a:pos x="T10" y="T11"/>
                  </a:cxn>
                  <a:cxn ang="0">
                    <a:pos x="T12" y="T13"/>
                  </a:cxn>
                </a:cxnLst>
                <a:rect l="0" t="0" r="r" b="b"/>
                <a:pathLst>
                  <a:path w="2" h="268">
                    <a:moveTo>
                      <a:pt x="2" y="267"/>
                    </a:moveTo>
                    <a:cubicBezTo>
                      <a:pt x="2" y="2"/>
                      <a:pt x="2" y="2"/>
                      <a:pt x="2" y="2"/>
                    </a:cubicBezTo>
                    <a:cubicBezTo>
                      <a:pt x="2" y="1"/>
                      <a:pt x="2" y="0"/>
                      <a:pt x="1" y="0"/>
                    </a:cubicBezTo>
                    <a:cubicBezTo>
                      <a:pt x="0" y="0"/>
                      <a:pt x="0" y="1"/>
                      <a:pt x="0" y="2"/>
                    </a:cubicBezTo>
                    <a:cubicBezTo>
                      <a:pt x="0" y="267"/>
                      <a:pt x="0" y="267"/>
                      <a:pt x="0" y="267"/>
                    </a:cubicBezTo>
                    <a:cubicBezTo>
                      <a:pt x="0" y="268"/>
                      <a:pt x="0" y="268"/>
                      <a:pt x="1" y="268"/>
                    </a:cubicBezTo>
                    <a:cubicBezTo>
                      <a:pt x="2" y="268"/>
                      <a:pt x="2" y="268"/>
                      <a:pt x="2" y="267"/>
                    </a:cubicBezTo>
                  </a:path>
                </a:pathLst>
              </a:custGeom>
              <a:solidFill>
                <a:srgbClr val="9FE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77" name="Freeform 167"/>
              <p:cNvSpPr/>
              <p:nvPr/>
            </p:nvSpPr>
            <p:spPr bwMode="auto">
              <a:xfrm>
                <a:off x="1907380" y="4637138"/>
                <a:ext cx="0" cy="996950"/>
              </a:xfrm>
              <a:custGeom>
                <a:avLst/>
                <a:gdLst>
                  <a:gd name="T0" fmla="*/ 628 h 628"/>
                  <a:gd name="T1" fmla="*/ 0 h 628"/>
                  <a:gd name="T2" fmla="*/ 628 h 628"/>
                </a:gdLst>
                <a:ahLst/>
                <a:cxnLst>
                  <a:cxn ang="0">
                    <a:pos x="0" y="T0"/>
                  </a:cxn>
                  <a:cxn ang="0">
                    <a:pos x="0" y="T1"/>
                  </a:cxn>
                  <a:cxn ang="0">
                    <a:pos x="0" y="T2"/>
                  </a:cxn>
                </a:cxnLst>
                <a:rect l="0" t="0" r="r" b="b"/>
                <a:pathLst>
                  <a:path h="628">
                    <a:moveTo>
                      <a:pt x="0" y="628"/>
                    </a:moveTo>
                    <a:lnTo>
                      <a:pt x="0" y="0"/>
                    </a:lnTo>
                    <a:lnTo>
                      <a:pt x="0" y="6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78" name="Line 168"/>
              <p:cNvSpPr>
                <a:spLocks noChangeShapeType="1"/>
              </p:cNvSpPr>
              <p:nvPr/>
            </p:nvSpPr>
            <p:spPr bwMode="auto">
              <a:xfrm flipV="1">
                <a:off x="1907380" y="4637138"/>
                <a:ext cx="0" cy="996950"/>
              </a:xfrm>
              <a:prstGeom prst="line">
                <a:avLst/>
              </a:prstGeom>
              <a:solidFill>
                <a:schemeClr val="accent4">
                  <a:lumMod val="60000"/>
                  <a:lumOff val="40000"/>
                </a:schemeClr>
              </a:solidFill>
              <a:ln w="9525">
                <a:noFill/>
                <a:round/>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79" name="Freeform 169"/>
              <p:cNvSpPr/>
              <p:nvPr/>
            </p:nvSpPr>
            <p:spPr bwMode="auto">
              <a:xfrm>
                <a:off x="1902618" y="4629200"/>
                <a:ext cx="7938" cy="1008063"/>
              </a:xfrm>
              <a:custGeom>
                <a:avLst/>
                <a:gdLst>
                  <a:gd name="T0" fmla="*/ 2 w 2"/>
                  <a:gd name="T1" fmla="*/ 267 h 268"/>
                  <a:gd name="T2" fmla="*/ 2 w 2"/>
                  <a:gd name="T3" fmla="*/ 2 h 268"/>
                  <a:gd name="T4" fmla="*/ 1 w 2"/>
                  <a:gd name="T5" fmla="*/ 0 h 268"/>
                  <a:gd name="T6" fmla="*/ 0 w 2"/>
                  <a:gd name="T7" fmla="*/ 2 h 268"/>
                  <a:gd name="T8" fmla="*/ 0 w 2"/>
                  <a:gd name="T9" fmla="*/ 267 h 268"/>
                  <a:gd name="T10" fmla="*/ 1 w 2"/>
                  <a:gd name="T11" fmla="*/ 268 h 268"/>
                  <a:gd name="T12" fmla="*/ 2 w 2"/>
                  <a:gd name="T13" fmla="*/ 267 h 268"/>
                </a:gdLst>
                <a:ahLst/>
                <a:cxnLst>
                  <a:cxn ang="0">
                    <a:pos x="T0" y="T1"/>
                  </a:cxn>
                  <a:cxn ang="0">
                    <a:pos x="T2" y="T3"/>
                  </a:cxn>
                  <a:cxn ang="0">
                    <a:pos x="T4" y="T5"/>
                  </a:cxn>
                  <a:cxn ang="0">
                    <a:pos x="T6" y="T7"/>
                  </a:cxn>
                  <a:cxn ang="0">
                    <a:pos x="T8" y="T9"/>
                  </a:cxn>
                  <a:cxn ang="0">
                    <a:pos x="T10" y="T11"/>
                  </a:cxn>
                  <a:cxn ang="0">
                    <a:pos x="T12" y="T13"/>
                  </a:cxn>
                </a:cxnLst>
                <a:rect l="0" t="0" r="r" b="b"/>
                <a:pathLst>
                  <a:path w="2" h="268">
                    <a:moveTo>
                      <a:pt x="2" y="267"/>
                    </a:moveTo>
                    <a:cubicBezTo>
                      <a:pt x="2" y="2"/>
                      <a:pt x="2" y="2"/>
                      <a:pt x="2" y="2"/>
                    </a:cubicBezTo>
                    <a:cubicBezTo>
                      <a:pt x="2" y="1"/>
                      <a:pt x="2" y="0"/>
                      <a:pt x="1" y="0"/>
                    </a:cubicBezTo>
                    <a:cubicBezTo>
                      <a:pt x="0" y="0"/>
                      <a:pt x="0" y="1"/>
                      <a:pt x="0" y="2"/>
                    </a:cubicBezTo>
                    <a:cubicBezTo>
                      <a:pt x="0" y="267"/>
                      <a:pt x="0" y="267"/>
                      <a:pt x="0" y="267"/>
                    </a:cubicBezTo>
                    <a:cubicBezTo>
                      <a:pt x="0" y="268"/>
                      <a:pt x="0" y="268"/>
                      <a:pt x="1" y="268"/>
                    </a:cubicBezTo>
                    <a:cubicBezTo>
                      <a:pt x="2" y="268"/>
                      <a:pt x="2" y="268"/>
                      <a:pt x="2" y="267"/>
                    </a:cubicBezTo>
                  </a:path>
                </a:pathLst>
              </a:custGeom>
              <a:solidFill>
                <a:srgbClr val="9FE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80" name="Freeform 170"/>
              <p:cNvSpPr/>
              <p:nvPr/>
            </p:nvSpPr>
            <p:spPr bwMode="auto">
              <a:xfrm>
                <a:off x="2140743" y="4637138"/>
                <a:ext cx="0" cy="996950"/>
              </a:xfrm>
              <a:custGeom>
                <a:avLst/>
                <a:gdLst>
                  <a:gd name="T0" fmla="*/ 628 h 628"/>
                  <a:gd name="T1" fmla="*/ 0 h 628"/>
                  <a:gd name="T2" fmla="*/ 628 h 628"/>
                </a:gdLst>
                <a:ahLst/>
                <a:cxnLst>
                  <a:cxn ang="0">
                    <a:pos x="0" y="T0"/>
                  </a:cxn>
                  <a:cxn ang="0">
                    <a:pos x="0" y="T1"/>
                  </a:cxn>
                  <a:cxn ang="0">
                    <a:pos x="0" y="T2"/>
                  </a:cxn>
                </a:cxnLst>
                <a:rect l="0" t="0" r="r" b="b"/>
                <a:pathLst>
                  <a:path h="628">
                    <a:moveTo>
                      <a:pt x="0" y="628"/>
                    </a:moveTo>
                    <a:lnTo>
                      <a:pt x="0" y="0"/>
                    </a:lnTo>
                    <a:lnTo>
                      <a:pt x="0" y="6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81" name="Line 171"/>
              <p:cNvSpPr>
                <a:spLocks noChangeShapeType="1"/>
              </p:cNvSpPr>
              <p:nvPr/>
            </p:nvSpPr>
            <p:spPr bwMode="auto">
              <a:xfrm flipV="1">
                <a:off x="2140743" y="4637138"/>
                <a:ext cx="0" cy="996950"/>
              </a:xfrm>
              <a:prstGeom prst="line">
                <a:avLst/>
              </a:prstGeom>
              <a:solidFill>
                <a:schemeClr val="accent4">
                  <a:lumMod val="60000"/>
                  <a:lumOff val="40000"/>
                </a:schemeClr>
              </a:solidFill>
              <a:ln w="9525">
                <a:noFill/>
                <a:round/>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82" name="Freeform 172"/>
              <p:cNvSpPr/>
              <p:nvPr/>
            </p:nvSpPr>
            <p:spPr bwMode="auto">
              <a:xfrm>
                <a:off x="2135980" y="4629200"/>
                <a:ext cx="7938" cy="1008063"/>
              </a:xfrm>
              <a:custGeom>
                <a:avLst/>
                <a:gdLst>
                  <a:gd name="T0" fmla="*/ 2 w 2"/>
                  <a:gd name="T1" fmla="*/ 267 h 268"/>
                  <a:gd name="T2" fmla="*/ 2 w 2"/>
                  <a:gd name="T3" fmla="*/ 2 h 268"/>
                  <a:gd name="T4" fmla="*/ 1 w 2"/>
                  <a:gd name="T5" fmla="*/ 0 h 268"/>
                  <a:gd name="T6" fmla="*/ 0 w 2"/>
                  <a:gd name="T7" fmla="*/ 2 h 268"/>
                  <a:gd name="T8" fmla="*/ 0 w 2"/>
                  <a:gd name="T9" fmla="*/ 267 h 268"/>
                  <a:gd name="T10" fmla="*/ 1 w 2"/>
                  <a:gd name="T11" fmla="*/ 268 h 268"/>
                  <a:gd name="T12" fmla="*/ 2 w 2"/>
                  <a:gd name="T13" fmla="*/ 267 h 268"/>
                </a:gdLst>
                <a:ahLst/>
                <a:cxnLst>
                  <a:cxn ang="0">
                    <a:pos x="T0" y="T1"/>
                  </a:cxn>
                  <a:cxn ang="0">
                    <a:pos x="T2" y="T3"/>
                  </a:cxn>
                  <a:cxn ang="0">
                    <a:pos x="T4" y="T5"/>
                  </a:cxn>
                  <a:cxn ang="0">
                    <a:pos x="T6" y="T7"/>
                  </a:cxn>
                  <a:cxn ang="0">
                    <a:pos x="T8" y="T9"/>
                  </a:cxn>
                  <a:cxn ang="0">
                    <a:pos x="T10" y="T11"/>
                  </a:cxn>
                  <a:cxn ang="0">
                    <a:pos x="T12" y="T13"/>
                  </a:cxn>
                </a:cxnLst>
                <a:rect l="0" t="0" r="r" b="b"/>
                <a:pathLst>
                  <a:path w="2" h="268">
                    <a:moveTo>
                      <a:pt x="2" y="267"/>
                    </a:moveTo>
                    <a:cubicBezTo>
                      <a:pt x="2" y="2"/>
                      <a:pt x="2" y="2"/>
                      <a:pt x="2" y="2"/>
                    </a:cubicBezTo>
                    <a:cubicBezTo>
                      <a:pt x="2" y="1"/>
                      <a:pt x="2" y="0"/>
                      <a:pt x="1" y="0"/>
                    </a:cubicBezTo>
                    <a:cubicBezTo>
                      <a:pt x="0" y="0"/>
                      <a:pt x="0" y="1"/>
                      <a:pt x="0" y="2"/>
                    </a:cubicBezTo>
                    <a:cubicBezTo>
                      <a:pt x="0" y="267"/>
                      <a:pt x="0" y="267"/>
                      <a:pt x="0" y="267"/>
                    </a:cubicBezTo>
                    <a:cubicBezTo>
                      <a:pt x="0" y="268"/>
                      <a:pt x="0" y="268"/>
                      <a:pt x="1" y="268"/>
                    </a:cubicBezTo>
                    <a:cubicBezTo>
                      <a:pt x="2" y="268"/>
                      <a:pt x="2" y="268"/>
                      <a:pt x="2" y="267"/>
                    </a:cubicBezTo>
                  </a:path>
                </a:pathLst>
              </a:custGeom>
              <a:solidFill>
                <a:srgbClr val="9FE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83" name="Freeform 173"/>
              <p:cNvSpPr/>
              <p:nvPr/>
            </p:nvSpPr>
            <p:spPr bwMode="auto">
              <a:xfrm>
                <a:off x="2374105" y="4637138"/>
                <a:ext cx="0" cy="996950"/>
              </a:xfrm>
              <a:custGeom>
                <a:avLst/>
                <a:gdLst>
                  <a:gd name="T0" fmla="*/ 628 h 628"/>
                  <a:gd name="T1" fmla="*/ 0 h 628"/>
                  <a:gd name="T2" fmla="*/ 628 h 628"/>
                </a:gdLst>
                <a:ahLst/>
                <a:cxnLst>
                  <a:cxn ang="0">
                    <a:pos x="0" y="T0"/>
                  </a:cxn>
                  <a:cxn ang="0">
                    <a:pos x="0" y="T1"/>
                  </a:cxn>
                  <a:cxn ang="0">
                    <a:pos x="0" y="T2"/>
                  </a:cxn>
                </a:cxnLst>
                <a:rect l="0" t="0" r="r" b="b"/>
                <a:pathLst>
                  <a:path h="628">
                    <a:moveTo>
                      <a:pt x="0" y="628"/>
                    </a:moveTo>
                    <a:lnTo>
                      <a:pt x="0" y="0"/>
                    </a:lnTo>
                    <a:lnTo>
                      <a:pt x="0" y="6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84" name="Line 174"/>
              <p:cNvSpPr>
                <a:spLocks noChangeShapeType="1"/>
              </p:cNvSpPr>
              <p:nvPr/>
            </p:nvSpPr>
            <p:spPr bwMode="auto">
              <a:xfrm flipV="1">
                <a:off x="2374105" y="4637138"/>
                <a:ext cx="0" cy="996950"/>
              </a:xfrm>
              <a:prstGeom prst="line">
                <a:avLst/>
              </a:prstGeom>
              <a:solidFill>
                <a:schemeClr val="accent4">
                  <a:lumMod val="60000"/>
                  <a:lumOff val="40000"/>
                </a:schemeClr>
              </a:solidFill>
              <a:ln w="9525">
                <a:noFill/>
                <a:round/>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85" name="Freeform 175"/>
              <p:cNvSpPr/>
              <p:nvPr/>
            </p:nvSpPr>
            <p:spPr bwMode="auto">
              <a:xfrm>
                <a:off x="2369343" y="4629200"/>
                <a:ext cx="7938" cy="1008063"/>
              </a:xfrm>
              <a:custGeom>
                <a:avLst/>
                <a:gdLst>
                  <a:gd name="T0" fmla="*/ 2 w 2"/>
                  <a:gd name="T1" fmla="*/ 267 h 268"/>
                  <a:gd name="T2" fmla="*/ 2 w 2"/>
                  <a:gd name="T3" fmla="*/ 2 h 268"/>
                  <a:gd name="T4" fmla="*/ 1 w 2"/>
                  <a:gd name="T5" fmla="*/ 0 h 268"/>
                  <a:gd name="T6" fmla="*/ 0 w 2"/>
                  <a:gd name="T7" fmla="*/ 2 h 268"/>
                  <a:gd name="T8" fmla="*/ 0 w 2"/>
                  <a:gd name="T9" fmla="*/ 267 h 268"/>
                  <a:gd name="T10" fmla="*/ 1 w 2"/>
                  <a:gd name="T11" fmla="*/ 268 h 268"/>
                  <a:gd name="T12" fmla="*/ 2 w 2"/>
                  <a:gd name="T13" fmla="*/ 267 h 268"/>
                </a:gdLst>
                <a:ahLst/>
                <a:cxnLst>
                  <a:cxn ang="0">
                    <a:pos x="T0" y="T1"/>
                  </a:cxn>
                  <a:cxn ang="0">
                    <a:pos x="T2" y="T3"/>
                  </a:cxn>
                  <a:cxn ang="0">
                    <a:pos x="T4" y="T5"/>
                  </a:cxn>
                  <a:cxn ang="0">
                    <a:pos x="T6" y="T7"/>
                  </a:cxn>
                  <a:cxn ang="0">
                    <a:pos x="T8" y="T9"/>
                  </a:cxn>
                  <a:cxn ang="0">
                    <a:pos x="T10" y="T11"/>
                  </a:cxn>
                  <a:cxn ang="0">
                    <a:pos x="T12" y="T13"/>
                  </a:cxn>
                </a:cxnLst>
                <a:rect l="0" t="0" r="r" b="b"/>
                <a:pathLst>
                  <a:path w="2" h="268">
                    <a:moveTo>
                      <a:pt x="2" y="267"/>
                    </a:moveTo>
                    <a:cubicBezTo>
                      <a:pt x="2" y="2"/>
                      <a:pt x="2" y="2"/>
                      <a:pt x="2" y="2"/>
                    </a:cubicBezTo>
                    <a:cubicBezTo>
                      <a:pt x="2" y="1"/>
                      <a:pt x="2" y="0"/>
                      <a:pt x="1" y="0"/>
                    </a:cubicBezTo>
                    <a:cubicBezTo>
                      <a:pt x="0" y="0"/>
                      <a:pt x="0" y="1"/>
                      <a:pt x="0" y="2"/>
                    </a:cubicBezTo>
                    <a:cubicBezTo>
                      <a:pt x="0" y="267"/>
                      <a:pt x="0" y="267"/>
                      <a:pt x="0" y="267"/>
                    </a:cubicBezTo>
                    <a:cubicBezTo>
                      <a:pt x="0" y="268"/>
                      <a:pt x="0" y="268"/>
                      <a:pt x="1" y="268"/>
                    </a:cubicBezTo>
                    <a:cubicBezTo>
                      <a:pt x="2" y="268"/>
                      <a:pt x="2" y="268"/>
                      <a:pt x="2" y="267"/>
                    </a:cubicBezTo>
                  </a:path>
                </a:pathLst>
              </a:custGeom>
              <a:solidFill>
                <a:srgbClr val="9FE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86" name="Freeform 176"/>
              <p:cNvSpPr/>
              <p:nvPr/>
            </p:nvSpPr>
            <p:spPr bwMode="auto">
              <a:xfrm>
                <a:off x="2607468" y="4637138"/>
                <a:ext cx="0" cy="996950"/>
              </a:xfrm>
              <a:custGeom>
                <a:avLst/>
                <a:gdLst>
                  <a:gd name="T0" fmla="*/ 628 h 628"/>
                  <a:gd name="T1" fmla="*/ 0 h 628"/>
                  <a:gd name="T2" fmla="*/ 628 h 628"/>
                </a:gdLst>
                <a:ahLst/>
                <a:cxnLst>
                  <a:cxn ang="0">
                    <a:pos x="0" y="T0"/>
                  </a:cxn>
                  <a:cxn ang="0">
                    <a:pos x="0" y="T1"/>
                  </a:cxn>
                  <a:cxn ang="0">
                    <a:pos x="0" y="T2"/>
                  </a:cxn>
                </a:cxnLst>
                <a:rect l="0" t="0" r="r" b="b"/>
                <a:pathLst>
                  <a:path h="628">
                    <a:moveTo>
                      <a:pt x="0" y="628"/>
                    </a:moveTo>
                    <a:lnTo>
                      <a:pt x="0" y="0"/>
                    </a:lnTo>
                    <a:lnTo>
                      <a:pt x="0" y="6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87" name="Line 177"/>
              <p:cNvSpPr>
                <a:spLocks noChangeShapeType="1"/>
              </p:cNvSpPr>
              <p:nvPr/>
            </p:nvSpPr>
            <p:spPr bwMode="auto">
              <a:xfrm flipV="1">
                <a:off x="2607468" y="4637138"/>
                <a:ext cx="0" cy="996950"/>
              </a:xfrm>
              <a:prstGeom prst="line">
                <a:avLst/>
              </a:prstGeom>
              <a:solidFill>
                <a:schemeClr val="accent4">
                  <a:lumMod val="60000"/>
                  <a:lumOff val="40000"/>
                </a:schemeClr>
              </a:solidFill>
              <a:ln w="9525">
                <a:noFill/>
                <a:round/>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88" name="Freeform 178"/>
              <p:cNvSpPr/>
              <p:nvPr/>
            </p:nvSpPr>
            <p:spPr bwMode="auto">
              <a:xfrm>
                <a:off x="2602705" y="4629200"/>
                <a:ext cx="7938" cy="1008063"/>
              </a:xfrm>
              <a:custGeom>
                <a:avLst/>
                <a:gdLst>
                  <a:gd name="T0" fmla="*/ 2 w 2"/>
                  <a:gd name="T1" fmla="*/ 267 h 268"/>
                  <a:gd name="T2" fmla="*/ 2 w 2"/>
                  <a:gd name="T3" fmla="*/ 2 h 268"/>
                  <a:gd name="T4" fmla="*/ 1 w 2"/>
                  <a:gd name="T5" fmla="*/ 0 h 268"/>
                  <a:gd name="T6" fmla="*/ 0 w 2"/>
                  <a:gd name="T7" fmla="*/ 2 h 268"/>
                  <a:gd name="T8" fmla="*/ 0 w 2"/>
                  <a:gd name="T9" fmla="*/ 267 h 268"/>
                  <a:gd name="T10" fmla="*/ 1 w 2"/>
                  <a:gd name="T11" fmla="*/ 268 h 268"/>
                  <a:gd name="T12" fmla="*/ 2 w 2"/>
                  <a:gd name="T13" fmla="*/ 267 h 268"/>
                </a:gdLst>
                <a:ahLst/>
                <a:cxnLst>
                  <a:cxn ang="0">
                    <a:pos x="T0" y="T1"/>
                  </a:cxn>
                  <a:cxn ang="0">
                    <a:pos x="T2" y="T3"/>
                  </a:cxn>
                  <a:cxn ang="0">
                    <a:pos x="T4" y="T5"/>
                  </a:cxn>
                  <a:cxn ang="0">
                    <a:pos x="T6" y="T7"/>
                  </a:cxn>
                  <a:cxn ang="0">
                    <a:pos x="T8" y="T9"/>
                  </a:cxn>
                  <a:cxn ang="0">
                    <a:pos x="T10" y="T11"/>
                  </a:cxn>
                  <a:cxn ang="0">
                    <a:pos x="T12" y="T13"/>
                  </a:cxn>
                </a:cxnLst>
                <a:rect l="0" t="0" r="r" b="b"/>
                <a:pathLst>
                  <a:path w="2" h="268">
                    <a:moveTo>
                      <a:pt x="2" y="267"/>
                    </a:moveTo>
                    <a:cubicBezTo>
                      <a:pt x="2" y="2"/>
                      <a:pt x="2" y="2"/>
                      <a:pt x="2" y="2"/>
                    </a:cubicBezTo>
                    <a:cubicBezTo>
                      <a:pt x="2" y="1"/>
                      <a:pt x="2" y="0"/>
                      <a:pt x="1" y="0"/>
                    </a:cubicBezTo>
                    <a:cubicBezTo>
                      <a:pt x="0" y="0"/>
                      <a:pt x="0" y="1"/>
                      <a:pt x="0" y="2"/>
                    </a:cubicBezTo>
                    <a:cubicBezTo>
                      <a:pt x="0" y="267"/>
                      <a:pt x="0" y="267"/>
                      <a:pt x="0" y="267"/>
                    </a:cubicBezTo>
                    <a:cubicBezTo>
                      <a:pt x="0" y="268"/>
                      <a:pt x="0" y="268"/>
                      <a:pt x="1" y="268"/>
                    </a:cubicBezTo>
                    <a:cubicBezTo>
                      <a:pt x="2" y="268"/>
                      <a:pt x="2" y="268"/>
                      <a:pt x="2" y="267"/>
                    </a:cubicBezTo>
                  </a:path>
                </a:pathLst>
              </a:custGeom>
              <a:solidFill>
                <a:srgbClr val="9FE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89" name="Freeform 179"/>
              <p:cNvSpPr/>
              <p:nvPr/>
            </p:nvSpPr>
            <p:spPr bwMode="auto">
              <a:xfrm>
                <a:off x="680243" y="5543600"/>
                <a:ext cx="60325" cy="0"/>
              </a:xfrm>
              <a:custGeom>
                <a:avLst/>
                <a:gdLst>
                  <a:gd name="T0" fmla="*/ 0 w 38"/>
                  <a:gd name="T1" fmla="*/ 38 w 38"/>
                  <a:gd name="T2" fmla="*/ 0 w 38"/>
                </a:gdLst>
                <a:ahLst/>
                <a:cxnLst>
                  <a:cxn ang="0">
                    <a:pos x="T0" y="0"/>
                  </a:cxn>
                  <a:cxn ang="0">
                    <a:pos x="T1" y="0"/>
                  </a:cxn>
                  <a:cxn ang="0">
                    <a:pos x="T2" y="0"/>
                  </a:cxn>
                </a:cxnLst>
                <a:rect l="0" t="0" r="r" b="b"/>
                <a:pathLst>
                  <a:path w="38">
                    <a:moveTo>
                      <a:pt x="0" y="0"/>
                    </a:moveTo>
                    <a:lnTo>
                      <a:pt x="3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90" name="Line 180"/>
              <p:cNvSpPr>
                <a:spLocks noChangeShapeType="1"/>
              </p:cNvSpPr>
              <p:nvPr/>
            </p:nvSpPr>
            <p:spPr bwMode="auto">
              <a:xfrm>
                <a:off x="680243" y="5543600"/>
                <a:ext cx="60325" cy="0"/>
              </a:xfrm>
              <a:prstGeom prst="line">
                <a:avLst/>
              </a:prstGeom>
              <a:solidFill>
                <a:schemeClr val="accent4">
                  <a:lumMod val="60000"/>
                  <a:lumOff val="40000"/>
                </a:schemeClr>
              </a:solidFill>
              <a:ln w="9525">
                <a:noFill/>
                <a:round/>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91" name="Freeform 181"/>
              <p:cNvSpPr/>
              <p:nvPr/>
            </p:nvSpPr>
            <p:spPr bwMode="auto">
              <a:xfrm>
                <a:off x="675480" y="5538838"/>
                <a:ext cx="68263" cy="7938"/>
              </a:xfrm>
              <a:custGeom>
                <a:avLst/>
                <a:gdLst>
                  <a:gd name="T0" fmla="*/ 1 w 18"/>
                  <a:gd name="T1" fmla="*/ 2 h 2"/>
                  <a:gd name="T2" fmla="*/ 17 w 18"/>
                  <a:gd name="T3" fmla="*/ 2 h 2"/>
                  <a:gd name="T4" fmla="*/ 18 w 18"/>
                  <a:gd name="T5" fmla="*/ 1 h 2"/>
                  <a:gd name="T6" fmla="*/ 17 w 18"/>
                  <a:gd name="T7" fmla="*/ 0 h 2"/>
                  <a:gd name="T8" fmla="*/ 1 w 18"/>
                  <a:gd name="T9" fmla="*/ 0 h 2"/>
                  <a:gd name="T10" fmla="*/ 0 w 18"/>
                  <a:gd name="T11" fmla="*/ 1 h 2"/>
                  <a:gd name="T12" fmla="*/ 1 w 1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8" h="2">
                    <a:moveTo>
                      <a:pt x="1" y="2"/>
                    </a:moveTo>
                    <a:cubicBezTo>
                      <a:pt x="17" y="2"/>
                      <a:pt x="17" y="2"/>
                      <a:pt x="17" y="2"/>
                    </a:cubicBezTo>
                    <a:cubicBezTo>
                      <a:pt x="17" y="2"/>
                      <a:pt x="18" y="2"/>
                      <a:pt x="18" y="1"/>
                    </a:cubicBezTo>
                    <a:cubicBezTo>
                      <a:pt x="18" y="0"/>
                      <a:pt x="17" y="0"/>
                      <a:pt x="17" y="0"/>
                    </a:cubicBezTo>
                    <a:cubicBezTo>
                      <a:pt x="1" y="0"/>
                      <a:pt x="1" y="0"/>
                      <a:pt x="1" y="0"/>
                    </a:cubicBezTo>
                    <a:cubicBezTo>
                      <a:pt x="1" y="0"/>
                      <a:pt x="0" y="0"/>
                      <a:pt x="0" y="1"/>
                    </a:cubicBezTo>
                    <a:cubicBezTo>
                      <a:pt x="0" y="2"/>
                      <a:pt x="1" y="2"/>
                      <a:pt x="1" y="2"/>
                    </a:cubicBezTo>
                  </a:path>
                </a:pathLst>
              </a:custGeom>
              <a:solidFill>
                <a:srgbClr val="9FE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92" name="Freeform 182"/>
              <p:cNvSpPr/>
              <p:nvPr/>
            </p:nvSpPr>
            <p:spPr bwMode="auto">
              <a:xfrm>
                <a:off x="680243" y="5381675"/>
                <a:ext cx="60325" cy="0"/>
              </a:xfrm>
              <a:custGeom>
                <a:avLst/>
                <a:gdLst>
                  <a:gd name="T0" fmla="*/ 0 w 38"/>
                  <a:gd name="T1" fmla="*/ 38 w 38"/>
                  <a:gd name="T2" fmla="*/ 0 w 38"/>
                </a:gdLst>
                <a:ahLst/>
                <a:cxnLst>
                  <a:cxn ang="0">
                    <a:pos x="T0" y="0"/>
                  </a:cxn>
                  <a:cxn ang="0">
                    <a:pos x="T1" y="0"/>
                  </a:cxn>
                  <a:cxn ang="0">
                    <a:pos x="T2" y="0"/>
                  </a:cxn>
                </a:cxnLst>
                <a:rect l="0" t="0" r="r" b="b"/>
                <a:pathLst>
                  <a:path w="38">
                    <a:moveTo>
                      <a:pt x="0" y="0"/>
                    </a:moveTo>
                    <a:lnTo>
                      <a:pt x="3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93" name="Line 183"/>
              <p:cNvSpPr>
                <a:spLocks noChangeShapeType="1"/>
              </p:cNvSpPr>
              <p:nvPr/>
            </p:nvSpPr>
            <p:spPr bwMode="auto">
              <a:xfrm>
                <a:off x="680243" y="5381675"/>
                <a:ext cx="60325" cy="0"/>
              </a:xfrm>
              <a:prstGeom prst="line">
                <a:avLst/>
              </a:prstGeom>
              <a:solidFill>
                <a:schemeClr val="accent4">
                  <a:lumMod val="60000"/>
                  <a:lumOff val="40000"/>
                </a:schemeClr>
              </a:solidFill>
              <a:ln w="9525">
                <a:noFill/>
                <a:round/>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94" name="Freeform 184"/>
              <p:cNvSpPr/>
              <p:nvPr/>
            </p:nvSpPr>
            <p:spPr bwMode="auto">
              <a:xfrm>
                <a:off x="675480" y="5373738"/>
                <a:ext cx="68263" cy="11113"/>
              </a:xfrm>
              <a:custGeom>
                <a:avLst/>
                <a:gdLst>
                  <a:gd name="T0" fmla="*/ 1 w 18"/>
                  <a:gd name="T1" fmla="*/ 3 h 3"/>
                  <a:gd name="T2" fmla="*/ 17 w 18"/>
                  <a:gd name="T3" fmla="*/ 3 h 3"/>
                  <a:gd name="T4" fmla="*/ 18 w 18"/>
                  <a:gd name="T5" fmla="*/ 2 h 3"/>
                  <a:gd name="T6" fmla="*/ 17 w 18"/>
                  <a:gd name="T7" fmla="*/ 0 h 3"/>
                  <a:gd name="T8" fmla="*/ 1 w 18"/>
                  <a:gd name="T9" fmla="*/ 0 h 3"/>
                  <a:gd name="T10" fmla="*/ 0 w 18"/>
                  <a:gd name="T11" fmla="*/ 2 h 3"/>
                  <a:gd name="T12" fmla="*/ 1 w 1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8" h="3">
                    <a:moveTo>
                      <a:pt x="1" y="3"/>
                    </a:moveTo>
                    <a:cubicBezTo>
                      <a:pt x="17" y="3"/>
                      <a:pt x="17" y="3"/>
                      <a:pt x="17" y="3"/>
                    </a:cubicBezTo>
                    <a:cubicBezTo>
                      <a:pt x="17" y="3"/>
                      <a:pt x="18" y="2"/>
                      <a:pt x="18" y="2"/>
                    </a:cubicBezTo>
                    <a:cubicBezTo>
                      <a:pt x="18" y="1"/>
                      <a:pt x="17" y="0"/>
                      <a:pt x="17" y="0"/>
                    </a:cubicBezTo>
                    <a:cubicBezTo>
                      <a:pt x="1" y="0"/>
                      <a:pt x="1" y="0"/>
                      <a:pt x="1" y="0"/>
                    </a:cubicBezTo>
                    <a:cubicBezTo>
                      <a:pt x="1" y="0"/>
                      <a:pt x="0" y="1"/>
                      <a:pt x="0" y="2"/>
                    </a:cubicBezTo>
                    <a:cubicBezTo>
                      <a:pt x="0" y="2"/>
                      <a:pt x="1" y="3"/>
                      <a:pt x="1" y="3"/>
                    </a:cubicBezTo>
                  </a:path>
                </a:pathLst>
              </a:custGeom>
              <a:solidFill>
                <a:srgbClr val="9FE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95" name="Freeform 185"/>
              <p:cNvSpPr/>
              <p:nvPr/>
            </p:nvSpPr>
            <p:spPr bwMode="auto">
              <a:xfrm>
                <a:off x="680243" y="5216575"/>
                <a:ext cx="60325" cy="0"/>
              </a:xfrm>
              <a:custGeom>
                <a:avLst/>
                <a:gdLst>
                  <a:gd name="T0" fmla="*/ 0 w 38"/>
                  <a:gd name="T1" fmla="*/ 38 w 38"/>
                  <a:gd name="T2" fmla="*/ 0 w 38"/>
                </a:gdLst>
                <a:ahLst/>
                <a:cxnLst>
                  <a:cxn ang="0">
                    <a:pos x="T0" y="0"/>
                  </a:cxn>
                  <a:cxn ang="0">
                    <a:pos x="T1" y="0"/>
                  </a:cxn>
                  <a:cxn ang="0">
                    <a:pos x="T2" y="0"/>
                  </a:cxn>
                </a:cxnLst>
                <a:rect l="0" t="0" r="r" b="b"/>
                <a:pathLst>
                  <a:path w="38">
                    <a:moveTo>
                      <a:pt x="0" y="0"/>
                    </a:moveTo>
                    <a:lnTo>
                      <a:pt x="3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96" name="Line 186"/>
              <p:cNvSpPr>
                <a:spLocks noChangeShapeType="1"/>
              </p:cNvSpPr>
              <p:nvPr/>
            </p:nvSpPr>
            <p:spPr bwMode="auto">
              <a:xfrm>
                <a:off x="680243" y="5216575"/>
                <a:ext cx="60325" cy="0"/>
              </a:xfrm>
              <a:prstGeom prst="line">
                <a:avLst/>
              </a:prstGeom>
              <a:solidFill>
                <a:schemeClr val="accent4">
                  <a:lumMod val="60000"/>
                  <a:lumOff val="40000"/>
                </a:schemeClr>
              </a:solidFill>
              <a:ln w="9525">
                <a:noFill/>
                <a:round/>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97" name="Freeform 187"/>
              <p:cNvSpPr/>
              <p:nvPr/>
            </p:nvSpPr>
            <p:spPr bwMode="auto">
              <a:xfrm>
                <a:off x="675480" y="5211813"/>
                <a:ext cx="68263" cy="7938"/>
              </a:xfrm>
              <a:custGeom>
                <a:avLst/>
                <a:gdLst>
                  <a:gd name="T0" fmla="*/ 1 w 18"/>
                  <a:gd name="T1" fmla="*/ 2 h 2"/>
                  <a:gd name="T2" fmla="*/ 17 w 18"/>
                  <a:gd name="T3" fmla="*/ 2 h 2"/>
                  <a:gd name="T4" fmla="*/ 18 w 18"/>
                  <a:gd name="T5" fmla="*/ 1 h 2"/>
                  <a:gd name="T6" fmla="*/ 17 w 18"/>
                  <a:gd name="T7" fmla="*/ 0 h 2"/>
                  <a:gd name="T8" fmla="*/ 1 w 18"/>
                  <a:gd name="T9" fmla="*/ 0 h 2"/>
                  <a:gd name="T10" fmla="*/ 0 w 18"/>
                  <a:gd name="T11" fmla="*/ 1 h 2"/>
                  <a:gd name="T12" fmla="*/ 1 w 1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8" h="2">
                    <a:moveTo>
                      <a:pt x="1" y="2"/>
                    </a:moveTo>
                    <a:cubicBezTo>
                      <a:pt x="17" y="2"/>
                      <a:pt x="17" y="2"/>
                      <a:pt x="17" y="2"/>
                    </a:cubicBezTo>
                    <a:cubicBezTo>
                      <a:pt x="17" y="2"/>
                      <a:pt x="18" y="2"/>
                      <a:pt x="18" y="1"/>
                    </a:cubicBezTo>
                    <a:cubicBezTo>
                      <a:pt x="18" y="0"/>
                      <a:pt x="17" y="0"/>
                      <a:pt x="17" y="0"/>
                    </a:cubicBezTo>
                    <a:cubicBezTo>
                      <a:pt x="1" y="0"/>
                      <a:pt x="1" y="0"/>
                      <a:pt x="1" y="0"/>
                    </a:cubicBezTo>
                    <a:cubicBezTo>
                      <a:pt x="1" y="0"/>
                      <a:pt x="0" y="0"/>
                      <a:pt x="0" y="1"/>
                    </a:cubicBezTo>
                    <a:cubicBezTo>
                      <a:pt x="0" y="2"/>
                      <a:pt x="1" y="2"/>
                      <a:pt x="1" y="2"/>
                    </a:cubicBezTo>
                  </a:path>
                </a:pathLst>
              </a:custGeom>
              <a:solidFill>
                <a:srgbClr val="9FE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98" name="Freeform 188"/>
              <p:cNvSpPr/>
              <p:nvPr/>
            </p:nvSpPr>
            <p:spPr bwMode="auto">
              <a:xfrm>
                <a:off x="680243" y="5054650"/>
                <a:ext cx="60325" cy="0"/>
              </a:xfrm>
              <a:custGeom>
                <a:avLst/>
                <a:gdLst>
                  <a:gd name="T0" fmla="*/ 0 w 38"/>
                  <a:gd name="T1" fmla="*/ 38 w 38"/>
                  <a:gd name="T2" fmla="*/ 0 w 38"/>
                </a:gdLst>
                <a:ahLst/>
                <a:cxnLst>
                  <a:cxn ang="0">
                    <a:pos x="T0" y="0"/>
                  </a:cxn>
                  <a:cxn ang="0">
                    <a:pos x="T1" y="0"/>
                  </a:cxn>
                  <a:cxn ang="0">
                    <a:pos x="T2" y="0"/>
                  </a:cxn>
                </a:cxnLst>
                <a:rect l="0" t="0" r="r" b="b"/>
                <a:pathLst>
                  <a:path w="38">
                    <a:moveTo>
                      <a:pt x="0" y="0"/>
                    </a:moveTo>
                    <a:lnTo>
                      <a:pt x="3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99" name="Line 189"/>
              <p:cNvSpPr>
                <a:spLocks noChangeShapeType="1"/>
              </p:cNvSpPr>
              <p:nvPr/>
            </p:nvSpPr>
            <p:spPr bwMode="auto">
              <a:xfrm>
                <a:off x="680243" y="5054650"/>
                <a:ext cx="60325" cy="0"/>
              </a:xfrm>
              <a:prstGeom prst="line">
                <a:avLst/>
              </a:prstGeom>
              <a:solidFill>
                <a:schemeClr val="accent4">
                  <a:lumMod val="60000"/>
                  <a:lumOff val="40000"/>
                </a:schemeClr>
              </a:solidFill>
              <a:ln w="9525">
                <a:noFill/>
                <a:round/>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00" name="Freeform 190"/>
              <p:cNvSpPr/>
              <p:nvPr/>
            </p:nvSpPr>
            <p:spPr bwMode="auto">
              <a:xfrm>
                <a:off x="675480" y="5046713"/>
                <a:ext cx="68263" cy="11113"/>
              </a:xfrm>
              <a:custGeom>
                <a:avLst/>
                <a:gdLst>
                  <a:gd name="T0" fmla="*/ 1 w 18"/>
                  <a:gd name="T1" fmla="*/ 3 h 3"/>
                  <a:gd name="T2" fmla="*/ 17 w 18"/>
                  <a:gd name="T3" fmla="*/ 3 h 3"/>
                  <a:gd name="T4" fmla="*/ 18 w 18"/>
                  <a:gd name="T5" fmla="*/ 2 h 3"/>
                  <a:gd name="T6" fmla="*/ 17 w 18"/>
                  <a:gd name="T7" fmla="*/ 0 h 3"/>
                  <a:gd name="T8" fmla="*/ 1 w 18"/>
                  <a:gd name="T9" fmla="*/ 0 h 3"/>
                  <a:gd name="T10" fmla="*/ 0 w 18"/>
                  <a:gd name="T11" fmla="*/ 2 h 3"/>
                  <a:gd name="T12" fmla="*/ 1 w 1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8" h="3">
                    <a:moveTo>
                      <a:pt x="1" y="3"/>
                    </a:moveTo>
                    <a:cubicBezTo>
                      <a:pt x="17" y="3"/>
                      <a:pt x="17" y="3"/>
                      <a:pt x="17" y="3"/>
                    </a:cubicBezTo>
                    <a:cubicBezTo>
                      <a:pt x="17" y="3"/>
                      <a:pt x="18" y="2"/>
                      <a:pt x="18" y="2"/>
                    </a:cubicBezTo>
                    <a:cubicBezTo>
                      <a:pt x="18" y="1"/>
                      <a:pt x="17" y="0"/>
                      <a:pt x="17" y="0"/>
                    </a:cubicBezTo>
                    <a:cubicBezTo>
                      <a:pt x="1" y="0"/>
                      <a:pt x="1" y="0"/>
                      <a:pt x="1" y="0"/>
                    </a:cubicBezTo>
                    <a:cubicBezTo>
                      <a:pt x="1" y="0"/>
                      <a:pt x="0" y="1"/>
                      <a:pt x="0" y="2"/>
                    </a:cubicBezTo>
                    <a:cubicBezTo>
                      <a:pt x="0" y="2"/>
                      <a:pt x="1" y="3"/>
                      <a:pt x="1" y="3"/>
                    </a:cubicBezTo>
                  </a:path>
                </a:pathLst>
              </a:custGeom>
              <a:solidFill>
                <a:srgbClr val="9FE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01" name="Freeform 191"/>
              <p:cNvSpPr/>
              <p:nvPr/>
            </p:nvSpPr>
            <p:spPr bwMode="auto">
              <a:xfrm>
                <a:off x="680243" y="4889550"/>
                <a:ext cx="60325" cy="0"/>
              </a:xfrm>
              <a:custGeom>
                <a:avLst/>
                <a:gdLst>
                  <a:gd name="T0" fmla="*/ 0 w 38"/>
                  <a:gd name="T1" fmla="*/ 38 w 38"/>
                  <a:gd name="T2" fmla="*/ 0 w 38"/>
                </a:gdLst>
                <a:ahLst/>
                <a:cxnLst>
                  <a:cxn ang="0">
                    <a:pos x="T0" y="0"/>
                  </a:cxn>
                  <a:cxn ang="0">
                    <a:pos x="T1" y="0"/>
                  </a:cxn>
                  <a:cxn ang="0">
                    <a:pos x="T2" y="0"/>
                  </a:cxn>
                </a:cxnLst>
                <a:rect l="0" t="0" r="r" b="b"/>
                <a:pathLst>
                  <a:path w="38">
                    <a:moveTo>
                      <a:pt x="0" y="0"/>
                    </a:moveTo>
                    <a:lnTo>
                      <a:pt x="3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02" name="Line 192"/>
              <p:cNvSpPr>
                <a:spLocks noChangeShapeType="1"/>
              </p:cNvSpPr>
              <p:nvPr/>
            </p:nvSpPr>
            <p:spPr bwMode="auto">
              <a:xfrm>
                <a:off x="680243" y="4889550"/>
                <a:ext cx="603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03" name="Freeform 193"/>
              <p:cNvSpPr/>
              <p:nvPr/>
            </p:nvSpPr>
            <p:spPr bwMode="auto">
              <a:xfrm>
                <a:off x="675480" y="4884788"/>
                <a:ext cx="68263" cy="7938"/>
              </a:xfrm>
              <a:custGeom>
                <a:avLst/>
                <a:gdLst>
                  <a:gd name="T0" fmla="*/ 1 w 18"/>
                  <a:gd name="T1" fmla="*/ 2 h 2"/>
                  <a:gd name="T2" fmla="*/ 17 w 18"/>
                  <a:gd name="T3" fmla="*/ 2 h 2"/>
                  <a:gd name="T4" fmla="*/ 18 w 18"/>
                  <a:gd name="T5" fmla="*/ 1 h 2"/>
                  <a:gd name="T6" fmla="*/ 17 w 18"/>
                  <a:gd name="T7" fmla="*/ 0 h 2"/>
                  <a:gd name="T8" fmla="*/ 1 w 18"/>
                  <a:gd name="T9" fmla="*/ 0 h 2"/>
                  <a:gd name="T10" fmla="*/ 0 w 18"/>
                  <a:gd name="T11" fmla="*/ 1 h 2"/>
                  <a:gd name="T12" fmla="*/ 1 w 1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8" h="2">
                    <a:moveTo>
                      <a:pt x="1" y="2"/>
                    </a:moveTo>
                    <a:cubicBezTo>
                      <a:pt x="17" y="2"/>
                      <a:pt x="17" y="2"/>
                      <a:pt x="17" y="2"/>
                    </a:cubicBezTo>
                    <a:cubicBezTo>
                      <a:pt x="17" y="2"/>
                      <a:pt x="18" y="2"/>
                      <a:pt x="18" y="1"/>
                    </a:cubicBezTo>
                    <a:cubicBezTo>
                      <a:pt x="18" y="0"/>
                      <a:pt x="17" y="0"/>
                      <a:pt x="17" y="0"/>
                    </a:cubicBezTo>
                    <a:cubicBezTo>
                      <a:pt x="1" y="0"/>
                      <a:pt x="1" y="0"/>
                      <a:pt x="1" y="0"/>
                    </a:cubicBezTo>
                    <a:cubicBezTo>
                      <a:pt x="1" y="0"/>
                      <a:pt x="0" y="0"/>
                      <a:pt x="0" y="1"/>
                    </a:cubicBezTo>
                    <a:cubicBezTo>
                      <a:pt x="0" y="2"/>
                      <a:pt x="1" y="2"/>
                      <a:pt x="1" y="2"/>
                    </a:cubicBezTo>
                  </a:path>
                </a:pathLst>
              </a:custGeom>
              <a:solidFill>
                <a:schemeClr val="accent4">
                  <a:lumMod val="60000"/>
                  <a:lumOff val="40000"/>
                </a:schemeClr>
              </a:solidFill>
              <a:ln w="9525">
                <a:noFill/>
                <a:round/>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04" name="Freeform 194"/>
              <p:cNvSpPr/>
              <p:nvPr/>
            </p:nvSpPr>
            <p:spPr bwMode="auto">
              <a:xfrm>
                <a:off x="680243" y="4727625"/>
                <a:ext cx="60325" cy="0"/>
              </a:xfrm>
              <a:custGeom>
                <a:avLst/>
                <a:gdLst>
                  <a:gd name="T0" fmla="*/ 0 w 38"/>
                  <a:gd name="T1" fmla="*/ 38 w 38"/>
                  <a:gd name="T2" fmla="*/ 0 w 38"/>
                </a:gdLst>
                <a:ahLst/>
                <a:cxnLst>
                  <a:cxn ang="0">
                    <a:pos x="T0" y="0"/>
                  </a:cxn>
                  <a:cxn ang="0">
                    <a:pos x="T1" y="0"/>
                  </a:cxn>
                  <a:cxn ang="0">
                    <a:pos x="T2" y="0"/>
                  </a:cxn>
                </a:cxnLst>
                <a:rect l="0" t="0" r="r" b="b"/>
                <a:pathLst>
                  <a:path w="38">
                    <a:moveTo>
                      <a:pt x="0" y="0"/>
                    </a:moveTo>
                    <a:lnTo>
                      <a:pt x="3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05" name="Line 195"/>
              <p:cNvSpPr>
                <a:spLocks noChangeShapeType="1"/>
              </p:cNvSpPr>
              <p:nvPr/>
            </p:nvSpPr>
            <p:spPr bwMode="auto">
              <a:xfrm>
                <a:off x="680243" y="4727625"/>
                <a:ext cx="60325" cy="0"/>
              </a:xfrm>
              <a:prstGeom prst="line">
                <a:avLst/>
              </a:prstGeom>
              <a:solidFill>
                <a:schemeClr val="accent4">
                  <a:lumMod val="60000"/>
                  <a:lumOff val="40000"/>
                </a:schemeClr>
              </a:solidFill>
              <a:ln w="9525">
                <a:noFill/>
                <a:round/>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06" name="Freeform 196"/>
              <p:cNvSpPr/>
              <p:nvPr/>
            </p:nvSpPr>
            <p:spPr bwMode="auto">
              <a:xfrm>
                <a:off x="675480" y="4719688"/>
                <a:ext cx="68263" cy="11113"/>
              </a:xfrm>
              <a:custGeom>
                <a:avLst/>
                <a:gdLst>
                  <a:gd name="T0" fmla="*/ 1 w 18"/>
                  <a:gd name="T1" fmla="*/ 3 h 3"/>
                  <a:gd name="T2" fmla="*/ 17 w 18"/>
                  <a:gd name="T3" fmla="*/ 3 h 3"/>
                  <a:gd name="T4" fmla="*/ 18 w 18"/>
                  <a:gd name="T5" fmla="*/ 2 h 3"/>
                  <a:gd name="T6" fmla="*/ 17 w 18"/>
                  <a:gd name="T7" fmla="*/ 0 h 3"/>
                  <a:gd name="T8" fmla="*/ 1 w 18"/>
                  <a:gd name="T9" fmla="*/ 0 h 3"/>
                  <a:gd name="T10" fmla="*/ 0 w 18"/>
                  <a:gd name="T11" fmla="*/ 2 h 3"/>
                  <a:gd name="T12" fmla="*/ 1 w 1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8" h="3">
                    <a:moveTo>
                      <a:pt x="1" y="3"/>
                    </a:moveTo>
                    <a:cubicBezTo>
                      <a:pt x="17" y="3"/>
                      <a:pt x="17" y="3"/>
                      <a:pt x="17" y="3"/>
                    </a:cubicBezTo>
                    <a:cubicBezTo>
                      <a:pt x="17" y="3"/>
                      <a:pt x="18" y="2"/>
                      <a:pt x="18" y="2"/>
                    </a:cubicBezTo>
                    <a:cubicBezTo>
                      <a:pt x="18" y="1"/>
                      <a:pt x="17" y="0"/>
                      <a:pt x="17" y="0"/>
                    </a:cubicBezTo>
                    <a:cubicBezTo>
                      <a:pt x="1" y="0"/>
                      <a:pt x="1" y="0"/>
                      <a:pt x="1" y="0"/>
                    </a:cubicBezTo>
                    <a:cubicBezTo>
                      <a:pt x="1" y="0"/>
                      <a:pt x="0" y="1"/>
                      <a:pt x="0" y="2"/>
                    </a:cubicBezTo>
                    <a:cubicBezTo>
                      <a:pt x="0" y="2"/>
                      <a:pt x="1" y="3"/>
                      <a:pt x="1" y="3"/>
                    </a:cubicBezTo>
                  </a:path>
                </a:pathLst>
              </a:custGeom>
              <a:solidFill>
                <a:srgbClr val="9FE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07" name="Rectangle 197"/>
              <p:cNvSpPr>
                <a:spLocks noChangeArrowheads="1"/>
              </p:cNvSpPr>
              <p:nvPr/>
            </p:nvSpPr>
            <p:spPr bwMode="auto">
              <a:xfrm>
                <a:off x="1108868" y="5411838"/>
                <a:ext cx="1309688" cy="10160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08" name="Rectangle 198"/>
              <p:cNvSpPr>
                <a:spLocks noChangeArrowheads="1"/>
              </p:cNvSpPr>
              <p:nvPr/>
            </p:nvSpPr>
            <p:spPr bwMode="auto">
              <a:xfrm>
                <a:off x="740568" y="5411838"/>
                <a:ext cx="1241425" cy="101600"/>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09" name="Rectangle 199"/>
              <p:cNvSpPr>
                <a:spLocks noChangeArrowheads="1"/>
              </p:cNvSpPr>
              <p:nvPr/>
            </p:nvSpPr>
            <p:spPr bwMode="auto">
              <a:xfrm>
                <a:off x="740568" y="5411838"/>
                <a:ext cx="492125" cy="101600"/>
              </a:xfrm>
              <a:prstGeom prst="rect">
                <a:avLst/>
              </a:prstGeom>
              <a:solidFill>
                <a:schemeClr val="accent4">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10" name="Rectangle 200"/>
              <p:cNvSpPr>
                <a:spLocks noChangeArrowheads="1"/>
              </p:cNvSpPr>
              <p:nvPr/>
            </p:nvSpPr>
            <p:spPr bwMode="auto">
              <a:xfrm>
                <a:off x="1108868" y="5249913"/>
                <a:ext cx="1498600" cy="9842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11" name="Rectangle 201"/>
              <p:cNvSpPr>
                <a:spLocks noChangeArrowheads="1"/>
              </p:cNvSpPr>
              <p:nvPr/>
            </p:nvSpPr>
            <p:spPr bwMode="auto">
              <a:xfrm>
                <a:off x="740568" y="5249913"/>
                <a:ext cx="1241425" cy="98425"/>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12" name="Rectangle 202"/>
              <p:cNvSpPr>
                <a:spLocks noChangeArrowheads="1"/>
              </p:cNvSpPr>
              <p:nvPr/>
            </p:nvSpPr>
            <p:spPr bwMode="auto">
              <a:xfrm>
                <a:off x="740568" y="5249913"/>
                <a:ext cx="244475" cy="98425"/>
              </a:xfrm>
              <a:prstGeom prst="rect">
                <a:avLst/>
              </a:prstGeom>
              <a:solidFill>
                <a:schemeClr val="accent4">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13" name="Rectangle 203"/>
              <p:cNvSpPr>
                <a:spLocks noChangeArrowheads="1"/>
              </p:cNvSpPr>
              <p:nvPr/>
            </p:nvSpPr>
            <p:spPr bwMode="auto">
              <a:xfrm>
                <a:off x="1108868" y="5084813"/>
                <a:ext cx="1309688" cy="10160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14" name="Rectangle 204"/>
              <p:cNvSpPr>
                <a:spLocks noChangeArrowheads="1"/>
              </p:cNvSpPr>
              <p:nvPr/>
            </p:nvSpPr>
            <p:spPr bwMode="auto">
              <a:xfrm>
                <a:off x="740568" y="5084813"/>
                <a:ext cx="1493838" cy="101600"/>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15" name="Rectangle 205"/>
              <p:cNvSpPr>
                <a:spLocks noChangeArrowheads="1"/>
              </p:cNvSpPr>
              <p:nvPr/>
            </p:nvSpPr>
            <p:spPr bwMode="auto">
              <a:xfrm>
                <a:off x="740568" y="5084813"/>
                <a:ext cx="993775" cy="101600"/>
              </a:xfrm>
              <a:prstGeom prst="rect">
                <a:avLst/>
              </a:prstGeom>
              <a:solidFill>
                <a:schemeClr val="accent4">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16" name="Rectangle 206"/>
              <p:cNvSpPr>
                <a:spLocks noChangeArrowheads="1"/>
              </p:cNvSpPr>
              <p:nvPr/>
            </p:nvSpPr>
            <p:spPr bwMode="auto">
              <a:xfrm>
                <a:off x="1108868" y="4922888"/>
                <a:ext cx="1498600" cy="9842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17" name="Rectangle 207"/>
              <p:cNvSpPr>
                <a:spLocks noChangeArrowheads="1"/>
              </p:cNvSpPr>
              <p:nvPr/>
            </p:nvSpPr>
            <p:spPr bwMode="auto">
              <a:xfrm>
                <a:off x="740568" y="4922888"/>
                <a:ext cx="1241424" cy="98425"/>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18" name="Rectangle 208"/>
              <p:cNvSpPr>
                <a:spLocks noChangeArrowheads="1"/>
              </p:cNvSpPr>
              <p:nvPr/>
            </p:nvSpPr>
            <p:spPr bwMode="auto">
              <a:xfrm>
                <a:off x="740568" y="4922888"/>
                <a:ext cx="744538" cy="98425"/>
              </a:xfrm>
              <a:prstGeom prst="rect">
                <a:avLst/>
              </a:prstGeom>
              <a:solidFill>
                <a:schemeClr val="accent4">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19" name="Rectangle 209"/>
              <p:cNvSpPr>
                <a:spLocks noChangeArrowheads="1"/>
              </p:cNvSpPr>
              <p:nvPr/>
            </p:nvSpPr>
            <p:spPr bwMode="auto">
              <a:xfrm>
                <a:off x="740568" y="4757788"/>
                <a:ext cx="993775" cy="10160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20" name="Rectangle 210"/>
              <p:cNvSpPr>
                <a:spLocks noChangeArrowheads="1"/>
              </p:cNvSpPr>
              <p:nvPr/>
            </p:nvSpPr>
            <p:spPr bwMode="auto">
              <a:xfrm>
                <a:off x="973930" y="4757789"/>
                <a:ext cx="514351" cy="101599"/>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21" name="Rectangle 211"/>
              <p:cNvSpPr>
                <a:spLocks noChangeArrowheads="1"/>
              </p:cNvSpPr>
              <p:nvPr/>
            </p:nvSpPr>
            <p:spPr bwMode="auto">
              <a:xfrm>
                <a:off x="740568" y="4757788"/>
                <a:ext cx="244475" cy="101600"/>
              </a:xfrm>
              <a:prstGeom prst="rect">
                <a:avLst/>
              </a:prstGeom>
              <a:solidFill>
                <a:schemeClr val="accent4">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22" name="Oval 212"/>
              <p:cNvSpPr>
                <a:spLocks noChangeArrowheads="1"/>
              </p:cNvSpPr>
              <p:nvPr/>
            </p:nvSpPr>
            <p:spPr bwMode="auto">
              <a:xfrm>
                <a:off x="2177255" y="4889550"/>
                <a:ext cx="169863" cy="1682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23" name="Freeform 213"/>
              <p:cNvSpPr/>
              <p:nvPr/>
            </p:nvSpPr>
            <p:spPr bwMode="auto">
              <a:xfrm>
                <a:off x="2170904" y="4878438"/>
                <a:ext cx="187325" cy="190501"/>
              </a:xfrm>
              <a:custGeom>
                <a:avLst/>
                <a:gdLst>
                  <a:gd name="T0" fmla="*/ 47 w 50"/>
                  <a:gd name="T1" fmla="*/ 25 h 51"/>
                  <a:gd name="T2" fmla="*/ 44 w 50"/>
                  <a:gd name="T3" fmla="*/ 25 h 51"/>
                  <a:gd name="T4" fmla="*/ 39 w 50"/>
                  <a:gd name="T5" fmla="*/ 39 h 51"/>
                  <a:gd name="T6" fmla="*/ 25 w 50"/>
                  <a:gd name="T7" fmla="*/ 45 h 51"/>
                  <a:gd name="T8" fmla="*/ 11 w 50"/>
                  <a:gd name="T9" fmla="*/ 39 h 51"/>
                  <a:gd name="T10" fmla="*/ 5 w 50"/>
                  <a:gd name="T11" fmla="*/ 25 h 51"/>
                  <a:gd name="T12" fmla="*/ 11 w 50"/>
                  <a:gd name="T13" fmla="*/ 12 h 51"/>
                  <a:gd name="T14" fmla="*/ 25 w 50"/>
                  <a:gd name="T15" fmla="*/ 6 h 51"/>
                  <a:gd name="T16" fmla="*/ 39 w 50"/>
                  <a:gd name="T17" fmla="*/ 12 h 51"/>
                  <a:gd name="T18" fmla="*/ 44 w 50"/>
                  <a:gd name="T19" fmla="*/ 25 h 51"/>
                  <a:gd name="T20" fmla="*/ 47 w 50"/>
                  <a:gd name="T21" fmla="*/ 25 h 51"/>
                  <a:gd name="T22" fmla="*/ 50 w 50"/>
                  <a:gd name="T23" fmla="*/ 25 h 51"/>
                  <a:gd name="T24" fmla="*/ 25 w 50"/>
                  <a:gd name="T25" fmla="*/ 0 h 51"/>
                  <a:gd name="T26" fmla="*/ 0 w 50"/>
                  <a:gd name="T27" fmla="*/ 25 h 51"/>
                  <a:gd name="T28" fmla="*/ 25 w 50"/>
                  <a:gd name="T29" fmla="*/ 51 h 51"/>
                  <a:gd name="T30" fmla="*/ 50 w 50"/>
                  <a:gd name="T31" fmla="*/ 25 h 51"/>
                  <a:gd name="T32" fmla="*/ 47 w 50"/>
                  <a:gd name="T3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1">
                    <a:moveTo>
                      <a:pt x="47" y="25"/>
                    </a:moveTo>
                    <a:cubicBezTo>
                      <a:pt x="44" y="25"/>
                      <a:pt x="44" y="25"/>
                      <a:pt x="44" y="25"/>
                    </a:cubicBezTo>
                    <a:cubicBezTo>
                      <a:pt x="44" y="31"/>
                      <a:pt x="42" y="36"/>
                      <a:pt x="39" y="39"/>
                    </a:cubicBezTo>
                    <a:cubicBezTo>
                      <a:pt x="35" y="43"/>
                      <a:pt x="30" y="45"/>
                      <a:pt x="25" y="45"/>
                    </a:cubicBezTo>
                    <a:cubicBezTo>
                      <a:pt x="19" y="45"/>
                      <a:pt x="14" y="43"/>
                      <a:pt x="11" y="39"/>
                    </a:cubicBezTo>
                    <a:cubicBezTo>
                      <a:pt x="7" y="36"/>
                      <a:pt x="5" y="31"/>
                      <a:pt x="5" y="25"/>
                    </a:cubicBezTo>
                    <a:cubicBezTo>
                      <a:pt x="5" y="20"/>
                      <a:pt x="7" y="15"/>
                      <a:pt x="11" y="12"/>
                    </a:cubicBezTo>
                    <a:cubicBezTo>
                      <a:pt x="14" y="8"/>
                      <a:pt x="19" y="6"/>
                      <a:pt x="25" y="6"/>
                    </a:cubicBezTo>
                    <a:cubicBezTo>
                      <a:pt x="30" y="6"/>
                      <a:pt x="35" y="8"/>
                      <a:pt x="39" y="12"/>
                    </a:cubicBezTo>
                    <a:cubicBezTo>
                      <a:pt x="42" y="15"/>
                      <a:pt x="44" y="20"/>
                      <a:pt x="44" y="25"/>
                    </a:cubicBezTo>
                    <a:cubicBezTo>
                      <a:pt x="47" y="25"/>
                      <a:pt x="47" y="25"/>
                      <a:pt x="47" y="25"/>
                    </a:cubicBezTo>
                    <a:cubicBezTo>
                      <a:pt x="50" y="25"/>
                      <a:pt x="50" y="25"/>
                      <a:pt x="50" y="25"/>
                    </a:cubicBezTo>
                    <a:cubicBezTo>
                      <a:pt x="50" y="12"/>
                      <a:pt x="39" y="0"/>
                      <a:pt x="25" y="0"/>
                    </a:cubicBezTo>
                    <a:cubicBezTo>
                      <a:pt x="11" y="0"/>
                      <a:pt x="0" y="12"/>
                      <a:pt x="0" y="25"/>
                    </a:cubicBezTo>
                    <a:cubicBezTo>
                      <a:pt x="0" y="39"/>
                      <a:pt x="11" y="51"/>
                      <a:pt x="25" y="51"/>
                    </a:cubicBezTo>
                    <a:cubicBezTo>
                      <a:pt x="39" y="51"/>
                      <a:pt x="50" y="39"/>
                      <a:pt x="50" y="25"/>
                    </a:cubicBezTo>
                    <a:lnTo>
                      <a:pt x="47" y="25"/>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24" name="Oval 214"/>
              <p:cNvSpPr>
                <a:spLocks noChangeArrowheads="1"/>
              </p:cNvSpPr>
              <p:nvPr/>
            </p:nvSpPr>
            <p:spPr bwMode="auto">
              <a:xfrm>
                <a:off x="1477168" y="5384850"/>
                <a:ext cx="166688" cy="16668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25" name="Freeform 215"/>
              <p:cNvSpPr/>
              <p:nvPr/>
            </p:nvSpPr>
            <p:spPr bwMode="auto">
              <a:xfrm>
                <a:off x="1466055" y="5373739"/>
                <a:ext cx="188914" cy="188914"/>
              </a:xfrm>
              <a:custGeom>
                <a:avLst/>
                <a:gdLst>
                  <a:gd name="T0" fmla="*/ 47 w 50"/>
                  <a:gd name="T1" fmla="*/ 25 h 50"/>
                  <a:gd name="T2" fmla="*/ 45 w 50"/>
                  <a:gd name="T3" fmla="*/ 25 h 50"/>
                  <a:gd name="T4" fmla="*/ 39 w 50"/>
                  <a:gd name="T5" fmla="*/ 39 h 50"/>
                  <a:gd name="T6" fmla="*/ 25 w 50"/>
                  <a:gd name="T7" fmla="*/ 45 h 50"/>
                  <a:gd name="T8" fmla="*/ 11 w 50"/>
                  <a:gd name="T9" fmla="*/ 39 h 50"/>
                  <a:gd name="T10" fmla="*/ 5 w 50"/>
                  <a:gd name="T11" fmla="*/ 25 h 50"/>
                  <a:gd name="T12" fmla="*/ 11 w 50"/>
                  <a:gd name="T13" fmla="*/ 11 h 50"/>
                  <a:gd name="T14" fmla="*/ 25 w 50"/>
                  <a:gd name="T15" fmla="*/ 5 h 50"/>
                  <a:gd name="T16" fmla="*/ 39 w 50"/>
                  <a:gd name="T17" fmla="*/ 11 h 50"/>
                  <a:gd name="T18" fmla="*/ 45 w 50"/>
                  <a:gd name="T19" fmla="*/ 25 h 50"/>
                  <a:gd name="T20" fmla="*/ 47 w 50"/>
                  <a:gd name="T21" fmla="*/ 25 h 50"/>
                  <a:gd name="T22" fmla="*/ 50 w 50"/>
                  <a:gd name="T23" fmla="*/ 25 h 50"/>
                  <a:gd name="T24" fmla="*/ 25 w 50"/>
                  <a:gd name="T25" fmla="*/ 0 h 50"/>
                  <a:gd name="T26" fmla="*/ 0 w 50"/>
                  <a:gd name="T27" fmla="*/ 25 h 50"/>
                  <a:gd name="T28" fmla="*/ 25 w 50"/>
                  <a:gd name="T29" fmla="*/ 50 h 50"/>
                  <a:gd name="T30" fmla="*/ 50 w 50"/>
                  <a:gd name="T31" fmla="*/ 25 h 50"/>
                  <a:gd name="T32" fmla="*/ 47 w 50"/>
                  <a:gd name="T33"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0">
                    <a:moveTo>
                      <a:pt x="47" y="25"/>
                    </a:moveTo>
                    <a:cubicBezTo>
                      <a:pt x="45" y="25"/>
                      <a:pt x="45" y="25"/>
                      <a:pt x="45" y="25"/>
                    </a:cubicBezTo>
                    <a:cubicBezTo>
                      <a:pt x="45" y="30"/>
                      <a:pt x="43" y="35"/>
                      <a:pt x="39" y="39"/>
                    </a:cubicBezTo>
                    <a:cubicBezTo>
                      <a:pt x="35" y="42"/>
                      <a:pt x="31" y="45"/>
                      <a:pt x="25" y="45"/>
                    </a:cubicBezTo>
                    <a:cubicBezTo>
                      <a:pt x="20" y="45"/>
                      <a:pt x="15" y="42"/>
                      <a:pt x="11" y="39"/>
                    </a:cubicBezTo>
                    <a:cubicBezTo>
                      <a:pt x="8" y="35"/>
                      <a:pt x="5" y="30"/>
                      <a:pt x="5" y="25"/>
                    </a:cubicBezTo>
                    <a:cubicBezTo>
                      <a:pt x="5" y="20"/>
                      <a:pt x="8" y="15"/>
                      <a:pt x="11" y="11"/>
                    </a:cubicBezTo>
                    <a:cubicBezTo>
                      <a:pt x="15" y="8"/>
                      <a:pt x="20" y="5"/>
                      <a:pt x="25" y="5"/>
                    </a:cubicBezTo>
                    <a:cubicBezTo>
                      <a:pt x="31" y="5"/>
                      <a:pt x="35" y="8"/>
                      <a:pt x="39" y="11"/>
                    </a:cubicBezTo>
                    <a:cubicBezTo>
                      <a:pt x="43" y="15"/>
                      <a:pt x="45" y="20"/>
                      <a:pt x="45" y="25"/>
                    </a:cubicBezTo>
                    <a:cubicBezTo>
                      <a:pt x="47" y="25"/>
                      <a:pt x="47" y="25"/>
                      <a:pt x="47" y="25"/>
                    </a:cubicBezTo>
                    <a:cubicBezTo>
                      <a:pt x="50" y="25"/>
                      <a:pt x="50" y="25"/>
                      <a:pt x="50" y="25"/>
                    </a:cubicBezTo>
                    <a:cubicBezTo>
                      <a:pt x="50" y="11"/>
                      <a:pt x="39" y="0"/>
                      <a:pt x="25" y="0"/>
                    </a:cubicBezTo>
                    <a:cubicBezTo>
                      <a:pt x="11" y="0"/>
                      <a:pt x="0" y="11"/>
                      <a:pt x="0" y="25"/>
                    </a:cubicBezTo>
                    <a:cubicBezTo>
                      <a:pt x="0" y="39"/>
                      <a:pt x="11" y="50"/>
                      <a:pt x="25" y="50"/>
                    </a:cubicBezTo>
                    <a:cubicBezTo>
                      <a:pt x="39" y="50"/>
                      <a:pt x="50" y="39"/>
                      <a:pt x="50" y="25"/>
                    </a:cubicBezTo>
                    <a:lnTo>
                      <a:pt x="47" y="25"/>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26" name="Freeform 216"/>
              <p:cNvSpPr/>
              <p:nvPr/>
            </p:nvSpPr>
            <p:spPr bwMode="auto">
              <a:xfrm>
                <a:off x="480218" y="4472038"/>
                <a:ext cx="87313" cy="96838"/>
              </a:xfrm>
              <a:custGeom>
                <a:avLst/>
                <a:gdLst>
                  <a:gd name="T0" fmla="*/ 0 w 55"/>
                  <a:gd name="T1" fmla="*/ 61 h 61"/>
                  <a:gd name="T2" fmla="*/ 29 w 55"/>
                  <a:gd name="T3" fmla="*/ 0 h 61"/>
                  <a:gd name="T4" fmla="*/ 55 w 55"/>
                  <a:gd name="T5" fmla="*/ 61 h 61"/>
                  <a:gd name="T6" fmla="*/ 0 w 55"/>
                  <a:gd name="T7" fmla="*/ 61 h 61"/>
                </a:gdLst>
                <a:ahLst/>
                <a:cxnLst>
                  <a:cxn ang="0">
                    <a:pos x="T0" y="T1"/>
                  </a:cxn>
                  <a:cxn ang="0">
                    <a:pos x="T2" y="T3"/>
                  </a:cxn>
                  <a:cxn ang="0">
                    <a:pos x="T4" y="T5"/>
                  </a:cxn>
                  <a:cxn ang="0">
                    <a:pos x="T6" y="T7"/>
                  </a:cxn>
                </a:cxnLst>
                <a:rect l="0" t="0" r="r" b="b"/>
                <a:pathLst>
                  <a:path w="55" h="61">
                    <a:moveTo>
                      <a:pt x="0" y="61"/>
                    </a:moveTo>
                    <a:lnTo>
                      <a:pt x="29" y="0"/>
                    </a:lnTo>
                    <a:lnTo>
                      <a:pt x="55" y="61"/>
                    </a:lnTo>
                    <a:lnTo>
                      <a:pt x="0" y="61"/>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27" name="Freeform 217"/>
              <p:cNvSpPr/>
              <p:nvPr/>
            </p:nvSpPr>
            <p:spPr bwMode="auto">
              <a:xfrm>
                <a:off x="375443" y="3765600"/>
                <a:ext cx="1203325" cy="495300"/>
              </a:xfrm>
              <a:custGeom>
                <a:avLst/>
                <a:gdLst>
                  <a:gd name="T0" fmla="*/ 758 w 758"/>
                  <a:gd name="T1" fmla="*/ 40 h 312"/>
                  <a:gd name="T2" fmla="*/ 427 w 758"/>
                  <a:gd name="T3" fmla="*/ 312 h 312"/>
                  <a:gd name="T4" fmla="*/ 0 w 758"/>
                  <a:gd name="T5" fmla="*/ 272 h 312"/>
                  <a:gd name="T6" fmla="*/ 332 w 758"/>
                  <a:gd name="T7" fmla="*/ 0 h 312"/>
                  <a:gd name="T8" fmla="*/ 758 w 758"/>
                  <a:gd name="T9" fmla="*/ 40 h 312"/>
                </a:gdLst>
                <a:ahLst/>
                <a:cxnLst>
                  <a:cxn ang="0">
                    <a:pos x="T0" y="T1"/>
                  </a:cxn>
                  <a:cxn ang="0">
                    <a:pos x="T2" y="T3"/>
                  </a:cxn>
                  <a:cxn ang="0">
                    <a:pos x="T4" y="T5"/>
                  </a:cxn>
                  <a:cxn ang="0">
                    <a:pos x="T6" y="T7"/>
                  </a:cxn>
                  <a:cxn ang="0">
                    <a:pos x="T8" y="T9"/>
                  </a:cxn>
                </a:cxnLst>
                <a:rect l="0" t="0" r="r" b="b"/>
                <a:pathLst>
                  <a:path w="758" h="312">
                    <a:moveTo>
                      <a:pt x="758" y="40"/>
                    </a:moveTo>
                    <a:lnTo>
                      <a:pt x="427" y="312"/>
                    </a:lnTo>
                    <a:lnTo>
                      <a:pt x="0" y="272"/>
                    </a:lnTo>
                    <a:lnTo>
                      <a:pt x="332" y="0"/>
                    </a:lnTo>
                    <a:lnTo>
                      <a:pt x="758" y="4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28" name="Freeform 218"/>
              <p:cNvSpPr/>
              <p:nvPr/>
            </p:nvSpPr>
            <p:spPr bwMode="auto">
              <a:xfrm>
                <a:off x="375443" y="3765600"/>
                <a:ext cx="1203325" cy="495300"/>
              </a:xfrm>
              <a:custGeom>
                <a:avLst/>
                <a:gdLst>
                  <a:gd name="T0" fmla="*/ 758 w 758"/>
                  <a:gd name="T1" fmla="*/ 40 h 312"/>
                  <a:gd name="T2" fmla="*/ 427 w 758"/>
                  <a:gd name="T3" fmla="*/ 312 h 312"/>
                  <a:gd name="T4" fmla="*/ 0 w 758"/>
                  <a:gd name="T5" fmla="*/ 272 h 312"/>
                  <a:gd name="T6" fmla="*/ 332 w 758"/>
                  <a:gd name="T7" fmla="*/ 0 h 312"/>
                  <a:gd name="T8" fmla="*/ 758 w 758"/>
                  <a:gd name="T9" fmla="*/ 40 h 312"/>
                </a:gdLst>
                <a:ahLst/>
                <a:cxnLst>
                  <a:cxn ang="0">
                    <a:pos x="T0" y="T1"/>
                  </a:cxn>
                  <a:cxn ang="0">
                    <a:pos x="T2" y="T3"/>
                  </a:cxn>
                  <a:cxn ang="0">
                    <a:pos x="T4" y="T5"/>
                  </a:cxn>
                  <a:cxn ang="0">
                    <a:pos x="T6" y="T7"/>
                  </a:cxn>
                  <a:cxn ang="0">
                    <a:pos x="T8" y="T9"/>
                  </a:cxn>
                </a:cxnLst>
                <a:rect l="0" t="0" r="r" b="b"/>
                <a:pathLst>
                  <a:path w="758" h="312">
                    <a:moveTo>
                      <a:pt x="758" y="40"/>
                    </a:moveTo>
                    <a:lnTo>
                      <a:pt x="427" y="312"/>
                    </a:lnTo>
                    <a:lnTo>
                      <a:pt x="0" y="272"/>
                    </a:lnTo>
                    <a:lnTo>
                      <a:pt x="332" y="0"/>
                    </a:lnTo>
                    <a:lnTo>
                      <a:pt x="758"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29" name="Freeform 219"/>
              <p:cNvSpPr/>
              <p:nvPr/>
            </p:nvSpPr>
            <p:spPr bwMode="auto">
              <a:xfrm>
                <a:off x="902493" y="3765600"/>
                <a:ext cx="676275" cy="495300"/>
              </a:xfrm>
              <a:custGeom>
                <a:avLst/>
                <a:gdLst>
                  <a:gd name="T0" fmla="*/ 0 w 426"/>
                  <a:gd name="T1" fmla="*/ 0 h 312"/>
                  <a:gd name="T2" fmla="*/ 0 w 426"/>
                  <a:gd name="T3" fmla="*/ 0 h 312"/>
                  <a:gd name="T4" fmla="*/ 426 w 426"/>
                  <a:gd name="T5" fmla="*/ 40 h 312"/>
                  <a:gd name="T6" fmla="*/ 97 w 426"/>
                  <a:gd name="T7" fmla="*/ 312 h 312"/>
                  <a:gd name="T8" fmla="*/ 97 w 426"/>
                  <a:gd name="T9" fmla="*/ 312 h 312"/>
                  <a:gd name="T10" fmla="*/ 426 w 426"/>
                  <a:gd name="T11" fmla="*/ 37 h 312"/>
                  <a:gd name="T12" fmla="*/ 0 w 42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426" h="312">
                    <a:moveTo>
                      <a:pt x="0" y="0"/>
                    </a:moveTo>
                    <a:lnTo>
                      <a:pt x="0" y="0"/>
                    </a:lnTo>
                    <a:lnTo>
                      <a:pt x="426" y="40"/>
                    </a:lnTo>
                    <a:lnTo>
                      <a:pt x="97" y="312"/>
                    </a:lnTo>
                    <a:lnTo>
                      <a:pt x="97" y="312"/>
                    </a:lnTo>
                    <a:lnTo>
                      <a:pt x="426" y="37"/>
                    </a:lnTo>
                    <a:lnTo>
                      <a:pt x="0" y="0"/>
                    </a:lnTo>
                    <a:close/>
                  </a:path>
                </a:pathLst>
              </a:custGeom>
              <a:solidFill>
                <a:srgbClr val="C0ED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30" name="Freeform 220"/>
              <p:cNvSpPr/>
              <p:nvPr/>
            </p:nvSpPr>
            <p:spPr bwMode="auto">
              <a:xfrm>
                <a:off x="902493" y="3765600"/>
                <a:ext cx="676275" cy="495300"/>
              </a:xfrm>
              <a:custGeom>
                <a:avLst/>
                <a:gdLst>
                  <a:gd name="T0" fmla="*/ 0 w 426"/>
                  <a:gd name="T1" fmla="*/ 0 h 312"/>
                  <a:gd name="T2" fmla="*/ 0 w 426"/>
                  <a:gd name="T3" fmla="*/ 0 h 312"/>
                  <a:gd name="T4" fmla="*/ 426 w 426"/>
                  <a:gd name="T5" fmla="*/ 40 h 312"/>
                  <a:gd name="T6" fmla="*/ 97 w 426"/>
                  <a:gd name="T7" fmla="*/ 312 h 312"/>
                  <a:gd name="T8" fmla="*/ 97 w 426"/>
                  <a:gd name="T9" fmla="*/ 312 h 312"/>
                  <a:gd name="T10" fmla="*/ 426 w 426"/>
                  <a:gd name="T11" fmla="*/ 37 h 312"/>
                  <a:gd name="T12" fmla="*/ 0 w 42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426" h="312">
                    <a:moveTo>
                      <a:pt x="0" y="0"/>
                    </a:moveTo>
                    <a:lnTo>
                      <a:pt x="0" y="0"/>
                    </a:lnTo>
                    <a:lnTo>
                      <a:pt x="426" y="40"/>
                    </a:lnTo>
                    <a:lnTo>
                      <a:pt x="97" y="312"/>
                    </a:lnTo>
                    <a:lnTo>
                      <a:pt x="97" y="312"/>
                    </a:lnTo>
                    <a:lnTo>
                      <a:pt x="426" y="3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31" name="Freeform 221"/>
              <p:cNvSpPr/>
              <p:nvPr/>
            </p:nvSpPr>
            <p:spPr bwMode="auto">
              <a:xfrm>
                <a:off x="902493" y="3765600"/>
                <a:ext cx="676275" cy="495300"/>
              </a:xfrm>
              <a:custGeom>
                <a:avLst/>
                <a:gdLst>
                  <a:gd name="T0" fmla="*/ 0 w 426"/>
                  <a:gd name="T1" fmla="*/ 0 h 312"/>
                  <a:gd name="T2" fmla="*/ 97 w 426"/>
                  <a:gd name="T3" fmla="*/ 312 h 312"/>
                  <a:gd name="T4" fmla="*/ 426 w 426"/>
                  <a:gd name="T5" fmla="*/ 40 h 312"/>
                  <a:gd name="T6" fmla="*/ 0 w 426"/>
                  <a:gd name="T7" fmla="*/ 0 h 312"/>
                </a:gdLst>
                <a:ahLst/>
                <a:cxnLst>
                  <a:cxn ang="0">
                    <a:pos x="T0" y="T1"/>
                  </a:cxn>
                  <a:cxn ang="0">
                    <a:pos x="T2" y="T3"/>
                  </a:cxn>
                  <a:cxn ang="0">
                    <a:pos x="T4" y="T5"/>
                  </a:cxn>
                  <a:cxn ang="0">
                    <a:pos x="T6" y="T7"/>
                  </a:cxn>
                </a:cxnLst>
                <a:rect l="0" t="0" r="r" b="b"/>
                <a:pathLst>
                  <a:path w="426" h="312">
                    <a:moveTo>
                      <a:pt x="0" y="0"/>
                    </a:moveTo>
                    <a:lnTo>
                      <a:pt x="97" y="312"/>
                    </a:lnTo>
                    <a:lnTo>
                      <a:pt x="426" y="4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32" name="Freeform 222"/>
              <p:cNvSpPr/>
              <p:nvPr/>
            </p:nvSpPr>
            <p:spPr bwMode="auto">
              <a:xfrm>
                <a:off x="902493" y="3765600"/>
                <a:ext cx="676275" cy="495300"/>
              </a:xfrm>
              <a:custGeom>
                <a:avLst/>
                <a:gdLst>
                  <a:gd name="T0" fmla="*/ 0 w 426"/>
                  <a:gd name="T1" fmla="*/ 0 h 312"/>
                  <a:gd name="T2" fmla="*/ 97 w 426"/>
                  <a:gd name="T3" fmla="*/ 312 h 312"/>
                  <a:gd name="T4" fmla="*/ 426 w 426"/>
                  <a:gd name="T5" fmla="*/ 40 h 312"/>
                  <a:gd name="T6" fmla="*/ 0 w 426"/>
                  <a:gd name="T7" fmla="*/ 0 h 312"/>
                </a:gdLst>
                <a:ahLst/>
                <a:cxnLst>
                  <a:cxn ang="0">
                    <a:pos x="T0" y="T1"/>
                  </a:cxn>
                  <a:cxn ang="0">
                    <a:pos x="T2" y="T3"/>
                  </a:cxn>
                  <a:cxn ang="0">
                    <a:pos x="T4" y="T5"/>
                  </a:cxn>
                  <a:cxn ang="0">
                    <a:pos x="T6" y="T7"/>
                  </a:cxn>
                </a:cxnLst>
                <a:rect l="0" t="0" r="r" b="b"/>
                <a:pathLst>
                  <a:path w="426" h="312">
                    <a:moveTo>
                      <a:pt x="0" y="0"/>
                    </a:moveTo>
                    <a:lnTo>
                      <a:pt x="97" y="312"/>
                    </a:lnTo>
                    <a:lnTo>
                      <a:pt x="426" y="4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33" name="Freeform 223"/>
              <p:cNvSpPr/>
              <p:nvPr/>
            </p:nvSpPr>
            <p:spPr bwMode="auto">
              <a:xfrm>
                <a:off x="664368" y="4032300"/>
                <a:ext cx="798513" cy="469900"/>
              </a:xfrm>
              <a:custGeom>
                <a:avLst/>
                <a:gdLst>
                  <a:gd name="T0" fmla="*/ 107 w 212"/>
                  <a:gd name="T1" fmla="*/ 70 h 125"/>
                  <a:gd name="T2" fmla="*/ 0 w 212"/>
                  <a:gd name="T3" fmla="*/ 61 h 125"/>
                  <a:gd name="T4" fmla="*/ 14 w 212"/>
                  <a:gd name="T5" fmla="*/ 105 h 125"/>
                  <a:gd name="T6" fmla="*/ 121 w 212"/>
                  <a:gd name="T7" fmla="*/ 109 h 125"/>
                  <a:gd name="T8" fmla="*/ 207 w 212"/>
                  <a:gd name="T9" fmla="*/ 45 h 125"/>
                  <a:gd name="T10" fmla="*/ 193 w 212"/>
                  <a:gd name="T11" fmla="*/ 0 h 125"/>
                  <a:gd name="T12" fmla="*/ 107 w 212"/>
                  <a:gd name="T13" fmla="*/ 70 h 125"/>
                </a:gdLst>
                <a:ahLst/>
                <a:cxnLst>
                  <a:cxn ang="0">
                    <a:pos x="T0" y="T1"/>
                  </a:cxn>
                  <a:cxn ang="0">
                    <a:pos x="T2" y="T3"/>
                  </a:cxn>
                  <a:cxn ang="0">
                    <a:pos x="T4" y="T5"/>
                  </a:cxn>
                  <a:cxn ang="0">
                    <a:pos x="T6" y="T7"/>
                  </a:cxn>
                  <a:cxn ang="0">
                    <a:pos x="T8" y="T9"/>
                  </a:cxn>
                  <a:cxn ang="0">
                    <a:pos x="T10" y="T11"/>
                  </a:cxn>
                  <a:cxn ang="0">
                    <a:pos x="T12" y="T13"/>
                  </a:cxn>
                </a:cxnLst>
                <a:rect l="0" t="0" r="r" b="b"/>
                <a:pathLst>
                  <a:path w="212" h="125">
                    <a:moveTo>
                      <a:pt x="107" y="70"/>
                    </a:moveTo>
                    <a:cubicBezTo>
                      <a:pt x="0" y="61"/>
                      <a:pt x="0" y="61"/>
                      <a:pt x="0" y="61"/>
                    </a:cubicBezTo>
                    <a:cubicBezTo>
                      <a:pt x="14" y="105"/>
                      <a:pt x="14" y="105"/>
                      <a:pt x="14" y="105"/>
                    </a:cubicBezTo>
                    <a:cubicBezTo>
                      <a:pt x="19" y="124"/>
                      <a:pt x="69" y="125"/>
                      <a:pt x="121" y="109"/>
                    </a:cubicBezTo>
                    <a:cubicBezTo>
                      <a:pt x="173" y="93"/>
                      <a:pt x="212" y="64"/>
                      <a:pt x="207" y="45"/>
                    </a:cubicBezTo>
                    <a:cubicBezTo>
                      <a:pt x="193" y="0"/>
                      <a:pt x="193" y="0"/>
                      <a:pt x="193" y="0"/>
                    </a:cubicBezTo>
                    <a:lnTo>
                      <a:pt x="107" y="7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34" name="Rectangle 224"/>
              <p:cNvSpPr>
                <a:spLocks noChangeArrowheads="1"/>
              </p:cNvSpPr>
              <p:nvPr/>
            </p:nvSpPr>
            <p:spPr bwMode="auto">
              <a:xfrm>
                <a:off x="515143" y="4170413"/>
                <a:ext cx="17463" cy="312738"/>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35" name="Freeform 225"/>
              <p:cNvSpPr/>
              <p:nvPr/>
            </p:nvSpPr>
            <p:spPr bwMode="auto">
              <a:xfrm>
                <a:off x="515143" y="4170413"/>
                <a:ext cx="17463" cy="312738"/>
              </a:xfrm>
              <a:custGeom>
                <a:avLst/>
                <a:gdLst>
                  <a:gd name="T0" fmla="*/ 0 w 11"/>
                  <a:gd name="T1" fmla="*/ 0 h 197"/>
                  <a:gd name="T2" fmla="*/ 0 w 11"/>
                  <a:gd name="T3" fmla="*/ 197 h 197"/>
                  <a:gd name="T4" fmla="*/ 11 w 11"/>
                  <a:gd name="T5" fmla="*/ 197 h 197"/>
                  <a:gd name="T6" fmla="*/ 11 w 11"/>
                  <a:gd name="T7" fmla="*/ 0 h 197"/>
                </a:gdLst>
                <a:ahLst/>
                <a:cxnLst>
                  <a:cxn ang="0">
                    <a:pos x="T0" y="T1"/>
                  </a:cxn>
                  <a:cxn ang="0">
                    <a:pos x="T2" y="T3"/>
                  </a:cxn>
                  <a:cxn ang="0">
                    <a:pos x="T4" y="T5"/>
                  </a:cxn>
                  <a:cxn ang="0">
                    <a:pos x="T6" y="T7"/>
                  </a:cxn>
                </a:cxnLst>
                <a:rect l="0" t="0" r="r" b="b"/>
                <a:pathLst>
                  <a:path w="11" h="197">
                    <a:moveTo>
                      <a:pt x="0" y="0"/>
                    </a:moveTo>
                    <a:lnTo>
                      <a:pt x="0" y="197"/>
                    </a:lnTo>
                    <a:lnTo>
                      <a:pt x="11" y="197"/>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236" name="Freeform 226"/>
              <p:cNvSpPr/>
              <p:nvPr/>
            </p:nvSpPr>
            <p:spPr bwMode="auto">
              <a:xfrm>
                <a:off x="491330" y="4452988"/>
                <a:ext cx="68263" cy="68263"/>
              </a:xfrm>
              <a:custGeom>
                <a:avLst/>
                <a:gdLst>
                  <a:gd name="T0" fmla="*/ 18 w 18"/>
                  <a:gd name="T1" fmla="*/ 9 h 18"/>
                  <a:gd name="T2" fmla="*/ 9 w 18"/>
                  <a:gd name="T3" fmla="*/ 18 h 18"/>
                  <a:gd name="T4" fmla="*/ 0 w 18"/>
                  <a:gd name="T5" fmla="*/ 9 h 18"/>
                  <a:gd name="T6" fmla="*/ 9 w 18"/>
                  <a:gd name="T7" fmla="*/ 0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7" y="14"/>
                      <a:pt x="13" y="18"/>
                      <a:pt x="9" y="18"/>
                    </a:cubicBezTo>
                    <a:cubicBezTo>
                      <a:pt x="4" y="18"/>
                      <a:pt x="0" y="14"/>
                      <a:pt x="0" y="9"/>
                    </a:cubicBezTo>
                    <a:cubicBezTo>
                      <a:pt x="0" y="4"/>
                      <a:pt x="4" y="0"/>
                      <a:pt x="9" y="0"/>
                    </a:cubicBezTo>
                    <a:cubicBezTo>
                      <a:pt x="14" y="0"/>
                      <a:pt x="18" y="4"/>
                      <a:pt x="18" y="9"/>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cxnSp>
        <p:nvCxnSpPr>
          <p:cNvPr id="286" name="Elbow Connector 285"/>
          <p:cNvCxnSpPr>
            <a:stCxn id="159" idx="18"/>
            <a:endCxn id="14" idx="7"/>
          </p:cNvCxnSpPr>
          <p:nvPr/>
        </p:nvCxnSpPr>
        <p:spPr>
          <a:xfrm flipV="1">
            <a:off x="1810691" y="3911338"/>
            <a:ext cx="3066123" cy="1462769"/>
          </a:xfrm>
          <a:prstGeom prst="bentConnector3">
            <a:avLst>
              <a:gd name="adj1" fmla="val 89403"/>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9" name="Elbow Connector 298"/>
          <p:cNvCxnSpPr>
            <a:stCxn id="317" idx="1"/>
            <a:endCxn id="13" idx="4"/>
          </p:cNvCxnSpPr>
          <p:nvPr/>
        </p:nvCxnSpPr>
        <p:spPr>
          <a:xfrm flipH="1" flipV="1">
            <a:off x="6760528" y="2393945"/>
            <a:ext cx="4219126" cy="591420"/>
          </a:xfrm>
          <a:prstGeom prst="bentConnector3">
            <a:avLst>
              <a:gd name="adj1" fmla="val 76667"/>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17" name="Group 416"/>
          <p:cNvGrpSpPr/>
          <p:nvPr/>
        </p:nvGrpSpPr>
        <p:grpSpPr>
          <a:xfrm>
            <a:off x="10161774" y="1478970"/>
            <a:ext cx="1417814" cy="1506395"/>
            <a:chOff x="10010788" y="1385940"/>
            <a:chExt cx="1417814" cy="1506395"/>
          </a:xfrm>
        </p:grpSpPr>
        <p:grpSp>
          <p:nvGrpSpPr>
            <p:cNvPr id="353" name="Group 352"/>
            <p:cNvGrpSpPr/>
            <p:nvPr/>
          </p:nvGrpSpPr>
          <p:grpSpPr>
            <a:xfrm>
              <a:off x="10195337" y="1385940"/>
              <a:ext cx="1233265" cy="1506395"/>
              <a:chOff x="8340725" y="636588"/>
              <a:chExt cx="1641475" cy="2005013"/>
            </a:xfrm>
          </p:grpSpPr>
          <p:sp>
            <p:nvSpPr>
              <p:cNvPr id="311" name="Freeform 279"/>
              <p:cNvSpPr/>
              <p:nvPr/>
            </p:nvSpPr>
            <p:spPr bwMode="auto">
              <a:xfrm>
                <a:off x="8942388" y="760413"/>
                <a:ext cx="998537" cy="1752600"/>
              </a:xfrm>
              <a:custGeom>
                <a:avLst/>
                <a:gdLst>
                  <a:gd name="T0" fmla="*/ 354 w 629"/>
                  <a:gd name="T1" fmla="*/ 1104 h 1104"/>
                  <a:gd name="T2" fmla="*/ 629 w 629"/>
                  <a:gd name="T3" fmla="*/ 556 h 1104"/>
                  <a:gd name="T4" fmla="*/ 24 w 629"/>
                  <a:gd name="T5" fmla="*/ 0 h 1104"/>
                  <a:gd name="T6" fmla="*/ 0 w 629"/>
                  <a:gd name="T7" fmla="*/ 26 h 1104"/>
                  <a:gd name="T8" fmla="*/ 583 w 629"/>
                  <a:gd name="T9" fmla="*/ 563 h 1104"/>
                  <a:gd name="T10" fmla="*/ 320 w 629"/>
                  <a:gd name="T11" fmla="*/ 1087 h 1104"/>
                  <a:gd name="T12" fmla="*/ 354 w 629"/>
                  <a:gd name="T13" fmla="*/ 1104 h 1104"/>
                </a:gdLst>
                <a:ahLst/>
                <a:cxnLst>
                  <a:cxn ang="0">
                    <a:pos x="T0" y="T1"/>
                  </a:cxn>
                  <a:cxn ang="0">
                    <a:pos x="T2" y="T3"/>
                  </a:cxn>
                  <a:cxn ang="0">
                    <a:pos x="T4" y="T5"/>
                  </a:cxn>
                  <a:cxn ang="0">
                    <a:pos x="T6" y="T7"/>
                  </a:cxn>
                  <a:cxn ang="0">
                    <a:pos x="T8" y="T9"/>
                  </a:cxn>
                  <a:cxn ang="0">
                    <a:pos x="T10" y="T11"/>
                  </a:cxn>
                  <a:cxn ang="0">
                    <a:pos x="T12" y="T13"/>
                  </a:cxn>
                </a:cxnLst>
                <a:rect l="0" t="0" r="r" b="b"/>
                <a:pathLst>
                  <a:path w="629" h="1104">
                    <a:moveTo>
                      <a:pt x="354" y="1104"/>
                    </a:moveTo>
                    <a:lnTo>
                      <a:pt x="629" y="556"/>
                    </a:lnTo>
                    <a:lnTo>
                      <a:pt x="24" y="0"/>
                    </a:lnTo>
                    <a:lnTo>
                      <a:pt x="0" y="26"/>
                    </a:lnTo>
                    <a:lnTo>
                      <a:pt x="583" y="563"/>
                    </a:lnTo>
                    <a:lnTo>
                      <a:pt x="320" y="1087"/>
                    </a:lnTo>
                    <a:lnTo>
                      <a:pt x="354" y="1104"/>
                    </a:lnTo>
                    <a:close/>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12" name="Freeform 280"/>
              <p:cNvSpPr/>
              <p:nvPr/>
            </p:nvSpPr>
            <p:spPr bwMode="auto">
              <a:xfrm>
                <a:off x="8942388" y="760413"/>
                <a:ext cx="998537" cy="1752600"/>
              </a:xfrm>
              <a:custGeom>
                <a:avLst/>
                <a:gdLst>
                  <a:gd name="T0" fmla="*/ 354 w 629"/>
                  <a:gd name="T1" fmla="*/ 1104 h 1104"/>
                  <a:gd name="T2" fmla="*/ 629 w 629"/>
                  <a:gd name="T3" fmla="*/ 556 h 1104"/>
                  <a:gd name="T4" fmla="*/ 24 w 629"/>
                  <a:gd name="T5" fmla="*/ 0 h 1104"/>
                  <a:gd name="T6" fmla="*/ 0 w 629"/>
                  <a:gd name="T7" fmla="*/ 26 h 1104"/>
                  <a:gd name="T8" fmla="*/ 583 w 629"/>
                  <a:gd name="T9" fmla="*/ 563 h 1104"/>
                  <a:gd name="T10" fmla="*/ 320 w 629"/>
                  <a:gd name="T11" fmla="*/ 1087 h 1104"/>
                  <a:gd name="T12" fmla="*/ 354 w 629"/>
                  <a:gd name="T13" fmla="*/ 1104 h 1104"/>
                </a:gdLst>
                <a:ahLst/>
                <a:cxnLst>
                  <a:cxn ang="0">
                    <a:pos x="T0" y="T1"/>
                  </a:cxn>
                  <a:cxn ang="0">
                    <a:pos x="T2" y="T3"/>
                  </a:cxn>
                  <a:cxn ang="0">
                    <a:pos x="T4" y="T5"/>
                  </a:cxn>
                  <a:cxn ang="0">
                    <a:pos x="T6" y="T7"/>
                  </a:cxn>
                  <a:cxn ang="0">
                    <a:pos x="T8" y="T9"/>
                  </a:cxn>
                  <a:cxn ang="0">
                    <a:pos x="T10" y="T11"/>
                  </a:cxn>
                  <a:cxn ang="0">
                    <a:pos x="T12" y="T13"/>
                  </a:cxn>
                </a:cxnLst>
                <a:rect l="0" t="0" r="r" b="b"/>
                <a:pathLst>
                  <a:path w="629" h="1104">
                    <a:moveTo>
                      <a:pt x="354" y="1104"/>
                    </a:moveTo>
                    <a:lnTo>
                      <a:pt x="629" y="556"/>
                    </a:lnTo>
                    <a:lnTo>
                      <a:pt x="24" y="0"/>
                    </a:lnTo>
                    <a:lnTo>
                      <a:pt x="0" y="26"/>
                    </a:lnTo>
                    <a:lnTo>
                      <a:pt x="583" y="563"/>
                    </a:lnTo>
                    <a:lnTo>
                      <a:pt x="320" y="1087"/>
                    </a:lnTo>
                    <a:lnTo>
                      <a:pt x="354" y="1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13" name="Oval 281"/>
              <p:cNvSpPr>
                <a:spLocks noChangeArrowheads="1"/>
              </p:cNvSpPr>
              <p:nvPr/>
            </p:nvSpPr>
            <p:spPr bwMode="auto">
              <a:xfrm>
                <a:off x="8750300" y="636588"/>
                <a:ext cx="304800" cy="307975"/>
              </a:xfrm>
              <a:prstGeom prst="ellipse">
                <a:avLst/>
              </a:prstGeom>
              <a:solidFill>
                <a:schemeClr val="accent2">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14" name="Freeform 282"/>
              <p:cNvSpPr/>
              <p:nvPr/>
            </p:nvSpPr>
            <p:spPr bwMode="auto">
              <a:xfrm>
                <a:off x="8502650" y="952500"/>
                <a:ext cx="361950" cy="365125"/>
              </a:xfrm>
              <a:custGeom>
                <a:avLst/>
                <a:gdLst>
                  <a:gd name="T0" fmla="*/ 79 w 96"/>
                  <a:gd name="T1" fmla="*/ 80 h 97"/>
                  <a:gd name="T2" fmla="*/ 17 w 96"/>
                  <a:gd name="T3" fmla="*/ 79 h 97"/>
                  <a:gd name="T4" fmla="*/ 18 w 96"/>
                  <a:gd name="T5" fmla="*/ 17 h 97"/>
                  <a:gd name="T6" fmla="*/ 79 w 96"/>
                  <a:gd name="T7" fmla="*/ 18 h 97"/>
                  <a:gd name="T8" fmla="*/ 79 w 96"/>
                  <a:gd name="T9" fmla="*/ 80 h 97"/>
                </a:gdLst>
                <a:ahLst/>
                <a:cxnLst>
                  <a:cxn ang="0">
                    <a:pos x="T0" y="T1"/>
                  </a:cxn>
                  <a:cxn ang="0">
                    <a:pos x="T2" y="T3"/>
                  </a:cxn>
                  <a:cxn ang="0">
                    <a:pos x="T4" y="T5"/>
                  </a:cxn>
                  <a:cxn ang="0">
                    <a:pos x="T6" y="T7"/>
                  </a:cxn>
                  <a:cxn ang="0">
                    <a:pos x="T8" y="T9"/>
                  </a:cxn>
                </a:cxnLst>
                <a:rect l="0" t="0" r="r" b="b"/>
                <a:pathLst>
                  <a:path w="96" h="97">
                    <a:moveTo>
                      <a:pt x="79" y="80"/>
                    </a:moveTo>
                    <a:cubicBezTo>
                      <a:pt x="61" y="97"/>
                      <a:pt x="33" y="96"/>
                      <a:pt x="17" y="79"/>
                    </a:cubicBezTo>
                    <a:cubicBezTo>
                      <a:pt x="0" y="61"/>
                      <a:pt x="0" y="34"/>
                      <a:pt x="18" y="17"/>
                    </a:cubicBezTo>
                    <a:cubicBezTo>
                      <a:pt x="35" y="0"/>
                      <a:pt x="63" y="0"/>
                      <a:pt x="79" y="18"/>
                    </a:cubicBezTo>
                    <a:cubicBezTo>
                      <a:pt x="96" y="35"/>
                      <a:pt x="96" y="63"/>
                      <a:pt x="79" y="80"/>
                    </a:cubicBezTo>
                    <a:close/>
                  </a:path>
                </a:pathLst>
              </a:custGeom>
              <a:solidFill>
                <a:schemeClr val="accent2">
                  <a:lumMod val="40000"/>
                  <a:lumOff val="60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15" name="Oval 283"/>
              <p:cNvSpPr>
                <a:spLocks noChangeArrowheads="1"/>
              </p:cNvSpPr>
              <p:nvPr/>
            </p:nvSpPr>
            <p:spPr bwMode="auto">
              <a:xfrm>
                <a:off x="9826625" y="1570038"/>
                <a:ext cx="155575" cy="155575"/>
              </a:xfrm>
              <a:prstGeom prst="ellipse">
                <a:avLst/>
              </a:prstGeom>
              <a:solidFill>
                <a:srgbClr val="277D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16" name="Freeform 284"/>
              <p:cNvSpPr/>
              <p:nvPr/>
            </p:nvSpPr>
            <p:spPr bwMode="auto">
              <a:xfrm>
                <a:off x="9826625" y="1570038"/>
                <a:ext cx="155575" cy="155575"/>
              </a:xfrm>
              <a:custGeom>
                <a:avLst/>
                <a:gdLst>
                  <a:gd name="T0" fmla="*/ 20 w 41"/>
                  <a:gd name="T1" fmla="*/ 0 h 41"/>
                  <a:gd name="T2" fmla="*/ 11 w 41"/>
                  <a:gd name="T3" fmla="*/ 2 h 41"/>
                  <a:gd name="T4" fmla="*/ 1 w 41"/>
                  <a:gd name="T5" fmla="*/ 13 h 41"/>
                  <a:gd name="T6" fmla="*/ 0 w 41"/>
                  <a:gd name="T7" fmla="*/ 21 h 41"/>
                  <a:gd name="T8" fmla="*/ 20 w 41"/>
                  <a:gd name="T9" fmla="*/ 41 h 41"/>
                  <a:gd name="T10" fmla="*/ 41 w 41"/>
                  <a:gd name="T11" fmla="*/ 21 h 41"/>
                  <a:gd name="T12" fmla="*/ 20 w 41"/>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1" h="41">
                    <a:moveTo>
                      <a:pt x="20" y="0"/>
                    </a:moveTo>
                    <a:cubicBezTo>
                      <a:pt x="17" y="0"/>
                      <a:pt x="14" y="1"/>
                      <a:pt x="11" y="2"/>
                    </a:cubicBezTo>
                    <a:cubicBezTo>
                      <a:pt x="7" y="4"/>
                      <a:pt x="3" y="8"/>
                      <a:pt x="1" y="13"/>
                    </a:cubicBezTo>
                    <a:cubicBezTo>
                      <a:pt x="0" y="15"/>
                      <a:pt x="0" y="18"/>
                      <a:pt x="0" y="21"/>
                    </a:cubicBezTo>
                    <a:cubicBezTo>
                      <a:pt x="0" y="32"/>
                      <a:pt x="9" y="41"/>
                      <a:pt x="20" y="41"/>
                    </a:cubicBezTo>
                    <a:cubicBezTo>
                      <a:pt x="32" y="41"/>
                      <a:pt x="41" y="32"/>
                      <a:pt x="41" y="21"/>
                    </a:cubicBezTo>
                    <a:cubicBezTo>
                      <a:pt x="41" y="9"/>
                      <a:pt x="32" y="0"/>
                      <a:pt x="20" y="0"/>
                    </a:cubicBezTo>
                  </a:path>
                </a:pathLst>
              </a:custGeom>
              <a:solidFill>
                <a:schemeClr val="accent2">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17" name="Freeform 285"/>
              <p:cNvSpPr/>
              <p:nvPr/>
            </p:nvSpPr>
            <p:spPr bwMode="auto">
              <a:xfrm>
                <a:off x="9183688" y="2471738"/>
                <a:ext cx="647700" cy="169863"/>
              </a:xfrm>
              <a:custGeom>
                <a:avLst/>
                <a:gdLst>
                  <a:gd name="T0" fmla="*/ 172 w 172"/>
                  <a:gd name="T1" fmla="*/ 45 h 45"/>
                  <a:gd name="T2" fmla="*/ 0 w 172"/>
                  <a:gd name="T3" fmla="*/ 45 h 45"/>
                  <a:gd name="T4" fmla="*/ 0 w 172"/>
                  <a:gd name="T5" fmla="*/ 29 h 45"/>
                  <a:gd name="T6" fmla="*/ 29 w 172"/>
                  <a:gd name="T7" fmla="*/ 0 h 45"/>
                  <a:gd name="T8" fmla="*/ 144 w 172"/>
                  <a:gd name="T9" fmla="*/ 0 h 45"/>
                  <a:gd name="T10" fmla="*/ 172 w 172"/>
                  <a:gd name="T11" fmla="*/ 29 h 45"/>
                  <a:gd name="T12" fmla="*/ 172 w 172"/>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172" h="45">
                    <a:moveTo>
                      <a:pt x="172" y="45"/>
                    </a:moveTo>
                    <a:cubicBezTo>
                      <a:pt x="0" y="45"/>
                      <a:pt x="0" y="45"/>
                      <a:pt x="0" y="45"/>
                    </a:cubicBezTo>
                    <a:cubicBezTo>
                      <a:pt x="0" y="29"/>
                      <a:pt x="0" y="29"/>
                      <a:pt x="0" y="29"/>
                    </a:cubicBezTo>
                    <a:cubicBezTo>
                      <a:pt x="0" y="13"/>
                      <a:pt x="13" y="0"/>
                      <a:pt x="29" y="0"/>
                    </a:cubicBezTo>
                    <a:cubicBezTo>
                      <a:pt x="144" y="0"/>
                      <a:pt x="144" y="0"/>
                      <a:pt x="144" y="0"/>
                    </a:cubicBezTo>
                    <a:cubicBezTo>
                      <a:pt x="160" y="0"/>
                      <a:pt x="172" y="13"/>
                      <a:pt x="172" y="29"/>
                    </a:cubicBezTo>
                    <a:cubicBezTo>
                      <a:pt x="172" y="45"/>
                      <a:pt x="172" y="45"/>
                      <a:pt x="172" y="45"/>
                    </a:cubicBezTo>
                  </a:path>
                </a:pathLst>
              </a:custGeom>
              <a:solidFill>
                <a:schemeClr val="accent2">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20" name="Freeform 288"/>
              <p:cNvSpPr/>
              <p:nvPr/>
            </p:nvSpPr>
            <p:spPr bwMode="auto">
              <a:xfrm>
                <a:off x="8340725" y="661988"/>
                <a:ext cx="812800" cy="690563"/>
              </a:xfrm>
              <a:custGeom>
                <a:avLst/>
                <a:gdLst>
                  <a:gd name="T0" fmla="*/ 183 w 216"/>
                  <a:gd name="T1" fmla="*/ 183 h 183"/>
                  <a:gd name="T2" fmla="*/ 151 w 216"/>
                  <a:gd name="T3" fmla="*/ 33 h 183"/>
                  <a:gd name="T4" fmla="*/ 0 w 216"/>
                  <a:gd name="T5" fmla="*/ 65 h 183"/>
                  <a:gd name="T6" fmla="*/ 183 w 216"/>
                  <a:gd name="T7" fmla="*/ 183 h 183"/>
                </a:gdLst>
                <a:ahLst/>
                <a:cxnLst>
                  <a:cxn ang="0">
                    <a:pos x="T0" y="T1"/>
                  </a:cxn>
                  <a:cxn ang="0">
                    <a:pos x="T2" y="T3"/>
                  </a:cxn>
                  <a:cxn ang="0">
                    <a:pos x="T4" y="T5"/>
                  </a:cxn>
                  <a:cxn ang="0">
                    <a:pos x="T6" y="T7"/>
                  </a:cxn>
                </a:cxnLst>
                <a:rect l="0" t="0" r="r" b="b"/>
                <a:pathLst>
                  <a:path w="216" h="183">
                    <a:moveTo>
                      <a:pt x="183" y="183"/>
                    </a:moveTo>
                    <a:cubicBezTo>
                      <a:pt x="216" y="133"/>
                      <a:pt x="201" y="65"/>
                      <a:pt x="151" y="33"/>
                    </a:cubicBezTo>
                    <a:cubicBezTo>
                      <a:pt x="100" y="0"/>
                      <a:pt x="32" y="15"/>
                      <a:pt x="0" y="65"/>
                    </a:cubicBezTo>
                    <a:lnTo>
                      <a:pt x="183" y="183"/>
                    </a:lnTo>
                    <a:close/>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21" name="Oval 289"/>
              <p:cNvSpPr>
                <a:spLocks noChangeArrowheads="1"/>
              </p:cNvSpPr>
              <p:nvPr/>
            </p:nvSpPr>
            <p:spPr bwMode="auto">
              <a:xfrm>
                <a:off x="8826500" y="703263"/>
                <a:ext cx="161925" cy="161925"/>
              </a:xfrm>
              <a:prstGeom prst="ellipse">
                <a:avLst/>
              </a:prstGeom>
              <a:solidFill>
                <a:schemeClr val="accent2">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nvGrpSpPr>
            <p:cNvPr id="356" name="Group 355"/>
            <p:cNvGrpSpPr/>
            <p:nvPr/>
          </p:nvGrpSpPr>
          <p:grpSpPr>
            <a:xfrm>
              <a:off x="10010788" y="2161612"/>
              <a:ext cx="793161" cy="703551"/>
              <a:chOff x="6538913" y="250825"/>
              <a:chExt cx="1700212" cy="1508126"/>
            </a:xfrm>
          </p:grpSpPr>
          <p:sp>
            <p:nvSpPr>
              <p:cNvPr id="322" name="Freeform 290"/>
              <p:cNvSpPr/>
              <p:nvPr/>
            </p:nvSpPr>
            <p:spPr bwMode="auto">
              <a:xfrm>
                <a:off x="6545263" y="346075"/>
                <a:ext cx="1147762" cy="1404938"/>
              </a:xfrm>
              <a:custGeom>
                <a:avLst/>
                <a:gdLst>
                  <a:gd name="T0" fmla="*/ 0 w 723"/>
                  <a:gd name="T1" fmla="*/ 885 h 885"/>
                  <a:gd name="T2" fmla="*/ 0 w 723"/>
                  <a:gd name="T3" fmla="*/ 0 h 885"/>
                  <a:gd name="T4" fmla="*/ 723 w 723"/>
                  <a:gd name="T5" fmla="*/ 0 h 885"/>
                  <a:gd name="T6" fmla="*/ 723 w 723"/>
                  <a:gd name="T7" fmla="*/ 726 h 885"/>
                  <a:gd name="T8" fmla="*/ 723 w 723"/>
                  <a:gd name="T9" fmla="*/ 807 h 885"/>
                  <a:gd name="T10" fmla="*/ 723 w 723"/>
                  <a:gd name="T11" fmla="*/ 885 h 885"/>
                  <a:gd name="T12" fmla="*/ 0 w 723"/>
                  <a:gd name="T13" fmla="*/ 885 h 885"/>
                </a:gdLst>
                <a:ahLst/>
                <a:cxnLst>
                  <a:cxn ang="0">
                    <a:pos x="T0" y="T1"/>
                  </a:cxn>
                  <a:cxn ang="0">
                    <a:pos x="T2" y="T3"/>
                  </a:cxn>
                  <a:cxn ang="0">
                    <a:pos x="T4" y="T5"/>
                  </a:cxn>
                  <a:cxn ang="0">
                    <a:pos x="T6" y="T7"/>
                  </a:cxn>
                  <a:cxn ang="0">
                    <a:pos x="T8" y="T9"/>
                  </a:cxn>
                  <a:cxn ang="0">
                    <a:pos x="T10" y="T11"/>
                  </a:cxn>
                  <a:cxn ang="0">
                    <a:pos x="T12" y="T13"/>
                  </a:cxn>
                </a:cxnLst>
                <a:rect l="0" t="0" r="r" b="b"/>
                <a:pathLst>
                  <a:path w="723" h="885">
                    <a:moveTo>
                      <a:pt x="0" y="885"/>
                    </a:moveTo>
                    <a:lnTo>
                      <a:pt x="0" y="0"/>
                    </a:lnTo>
                    <a:lnTo>
                      <a:pt x="723" y="0"/>
                    </a:lnTo>
                    <a:lnTo>
                      <a:pt x="723" y="726"/>
                    </a:lnTo>
                    <a:lnTo>
                      <a:pt x="723" y="807"/>
                    </a:lnTo>
                    <a:lnTo>
                      <a:pt x="723" y="885"/>
                    </a:lnTo>
                    <a:lnTo>
                      <a:pt x="0" y="885"/>
                    </a:lnTo>
                    <a:close/>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23" name="Freeform 291"/>
              <p:cNvSpPr/>
              <p:nvPr/>
            </p:nvSpPr>
            <p:spPr bwMode="auto">
              <a:xfrm>
                <a:off x="6545263" y="346075"/>
                <a:ext cx="1147762" cy="1404938"/>
              </a:xfrm>
              <a:custGeom>
                <a:avLst/>
                <a:gdLst>
                  <a:gd name="T0" fmla="*/ 0 w 723"/>
                  <a:gd name="T1" fmla="*/ 885 h 885"/>
                  <a:gd name="T2" fmla="*/ 0 w 723"/>
                  <a:gd name="T3" fmla="*/ 0 h 885"/>
                  <a:gd name="T4" fmla="*/ 723 w 723"/>
                  <a:gd name="T5" fmla="*/ 0 h 885"/>
                  <a:gd name="T6" fmla="*/ 723 w 723"/>
                  <a:gd name="T7" fmla="*/ 726 h 885"/>
                  <a:gd name="T8" fmla="*/ 723 w 723"/>
                  <a:gd name="T9" fmla="*/ 807 h 885"/>
                  <a:gd name="T10" fmla="*/ 723 w 723"/>
                  <a:gd name="T11" fmla="*/ 885 h 885"/>
                  <a:gd name="T12" fmla="*/ 0 w 723"/>
                  <a:gd name="T13" fmla="*/ 885 h 885"/>
                </a:gdLst>
                <a:ahLst/>
                <a:cxnLst>
                  <a:cxn ang="0">
                    <a:pos x="T0" y="T1"/>
                  </a:cxn>
                  <a:cxn ang="0">
                    <a:pos x="T2" y="T3"/>
                  </a:cxn>
                  <a:cxn ang="0">
                    <a:pos x="T4" y="T5"/>
                  </a:cxn>
                  <a:cxn ang="0">
                    <a:pos x="T6" y="T7"/>
                  </a:cxn>
                  <a:cxn ang="0">
                    <a:pos x="T8" y="T9"/>
                  </a:cxn>
                  <a:cxn ang="0">
                    <a:pos x="T10" y="T11"/>
                  </a:cxn>
                  <a:cxn ang="0">
                    <a:pos x="T12" y="T13"/>
                  </a:cxn>
                </a:cxnLst>
                <a:rect l="0" t="0" r="r" b="b"/>
                <a:pathLst>
                  <a:path w="723" h="885">
                    <a:moveTo>
                      <a:pt x="0" y="885"/>
                    </a:moveTo>
                    <a:lnTo>
                      <a:pt x="0" y="0"/>
                    </a:lnTo>
                    <a:lnTo>
                      <a:pt x="723" y="0"/>
                    </a:lnTo>
                    <a:lnTo>
                      <a:pt x="723" y="726"/>
                    </a:lnTo>
                    <a:lnTo>
                      <a:pt x="723" y="807"/>
                    </a:lnTo>
                    <a:lnTo>
                      <a:pt x="723" y="885"/>
                    </a:lnTo>
                    <a:lnTo>
                      <a:pt x="0" y="8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25" name="Freeform 293"/>
              <p:cNvSpPr/>
              <p:nvPr/>
            </p:nvSpPr>
            <p:spPr bwMode="auto">
              <a:xfrm>
                <a:off x="6538913" y="334963"/>
                <a:ext cx="1162050" cy="1423988"/>
              </a:xfrm>
              <a:custGeom>
                <a:avLst/>
                <a:gdLst>
                  <a:gd name="T0" fmla="*/ 4 w 732"/>
                  <a:gd name="T1" fmla="*/ 892 h 897"/>
                  <a:gd name="T2" fmla="*/ 11 w 732"/>
                  <a:gd name="T3" fmla="*/ 892 h 897"/>
                  <a:gd name="T4" fmla="*/ 11 w 732"/>
                  <a:gd name="T5" fmla="*/ 12 h 897"/>
                  <a:gd name="T6" fmla="*/ 720 w 732"/>
                  <a:gd name="T7" fmla="*/ 12 h 897"/>
                  <a:gd name="T8" fmla="*/ 720 w 732"/>
                  <a:gd name="T9" fmla="*/ 733 h 897"/>
                  <a:gd name="T10" fmla="*/ 720 w 732"/>
                  <a:gd name="T11" fmla="*/ 814 h 897"/>
                  <a:gd name="T12" fmla="*/ 720 w 732"/>
                  <a:gd name="T13" fmla="*/ 888 h 897"/>
                  <a:gd name="T14" fmla="*/ 4 w 732"/>
                  <a:gd name="T15" fmla="*/ 888 h 897"/>
                  <a:gd name="T16" fmla="*/ 4 w 732"/>
                  <a:gd name="T17" fmla="*/ 892 h 897"/>
                  <a:gd name="T18" fmla="*/ 11 w 732"/>
                  <a:gd name="T19" fmla="*/ 892 h 897"/>
                  <a:gd name="T20" fmla="*/ 4 w 732"/>
                  <a:gd name="T21" fmla="*/ 892 h 897"/>
                  <a:gd name="T22" fmla="*/ 4 w 732"/>
                  <a:gd name="T23" fmla="*/ 897 h 897"/>
                  <a:gd name="T24" fmla="*/ 732 w 732"/>
                  <a:gd name="T25" fmla="*/ 897 h 897"/>
                  <a:gd name="T26" fmla="*/ 732 w 732"/>
                  <a:gd name="T27" fmla="*/ 814 h 897"/>
                  <a:gd name="T28" fmla="*/ 732 w 732"/>
                  <a:gd name="T29" fmla="*/ 733 h 897"/>
                  <a:gd name="T30" fmla="*/ 732 w 732"/>
                  <a:gd name="T31" fmla="*/ 0 h 897"/>
                  <a:gd name="T32" fmla="*/ 0 w 732"/>
                  <a:gd name="T33" fmla="*/ 0 h 897"/>
                  <a:gd name="T34" fmla="*/ 0 w 732"/>
                  <a:gd name="T35" fmla="*/ 897 h 897"/>
                  <a:gd name="T36" fmla="*/ 4 w 732"/>
                  <a:gd name="T37" fmla="*/ 897 h 897"/>
                  <a:gd name="T38" fmla="*/ 4 w 732"/>
                  <a:gd name="T39" fmla="*/ 892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2" h="897">
                    <a:moveTo>
                      <a:pt x="4" y="892"/>
                    </a:moveTo>
                    <a:lnTo>
                      <a:pt x="11" y="892"/>
                    </a:lnTo>
                    <a:lnTo>
                      <a:pt x="11" y="12"/>
                    </a:lnTo>
                    <a:lnTo>
                      <a:pt x="720" y="12"/>
                    </a:lnTo>
                    <a:lnTo>
                      <a:pt x="720" y="733"/>
                    </a:lnTo>
                    <a:lnTo>
                      <a:pt x="720" y="814"/>
                    </a:lnTo>
                    <a:lnTo>
                      <a:pt x="720" y="888"/>
                    </a:lnTo>
                    <a:lnTo>
                      <a:pt x="4" y="888"/>
                    </a:lnTo>
                    <a:lnTo>
                      <a:pt x="4" y="892"/>
                    </a:lnTo>
                    <a:lnTo>
                      <a:pt x="11" y="892"/>
                    </a:lnTo>
                    <a:lnTo>
                      <a:pt x="4" y="892"/>
                    </a:lnTo>
                    <a:lnTo>
                      <a:pt x="4" y="897"/>
                    </a:lnTo>
                    <a:lnTo>
                      <a:pt x="732" y="897"/>
                    </a:lnTo>
                    <a:lnTo>
                      <a:pt x="732" y="814"/>
                    </a:lnTo>
                    <a:lnTo>
                      <a:pt x="732" y="733"/>
                    </a:lnTo>
                    <a:lnTo>
                      <a:pt x="732" y="0"/>
                    </a:lnTo>
                    <a:lnTo>
                      <a:pt x="0" y="0"/>
                    </a:lnTo>
                    <a:lnTo>
                      <a:pt x="0" y="897"/>
                    </a:lnTo>
                    <a:lnTo>
                      <a:pt x="4" y="897"/>
                    </a:lnTo>
                    <a:lnTo>
                      <a:pt x="4" y="89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27" name="Rectangle 295"/>
              <p:cNvSpPr>
                <a:spLocks noChangeArrowheads="1"/>
              </p:cNvSpPr>
              <p:nvPr/>
            </p:nvSpPr>
            <p:spPr bwMode="auto">
              <a:xfrm>
                <a:off x="6556375" y="354013"/>
                <a:ext cx="56515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29" name="Freeform 297"/>
              <p:cNvSpPr/>
              <p:nvPr/>
            </p:nvSpPr>
            <p:spPr bwMode="auto">
              <a:xfrm>
                <a:off x="6545263" y="346075"/>
                <a:ext cx="576262" cy="1404938"/>
              </a:xfrm>
              <a:custGeom>
                <a:avLst/>
                <a:gdLst>
                  <a:gd name="T0" fmla="*/ 363 w 363"/>
                  <a:gd name="T1" fmla="*/ 0 h 885"/>
                  <a:gd name="T2" fmla="*/ 0 w 363"/>
                  <a:gd name="T3" fmla="*/ 0 h 885"/>
                  <a:gd name="T4" fmla="*/ 0 w 363"/>
                  <a:gd name="T5" fmla="*/ 885 h 885"/>
                  <a:gd name="T6" fmla="*/ 363 w 363"/>
                  <a:gd name="T7" fmla="*/ 885 h 885"/>
                  <a:gd name="T8" fmla="*/ 363 w 363"/>
                  <a:gd name="T9" fmla="*/ 881 h 885"/>
                  <a:gd name="T10" fmla="*/ 7 w 363"/>
                  <a:gd name="T11" fmla="*/ 881 h 885"/>
                  <a:gd name="T12" fmla="*/ 7 w 363"/>
                  <a:gd name="T13" fmla="*/ 5 h 885"/>
                  <a:gd name="T14" fmla="*/ 363 w 363"/>
                  <a:gd name="T15" fmla="*/ 5 h 885"/>
                  <a:gd name="T16" fmla="*/ 363 w 363"/>
                  <a:gd name="T17"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3" h="885">
                    <a:moveTo>
                      <a:pt x="363" y="0"/>
                    </a:moveTo>
                    <a:lnTo>
                      <a:pt x="0" y="0"/>
                    </a:lnTo>
                    <a:lnTo>
                      <a:pt x="0" y="885"/>
                    </a:lnTo>
                    <a:lnTo>
                      <a:pt x="363" y="885"/>
                    </a:lnTo>
                    <a:lnTo>
                      <a:pt x="363" y="881"/>
                    </a:lnTo>
                    <a:lnTo>
                      <a:pt x="7" y="881"/>
                    </a:lnTo>
                    <a:lnTo>
                      <a:pt x="7" y="5"/>
                    </a:lnTo>
                    <a:lnTo>
                      <a:pt x="363" y="5"/>
                    </a:lnTo>
                    <a:lnTo>
                      <a:pt x="3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30" name="Freeform 298"/>
              <p:cNvSpPr/>
              <p:nvPr/>
            </p:nvSpPr>
            <p:spPr bwMode="auto">
              <a:xfrm>
                <a:off x="6545263" y="258763"/>
                <a:ext cx="1147762" cy="158750"/>
              </a:xfrm>
              <a:custGeom>
                <a:avLst/>
                <a:gdLst>
                  <a:gd name="T0" fmla="*/ 305 w 305"/>
                  <a:gd name="T1" fmla="*/ 0 h 42"/>
                  <a:gd name="T2" fmla="*/ 21 w 305"/>
                  <a:gd name="T3" fmla="*/ 0 h 42"/>
                  <a:gd name="T4" fmla="*/ 0 w 305"/>
                  <a:gd name="T5" fmla="*/ 21 h 42"/>
                  <a:gd name="T6" fmla="*/ 21 w 305"/>
                  <a:gd name="T7" fmla="*/ 42 h 42"/>
                  <a:gd name="T8" fmla="*/ 305 w 305"/>
                  <a:gd name="T9" fmla="*/ 42 h 42"/>
                  <a:gd name="T10" fmla="*/ 305 w 305"/>
                  <a:gd name="T11" fmla="*/ 0 h 42"/>
                </a:gdLst>
                <a:ahLst/>
                <a:cxnLst>
                  <a:cxn ang="0">
                    <a:pos x="T0" y="T1"/>
                  </a:cxn>
                  <a:cxn ang="0">
                    <a:pos x="T2" y="T3"/>
                  </a:cxn>
                  <a:cxn ang="0">
                    <a:pos x="T4" y="T5"/>
                  </a:cxn>
                  <a:cxn ang="0">
                    <a:pos x="T6" y="T7"/>
                  </a:cxn>
                  <a:cxn ang="0">
                    <a:pos x="T8" y="T9"/>
                  </a:cxn>
                  <a:cxn ang="0">
                    <a:pos x="T10" y="T11"/>
                  </a:cxn>
                </a:cxnLst>
                <a:rect l="0" t="0" r="r" b="b"/>
                <a:pathLst>
                  <a:path w="305" h="42">
                    <a:moveTo>
                      <a:pt x="305" y="0"/>
                    </a:moveTo>
                    <a:cubicBezTo>
                      <a:pt x="21" y="0"/>
                      <a:pt x="21" y="0"/>
                      <a:pt x="21" y="0"/>
                    </a:cubicBezTo>
                    <a:cubicBezTo>
                      <a:pt x="10" y="0"/>
                      <a:pt x="0" y="10"/>
                      <a:pt x="0" y="21"/>
                    </a:cubicBezTo>
                    <a:cubicBezTo>
                      <a:pt x="0" y="33"/>
                      <a:pt x="10" y="42"/>
                      <a:pt x="21" y="42"/>
                    </a:cubicBezTo>
                    <a:cubicBezTo>
                      <a:pt x="305" y="42"/>
                      <a:pt x="305" y="42"/>
                      <a:pt x="305" y="42"/>
                    </a:cubicBezTo>
                    <a:lnTo>
                      <a:pt x="305" y="0"/>
                    </a:ln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31" name="Freeform 299"/>
              <p:cNvSpPr/>
              <p:nvPr/>
            </p:nvSpPr>
            <p:spPr bwMode="auto">
              <a:xfrm>
                <a:off x="6538913" y="250825"/>
                <a:ext cx="1154112" cy="174625"/>
              </a:xfrm>
              <a:custGeom>
                <a:avLst/>
                <a:gdLst>
                  <a:gd name="T0" fmla="*/ 307 w 309"/>
                  <a:gd name="T1" fmla="*/ 2 h 46"/>
                  <a:gd name="T2" fmla="*/ 307 w 309"/>
                  <a:gd name="T3" fmla="*/ 0 h 46"/>
                  <a:gd name="T4" fmla="*/ 23 w 309"/>
                  <a:gd name="T5" fmla="*/ 0 h 46"/>
                  <a:gd name="T6" fmla="*/ 0 w 309"/>
                  <a:gd name="T7" fmla="*/ 23 h 46"/>
                  <a:gd name="T8" fmla="*/ 23 w 309"/>
                  <a:gd name="T9" fmla="*/ 46 h 46"/>
                  <a:gd name="T10" fmla="*/ 309 w 309"/>
                  <a:gd name="T11" fmla="*/ 46 h 46"/>
                  <a:gd name="T12" fmla="*/ 309 w 309"/>
                  <a:gd name="T13" fmla="*/ 0 h 46"/>
                  <a:gd name="T14" fmla="*/ 307 w 309"/>
                  <a:gd name="T15" fmla="*/ 0 h 46"/>
                  <a:gd name="T16" fmla="*/ 307 w 309"/>
                  <a:gd name="T17" fmla="*/ 2 h 46"/>
                  <a:gd name="T18" fmla="*/ 304 w 309"/>
                  <a:gd name="T19" fmla="*/ 2 h 46"/>
                  <a:gd name="T20" fmla="*/ 304 w 309"/>
                  <a:gd name="T21" fmla="*/ 42 h 46"/>
                  <a:gd name="T22" fmla="*/ 23 w 309"/>
                  <a:gd name="T23" fmla="*/ 42 h 46"/>
                  <a:gd name="T24" fmla="*/ 10 w 309"/>
                  <a:gd name="T25" fmla="*/ 36 h 46"/>
                  <a:gd name="T26" fmla="*/ 5 w 309"/>
                  <a:gd name="T27" fmla="*/ 23 h 46"/>
                  <a:gd name="T28" fmla="*/ 10 w 309"/>
                  <a:gd name="T29" fmla="*/ 10 h 46"/>
                  <a:gd name="T30" fmla="*/ 23 w 309"/>
                  <a:gd name="T31" fmla="*/ 5 h 46"/>
                  <a:gd name="T32" fmla="*/ 307 w 309"/>
                  <a:gd name="T33" fmla="*/ 5 h 46"/>
                  <a:gd name="T34" fmla="*/ 307 w 309"/>
                  <a:gd name="T35" fmla="*/ 2 h 46"/>
                  <a:gd name="T36" fmla="*/ 304 w 309"/>
                  <a:gd name="T37" fmla="*/ 2 h 46"/>
                  <a:gd name="T38" fmla="*/ 307 w 309"/>
                  <a:gd name="T3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9" h="46">
                    <a:moveTo>
                      <a:pt x="307" y="2"/>
                    </a:moveTo>
                    <a:cubicBezTo>
                      <a:pt x="307" y="0"/>
                      <a:pt x="307" y="0"/>
                      <a:pt x="307" y="0"/>
                    </a:cubicBezTo>
                    <a:cubicBezTo>
                      <a:pt x="23" y="0"/>
                      <a:pt x="23" y="0"/>
                      <a:pt x="23" y="0"/>
                    </a:cubicBezTo>
                    <a:cubicBezTo>
                      <a:pt x="11" y="0"/>
                      <a:pt x="0" y="10"/>
                      <a:pt x="0" y="23"/>
                    </a:cubicBezTo>
                    <a:cubicBezTo>
                      <a:pt x="0" y="36"/>
                      <a:pt x="11" y="46"/>
                      <a:pt x="23" y="46"/>
                    </a:cubicBezTo>
                    <a:cubicBezTo>
                      <a:pt x="309" y="46"/>
                      <a:pt x="309" y="46"/>
                      <a:pt x="309" y="46"/>
                    </a:cubicBezTo>
                    <a:cubicBezTo>
                      <a:pt x="309" y="0"/>
                      <a:pt x="309" y="0"/>
                      <a:pt x="309" y="0"/>
                    </a:cubicBezTo>
                    <a:cubicBezTo>
                      <a:pt x="307" y="0"/>
                      <a:pt x="307" y="0"/>
                      <a:pt x="307" y="0"/>
                    </a:cubicBezTo>
                    <a:cubicBezTo>
                      <a:pt x="307" y="2"/>
                      <a:pt x="307" y="2"/>
                      <a:pt x="307" y="2"/>
                    </a:cubicBezTo>
                    <a:cubicBezTo>
                      <a:pt x="304" y="2"/>
                      <a:pt x="304" y="2"/>
                      <a:pt x="304" y="2"/>
                    </a:cubicBezTo>
                    <a:cubicBezTo>
                      <a:pt x="304" y="42"/>
                      <a:pt x="304" y="42"/>
                      <a:pt x="304" y="42"/>
                    </a:cubicBezTo>
                    <a:cubicBezTo>
                      <a:pt x="23" y="42"/>
                      <a:pt x="23" y="42"/>
                      <a:pt x="23" y="42"/>
                    </a:cubicBezTo>
                    <a:cubicBezTo>
                      <a:pt x="18" y="42"/>
                      <a:pt x="14" y="40"/>
                      <a:pt x="10" y="36"/>
                    </a:cubicBezTo>
                    <a:cubicBezTo>
                      <a:pt x="7" y="33"/>
                      <a:pt x="5" y="28"/>
                      <a:pt x="5" y="23"/>
                    </a:cubicBezTo>
                    <a:cubicBezTo>
                      <a:pt x="5" y="18"/>
                      <a:pt x="7" y="13"/>
                      <a:pt x="10" y="10"/>
                    </a:cubicBezTo>
                    <a:cubicBezTo>
                      <a:pt x="14" y="7"/>
                      <a:pt x="18" y="5"/>
                      <a:pt x="23" y="5"/>
                    </a:cubicBezTo>
                    <a:cubicBezTo>
                      <a:pt x="307" y="5"/>
                      <a:pt x="307" y="5"/>
                      <a:pt x="307" y="5"/>
                    </a:cubicBezTo>
                    <a:cubicBezTo>
                      <a:pt x="307" y="2"/>
                      <a:pt x="307" y="2"/>
                      <a:pt x="307" y="2"/>
                    </a:cubicBezTo>
                    <a:cubicBezTo>
                      <a:pt x="304" y="2"/>
                      <a:pt x="304" y="2"/>
                      <a:pt x="304" y="2"/>
                    </a:cubicBezTo>
                    <a:lnTo>
                      <a:pt x="307" y="2"/>
                    </a:lnTo>
                    <a:close/>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32" name="Rectangle 300"/>
              <p:cNvSpPr>
                <a:spLocks noChangeArrowheads="1"/>
              </p:cNvSpPr>
              <p:nvPr/>
            </p:nvSpPr>
            <p:spPr bwMode="auto">
              <a:xfrm>
                <a:off x="6545263" y="330200"/>
                <a:ext cx="1147762" cy="15875"/>
              </a:xfrm>
              <a:prstGeom prst="rect">
                <a:avLst/>
              </a:pr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33" name="Freeform 301"/>
              <p:cNvSpPr/>
              <p:nvPr/>
            </p:nvSpPr>
            <p:spPr bwMode="auto">
              <a:xfrm>
                <a:off x="6545263" y="330200"/>
                <a:ext cx="1147762" cy="15875"/>
              </a:xfrm>
              <a:custGeom>
                <a:avLst/>
                <a:gdLst>
                  <a:gd name="T0" fmla="*/ 0 w 723"/>
                  <a:gd name="T1" fmla="*/ 10 h 10"/>
                  <a:gd name="T2" fmla="*/ 723 w 723"/>
                  <a:gd name="T3" fmla="*/ 10 h 10"/>
                  <a:gd name="T4" fmla="*/ 723 w 723"/>
                  <a:gd name="T5" fmla="*/ 0 h 10"/>
                  <a:gd name="T6" fmla="*/ 0 w 723"/>
                  <a:gd name="T7" fmla="*/ 0 h 10"/>
                </a:gdLst>
                <a:ahLst/>
                <a:cxnLst>
                  <a:cxn ang="0">
                    <a:pos x="T0" y="T1"/>
                  </a:cxn>
                  <a:cxn ang="0">
                    <a:pos x="T2" y="T3"/>
                  </a:cxn>
                  <a:cxn ang="0">
                    <a:pos x="T4" y="T5"/>
                  </a:cxn>
                  <a:cxn ang="0">
                    <a:pos x="T6" y="T7"/>
                  </a:cxn>
                </a:cxnLst>
                <a:rect l="0" t="0" r="r" b="b"/>
                <a:pathLst>
                  <a:path w="723" h="10">
                    <a:moveTo>
                      <a:pt x="0" y="10"/>
                    </a:moveTo>
                    <a:lnTo>
                      <a:pt x="723" y="10"/>
                    </a:lnTo>
                    <a:lnTo>
                      <a:pt x="72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34" name="Rectangle 302"/>
              <p:cNvSpPr>
                <a:spLocks noChangeArrowheads="1"/>
              </p:cNvSpPr>
              <p:nvPr/>
            </p:nvSpPr>
            <p:spPr bwMode="auto">
              <a:xfrm>
                <a:off x="6564313" y="293688"/>
                <a:ext cx="1128712" cy="14288"/>
              </a:xfrm>
              <a:prstGeom prst="rect">
                <a:avLst/>
              </a:pr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35" name="Freeform 303"/>
              <p:cNvSpPr/>
              <p:nvPr/>
            </p:nvSpPr>
            <p:spPr bwMode="auto">
              <a:xfrm>
                <a:off x="6564313" y="293688"/>
                <a:ext cx="1128712" cy="14288"/>
              </a:xfrm>
              <a:custGeom>
                <a:avLst/>
                <a:gdLst>
                  <a:gd name="T0" fmla="*/ 0 w 711"/>
                  <a:gd name="T1" fmla="*/ 9 h 9"/>
                  <a:gd name="T2" fmla="*/ 711 w 711"/>
                  <a:gd name="T3" fmla="*/ 9 h 9"/>
                  <a:gd name="T4" fmla="*/ 711 w 711"/>
                  <a:gd name="T5" fmla="*/ 0 h 9"/>
                  <a:gd name="T6" fmla="*/ 0 w 711"/>
                  <a:gd name="T7" fmla="*/ 0 h 9"/>
                </a:gdLst>
                <a:ahLst/>
                <a:cxnLst>
                  <a:cxn ang="0">
                    <a:pos x="T0" y="T1"/>
                  </a:cxn>
                  <a:cxn ang="0">
                    <a:pos x="T2" y="T3"/>
                  </a:cxn>
                  <a:cxn ang="0">
                    <a:pos x="T4" y="T5"/>
                  </a:cxn>
                  <a:cxn ang="0">
                    <a:pos x="T6" y="T7"/>
                  </a:cxn>
                </a:cxnLst>
                <a:rect l="0" t="0" r="r" b="b"/>
                <a:pathLst>
                  <a:path w="711" h="9">
                    <a:moveTo>
                      <a:pt x="0" y="9"/>
                    </a:moveTo>
                    <a:lnTo>
                      <a:pt x="711" y="9"/>
                    </a:lnTo>
                    <a:lnTo>
                      <a:pt x="71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36" name="Rectangle 304"/>
              <p:cNvSpPr>
                <a:spLocks noChangeArrowheads="1"/>
              </p:cNvSpPr>
              <p:nvPr/>
            </p:nvSpPr>
            <p:spPr bwMode="auto">
              <a:xfrm>
                <a:off x="6545263" y="371475"/>
                <a:ext cx="1147762" cy="12700"/>
              </a:xfrm>
              <a:prstGeom prst="rect">
                <a:avLst/>
              </a:pr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37" name="Freeform 305"/>
              <p:cNvSpPr/>
              <p:nvPr/>
            </p:nvSpPr>
            <p:spPr bwMode="auto">
              <a:xfrm>
                <a:off x="6545263" y="371475"/>
                <a:ext cx="1147762" cy="12700"/>
              </a:xfrm>
              <a:custGeom>
                <a:avLst/>
                <a:gdLst>
                  <a:gd name="T0" fmla="*/ 0 w 723"/>
                  <a:gd name="T1" fmla="*/ 8 h 8"/>
                  <a:gd name="T2" fmla="*/ 723 w 723"/>
                  <a:gd name="T3" fmla="*/ 8 h 8"/>
                  <a:gd name="T4" fmla="*/ 723 w 723"/>
                  <a:gd name="T5" fmla="*/ 0 h 8"/>
                  <a:gd name="T6" fmla="*/ 0 w 723"/>
                  <a:gd name="T7" fmla="*/ 0 h 8"/>
                </a:gdLst>
                <a:ahLst/>
                <a:cxnLst>
                  <a:cxn ang="0">
                    <a:pos x="T0" y="T1"/>
                  </a:cxn>
                  <a:cxn ang="0">
                    <a:pos x="T2" y="T3"/>
                  </a:cxn>
                  <a:cxn ang="0">
                    <a:pos x="T4" y="T5"/>
                  </a:cxn>
                  <a:cxn ang="0">
                    <a:pos x="T6" y="T7"/>
                  </a:cxn>
                </a:cxnLst>
                <a:rect l="0" t="0" r="r" b="b"/>
                <a:pathLst>
                  <a:path w="723" h="8">
                    <a:moveTo>
                      <a:pt x="0" y="8"/>
                    </a:moveTo>
                    <a:lnTo>
                      <a:pt x="723" y="8"/>
                    </a:lnTo>
                    <a:lnTo>
                      <a:pt x="72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38" name="Freeform 306"/>
              <p:cNvSpPr/>
              <p:nvPr/>
            </p:nvSpPr>
            <p:spPr bwMode="auto">
              <a:xfrm>
                <a:off x="7366000" y="406400"/>
                <a:ext cx="161925" cy="334963"/>
              </a:xfrm>
              <a:custGeom>
                <a:avLst/>
                <a:gdLst>
                  <a:gd name="T0" fmla="*/ 102 w 102"/>
                  <a:gd name="T1" fmla="*/ 211 h 211"/>
                  <a:gd name="T2" fmla="*/ 50 w 102"/>
                  <a:gd name="T3" fmla="*/ 166 h 211"/>
                  <a:gd name="T4" fmla="*/ 0 w 102"/>
                  <a:gd name="T5" fmla="*/ 211 h 211"/>
                  <a:gd name="T6" fmla="*/ 0 w 102"/>
                  <a:gd name="T7" fmla="*/ 0 h 211"/>
                  <a:gd name="T8" fmla="*/ 102 w 102"/>
                  <a:gd name="T9" fmla="*/ 0 h 211"/>
                  <a:gd name="T10" fmla="*/ 102 w 102"/>
                  <a:gd name="T11" fmla="*/ 211 h 211"/>
                </a:gdLst>
                <a:ahLst/>
                <a:cxnLst>
                  <a:cxn ang="0">
                    <a:pos x="T0" y="T1"/>
                  </a:cxn>
                  <a:cxn ang="0">
                    <a:pos x="T2" y="T3"/>
                  </a:cxn>
                  <a:cxn ang="0">
                    <a:pos x="T4" y="T5"/>
                  </a:cxn>
                  <a:cxn ang="0">
                    <a:pos x="T6" y="T7"/>
                  </a:cxn>
                  <a:cxn ang="0">
                    <a:pos x="T8" y="T9"/>
                  </a:cxn>
                  <a:cxn ang="0">
                    <a:pos x="T10" y="T11"/>
                  </a:cxn>
                </a:cxnLst>
                <a:rect l="0" t="0" r="r" b="b"/>
                <a:pathLst>
                  <a:path w="102" h="211">
                    <a:moveTo>
                      <a:pt x="102" y="211"/>
                    </a:moveTo>
                    <a:lnTo>
                      <a:pt x="50" y="166"/>
                    </a:lnTo>
                    <a:lnTo>
                      <a:pt x="0" y="211"/>
                    </a:lnTo>
                    <a:lnTo>
                      <a:pt x="0" y="0"/>
                    </a:lnTo>
                    <a:lnTo>
                      <a:pt x="102" y="0"/>
                    </a:lnTo>
                    <a:lnTo>
                      <a:pt x="102" y="211"/>
                    </a:ln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39" name="Freeform 307"/>
              <p:cNvSpPr/>
              <p:nvPr/>
            </p:nvSpPr>
            <p:spPr bwMode="auto">
              <a:xfrm>
                <a:off x="7143750" y="1404938"/>
                <a:ext cx="1084262" cy="328613"/>
              </a:xfrm>
              <a:custGeom>
                <a:avLst/>
                <a:gdLst>
                  <a:gd name="T0" fmla="*/ 250 w 288"/>
                  <a:gd name="T1" fmla="*/ 47 h 87"/>
                  <a:gd name="T2" fmla="*/ 250 w 288"/>
                  <a:gd name="T3" fmla="*/ 40 h 87"/>
                  <a:gd name="T4" fmla="*/ 288 w 288"/>
                  <a:gd name="T5" fmla="*/ 0 h 87"/>
                  <a:gd name="T6" fmla="*/ 286 w 288"/>
                  <a:gd name="T7" fmla="*/ 0 h 87"/>
                  <a:gd name="T8" fmla="*/ 41 w 288"/>
                  <a:gd name="T9" fmla="*/ 0 h 87"/>
                  <a:gd name="T10" fmla="*/ 0 w 288"/>
                  <a:gd name="T11" fmla="*/ 40 h 87"/>
                  <a:gd name="T12" fmla="*/ 0 w 288"/>
                  <a:gd name="T13" fmla="*/ 47 h 87"/>
                  <a:gd name="T14" fmla="*/ 41 w 288"/>
                  <a:gd name="T15" fmla="*/ 87 h 87"/>
                  <a:gd name="T16" fmla="*/ 286 w 288"/>
                  <a:gd name="T17" fmla="*/ 87 h 87"/>
                  <a:gd name="T18" fmla="*/ 288 w 288"/>
                  <a:gd name="T19" fmla="*/ 87 h 87"/>
                  <a:gd name="T20" fmla="*/ 250 w 288"/>
                  <a:gd name="T21" fmla="*/ 4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87">
                    <a:moveTo>
                      <a:pt x="250" y="47"/>
                    </a:moveTo>
                    <a:cubicBezTo>
                      <a:pt x="250" y="40"/>
                      <a:pt x="250" y="40"/>
                      <a:pt x="250" y="40"/>
                    </a:cubicBezTo>
                    <a:cubicBezTo>
                      <a:pt x="250" y="19"/>
                      <a:pt x="267" y="1"/>
                      <a:pt x="288" y="0"/>
                    </a:cubicBezTo>
                    <a:cubicBezTo>
                      <a:pt x="288" y="0"/>
                      <a:pt x="287" y="0"/>
                      <a:pt x="286" y="0"/>
                    </a:cubicBezTo>
                    <a:cubicBezTo>
                      <a:pt x="41" y="0"/>
                      <a:pt x="41" y="0"/>
                      <a:pt x="41" y="0"/>
                    </a:cubicBezTo>
                    <a:cubicBezTo>
                      <a:pt x="18" y="0"/>
                      <a:pt x="0" y="18"/>
                      <a:pt x="0" y="40"/>
                    </a:cubicBezTo>
                    <a:cubicBezTo>
                      <a:pt x="0" y="47"/>
                      <a:pt x="0" y="47"/>
                      <a:pt x="0" y="47"/>
                    </a:cubicBezTo>
                    <a:cubicBezTo>
                      <a:pt x="0" y="69"/>
                      <a:pt x="18" y="87"/>
                      <a:pt x="41" y="87"/>
                    </a:cubicBezTo>
                    <a:cubicBezTo>
                      <a:pt x="286" y="87"/>
                      <a:pt x="286" y="87"/>
                      <a:pt x="286" y="87"/>
                    </a:cubicBezTo>
                    <a:cubicBezTo>
                      <a:pt x="287" y="87"/>
                      <a:pt x="288" y="87"/>
                      <a:pt x="288" y="87"/>
                    </a:cubicBezTo>
                    <a:cubicBezTo>
                      <a:pt x="267" y="86"/>
                      <a:pt x="250" y="68"/>
                      <a:pt x="250" y="47"/>
                    </a:cubicBezTo>
                    <a:close/>
                  </a:path>
                </a:pathLst>
              </a:custGeom>
              <a:solidFill>
                <a:schemeClr val="accent2">
                  <a:lumMod val="20000"/>
                  <a:lumOff val="80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40" name="Freeform 308"/>
              <p:cNvSpPr/>
              <p:nvPr/>
            </p:nvSpPr>
            <p:spPr bwMode="auto">
              <a:xfrm>
                <a:off x="7148513" y="1454150"/>
                <a:ext cx="962025" cy="25400"/>
              </a:xfrm>
              <a:custGeom>
                <a:avLst/>
                <a:gdLst>
                  <a:gd name="T0" fmla="*/ 4 w 256"/>
                  <a:gd name="T1" fmla="*/ 7 h 7"/>
                  <a:gd name="T2" fmla="*/ 253 w 256"/>
                  <a:gd name="T3" fmla="*/ 7 h 7"/>
                  <a:gd name="T4" fmla="*/ 256 w 256"/>
                  <a:gd name="T5" fmla="*/ 3 h 7"/>
                  <a:gd name="T6" fmla="*/ 253 w 256"/>
                  <a:gd name="T7" fmla="*/ 0 h 7"/>
                  <a:gd name="T8" fmla="*/ 4 w 256"/>
                  <a:gd name="T9" fmla="*/ 0 h 7"/>
                  <a:gd name="T10" fmla="*/ 0 w 256"/>
                  <a:gd name="T11" fmla="*/ 3 h 7"/>
                  <a:gd name="T12" fmla="*/ 4 w 2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56" h="7">
                    <a:moveTo>
                      <a:pt x="4" y="7"/>
                    </a:moveTo>
                    <a:cubicBezTo>
                      <a:pt x="253" y="7"/>
                      <a:pt x="253" y="7"/>
                      <a:pt x="253" y="7"/>
                    </a:cubicBezTo>
                    <a:cubicBezTo>
                      <a:pt x="255" y="7"/>
                      <a:pt x="256" y="5"/>
                      <a:pt x="256" y="3"/>
                    </a:cubicBezTo>
                    <a:cubicBezTo>
                      <a:pt x="256" y="1"/>
                      <a:pt x="255" y="0"/>
                      <a:pt x="253" y="0"/>
                    </a:cubicBezTo>
                    <a:cubicBezTo>
                      <a:pt x="4" y="0"/>
                      <a:pt x="4" y="0"/>
                      <a:pt x="4" y="0"/>
                    </a:cubicBezTo>
                    <a:cubicBezTo>
                      <a:pt x="2" y="0"/>
                      <a:pt x="0" y="1"/>
                      <a:pt x="0" y="3"/>
                    </a:cubicBezTo>
                    <a:cubicBezTo>
                      <a:pt x="0" y="5"/>
                      <a:pt x="2" y="7"/>
                      <a:pt x="4" y="7"/>
                    </a:cubicBezTo>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41" name="Freeform 309"/>
              <p:cNvSpPr/>
              <p:nvPr/>
            </p:nvSpPr>
            <p:spPr bwMode="auto">
              <a:xfrm>
                <a:off x="7148513" y="1506538"/>
                <a:ext cx="944562" cy="22225"/>
              </a:xfrm>
              <a:custGeom>
                <a:avLst/>
                <a:gdLst>
                  <a:gd name="T0" fmla="*/ 4 w 251"/>
                  <a:gd name="T1" fmla="*/ 6 h 6"/>
                  <a:gd name="T2" fmla="*/ 247 w 251"/>
                  <a:gd name="T3" fmla="*/ 6 h 6"/>
                  <a:gd name="T4" fmla="*/ 251 w 251"/>
                  <a:gd name="T5" fmla="*/ 3 h 6"/>
                  <a:gd name="T6" fmla="*/ 247 w 251"/>
                  <a:gd name="T7" fmla="*/ 0 h 6"/>
                  <a:gd name="T8" fmla="*/ 4 w 251"/>
                  <a:gd name="T9" fmla="*/ 0 h 6"/>
                  <a:gd name="T10" fmla="*/ 0 w 251"/>
                  <a:gd name="T11" fmla="*/ 3 h 6"/>
                  <a:gd name="T12" fmla="*/ 4 w 25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51" h="6">
                    <a:moveTo>
                      <a:pt x="4" y="6"/>
                    </a:moveTo>
                    <a:cubicBezTo>
                      <a:pt x="247" y="6"/>
                      <a:pt x="247" y="6"/>
                      <a:pt x="247" y="6"/>
                    </a:cubicBezTo>
                    <a:cubicBezTo>
                      <a:pt x="249" y="6"/>
                      <a:pt x="251" y="5"/>
                      <a:pt x="251" y="3"/>
                    </a:cubicBezTo>
                    <a:cubicBezTo>
                      <a:pt x="251" y="1"/>
                      <a:pt x="249" y="0"/>
                      <a:pt x="247" y="0"/>
                    </a:cubicBezTo>
                    <a:cubicBezTo>
                      <a:pt x="4" y="0"/>
                      <a:pt x="4" y="0"/>
                      <a:pt x="4" y="0"/>
                    </a:cubicBezTo>
                    <a:cubicBezTo>
                      <a:pt x="2" y="0"/>
                      <a:pt x="0" y="1"/>
                      <a:pt x="0" y="3"/>
                    </a:cubicBezTo>
                    <a:cubicBezTo>
                      <a:pt x="0" y="5"/>
                      <a:pt x="2" y="6"/>
                      <a:pt x="4" y="6"/>
                    </a:cubicBezTo>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42" name="Freeform 310"/>
              <p:cNvSpPr/>
              <p:nvPr/>
            </p:nvSpPr>
            <p:spPr bwMode="auto">
              <a:xfrm>
                <a:off x="7148513" y="1555750"/>
                <a:ext cx="936625" cy="26988"/>
              </a:xfrm>
              <a:custGeom>
                <a:avLst/>
                <a:gdLst>
                  <a:gd name="T0" fmla="*/ 4 w 249"/>
                  <a:gd name="T1" fmla="*/ 7 h 7"/>
                  <a:gd name="T2" fmla="*/ 246 w 249"/>
                  <a:gd name="T3" fmla="*/ 7 h 7"/>
                  <a:gd name="T4" fmla="*/ 249 w 249"/>
                  <a:gd name="T5" fmla="*/ 4 h 7"/>
                  <a:gd name="T6" fmla="*/ 246 w 249"/>
                  <a:gd name="T7" fmla="*/ 0 h 7"/>
                  <a:gd name="T8" fmla="*/ 4 w 249"/>
                  <a:gd name="T9" fmla="*/ 0 h 7"/>
                  <a:gd name="T10" fmla="*/ 0 w 249"/>
                  <a:gd name="T11" fmla="*/ 4 h 7"/>
                  <a:gd name="T12" fmla="*/ 4 w 2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49" h="7">
                    <a:moveTo>
                      <a:pt x="4" y="7"/>
                    </a:moveTo>
                    <a:cubicBezTo>
                      <a:pt x="246" y="7"/>
                      <a:pt x="246" y="7"/>
                      <a:pt x="246" y="7"/>
                    </a:cubicBezTo>
                    <a:cubicBezTo>
                      <a:pt x="247" y="7"/>
                      <a:pt x="249" y="5"/>
                      <a:pt x="249" y="4"/>
                    </a:cubicBezTo>
                    <a:cubicBezTo>
                      <a:pt x="249" y="2"/>
                      <a:pt x="247" y="0"/>
                      <a:pt x="246" y="0"/>
                    </a:cubicBezTo>
                    <a:cubicBezTo>
                      <a:pt x="4" y="0"/>
                      <a:pt x="4" y="0"/>
                      <a:pt x="4" y="0"/>
                    </a:cubicBezTo>
                    <a:cubicBezTo>
                      <a:pt x="2" y="0"/>
                      <a:pt x="0" y="2"/>
                      <a:pt x="0" y="4"/>
                    </a:cubicBezTo>
                    <a:cubicBezTo>
                      <a:pt x="0" y="5"/>
                      <a:pt x="2" y="7"/>
                      <a:pt x="4" y="7"/>
                    </a:cubicBezTo>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43" name="Freeform 311"/>
              <p:cNvSpPr/>
              <p:nvPr/>
            </p:nvSpPr>
            <p:spPr bwMode="auto">
              <a:xfrm>
                <a:off x="7148513" y="1608138"/>
                <a:ext cx="939800" cy="22225"/>
              </a:xfrm>
              <a:custGeom>
                <a:avLst/>
                <a:gdLst>
                  <a:gd name="T0" fmla="*/ 4 w 250"/>
                  <a:gd name="T1" fmla="*/ 6 h 6"/>
                  <a:gd name="T2" fmla="*/ 247 w 250"/>
                  <a:gd name="T3" fmla="*/ 6 h 6"/>
                  <a:gd name="T4" fmla="*/ 250 w 250"/>
                  <a:gd name="T5" fmla="*/ 3 h 6"/>
                  <a:gd name="T6" fmla="*/ 247 w 250"/>
                  <a:gd name="T7" fmla="*/ 0 h 6"/>
                  <a:gd name="T8" fmla="*/ 4 w 250"/>
                  <a:gd name="T9" fmla="*/ 0 h 6"/>
                  <a:gd name="T10" fmla="*/ 0 w 250"/>
                  <a:gd name="T11" fmla="*/ 3 h 6"/>
                  <a:gd name="T12" fmla="*/ 4 w 25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50" h="6">
                    <a:moveTo>
                      <a:pt x="4" y="6"/>
                    </a:moveTo>
                    <a:cubicBezTo>
                      <a:pt x="247" y="6"/>
                      <a:pt x="247" y="6"/>
                      <a:pt x="247" y="6"/>
                    </a:cubicBezTo>
                    <a:cubicBezTo>
                      <a:pt x="249" y="6"/>
                      <a:pt x="250" y="5"/>
                      <a:pt x="250" y="3"/>
                    </a:cubicBezTo>
                    <a:cubicBezTo>
                      <a:pt x="250" y="1"/>
                      <a:pt x="249" y="0"/>
                      <a:pt x="247" y="0"/>
                    </a:cubicBezTo>
                    <a:cubicBezTo>
                      <a:pt x="4" y="0"/>
                      <a:pt x="4" y="0"/>
                      <a:pt x="4" y="0"/>
                    </a:cubicBezTo>
                    <a:cubicBezTo>
                      <a:pt x="2" y="0"/>
                      <a:pt x="0" y="1"/>
                      <a:pt x="0" y="3"/>
                    </a:cubicBezTo>
                    <a:cubicBezTo>
                      <a:pt x="0" y="5"/>
                      <a:pt x="2" y="6"/>
                      <a:pt x="4" y="6"/>
                    </a:cubicBezTo>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44" name="Freeform 312"/>
              <p:cNvSpPr/>
              <p:nvPr/>
            </p:nvSpPr>
            <p:spPr bwMode="auto">
              <a:xfrm>
                <a:off x="7148513" y="1657350"/>
                <a:ext cx="962025" cy="26988"/>
              </a:xfrm>
              <a:custGeom>
                <a:avLst/>
                <a:gdLst>
                  <a:gd name="T0" fmla="*/ 4 w 256"/>
                  <a:gd name="T1" fmla="*/ 7 h 7"/>
                  <a:gd name="T2" fmla="*/ 253 w 256"/>
                  <a:gd name="T3" fmla="*/ 7 h 7"/>
                  <a:gd name="T4" fmla="*/ 256 w 256"/>
                  <a:gd name="T5" fmla="*/ 4 h 7"/>
                  <a:gd name="T6" fmla="*/ 253 w 256"/>
                  <a:gd name="T7" fmla="*/ 0 h 7"/>
                  <a:gd name="T8" fmla="*/ 4 w 256"/>
                  <a:gd name="T9" fmla="*/ 0 h 7"/>
                  <a:gd name="T10" fmla="*/ 0 w 256"/>
                  <a:gd name="T11" fmla="*/ 4 h 7"/>
                  <a:gd name="T12" fmla="*/ 4 w 2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56" h="7">
                    <a:moveTo>
                      <a:pt x="4" y="7"/>
                    </a:moveTo>
                    <a:cubicBezTo>
                      <a:pt x="253" y="7"/>
                      <a:pt x="253" y="7"/>
                      <a:pt x="253" y="7"/>
                    </a:cubicBezTo>
                    <a:cubicBezTo>
                      <a:pt x="255" y="7"/>
                      <a:pt x="256" y="6"/>
                      <a:pt x="256" y="4"/>
                    </a:cubicBezTo>
                    <a:cubicBezTo>
                      <a:pt x="256" y="2"/>
                      <a:pt x="255" y="0"/>
                      <a:pt x="253" y="0"/>
                    </a:cubicBezTo>
                    <a:cubicBezTo>
                      <a:pt x="4" y="0"/>
                      <a:pt x="4" y="0"/>
                      <a:pt x="4" y="0"/>
                    </a:cubicBezTo>
                    <a:cubicBezTo>
                      <a:pt x="2" y="0"/>
                      <a:pt x="0" y="2"/>
                      <a:pt x="0" y="4"/>
                    </a:cubicBezTo>
                    <a:cubicBezTo>
                      <a:pt x="0" y="6"/>
                      <a:pt x="2" y="7"/>
                      <a:pt x="4" y="7"/>
                    </a:cubicBezTo>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45" name="Freeform 313"/>
              <p:cNvSpPr/>
              <p:nvPr/>
            </p:nvSpPr>
            <p:spPr bwMode="auto">
              <a:xfrm>
                <a:off x="7124700" y="1385888"/>
                <a:ext cx="1114425" cy="365125"/>
              </a:xfrm>
              <a:custGeom>
                <a:avLst/>
                <a:gdLst>
                  <a:gd name="T0" fmla="*/ 291 w 296"/>
                  <a:gd name="T1" fmla="*/ 87 h 97"/>
                  <a:gd name="T2" fmla="*/ 46 w 296"/>
                  <a:gd name="T3" fmla="*/ 87 h 97"/>
                  <a:gd name="T4" fmla="*/ 21 w 296"/>
                  <a:gd name="T5" fmla="*/ 77 h 97"/>
                  <a:gd name="T6" fmla="*/ 10 w 296"/>
                  <a:gd name="T7" fmla="*/ 52 h 97"/>
                  <a:gd name="T8" fmla="*/ 10 w 296"/>
                  <a:gd name="T9" fmla="*/ 45 h 97"/>
                  <a:gd name="T10" fmla="*/ 21 w 296"/>
                  <a:gd name="T11" fmla="*/ 20 h 97"/>
                  <a:gd name="T12" fmla="*/ 46 w 296"/>
                  <a:gd name="T13" fmla="*/ 10 h 97"/>
                  <a:gd name="T14" fmla="*/ 291 w 296"/>
                  <a:gd name="T15" fmla="*/ 10 h 97"/>
                  <a:gd name="T16" fmla="*/ 296 w 296"/>
                  <a:gd name="T17" fmla="*/ 5 h 97"/>
                  <a:gd name="T18" fmla="*/ 291 w 296"/>
                  <a:gd name="T19" fmla="*/ 0 h 97"/>
                  <a:gd name="T20" fmla="*/ 46 w 296"/>
                  <a:gd name="T21" fmla="*/ 0 h 97"/>
                  <a:gd name="T22" fmla="*/ 0 w 296"/>
                  <a:gd name="T23" fmla="*/ 45 h 97"/>
                  <a:gd name="T24" fmla="*/ 0 w 296"/>
                  <a:gd name="T25" fmla="*/ 52 h 97"/>
                  <a:gd name="T26" fmla="*/ 46 w 296"/>
                  <a:gd name="T27" fmla="*/ 97 h 97"/>
                  <a:gd name="T28" fmla="*/ 291 w 296"/>
                  <a:gd name="T29" fmla="*/ 97 h 97"/>
                  <a:gd name="T30" fmla="*/ 296 w 296"/>
                  <a:gd name="T31" fmla="*/ 92 h 97"/>
                  <a:gd name="T32" fmla="*/ 291 w 296"/>
                  <a:gd name="T33"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97">
                    <a:moveTo>
                      <a:pt x="291" y="87"/>
                    </a:moveTo>
                    <a:cubicBezTo>
                      <a:pt x="46" y="87"/>
                      <a:pt x="46" y="87"/>
                      <a:pt x="46" y="87"/>
                    </a:cubicBezTo>
                    <a:cubicBezTo>
                      <a:pt x="36" y="87"/>
                      <a:pt x="27" y="83"/>
                      <a:pt x="21" y="77"/>
                    </a:cubicBezTo>
                    <a:cubicBezTo>
                      <a:pt x="14" y="70"/>
                      <a:pt x="10" y="61"/>
                      <a:pt x="10" y="52"/>
                    </a:cubicBezTo>
                    <a:cubicBezTo>
                      <a:pt x="10" y="45"/>
                      <a:pt x="10" y="45"/>
                      <a:pt x="10" y="45"/>
                    </a:cubicBezTo>
                    <a:cubicBezTo>
                      <a:pt x="10" y="36"/>
                      <a:pt x="14" y="27"/>
                      <a:pt x="21" y="20"/>
                    </a:cubicBezTo>
                    <a:cubicBezTo>
                      <a:pt x="27" y="14"/>
                      <a:pt x="36" y="10"/>
                      <a:pt x="46" y="10"/>
                    </a:cubicBezTo>
                    <a:cubicBezTo>
                      <a:pt x="291" y="10"/>
                      <a:pt x="291" y="10"/>
                      <a:pt x="291" y="10"/>
                    </a:cubicBezTo>
                    <a:cubicBezTo>
                      <a:pt x="294" y="10"/>
                      <a:pt x="296" y="8"/>
                      <a:pt x="296" y="5"/>
                    </a:cubicBezTo>
                    <a:cubicBezTo>
                      <a:pt x="296" y="2"/>
                      <a:pt x="294" y="0"/>
                      <a:pt x="291" y="0"/>
                    </a:cubicBezTo>
                    <a:cubicBezTo>
                      <a:pt x="46" y="0"/>
                      <a:pt x="46" y="0"/>
                      <a:pt x="46" y="0"/>
                    </a:cubicBezTo>
                    <a:cubicBezTo>
                      <a:pt x="21" y="0"/>
                      <a:pt x="0" y="20"/>
                      <a:pt x="0" y="45"/>
                    </a:cubicBezTo>
                    <a:cubicBezTo>
                      <a:pt x="0" y="52"/>
                      <a:pt x="0" y="52"/>
                      <a:pt x="0" y="52"/>
                    </a:cubicBezTo>
                    <a:cubicBezTo>
                      <a:pt x="0" y="77"/>
                      <a:pt x="21" y="97"/>
                      <a:pt x="46" y="97"/>
                    </a:cubicBezTo>
                    <a:cubicBezTo>
                      <a:pt x="291" y="97"/>
                      <a:pt x="291" y="97"/>
                      <a:pt x="291" y="97"/>
                    </a:cubicBezTo>
                    <a:cubicBezTo>
                      <a:pt x="294" y="97"/>
                      <a:pt x="296" y="95"/>
                      <a:pt x="296" y="92"/>
                    </a:cubicBezTo>
                    <a:cubicBezTo>
                      <a:pt x="296" y="89"/>
                      <a:pt x="294" y="87"/>
                      <a:pt x="291" y="87"/>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46" name="Freeform 314"/>
              <p:cNvSpPr/>
              <p:nvPr/>
            </p:nvSpPr>
            <p:spPr bwMode="auto">
              <a:xfrm>
                <a:off x="7016750" y="1028700"/>
                <a:ext cx="1082675" cy="327025"/>
              </a:xfrm>
              <a:custGeom>
                <a:avLst/>
                <a:gdLst>
                  <a:gd name="T0" fmla="*/ 38 w 288"/>
                  <a:gd name="T1" fmla="*/ 47 h 87"/>
                  <a:gd name="T2" fmla="*/ 38 w 288"/>
                  <a:gd name="T3" fmla="*/ 40 h 87"/>
                  <a:gd name="T4" fmla="*/ 0 w 288"/>
                  <a:gd name="T5" fmla="*/ 0 h 87"/>
                  <a:gd name="T6" fmla="*/ 2 w 288"/>
                  <a:gd name="T7" fmla="*/ 0 h 87"/>
                  <a:gd name="T8" fmla="*/ 248 w 288"/>
                  <a:gd name="T9" fmla="*/ 0 h 87"/>
                  <a:gd name="T10" fmla="*/ 288 w 288"/>
                  <a:gd name="T11" fmla="*/ 40 h 87"/>
                  <a:gd name="T12" fmla="*/ 288 w 288"/>
                  <a:gd name="T13" fmla="*/ 47 h 87"/>
                  <a:gd name="T14" fmla="*/ 248 w 288"/>
                  <a:gd name="T15" fmla="*/ 87 h 87"/>
                  <a:gd name="T16" fmla="*/ 2 w 288"/>
                  <a:gd name="T17" fmla="*/ 87 h 87"/>
                  <a:gd name="T18" fmla="*/ 0 w 288"/>
                  <a:gd name="T19" fmla="*/ 87 h 87"/>
                  <a:gd name="T20" fmla="*/ 38 w 288"/>
                  <a:gd name="T21" fmla="*/ 4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87">
                    <a:moveTo>
                      <a:pt x="38" y="47"/>
                    </a:moveTo>
                    <a:cubicBezTo>
                      <a:pt x="38" y="40"/>
                      <a:pt x="38" y="40"/>
                      <a:pt x="38" y="40"/>
                    </a:cubicBezTo>
                    <a:cubicBezTo>
                      <a:pt x="38" y="19"/>
                      <a:pt x="21" y="1"/>
                      <a:pt x="0" y="0"/>
                    </a:cubicBezTo>
                    <a:cubicBezTo>
                      <a:pt x="1" y="0"/>
                      <a:pt x="1" y="0"/>
                      <a:pt x="2" y="0"/>
                    </a:cubicBezTo>
                    <a:cubicBezTo>
                      <a:pt x="248" y="0"/>
                      <a:pt x="248" y="0"/>
                      <a:pt x="248" y="0"/>
                    </a:cubicBezTo>
                    <a:cubicBezTo>
                      <a:pt x="270" y="0"/>
                      <a:pt x="288" y="18"/>
                      <a:pt x="288" y="40"/>
                    </a:cubicBezTo>
                    <a:cubicBezTo>
                      <a:pt x="288" y="47"/>
                      <a:pt x="288" y="47"/>
                      <a:pt x="288" y="47"/>
                    </a:cubicBezTo>
                    <a:cubicBezTo>
                      <a:pt x="288" y="69"/>
                      <a:pt x="270" y="87"/>
                      <a:pt x="248" y="87"/>
                    </a:cubicBezTo>
                    <a:cubicBezTo>
                      <a:pt x="2" y="87"/>
                      <a:pt x="2" y="87"/>
                      <a:pt x="2" y="87"/>
                    </a:cubicBezTo>
                    <a:cubicBezTo>
                      <a:pt x="1" y="87"/>
                      <a:pt x="1" y="87"/>
                      <a:pt x="0" y="87"/>
                    </a:cubicBezTo>
                    <a:cubicBezTo>
                      <a:pt x="21" y="86"/>
                      <a:pt x="38" y="68"/>
                      <a:pt x="38" y="47"/>
                    </a:cubicBezTo>
                    <a:close/>
                  </a:path>
                </a:pathLst>
              </a:custGeom>
              <a:solidFill>
                <a:schemeClr val="accent2">
                  <a:lumMod val="20000"/>
                  <a:lumOff val="80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47" name="Freeform 315"/>
              <p:cNvSpPr/>
              <p:nvPr/>
            </p:nvSpPr>
            <p:spPr bwMode="auto">
              <a:xfrm>
                <a:off x="7132638" y="1076325"/>
                <a:ext cx="963612" cy="23813"/>
              </a:xfrm>
              <a:custGeom>
                <a:avLst/>
                <a:gdLst>
                  <a:gd name="T0" fmla="*/ 252 w 256"/>
                  <a:gd name="T1" fmla="*/ 0 h 6"/>
                  <a:gd name="T2" fmla="*/ 3 w 256"/>
                  <a:gd name="T3" fmla="*/ 0 h 6"/>
                  <a:gd name="T4" fmla="*/ 0 w 256"/>
                  <a:gd name="T5" fmla="*/ 3 h 6"/>
                  <a:gd name="T6" fmla="*/ 3 w 256"/>
                  <a:gd name="T7" fmla="*/ 6 h 6"/>
                  <a:gd name="T8" fmla="*/ 252 w 256"/>
                  <a:gd name="T9" fmla="*/ 6 h 6"/>
                  <a:gd name="T10" fmla="*/ 256 w 256"/>
                  <a:gd name="T11" fmla="*/ 3 h 6"/>
                  <a:gd name="T12" fmla="*/ 252 w 25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56" h="6">
                    <a:moveTo>
                      <a:pt x="252" y="0"/>
                    </a:moveTo>
                    <a:cubicBezTo>
                      <a:pt x="3" y="0"/>
                      <a:pt x="3" y="0"/>
                      <a:pt x="3" y="0"/>
                    </a:cubicBezTo>
                    <a:cubicBezTo>
                      <a:pt x="2" y="0"/>
                      <a:pt x="0" y="1"/>
                      <a:pt x="0" y="3"/>
                    </a:cubicBezTo>
                    <a:cubicBezTo>
                      <a:pt x="0" y="5"/>
                      <a:pt x="2" y="6"/>
                      <a:pt x="3" y="6"/>
                    </a:cubicBezTo>
                    <a:cubicBezTo>
                      <a:pt x="252" y="6"/>
                      <a:pt x="252" y="6"/>
                      <a:pt x="252" y="6"/>
                    </a:cubicBezTo>
                    <a:cubicBezTo>
                      <a:pt x="254" y="6"/>
                      <a:pt x="256" y="5"/>
                      <a:pt x="256" y="3"/>
                    </a:cubicBezTo>
                    <a:cubicBezTo>
                      <a:pt x="256" y="1"/>
                      <a:pt x="254" y="0"/>
                      <a:pt x="252" y="0"/>
                    </a:cubicBezTo>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48" name="Freeform 316"/>
              <p:cNvSpPr/>
              <p:nvPr/>
            </p:nvSpPr>
            <p:spPr bwMode="auto">
              <a:xfrm>
                <a:off x="7151688" y="1125538"/>
                <a:ext cx="944562" cy="26988"/>
              </a:xfrm>
              <a:custGeom>
                <a:avLst/>
                <a:gdLst>
                  <a:gd name="T0" fmla="*/ 247 w 251"/>
                  <a:gd name="T1" fmla="*/ 0 h 7"/>
                  <a:gd name="T2" fmla="*/ 4 w 251"/>
                  <a:gd name="T3" fmla="*/ 0 h 7"/>
                  <a:gd name="T4" fmla="*/ 0 w 251"/>
                  <a:gd name="T5" fmla="*/ 4 h 7"/>
                  <a:gd name="T6" fmla="*/ 4 w 251"/>
                  <a:gd name="T7" fmla="*/ 7 h 7"/>
                  <a:gd name="T8" fmla="*/ 247 w 251"/>
                  <a:gd name="T9" fmla="*/ 7 h 7"/>
                  <a:gd name="T10" fmla="*/ 251 w 251"/>
                  <a:gd name="T11" fmla="*/ 4 h 7"/>
                  <a:gd name="T12" fmla="*/ 247 w 25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51" h="7">
                    <a:moveTo>
                      <a:pt x="247" y="0"/>
                    </a:moveTo>
                    <a:cubicBezTo>
                      <a:pt x="4" y="0"/>
                      <a:pt x="4" y="0"/>
                      <a:pt x="4" y="0"/>
                    </a:cubicBezTo>
                    <a:cubicBezTo>
                      <a:pt x="2" y="0"/>
                      <a:pt x="0" y="2"/>
                      <a:pt x="0" y="4"/>
                    </a:cubicBezTo>
                    <a:cubicBezTo>
                      <a:pt x="0" y="6"/>
                      <a:pt x="2" y="7"/>
                      <a:pt x="4" y="7"/>
                    </a:cubicBezTo>
                    <a:cubicBezTo>
                      <a:pt x="247" y="7"/>
                      <a:pt x="247" y="7"/>
                      <a:pt x="247" y="7"/>
                    </a:cubicBezTo>
                    <a:cubicBezTo>
                      <a:pt x="249" y="7"/>
                      <a:pt x="251" y="6"/>
                      <a:pt x="251" y="4"/>
                    </a:cubicBezTo>
                    <a:cubicBezTo>
                      <a:pt x="251" y="2"/>
                      <a:pt x="249" y="0"/>
                      <a:pt x="247" y="0"/>
                    </a:cubicBezTo>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49" name="Freeform 317"/>
              <p:cNvSpPr/>
              <p:nvPr/>
            </p:nvSpPr>
            <p:spPr bwMode="auto">
              <a:xfrm>
                <a:off x="7159625" y="1179513"/>
                <a:ext cx="936625" cy="25400"/>
              </a:xfrm>
              <a:custGeom>
                <a:avLst/>
                <a:gdLst>
                  <a:gd name="T0" fmla="*/ 245 w 249"/>
                  <a:gd name="T1" fmla="*/ 0 h 7"/>
                  <a:gd name="T2" fmla="*/ 4 w 249"/>
                  <a:gd name="T3" fmla="*/ 0 h 7"/>
                  <a:gd name="T4" fmla="*/ 0 w 249"/>
                  <a:gd name="T5" fmla="*/ 3 h 7"/>
                  <a:gd name="T6" fmla="*/ 4 w 249"/>
                  <a:gd name="T7" fmla="*/ 7 h 7"/>
                  <a:gd name="T8" fmla="*/ 245 w 249"/>
                  <a:gd name="T9" fmla="*/ 7 h 7"/>
                  <a:gd name="T10" fmla="*/ 249 w 249"/>
                  <a:gd name="T11" fmla="*/ 3 h 7"/>
                  <a:gd name="T12" fmla="*/ 245 w 24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49" h="7">
                    <a:moveTo>
                      <a:pt x="245" y="0"/>
                    </a:moveTo>
                    <a:cubicBezTo>
                      <a:pt x="4" y="0"/>
                      <a:pt x="4" y="0"/>
                      <a:pt x="4" y="0"/>
                    </a:cubicBezTo>
                    <a:cubicBezTo>
                      <a:pt x="2" y="0"/>
                      <a:pt x="0" y="1"/>
                      <a:pt x="0" y="3"/>
                    </a:cubicBezTo>
                    <a:cubicBezTo>
                      <a:pt x="0" y="5"/>
                      <a:pt x="2" y="7"/>
                      <a:pt x="4" y="7"/>
                    </a:cubicBezTo>
                    <a:cubicBezTo>
                      <a:pt x="245" y="7"/>
                      <a:pt x="245" y="7"/>
                      <a:pt x="245" y="7"/>
                    </a:cubicBezTo>
                    <a:cubicBezTo>
                      <a:pt x="247" y="7"/>
                      <a:pt x="249" y="5"/>
                      <a:pt x="249" y="3"/>
                    </a:cubicBezTo>
                    <a:cubicBezTo>
                      <a:pt x="249" y="1"/>
                      <a:pt x="247" y="0"/>
                      <a:pt x="245" y="0"/>
                    </a:cubicBezTo>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50" name="Freeform 318"/>
              <p:cNvSpPr/>
              <p:nvPr/>
            </p:nvSpPr>
            <p:spPr bwMode="auto">
              <a:xfrm>
                <a:off x="7154863" y="1231900"/>
                <a:ext cx="941387" cy="22225"/>
              </a:xfrm>
              <a:custGeom>
                <a:avLst/>
                <a:gdLst>
                  <a:gd name="T0" fmla="*/ 246 w 250"/>
                  <a:gd name="T1" fmla="*/ 0 h 6"/>
                  <a:gd name="T2" fmla="*/ 3 w 250"/>
                  <a:gd name="T3" fmla="*/ 0 h 6"/>
                  <a:gd name="T4" fmla="*/ 0 w 250"/>
                  <a:gd name="T5" fmla="*/ 3 h 6"/>
                  <a:gd name="T6" fmla="*/ 3 w 250"/>
                  <a:gd name="T7" fmla="*/ 6 h 6"/>
                  <a:gd name="T8" fmla="*/ 246 w 250"/>
                  <a:gd name="T9" fmla="*/ 6 h 6"/>
                  <a:gd name="T10" fmla="*/ 250 w 250"/>
                  <a:gd name="T11" fmla="*/ 3 h 6"/>
                  <a:gd name="T12" fmla="*/ 246 w 2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50" h="6">
                    <a:moveTo>
                      <a:pt x="246" y="0"/>
                    </a:moveTo>
                    <a:cubicBezTo>
                      <a:pt x="3" y="0"/>
                      <a:pt x="3" y="0"/>
                      <a:pt x="3" y="0"/>
                    </a:cubicBezTo>
                    <a:cubicBezTo>
                      <a:pt x="2" y="0"/>
                      <a:pt x="0" y="1"/>
                      <a:pt x="0" y="3"/>
                    </a:cubicBezTo>
                    <a:cubicBezTo>
                      <a:pt x="0" y="5"/>
                      <a:pt x="2" y="6"/>
                      <a:pt x="3" y="6"/>
                    </a:cubicBezTo>
                    <a:cubicBezTo>
                      <a:pt x="246" y="6"/>
                      <a:pt x="246" y="6"/>
                      <a:pt x="246" y="6"/>
                    </a:cubicBezTo>
                    <a:cubicBezTo>
                      <a:pt x="248" y="6"/>
                      <a:pt x="250" y="5"/>
                      <a:pt x="250" y="3"/>
                    </a:cubicBezTo>
                    <a:cubicBezTo>
                      <a:pt x="250" y="1"/>
                      <a:pt x="248" y="0"/>
                      <a:pt x="246" y="0"/>
                    </a:cubicBezTo>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51" name="Freeform 319"/>
              <p:cNvSpPr/>
              <p:nvPr/>
            </p:nvSpPr>
            <p:spPr bwMode="auto">
              <a:xfrm>
                <a:off x="7132638" y="1281113"/>
                <a:ext cx="963612" cy="25400"/>
              </a:xfrm>
              <a:custGeom>
                <a:avLst/>
                <a:gdLst>
                  <a:gd name="T0" fmla="*/ 252 w 256"/>
                  <a:gd name="T1" fmla="*/ 0 h 7"/>
                  <a:gd name="T2" fmla="*/ 3 w 256"/>
                  <a:gd name="T3" fmla="*/ 0 h 7"/>
                  <a:gd name="T4" fmla="*/ 0 w 256"/>
                  <a:gd name="T5" fmla="*/ 3 h 7"/>
                  <a:gd name="T6" fmla="*/ 3 w 256"/>
                  <a:gd name="T7" fmla="*/ 7 h 7"/>
                  <a:gd name="T8" fmla="*/ 252 w 256"/>
                  <a:gd name="T9" fmla="*/ 7 h 7"/>
                  <a:gd name="T10" fmla="*/ 256 w 256"/>
                  <a:gd name="T11" fmla="*/ 3 h 7"/>
                  <a:gd name="T12" fmla="*/ 252 w 25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56" h="7">
                    <a:moveTo>
                      <a:pt x="252" y="0"/>
                    </a:moveTo>
                    <a:cubicBezTo>
                      <a:pt x="3" y="0"/>
                      <a:pt x="3" y="0"/>
                      <a:pt x="3" y="0"/>
                    </a:cubicBezTo>
                    <a:cubicBezTo>
                      <a:pt x="2" y="0"/>
                      <a:pt x="0" y="2"/>
                      <a:pt x="0" y="3"/>
                    </a:cubicBezTo>
                    <a:cubicBezTo>
                      <a:pt x="0" y="5"/>
                      <a:pt x="2" y="7"/>
                      <a:pt x="3" y="7"/>
                    </a:cubicBezTo>
                    <a:cubicBezTo>
                      <a:pt x="252" y="7"/>
                      <a:pt x="252" y="7"/>
                      <a:pt x="252" y="7"/>
                    </a:cubicBezTo>
                    <a:cubicBezTo>
                      <a:pt x="254" y="7"/>
                      <a:pt x="256" y="5"/>
                      <a:pt x="256" y="3"/>
                    </a:cubicBezTo>
                    <a:cubicBezTo>
                      <a:pt x="256" y="2"/>
                      <a:pt x="254" y="0"/>
                      <a:pt x="252" y="0"/>
                    </a:cubicBezTo>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52" name="Freeform 320"/>
              <p:cNvSpPr/>
              <p:nvPr/>
            </p:nvSpPr>
            <p:spPr bwMode="auto">
              <a:xfrm>
                <a:off x="7004050" y="1009650"/>
                <a:ext cx="1114425" cy="365125"/>
              </a:xfrm>
              <a:custGeom>
                <a:avLst/>
                <a:gdLst>
                  <a:gd name="T0" fmla="*/ 5 w 296"/>
                  <a:gd name="T1" fmla="*/ 97 h 97"/>
                  <a:gd name="T2" fmla="*/ 251 w 296"/>
                  <a:gd name="T3" fmla="*/ 97 h 97"/>
                  <a:gd name="T4" fmla="*/ 296 w 296"/>
                  <a:gd name="T5" fmla="*/ 52 h 97"/>
                  <a:gd name="T6" fmla="*/ 296 w 296"/>
                  <a:gd name="T7" fmla="*/ 45 h 97"/>
                  <a:gd name="T8" fmla="*/ 251 w 296"/>
                  <a:gd name="T9" fmla="*/ 0 h 97"/>
                  <a:gd name="T10" fmla="*/ 5 w 296"/>
                  <a:gd name="T11" fmla="*/ 0 h 97"/>
                  <a:gd name="T12" fmla="*/ 0 w 296"/>
                  <a:gd name="T13" fmla="*/ 5 h 97"/>
                  <a:gd name="T14" fmla="*/ 5 w 296"/>
                  <a:gd name="T15" fmla="*/ 10 h 97"/>
                  <a:gd name="T16" fmla="*/ 251 w 296"/>
                  <a:gd name="T17" fmla="*/ 10 h 97"/>
                  <a:gd name="T18" fmla="*/ 275 w 296"/>
                  <a:gd name="T19" fmla="*/ 20 h 97"/>
                  <a:gd name="T20" fmla="*/ 286 w 296"/>
                  <a:gd name="T21" fmla="*/ 45 h 97"/>
                  <a:gd name="T22" fmla="*/ 286 w 296"/>
                  <a:gd name="T23" fmla="*/ 52 h 97"/>
                  <a:gd name="T24" fmla="*/ 275 w 296"/>
                  <a:gd name="T25" fmla="*/ 76 h 97"/>
                  <a:gd name="T26" fmla="*/ 251 w 296"/>
                  <a:gd name="T27" fmla="*/ 87 h 97"/>
                  <a:gd name="T28" fmla="*/ 5 w 296"/>
                  <a:gd name="T29" fmla="*/ 87 h 97"/>
                  <a:gd name="T30" fmla="*/ 0 w 296"/>
                  <a:gd name="T31" fmla="*/ 92 h 97"/>
                  <a:gd name="T32" fmla="*/ 5 w 296"/>
                  <a:gd name="T33"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97">
                    <a:moveTo>
                      <a:pt x="5" y="97"/>
                    </a:moveTo>
                    <a:cubicBezTo>
                      <a:pt x="251" y="97"/>
                      <a:pt x="251" y="97"/>
                      <a:pt x="251" y="97"/>
                    </a:cubicBezTo>
                    <a:cubicBezTo>
                      <a:pt x="276" y="97"/>
                      <a:pt x="296" y="76"/>
                      <a:pt x="296" y="52"/>
                    </a:cubicBezTo>
                    <a:cubicBezTo>
                      <a:pt x="296" y="45"/>
                      <a:pt x="296" y="45"/>
                      <a:pt x="296" y="45"/>
                    </a:cubicBezTo>
                    <a:cubicBezTo>
                      <a:pt x="296" y="20"/>
                      <a:pt x="276" y="0"/>
                      <a:pt x="251" y="0"/>
                    </a:cubicBezTo>
                    <a:cubicBezTo>
                      <a:pt x="5" y="0"/>
                      <a:pt x="5" y="0"/>
                      <a:pt x="5" y="0"/>
                    </a:cubicBezTo>
                    <a:cubicBezTo>
                      <a:pt x="2" y="0"/>
                      <a:pt x="0" y="2"/>
                      <a:pt x="0" y="5"/>
                    </a:cubicBezTo>
                    <a:cubicBezTo>
                      <a:pt x="0" y="8"/>
                      <a:pt x="2" y="10"/>
                      <a:pt x="5" y="10"/>
                    </a:cubicBezTo>
                    <a:cubicBezTo>
                      <a:pt x="251" y="10"/>
                      <a:pt x="251" y="10"/>
                      <a:pt x="251" y="10"/>
                    </a:cubicBezTo>
                    <a:cubicBezTo>
                      <a:pt x="260" y="10"/>
                      <a:pt x="269" y="14"/>
                      <a:pt x="275" y="20"/>
                    </a:cubicBezTo>
                    <a:cubicBezTo>
                      <a:pt x="282" y="27"/>
                      <a:pt x="286" y="35"/>
                      <a:pt x="286" y="45"/>
                    </a:cubicBezTo>
                    <a:cubicBezTo>
                      <a:pt x="286" y="52"/>
                      <a:pt x="286" y="52"/>
                      <a:pt x="286" y="52"/>
                    </a:cubicBezTo>
                    <a:cubicBezTo>
                      <a:pt x="286" y="61"/>
                      <a:pt x="282" y="70"/>
                      <a:pt x="275" y="76"/>
                    </a:cubicBezTo>
                    <a:cubicBezTo>
                      <a:pt x="269" y="83"/>
                      <a:pt x="260" y="87"/>
                      <a:pt x="251" y="87"/>
                    </a:cubicBezTo>
                    <a:cubicBezTo>
                      <a:pt x="5" y="87"/>
                      <a:pt x="5" y="87"/>
                      <a:pt x="5" y="87"/>
                    </a:cubicBezTo>
                    <a:cubicBezTo>
                      <a:pt x="2" y="87"/>
                      <a:pt x="0" y="89"/>
                      <a:pt x="0" y="92"/>
                    </a:cubicBezTo>
                    <a:cubicBezTo>
                      <a:pt x="0" y="94"/>
                      <a:pt x="2" y="97"/>
                      <a:pt x="5" y="97"/>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cxnSp>
        <p:nvCxnSpPr>
          <p:cNvPr id="358" name="Elbow Connector 357"/>
          <p:cNvCxnSpPr>
            <a:stCxn id="374" idx="3"/>
            <a:endCxn id="12" idx="12"/>
          </p:cNvCxnSpPr>
          <p:nvPr/>
        </p:nvCxnSpPr>
        <p:spPr>
          <a:xfrm flipH="1" flipV="1">
            <a:off x="6284718" y="4376297"/>
            <a:ext cx="3437777" cy="672288"/>
          </a:xfrm>
          <a:prstGeom prst="bentConnector3">
            <a:avLst>
              <a:gd name="adj1" fmla="val 99726"/>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2" name="Freeform 456"/>
          <p:cNvSpPr/>
          <p:nvPr/>
        </p:nvSpPr>
        <p:spPr bwMode="auto">
          <a:xfrm>
            <a:off x="7810674" y="2056769"/>
            <a:ext cx="219075" cy="104775"/>
          </a:xfrm>
          <a:custGeom>
            <a:avLst/>
            <a:gdLst>
              <a:gd name="T0" fmla="*/ 138 w 138"/>
              <a:gd name="T1" fmla="*/ 0 h 66"/>
              <a:gd name="T2" fmla="*/ 43 w 138"/>
              <a:gd name="T3" fmla="*/ 0 h 66"/>
              <a:gd name="T4" fmla="*/ 0 w 138"/>
              <a:gd name="T5" fmla="*/ 66 h 66"/>
              <a:gd name="T6" fmla="*/ 95 w 138"/>
              <a:gd name="T7" fmla="*/ 66 h 66"/>
              <a:gd name="T8" fmla="*/ 138 w 138"/>
              <a:gd name="T9" fmla="*/ 0 h 66"/>
            </a:gdLst>
            <a:ahLst/>
            <a:cxnLst>
              <a:cxn ang="0">
                <a:pos x="T0" y="T1"/>
              </a:cxn>
              <a:cxn ang="0">
                <a:pos x="T2" y="T3"/>
              </a:cxn>
              <a:cxn ang="0">
                <a:pos x="T4" y="T5"/>
              </a:cxn>
              <a:cxn ang="0">
                <a:pos x="T6" y="T7"/>
              </a:cxn>
              <a:cxn ang="0">
                <a:pos x="T8" y="T9"/>
              </a:cxn>
            </a:cxnLst>
            <a:rect l="0" t="0" r="r" b="b"/>
            <a:pathLst>
              <a:path w="138" h="66">
                <a:moveTo>
                  <a:pt x="138" y="0"/>
                </a:moveTo>
                <a:lnTo>
                  <a:pt x="43" y="0"/>
                </a:lnTo>
                <a:lnTo>
                  <a:pt x="0" y="66"/>
                </a:lnTo>
                <a:lnTo>
                  <a:pt x="95" y="66"/>
                </a:lnTo>
                <a:lnTo>
                  <a:pt x="1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grpSp>
        <p:nvGrpSpPr>
          <p:cNvPr id="416" name="Group 415"/>
          <p:cNvGrpSpPr/>
          <p:nvPr/>
        </p:nvGrpSpPr>
        <p:grpSpPr>
          <a:xfrm>
            <a:off x="9722495" y="4309277"/>
            <a:ext cx="1684152" cy="1707740"/>
            <a:chOff x="9571509" y="4216247"/>
            <a:chExt cx="1684152" cy="1707740"/>
          </a:xfrm>
        </p:grpSpPr>
        <p:grpSp>
          <p:nvGrpSpPr>
            <p:cNvPr id="372" name="Group 413"/>
            <p:cNvGrpSpPr>
              <a:grpSpLocks noChangeAspect="1"/>
            </p:cNvGrpSpPr>
            <p:nvPr/>
          </p:nvGrpSpPr>
          <p:grpSpPr bwMode="auto">
            <a:xfrm>
              <a:off x="9571509" y="4880399"/>
              <a:ext cx="825121" cy="1043588"/>
              <a:chOff x="3381" y="1582"/>
              <a:chExt cx="914" cy="1156"/>
            </a:xfrm>
          </p:grpSpPr>
          <p:sp>
            <p:nvSpPr>
              <p:cNvPr id="374" name="Freeform 414"/>
              <p:cNvSpPr/>
              <p:nvPr/>
            </p:nvSpPr>
            <p:spPr bwMode="auto">
              <a:xfrm>
                <a:off x="3381" y="1582"/>
                <a:ext cx="914" cy="1156"/>
              </a:xfrm>
              <a:custGeom>
                <a:avLst/>
                <a:gdLst>
                  <a:gd name="T0" fmla="*/ 348 w 384"/>
                  <a:gd name="T1" fmla="*/ 486 h 486"/>
                  <a:gd name="T2" fmla="*/ 36 w 384"/>
                  <a:gd name="T3" fmla="*/ 486 h 486"/>
                  <a:gd name="T4" fmla="*/ 0 w 384"/>
                  <a:gd name="T5" fmla="*/ 450 h 486"/>
                  <a:gd name="T6" fmla="*/ 0 w 384"/>
                  <a:gd name="T7" fmla="*/ 35 h 486"/>
                  <a:gd name="T8" fmla="*/ 36 w 384"/>
                  <a:gd name="T9" fmla="*/ 0 h 486"/>
                  <a:gd name="T10" fmla="*/ 348 w 384"/>
                  <a:gd name="T11" fmla="*/ 0 h 486"/>
                  <a:gd name="T12" fmla="*/ 384 w 384"/>
                  <a:gd name="T13" fmla="*/ 35 h 486"/>
                  <a:gd name="T14" fmla="*/ 384 w 384"/>
                  <a:gd name="T15" fmla="*/ 450 h 486"/>
                  <a:gd name="T16" fmla="*/ 348 w 384"/>
                  <a:gd name="T17"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86">
                    <a:moveTo>
                      <a:pt x="348" y="486"/>
                    </a:moveTo>
                    <a:cubicBezTo>
                      <a:pt x="36" y="486"/>
                      <a:pt x="36" y="486"/>
                      <a:pt x="36" y="486"/>
                    </a:cubicBezTo>
                    <a:cubicBezTo>
                      <a:pt x="16" y="486"/>
                      <a:pt x="0" y="470"/>
                      <a:pt x="0" y="450"/>
                    </a:cubicBezTo>
                    <a:cubicBezTo>
                      <a:pt x="0" y="35"/>
                      <a:pt x="0" y="35"/>
                      <a:pt x="0" y="35"/>
                    </a:cubicBezTo>
                    <a:cubicBezTo>
                      <a:pt x="0" y="16"/>
                      <a:pt x="16" y="0"/>
                      <a:pt x="36" y="0"/>
                    </a:cubicBezTo>
                    <a:cubicBezTo>
                      <a:pt x="348" y="0"/>
                      <a:pt x="348" y="0"/>
                      <a:pt x="348" y="0"/>
                    </a:cubicBezTo>
                    <a:cubicBezTo>
                      <a:pt x="368" y="0"/>
                      <a:pt x="384" y="16"/>
                      <a:pt x="384" y="35"/>
                    </a:cubicBezTo>
                    <a:cubicBezTo>
                      <a:pt x="384" y="450"/>
                      <a:pt x="384" y="450"/>
                      <a:pt x="384" y="450"/>
                    </a:cubicBezTo>
                    <a:cubicBezTo>
                      <a:pt x="384" y="470"/>
                      <a:pt x="368" y="486"/>
                      <a:pt x="348" y="486"/>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75" name="Freeform 415"/>
              <p:cNvSpPr/>
              <p:nvPr/>
            </p:nvSpPr>
            <p:spPr bwMode="auto">
              <a:xfrm>
                <a:off x="3497" y="1711"/>
                <a:ext cx="681" cy="259"/>
              </a:xfrm>
              <a:custGeom>
                <a:avLst/>
                <a:gdLst>
                  <a:gd name="T0" fmla="*/ 271 w 286"/>
                  <a:gd name="T1" fmla="*/ 109 h 109"/>
                  <a:gd name="T2" fmla="*/ 15 w 286"/>
                  <a:gd name="T3" fmla="*/ 109 h 109"/>
                  <a:gd name="T4" fmla="*/ 0 w 286"/>
                  <a:gd name="T5" fmla="*/ 95 h 109"/>
                  <a:gd name="T6" fmla="*/ 0 w 286"/>
                  <a:gd name="T7" fmla="*/ 15 h 109"/>
                  <a:gd name="T8" fmla="*/ 15 w 286"/>
                  <a:gd name="T9" fmla="*/ 0 h 109"/>
                  <a:gd name="T10" fmla="*/ 271 w 286"/>
                  <a:gd name="T11" fmla="*/ 0 h 109"/>
                  <a:gd name="T12" fmla="*/ 286 w 286"/>
                  <a:gd name="T13" fmla="*/ 15 h 109"/>
                  <a:gd name="T14" fmla="*/ 286 w 286"/>
                  <a:gd name="T15" fmla="*/ 95 h 109"/>
                  <a:gd name="T16" fmla="*/ 271 w 286"/>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09">
                    <a:moveTo>
                      <a:pt x="271" y="109"/>
                    </a:moveTo>
                    <a:cubicBezTo>
                      <a:pt x="15" y="109"/>
                      <a:pt x="15" y="109"/>
                      <a:pt x="15" y="109"/>
                    </a:cubicBezTo>
                    <a:cubicBezTo>
                      <a:pt x="7" y="109"/>
                      <a:pt x="0" y="103"/>
                      <a:pt x="0" y="95"/>
                    </a:cubicBezTo>
                    <a:cubicBezTo>
                      <a:pt x="0" y="15"/>
                      <a:pt x="0" y="15"/>
                      <a:pt x="0" y="15"/>
                    </a:cubicBezTo>
                    <a:cubicBezTo>
                      <a:pt x="0" y="7"/>
                      <a:pt x="7" y="0"/>
                      <a:pt x="15" y="0"/>
                    </a:cubicBezTo>
                    <a:cubicBezTo>
                      <a:pt x="271" y="0"/>
                      <a:pt x="271" y="0"/>
                      <a:pt x="271" y="0"/>
                    </a:cubicBezTo>
                    <a:cubicBezTo>
                      <a:pt x="279" y="0"/>
                      <a:pt x="286" y="7"/>
                      <a:pt x="286" y="15"/>
                    </a:cubicBezTo>
                    <a:cubicBezTo>
                      <a:pt x="286" y="95"/>
                      <a:pt x="286" y="95"/>
                      <a:pt x="286" y="95"/>
                    </a:cubicBezTo>
                    <a:cubicBezTo>
                      <a:pt x="286" y="103"/>
                      <a:pt x="279" y="109"/>
                      <a:pt x="271" y="109"/>
                    </a:cubicBezTo>
                    <a:close/>
                  </a:path>
                </a:pathLst>
              </a:custGeom>
              <a:solidFill>
                <a:srgbClr val="FFFFFF"/>
              </a:solidFill>
              <a:ln w="26988" cap="flat">
                <a:solidFill>
                  <a:schemeClr val="accent3">
                    <a:lumMod val="75000"/>
                  </a:schemeClr>
                </a:solidFill>
                <a:prstDash val="solid"/>
                <a:miter lim="800000"/>
              </a:ln>
            </p:spPr>
            <p:txBody>
              <a:bodyPr vert="horz" wrap="square" lIns="91440" tIns="45720" rIns="91440" bIns="45720" numCol="1" anchor="t" anchorCtr="0" compatLnSpc="1"/>
              <a:lstStyle/>
              <a:p>
                <a:r>
                  <a:rPr lang="en-US" sz="1100" b="1" dirty="0">
                    <a:solidFill>
                      <a:schemeClr val="bg1"/>
                    </a:solidFill>
                    <a:latin typeface="Source Sans Pro" charset="0"/>
                  </a:rPr>
                  <a:t>3x4</a:t>
                </a:r>
              </a:p>
            </p:txBody>
          </p:sp>
          <p:sp>
            <p:nvSpPr>
              <p:cNvPr id="376" name="Freeform 416"/>
              <p:cNvSpPr/>
              <p:nvPr/>
            </p:nvSpPr>
            <p:spPr bwMode="auto">
              <a:xfrm>
                <a:off x="3497" y="2034"/>
                <a:ext cx="681" cy="0"/>
              </a:xfrm>
              <a:custGeom>
                <a:avLst/>
                <a:gdLst>
                  <a:gd name="T0" fmla="*/ 0 w 681"/>
                  <a:gd name="T1" fmla="*/ 681 w 681"/>
                  <a:gd name="T2" fmla="*/ 0 w 681"/>
                </a:gdLst>
                <a:ahLst/>
                <a:cxnLst>
                  <a:cxn ang="0">
                    <a:pos x="T0" y="0"/>
                  </a:cxn>
                  <a:cxn ang="0">
                    <a:pos x="T1" y="0"/>
                  </a:cxn>
                  <a:cxn ang="0">
                    <a:pos x="T2" y="0"/>
                  </a:cxn>
                </a:cxnLst>
                <a:rect l="0" t="0" r="r" b="b"/>
                <a:pathLst>
                  <a:path w="681">
                    <a:moveTo>
                      <a:pt x="0" y="0"/>
                    </a:moveTo>
                    <a:lnTo>
                      <a:pt x="681" y="0"/>
                    </a:lnTo>
                    <a:lnTo>
                      <a:pt x="0" y="0"/>
                    </a:lnTo>
                    <a:close/>
                  </a:path>
                </a:pathLst>
              </a:custGeom>
              <a:solidFill>
                <a:srgbClr val="5AD0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77" name="Line 417"/>
              <p:cNvSpPr>
                <a:spLocks noChangeShapeType="1"/>
              </p:cNvSpPr>
              <p:nvPr/>
            </p:nvSpPr>
            <p:spPr bwMode="auto">
              <a:xfrm>
                <a:off x="3497" y="2034"/>
                <a:ext cx="681" cy="0"/>
              </a:xfrm>
              <a:prstGeom prst="line">
                <a:avLst/>
              </a:prstGeom>
              <a:noFill/>
              <a:ln w="26988" cap="flat">
                <a:solidFill>
                  <a:schemeClr val="accent3">
                    <a:lumMod val="75000"/>
                  </a:schemeClr>
                </a:solidFill>
                <a:prstDash val="solid"/>
                <a:miter lim="800000"/>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78" name="Freeform 418"/>
              <p:cNvSpPr/>
              <p:nvPr/>
            </p:nvSpPr>
            <p:spPr bwMode="auto">
              <a:xfrm>
                <a:off x="3497" y="2112"/>
                <a:ext cx="107" cy="105"/>
              </a:xfrm>
              <a:custGeom>
                <a:avLst/>
                <a:gdLst>
                  <a:gd name="T0" fmla="*/ 40 w 45"/>
                  <a:gd name="T1" fmla="*/ 44 h 44"/>
                  <a:gd name="T2" fmla="*/ 5 w 45"/>
                  <a:gd name="T3" fmla="*/ 44 h 44"/>
                  <a:gd name="T4" fmla="*/ 0 w 45"/>
                  <a:gd name="T5" fmla="*/ 39 h 44"/>
                  <a:gd name="T6" fmla="*/ 0 w 45"/>
                  <a:gd name="T7" fmla="*/ 4 h 44"/>
                  <a:gd name="T8" fmla="*/ 5 w 45"/>
                  <a:gd name="T9" fmla="*/ 0 h 44"/>
                  <a:gd name="T10" fmla="*/ 40 w 45"/>
                  <a:gd name="T11" fmla="*/ 0 h 44"/>
                  <a:gd name="T12" fmla="*/ 45 w 45"/>
                  <a:gd name="T13" fmla="*/ 4 h 44"/>
                  <a:gd name="T14" fmla="*/ 45 w 45"/>
                  <a:gd name="T15" fmla="*/ 39 h 44"/>
                  <a:gd name="T16" fmla="*/ 40 w 45"/>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4">
                    <a:moveTo>
                      <a:pt x="40" y="44"/>
                    </a:moveTo>
                    <a:cubicBezTo>
                      <a:pt x="5" y="44"/>
                      <a:pt x="5" y="44"/>
                      <a:pt x="5" y="44"/>
                    </a:cubicBezTo>
                    <a:cubicBezTo>
                      <a:pt x="2" y="44"/>
                      <a:pt x="0" y="42"/>
                      <a:pt x="0" y="39"/>
                    </a:cubicBezTo>
                    <a:cubicBezTo>
                      <a:pt x="0" y="4"/>
                      <a:pt x="0" y="4"/>
                      <a:pt x="0" y="4"/>
                    </a:cubicBezTo>
                    <a:cubicBezTo>
                      <a:pt x="0" y="2"/>
                      <a:pt x="2" y="0"/>
                      <a:pt x="5" y="0"/>
                    </a:cubicBezTo>
                    <a:cubicBezTo>
                      <a:pt x="40" y="0"/>
                      <a:pt x="40" y="0"/>
                      <a:pt x="40" y="0"/>
                    </a:cubicBezTo>
                    <a:cubicBezTo>
                      <a:pt x="43" y="0"/>
                      <a:pt x="45" y="2"/>
                      <a:pt x="45" y="4"/>
                    </a:cubicBezTo>
                    <a:cubicBezTo>
                      <a:pt x="45" y="39"/>
                      <a:pt x="45" y="39"/>
                      <a:pt x="45" y="39"/>
                    </a:cubicBezTo>
                    <a:cubicBezTo>
                      <a:pt x="45" y="42"/>
                      <a:pt x="43" y="44"/>
                      <a:pt x="40" y="4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79" name="Freeform 419"/>
              <p:cNvSpPr/>
              <p:nvPr/>
            </p:nvSpPr>
            <p:spPr bwMode="auto">
              <a:xfrm>
                <a:off x="3642" y="2112"/>
                <a:ext cx="105" cy="105"/>
              </a:xfrm>
              <a:custGeom>
                <a:avLst/>
                <a:gdLst>
                  <a:gd name="T0" fmla="*/ 40 w 44"/>
                  <a:gd name="T1" fmla="*/ 44 h 44"/>
                  <a:gd name="T2" fmla="*/ 4 w 44"/>
                  <a:gd name="T3" fmla="*/ 44 h 44"/>
                  <a:gd name="T4" fmla="*/ 0 w 44"/>
                  <a:gd name="T5" fmla="*/ 39 h 44"/>
                  <a:gd name="T6" fmla="*/ 0 w 44"/>
                  <a:gd name="T7" fmla="*/ 4 h 44"/>
                  <a:gd name="T8" fmla="*/ 4 w 44"/>
                  <a:gd name="T9" fmla="*/ 0 h 44"/>
                  <a:gd name="T10" fmla="*/ 40 w 44"/>
                  <a:gd name="T11" fmla="*/ 0 h 44"/>
                  <a:gd name="T12" fmla="*/ 44 w 44"/>
                  <a:gd name="T13" fmla="*/ 4 h 44"/>
                  <a:gd name="T14" fmla="*/ 44 w 44"/>
                  <a:gd name="T15" fmla="*/ 39 h 44"/>
                  <a:gd name="T16" fmla="*/ 40 w 4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44"/>
                    </a:moveTo>
                    <a:cubicBezTo>
                      <a:pt x="4" y="44"/>
                      <a:pt x="4" y="44"/>
                      <a:pt x="4" y="44"/>
                    </a:cubicBezTo>
                    <a:cubicBezTo>
                      <a:pt x="2" y="44"/>
                      <a:pt x="0" y="42"/>
                      <a:pt x="0" y="39"/>
                    </a:cubicBezTo>
                    <a:cubicBezTo>
                      <a:pt x="0" y="4"/>
                      <a:pt x="0" y="4"/>
                      <a:pt x="0" y="4"/>
                    </a:cubicBezTo>
                    <a:cubicBezTo>
                      <a:pt x="0" y="2"/>
                      <a:pt x="2" y="0"/>
                      <a:pt x="4" y="0"/>
                    </a:cubicBezTo>
                    <a:cubicBezTo>
                      <a:pt x="40" y="0"/>
                      <a:pt x="40" y="0"/>
                      <a:pt x="40" y="0"/>
                    </a:cubicBezTo>
                    <a:cubicBezTo>
                      <a:pt x="42" y="0"/>
                      <a:pt x="44" y="2"/>
                      <a:pt x="44" y="4"/>
                    </a:cubicBezTo>
                    <a:cubicBezTo>
                      <a:pt x="44" y="39"/>
                      <a:pt x="44" y="39"/>
                      <a:pt x="44" y="39"/>
                    </a:cubicBezTo>
                    <a:cubicBezTo>
                      <a:pt x="44" y="42"/>
                      <a:pt x="42" y="44"/>
                      <a:pt x="40" y="4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80" name="Freeform 420"/>
              <p:cNvSpPr/>
              <p:nvPr/>
            </p:nvSpPr>
            <p:spPr bwMode="auto">
              <a:xfrm>
                <a:off x="3785" y="2112"/>
                <a:ext cx="105" cy="105"/>
              </a:xfrm>
              <a:custGeom>
                <a:avLst/>
                <a:gdLst>
                  <a:gd name="T0" fmla="*/ 40 w 44"/>
                  <a:gd name="T1" fmla="*/ 44 h 44"/>
                  <a:gd name="T2" fmla="*/ 4 w 44"/>
                  <a:gd name="T3" fmla="*/ 44 h 44"/>
                  <a:gd name="T4" fmla="*/ 0 w 44"/>
                  <a:gd name="T5" fmla="*/ 39 h 44"/>
                  <a:gd name="T6" fmla="*/ 0 w 44"/>
                  <a:gd name="T7" fmla="*/ 4 h 44"/>
                  <a:gd name="T8" fmla="*/ 4 w 44"/>
                  <a:gd name="T9" fmla="*/ 0 h 44"/>
                  <a:gd name="T10" fmla="*/ 40 w 44"/>
                  <a:gd name="T11" fmla="*/ 0 h 44"/>
                  <a:gd name="T12" fmla="*/ 44 w 44"/>
                  <a:gd name="T13" fmla="*/ 4 h 44"/>
                  <a:gd name="T14" fmla="*/ 44 w 44"/>
                  <a:gd name="T15" fmla="*/ 39 h 44"/>
                  <a:gd name="T16" fmla="*/ 40 w 4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44"/>
                    </a:moveTo>
                    <a:cubicBezTo>
                      <a:pt x="4" y="44"/>
                      <a:pt x="4" y="44"/>
                      <a:pt x="4" y="44"/>
                    </a:cubicBezTo>
                    <a:cubicBezTo>
                      <a:pt x="2" y="44"/>
                      <a:pt x="0" y="42"/>
                      <a:pt x="0" y="39"/>
                    </a:cubicBezTo>
                    <a:cubicBezTo>
                      <a:pt x="0" y="4"/>
                      <a:pt x="0" y="4"/>
                      <a:pt x="0" y="4"/>
                    </a:cubicBezTo>
                    <a:cubicBezTo>
                      <a:pt x="0" y="2"/>
                      <a:pt x="2" y="0"/>
                      <a:pt x="4" y="0"/>
                    </a:cubicBezTo>
                    <a:cubicBezTo>
                      <a:pt x="40" y="0"/>
                      <a:pt x="40" y="0"/>
                      <a:pt x="40" y="0"/>
                    </a:cubicBezTo>
                    <a:cubicBezTo>
                      <a:pt x="42" y="0"/>
                      <a:pt x="44" y="2"/>
                      <a:pt x="44" y="4"/>
                    </a:cubicBezTo>
                    <a:cubicBezTo>
                      <a:pt x="44" y="39"/>
                      <a:pt x="44" y="39"/>
                      <a:pt x="44" y="39"/>
                    </a:cubicBezTo>
                    <a:cubicBezTo>
                      <a:pt x="44" y="42"/>
                      <a:pt x="42" y="44"/>
                      <a:pt x="40" y="4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81" name="Freeform 421"/>
              <p:cNvSpPr/>
              <p:nvPr/>
            </p:nvSpPr>
            <p:spPr bwMode="auto">
              <a:xfrm>
                <a:off x="3928" y="2112"/>
                <a:ext cx="107" cy="105"/>
              </a:xfrm>
              <a:custGeom>
                <a:avLst/>
                <a:gdLst>
                  <a:gd name="T0" fmla="*/ 40 w 45"/>
                  <a:gd name="T1" fmla="*/ 44 h 44"/>
                  <a:gd name="T2" fmla="*/ 5 w 45"/>
                  <a:gd name="T3" fmla="*/ 44 h 44"/>
                  <a:gd name="T4" fmla="*/ 0 w 45"/>
                  <a:gd name="T5" fmla="*/ 39 h 44"/>
                  <a:gd name="T6" fmla="*/ 0 w 45"/>
                  <a:gd name="T7" fmla="*/ 4 h 44"/>
                  <a:gd name="T8" fmla="*/ 5 w 45"/>
                  <a:gd name="T9" fmla="*/ 0 h 44"/>
                  <a:gd name="T10" fmla="*/ 40 w 45"/>
                  <a:gd name="T11" fmla="*/ 0 h 44"/>
                  <a:gd name="T12" fmla="*/ 45 w 45"/>
                  <a:gd name="T13" fmla="*/ 4 h 44"/>
                  <a:gd name="T14" fmla="*/ 45 w 45"/>
                  <a:gd name="T15" fmla="*/ 39 h 44"/>
                  <a:gd name="T16" fmla="*/ 40 w 45"/>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4">
                    <a:moveTo>
                      <a:pt x="40" y="44"/>
                    </a:moveTo>
                    <a:cubicBezTo>
                      <a:pt x="5" y="44"/>
                      <a:pt x="5" y="44"/>
                      <a:pt x="5" y="44"/>
                    </a:cubicBezTo>
                    <a:cubicBezTo>
                      <a:pt x="2" y="44"/>
                      <a:pt x="0" y="42"/>
                      <a:pt x="0" y="39"/>
                    </a:cubicBezTo>
                    <a:cubicBezTo>
                      <a:pt x="0" y="4"/>
                      <a:pt x="0" y="4"/>
                      <a:pt x="0" y="4"/>
                    </a:cubicBezTo>
                    <a:cubicBezTo>
                      <a:pt x="0" y="2"/>
                      <a:pt x="2" y="0"/>
                      <a:pt x="5" y="0"/>
                    </a:cubicBezTo>
                    <a:cubicBezTo>
                      <a:pt x="40" y="0"/>
                      <a:pt x="40" y="0"/>
                      <a:pt x="40" y="0"/>
                    </a:cubicBezTo>
                    <a:cubicBezTo>
                      <a:pt x="43" y="0"/>
                      <a:pt x="45" y="2"/>
                      <a:pt x="45" y="4"/>
                    </a:cubicBezTo>
                    <a:cubicBezTo>
                      <a:pt x="45" y="39"/>
                      <a:pt x="45" y="39"/>
                      <a:pt x="45" y="39"/>
                    </a:cubicBezTo>
                    <a:cubicBezTo>
                      <a:pt x="45" y="42"/>
                      <a:pt x="43" y="44"/>
                      <a:pt x="40" y="4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82" name="Freeform 422"/>
              <p:cNvSpPr/>
              <p:nvPr/>
            </p:nvSpPr>
            <p:spPr bwMode="auto">
              <a:xfrm>
                <a:off x="4073" y="2112"/>
                <a:ext cx="105" cy="105"/>
              </a:xfrm>
              <a:custGeom>
                <a:avLst/>
                <a:gdLst>
                  <a:gd name="T0" fmla="*/ 40 w 44"/>
                  <a:gd name="T1" fmla="*/ 44 h 44"/>
                  <a:gd name="T2" fmla="*/ 4 w 44"/>
                  <a:gd name="T3" fmla="*/ 44 h 44"/>
                  <a:gd name="T4" fmla="*/ 0 w 44"/>
                  <a:gd name="T5" fmla="*/ 39 h 44"/>
                  <a:gd name="T6" fmla="*/ 0 w 44"/>
                  <a:gd name="T7" fmla="*/ 4 h 44"/>
                  <a:gd name="T8" fmla="*/ 4 w 44"/>
                  <a:gd name="T9" fmla="*/ 0 h 44"/>
                  <a:gd name="T10" fmla="*/ 40 w 44"/>
                  <a:gd name="T11" fmla="*/ 0 h 44"/>
                  <a:gd name="T12" fmla="*/ 44 w 44"/>
                  <a:gd name="T13" fmla="*/ 4 h 44"/>
                  <a:gd name="T14" fmla="*/ 44 w 44"/>
                  <a:gd name="T15" fmla="*/ 39 h 44"/>
                  <a:gd name="T16" fmla="*/ 40 w 4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44"/>
                    </a:moveTo>
                    <a:cubicBezTo>
                      <a:pt x="4" y="44"/>
                      <a:pt x="4" y="44"/>
                      <a:pt x="4" y="44"/>
                    </a:cubicBezTo>
                    <a:cubicBezTo>
                      <a:pt x="2" y="44"/>
                      <a:pt x="0" y="42"/>
                      <a:pt x="0" y="39"/>
                    </a:cubicBezTo>
                    <a:cubicBezTo>
                      <a:pt x="0" y="4"/>
                      <a:pt x="0" y="4"/>
                      <a:pt x="0" y="4"/>
                    </a:cubicBezTo>
                    <a:cubicBezTo>
                      <a:pt x="0" y="2"/>
                      <a:pt x="2" y="0"/>
                      <a:pt x="4" y="0"/>
                    </a:cubicBezTo>
                    <a:cubicBezTo>
                      <a:pt x="40" y="0"/>
                      <a:pt x="40" y="0"/>
                      <a:pt x="40" y="0"/>
                    </a:cubicBezTo>
                    <a:cubicBezTo>
                      <a:pt x="42" y="0"/>
                      <a:pt x="44" y="2"/>
                      <a:pt x="44" y="4"/>
                    </a:cubicBezTo>
                    <a:cubicBezTo>
                      <a:pt x="44" y="39"/>
                      <a:pt x="44" y="39"/>
                      <a:pt x="44" y="39"/>
                    </a:cubicBezTo>
                    <a:cubicBezTo>
                      <a:pt x="44" y="42"/>
                      <a:pt x="42" y="44"/>
                      <a:pt x="40" y="4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83" name="Freeform 423"/>
              <p:cNvSpPr/>
              <p:nvPr/>
            </p:nvSpPr>
            <p:spPr bwMode="auto">
              <a:xfrm>
                <a:off x="3497" y="2248"/>
                <a:ext cx="107" cy="105"/>
              </a:xfrm>
              <a:custGeom>
                <a:avLst/>
                <a:gdLst>
                  <a:gd name="T0" fmla="*/ 40 w 45"/>
                  <a:gd name="T1" fmla="*/ 44 h 44"/>
                  <a:gd name="T2" fmla="*/ 5 w 45"/>
                  <a:gd name="T3" fmla="*/ 44 h 44"/>
                  <a:gd name="T4" fmla="*/ 0 w 45"/>
                  <a:gd name="T5" fmla="*/ 40 h 44"/>
                  <a:gd name="T6" fmla="*/ 0 w 45"/>
                  <a:gd name="T7" fmla="*/ 5 h 44"/>
                  <a:gd name="T8" fmla="*/ 5 w 45"/>
                  <a:gd name="T9" fmla="*/ 0 h 44"/>
                  <a:gd name="T10" fmla="*/ 40 w 45"/>
                  <a:gd name="T11" fmla="*/ 0 h 44"/>
                  <a:gd name="T12" fmla="*/ 45 w 45"/>
                  <a:gd name="T13" fmla="*/ 5 h 44"/>
                  <a:gd name="T14" fmla="*/ 45 w 45"/>
                  <a:gd name="T15" fmla="*/ 40 h 44"/>
                  <a:gd name="T16" fmla="*/ 40 w 45"/>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4">
                    <a:moveTo>
                      <a:pt x="40" y="44"/>
                    </a:moveTo>
                    <a:cubicBezTo>
                      <a:pt x="5" y="44"/>
                      <a:pt x="5" y="44"/>
                      <a:pt x="5" y="44"/>
                    </a:cubicBezTo>
                    <a:cubicBezTo>
                      <a:pt x="2" y="44"/>
                      <a:pt x="0" y="42"/>
                      <a:pt x="0" y="40"/>
                    </a:cubicBezTo>
                    <a:cubicBezTo>
                      <a:pt x="0" y="5"/>
                      <a:pt x="0" y="5"/>
                      <a:pt x="0" y="5"/>
                    </a:cubicBezTo>
                    <a:cubicBezTo>
                      <a:pt x="0" y="2"/>
                      <a:pt x="2" y="0"/>
                      <a:pt x="5" y="0"/>
                    </a:cubicBezTo>
                    <a:cubicBezTo>
                      <a:pt x="40" y="0"/>
                      <a:pt x="40" y="0"/>
                      <a:pt x="40" y="0"/>
                    </a:cubicBezTo>
                    <a:cubicBezTo>
                      <a:pt x="43" y="0"/>
                      <a:pt x="45" y="2"/>
                      <a:pt x="45" y="5"/>
                    </a:cubicBezTo>
                    <a:cubicBezTo>
                      <a:pt x="45" y="40"/>
                      <a:pt x="45" y="40"/>
                      <a:pt x="45" y="40"/>
                    </a:cubicBezTo>
                    <a:cubicBezTo>
                      <a:pt x="45" y="42"/>
                      <a:pt x="43" y="44"/>
                      <a:pt x="40" y="4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84" name="Freeform 424"/>
              <p:cNvSpPr/>
              <p:nvPr/>
            </p:nvSpPr>
            <p:spPr bwMode="auto">
              <a:xfrm>
                <a:off x="3642" y="2248"/>
                <a:ext cx="105" cy="105"/>
              </a:xfrm>
              <a:custGeom>
                <a:avLst/>
                <a:gdLst>
                  <a:gd name="T0" fmla="*/ 40 w 44"/>
                  <a:gd name="T1" fmla="*/ 44 h 44"/>
                  <a:gd name="T2" fmla="*/ 4 w 44"/>
                  <a:gd name="T3" fmla="*/ 44 h 44"/>
                  <a:gd name="T4" fmla="*/ 0 w 44"/>
                  <a:gd name="T5" fmla="*/ 40 h 44"/>
                  <a:gd name="T6" fmla="*/ 0 w 44"/>
                  <a:gd name="T7" fmla="*/ 5 h 44"/>
                  <a:gd name="T8" fmla="*/ 4 w 44"/>
                  <a:gd name="T9" fmla="*/ 0 h 44"/>
                  <a:gd name="T10" fmla="*/ 40 w 44"/>
                  <a:gd name="T11" fmla="*/ 0 h 44"/>
                  <a:gd name="T12" fmla="*/ 44 w 44"/>
                  <a:gd name="T13" fmla="*/ 5 h 44"/>
                  <a:gd name="T14" fmla="*/ 44 w 44"/>
                  <a:gd name="T15" fmla="*/ 40 h 44"/>
                  <a:gd name="T16" fmla="*/ 40 w 4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44"/>
                    </a:moveTo>
                    <a:cubicBezTo>
                      <a:pt x="4" y="44"/>
                      <a:pt x="4" y="44"/>
                      <a:pt x="4" y="44"/>
                    </a:cubicBezTo>
                    <a:cubicBezTo>
                      <a:pt x="2" y="44"/>
                      <a:pt x="0" y="42"/>
                      <a:pt x="0" y="40"/>
                    </a:cubicBezTo>
                    <a:cubicBezTo>
                      <a:pt x="0" y="5"/>
                      <a:pt x="0" y="5"/>
                      <a:pt x="0" y="5"/>
                    </a:cubicBezTo>
                    <a:cubicBezTo>
                      <a:pt x="0" y="2"/>
                      <a:pt x="2" y="0"/>
                      <a:pt x="4" y="0"/>
                    </a:cubicBezTo>
                    <a:cubicBezTo>
                      <a:pt x="40" y="0"/>
                      <a:pt x="40" y="0"/>
                      <a:pt x="40" y="0"/>
                    </a:cubicBezTo>
                    <a:cubicBezTo>
                      <a:pt x="42" y="0"/>
                      <a:pt x="44" y="2"/>
                      <a:pt x="44" y="5"/>
                    </a:cubicBezTo>
                    <a:cubicBezTo>
                      <a:pt x="44" y="40"/>
                      <a:pt x="44" y="40"/>
                      <a:pt x="44" y="40"/>
                    </a:cubicBezTo>
                    <a:cubicBezTo>
                      <a:pt x="44" y="42"/>
                      <a:pt x="42" y="44"/>
                      <a:pt x="40" y="4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85" name="Freeform 425"/>
              <p:cNvSpPr/>
              <p:nvPr/>
            </p:nvSpPr>
            <p:spPr bwMode="auto">
              <a:xfrm>
                <a:off x="3785" y="2248"/>
                <a:ext cx="105" cy="105"/>
              </a:xfrm>
              <a:custGeom>
                <a:avLst/>
                <a:gdLst>
                  <a:gd name="T0" fmla="*/ 40 w 44"/>
                  <a:gd name="T1" fmla="*/ 44 h 44"/>
                  <a:gd name="T2" fmla="*/ 4 w 44"/>
                  <a:gd name="T3" fmla="*/ 44 h 44"/>
                  <a:gd name="T4" fmla="*/ 0 w 44"/>
                  <a:gd name="T5" fmla="*/ 40 h 44"/>
                  <a:gd name="T6" fmla="*/ 0 w 44"/>
                  <a:gd name="T7" fmla="*/ 5 h 44"/>
                  <a:gd name="T8" fmla="*/ 4 w 44"/>
                  <a:gd name="T9" fmla="*/ 0 h 44"/>
                  <a:gd name="T10" fmla="*/ 40 w 44"/>
                  <a:gd name="T11" fmla="*/ 0 h 44"/>
                  <a:gd name="T12" fmla="*/ 44 w 44"/>
                  <a:gd name="T13" fmla="*/ 5 h 44"/>
                  <a:gd name="T14" fmla="*/ 44 w 44"/>
                  <a:gd name="T15" fmla="*/ 40 h 44"/>
                  <a:gd name="T16" fmla="*/ 40 w 4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44"/>
                    </a:moveTo>
                    <a:cubicBezTo>
                      <a:pt x="4" y="44"/>
                      <a:pt x="4" y="44"/>
                      <a:pt x="4" y="44"/>
                    </a:cubicBezTo>
                    <a:cubicBezTo>
                      <a:pt x="2" y="44"/>
                      <a:pt x="0" y="42"/>
                      <a:pt x="0" y="40"/>
                    </a:cubicBezTo>
                    <a:cubicBezTo>
                      <a:pt x="0" y="5"/>
                      <a:pt x="0" y="5"/>
                      <a:pt x="0" y="5"/>
                    </a:cubicBezTo>
                    <a:cubicBezTo>
                      <a:pt x="0" y="2"/>
                      <a:pt x="2" y="0"/>
                      <a:pt x="4" y="0"/>
                    </a:cubicBezTo>
                    <a:cubicBezTo>
                      <a:pt x="40" y="0"/>
                      <a:pt x="40" y="0"/>
                      <a:pt x="40" y="0"/>
                    </a:cubicBezTo>
                    <a:cubicBezTo>
                      <a:pt x="42" y="0"/>
                      <a:pt x="44" y="2"/>
                      <a:pt x="44" y="5"/>
                    </a:cubicBezTo>
                    <a:cubicBezTo>
                      <a:pt x="44" y="40"/>
                      <a:pt x="44" y="40"/>
                      <a:pt x="44" y="40"/>
                    </a:cubicBezTo>
                    <a:cubicBezTo>
                      <a:pt x="44" y="42"/>
                      <a:pt x="42" y="44"/>
                      <a:pt x="40" y="4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86" name="Freeform 426"/>
              <p:cNvSpPr/>
              <p:nvPr/>
            </p:nvSpPr>
            <p:spPr bwMode="auto">
              <a:xfrm>
                <a:off x="3928" y="2248"/>
                <a:ext cx="107" cy="105"/>
              </a:xfrm>
              <a:custGeom>
                <a:avLst/>
                <a:gdLst>
                  <a:gd name="T0" fmla="*/ 40 w 45"/>
                  <a:gd name="T1" fmla="*/ 44 h 44"/>
                  <a:gd name="T2" fmla="*/ 5 w 45"/>
                  <a:gd name="T3" fmla="*/ 44 h 44"/>
                  <a:gd name="T4" fmla="*/ 0 w 45"/>
                  <a:gd name="T5" fmla="*/ 40 h 44"/>
                  <a:gd name="T6" fmla="*/ 0 w 45"/>
                  <a:gd name="T7" fmla="*/ 5 h 44"/>
                  <a:gd name="T8" fmla="*/ 5 w 45"/>
                  <a:gd name="T9" fmla="*/ 0 h 44"/>
                  <a:gd name="T10" fmla="*/ 40 w 45"/>
                  <a:gd name="T11" fmla="*/ 0 h 44"/>
                  <a:gd name="T12" fmla="*/ 45 w 45"/>
                  <a:gd name="T13" fmla="*/ 5 h 44"/>
                  <a:gd name="T14" fmla="*/ 45 w 45"/>
                  <a:gd name="T15" fmla="*/ 40 h 44"/>
                  <a:gd name="T16" fmla="*/ 40 w 45"/>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4">
                    <a:moveTo>
                      <a:pt x="40" y="44"/>
                    </a:moveTo>
                    <a:cubicBezTo>
                      <a:pt x="5" y="44"/>
                      <a:pt x="5" y="44"/>
                      <a:pt x="5" y="44"/>
                    </a:cubicBezTo>
                    <a:cubicBezTo>
                      <a:pt x="2" y="44"/>
                      <a:pt x="0" y="42"/>
                      <a:pt x="0" y="40"/>
                    </a:cubicBezTo>
                    <a:cubicBezTo>
                      <a:pt x="0" y="5"/>
                      <a:pt x="0" y="5"/>
                      <a:pt x="0" y="5"/>
                    </a:cubicBezTo>
                    <a:cubicBezTo>
                      <a:pt x="0" y="2"/>
                      <a:pt x="2" y="0"/>
                      <a:pt x="5" y="0"/>
                    </a:cubicBezTo>
                    <a:cubicBezTo>
                      <a:pt x="40" y="0"/>
                      <a:pt x="40" y="0"/>
                      <a:pt x="40" y="0"/>
                    </a:cubicBezTo>
                    <a:cubicBezTo>
                      <a:pt x="43" y="0"/>
                      <a:pt x="45" y="2"/>
                      <a:pt x="45" y="5"/>
                    </a:cubicBezTo>
                    <a:cubicBezTo>
                      <a:pt x="45" y="40"/>
                      <a:pt x="45" y="40"/>
                      <a:pt x="45" y="40"/>
                    </a:cubicBezTo>
                    <a:cubicBezTo>
                      <a:pt x="45" y="42"/>
                      <a:pt x="43" y="44"/>
                      <a:pt x="40" y="4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87" name="Freeform 427"/>
              <p:cNvSpPr/>
              <p:nvPr/>
            </p:nvSpPr>
            <p:spPr bwMode="auto">
              <a:xfrm>
                <a:off x="4073" y="2248"/>
                <a:ext cx="105" cy="105"/>
              </a:xfrm>
              <a:custGeom>
                <a:avLst/>
                <a:gdLst>
                  <a:gd name="T0" fmla="*/ 40 w 44"/>
                  <a:gd name="T1" fmla="*/ 44 h 44"/>
                  <a:gd name="T2" fmla="*/ 4 w 44"/>
                  <a:gd name="T3" fmla="*/ 44 h 44"/>
                  <a:gd name="T4" fmla="*/ 0 w 44"/>
                  <a:gd name="T5" fmla="*/ 40 h 44"/>
                  <a:gd name="T6" fmla="*/ 0 w 44"/>
                  <a:gd name="T7" fmla="*/ 5 h 44"/>
                  <a:gd name="T8" fmla="*/ 4 w 44"/>
                  <a:gd name="T9" fmla="*/ 0 h 44"/>
                  <a:gd name="T10" fmla="*/ 40 w 44"/>
                  <a:gd name="T11" fmla="*/ 0 h 44"/>
                  <a:gd name="T12" fmla="*/ 44 w 44"/>
                  <a:gd name="T13" fmla="*/ 5 h 44"/>
                  <a:gd name="T14" fmla="*/ 44 w 44"/>
                  <a:gd name="T15" fmla="*/ 40 h 44"/>
                  <a:gd name="T16" fmla="*/ 40 w 4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44"/>
                    </a:moveTo>
                    <a:cubicBezTo>
                      <a:pt x="4" y="44"/>
                      <a:pt x="4" y="44"/>
                      <a:pt x="4" y="44"/>
                    </a:cubicBezTo>
                    <a:cubicBezTo>
                      <a:pt x="2" y="44"/>
                      <a:pt x="0" y="42"/>
                      <a:pt x="0" y="40"/>
                    </a:cubicBezTo>
                    <a:cubicBezTo>
                      <a:pt x="0" y="5"/>
                      <a:pt x="0" y="5"/>
                      <a:pt x="0" y="5"/>
                    </a:cubicBezTo>
                    <a:cubicBezTo>
                      <a:pt x="0" y="2"/>
                      <a:pt x="2" y="0"/>
                      <a:pt x="4" y="0"/>
                    </a:cubicBezTo>
                    <a:cubicBezTo>
                      <a:pt x="40" y="0"/>
                      <a:pt x="40" y="0"/>
                      <a:pt x="40" y="0"/>
                    </a:cubicBezTo>
                    <a:cubicBezTo>
                      <a:pt x="42" y="0"/>
                      <a:pt x="44" y="2"/>
                      <a:pt x="44" y="5"/>
                    </a:cubicBezTo>
                    <a:cubicBezTo>
                      <a:pt x="44" y="40"/>
                      <a:pt x="44" y="40"/>
                      <a:pt x="44" y="40"/>
                    </a:cubicBezTo>
                    <a:cubicBezTo>
                      <a:pt x="44" y="42"/>
                      <a:pt x="42" y="44"/>
                      <a:pt x="40" y="4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88" name="Freeform 428"/>
              <p:cNvSpPr/>
              <p:nvPr/>
            </p:nvSpPr>
            <p:spPr bwMode="auto">
              <a:xfrm>
                <a:off x="3497" y="2386"/>
                <a:ext cx="107" cy="105"/>
              </a:xfrm>
              <a:custGeom>
                <a:avLst/>
                <a:gdLst>
                  <a:gd name="T0" fmla="*/ 40 w 45"/>
                  <a:gd name="T1" fmla="*/ 44 h 44"/>
                  <a:gd name="T2" fmla="*/ 5 w 45"/>
                  <a:gd name="T3" fmla="*/ 44 h 44"/>
                  <a:gd name="T4" fmla="*/ 0 w 45"/>
                  <a:gd name="T5" fmla="*/ 40 h 44"/>
                  <a:gd name="T6" fmla="*/ 0 w 45"/>
                  <a:gd name="T7" fmla="*/ 4 h 44"/>
                  <a:gd name="T8" fmla="*/ 5 w 45"/>
                  <a:gd name="T9" fmla="*/ 0 h 44"/>
                  <a:gd name="T10" fmla="*/ 40 w 45"/>
                  <a:gd name="T11" fmla="*/ 0 h 44"/>
                  <a:gd name="T12" fmla="*/ 45 w 45"/>
                  <a:gd name="T13" fmla="*/ 4 h 44"/>
                  <a:gd name="T14" fmla="*/ 45 w 45"/>
                  <a:gd name="T15" fmla="*/ 40 h 44"/>
                  <a:gd name="T16" fmla="*/ 40 w 45"/>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4">
                    <a:moveTo>
                      <a:pt x="40" y="44"/>
                    </a:moveTo>
                    <a:cubicBezTo>
                      <a:pt x="5" y="44"/>
                      <a:pt x="5" y="44"/>
                      <a:pt x="5" y="44"/>
                    </a:cubicBezTo>
                    <a:cubicBezTo>
                      <a:pt x="2" y="44"/>
                      <a:pt x="0" y="42"/>
                      <a:pt x="0" y="40"/>
                    </a:cubicBezTo>
                    <a:cubicBezTo>
                      <a:pt x="0" y="4"/>
                      <a:pt x="0" y="4"/>
                      <a:pt x="0" y="4"/>
                    </a:cubicBezTo>
                    <a:cubicBezTo>
                      <a:pt x="0" y="2"/>
                      <a:pt x="2" y="0"/>
                      <a:pt x="5" y="0"/>
                    </a:cubicBezTo>
                    <a:cubicBezTo>
                      <a:pt x="40" y="0"/>
                      <a:pt x="40" y="0"/>
                      <a:pt x="40" y="0"/>
                    </a:cubicBezTo>
                    <a:cubicBezTo>
                      <a:pt x="43" y="0"/>
                      <a:pt x="45" y="2"/>
                      <a:pt x="45" y="4"/>
                    </a:cubicBezTo>
                    <a:cubicBezTo>
                      <a:pt x="45" y="40"/>
                      <a:pt x="45" y="40"/>
                      <a:pt x="45" y="40"/>
                    </a:cubicBezTo>
                    <a:cubicBezTo>
                      <a:pt x="45" y="42"/>
                      <a:pt x="43" y="44"/>
                      <a:pt x="40" y="4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89" name="Freeform 429"/>
              <p:cNvSpPr/>
              <p:nvPr/>
            </p:nvSpPr>
            <p:spPr bwMode="auto">
              <a:xfrm>
                <a:off x="3642" y="2386"/>
                <a:ext cx="105" cy="105"/>
              </a:xfrm>
              <a:custGeom>
                <a:avLst/>
                <a:gdLst>
                  <a:gd name="T0" fmla="*/ 40 w 44"/>
                  <a:gd name="T1" fmla="*/ 44 h 44"/>
                  <a:gd name="T2" fmla="*/ 4 w 44"/>
                  <a:gd name="T3" fmla="*/ 44 h 44"/>
                  <a:gd name="T4" fmla="*/ 0 w 44"/>
                  <a:gd name="T5" fmla="*/ 40 h 44"/>
                  <a:gd name="T6" fmla="*/ 0 w 44"/>
                  <a:gd name="T7" fmla="*/ 4 h 44"/>
                  <a:gd name="T8" fmla="*/ 4 w 44"/>
                  <a:gd name="T9" fmla="*/ 0 h 44"/>
                  <a:gd name="T10" fmla="*/ 40 w 44"/>
                  <a:gd name="T11" fmla="*/ 0 h 44"/>
                  <a:gd name="T12" fmla="*/ 44 w 44"/>
                  <a:gd name="T13" fmla="*/ 4 h 44"/>
                  <a:gd name="T14" fmla="*/ 44 w 44"/>
                  <a:gd name="T15" fmla="*/ 40 h 44"/>
                  <a:gd name="T16" fmla="*/ 40 w 4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44"/>
                    </a:moveTo>
                    <a:cubicBezTo>
                      <a:pt x="4" y="44"/>
                      <a:pt x="4" y="44"/>
                      <a:pt x="4" y="44"/>
                    </a:cubicBezTo>
                    <a:cubicBezTo>
                      <a:pt x="2" y="44"/>
                      <a:pt x="0" y="42"/>
                      <a:pt x="0" y="40"/>
                    </a:cubicBezTo>
                    <a:cubicBezTo>
                      <a:pt x="0" y="4"/>
                      <a:pt x="0" y="4"/>
                      <a:pt x="0" y="4"/>
                    </a:cubicBezTo>
                    <a:cubicBezTo>
                      <a:pt x="0" y="2"/>
                      <a:pt x="2" y="0"/>
                      <a:pt x="4" y="0"/>
                    </a:cubicBezTo>
                    <a:cubicBezTo>
                      <a:pt x="40" y="0"/>
                      <a:pt x="40" y="0"/>
                      <a:pt x="40" y="0"/>
                    </a:cubicBezTo>
                    <a:cubicBezTo>
                      <a:pt x="42" y="0"/>
                      <a:pt x="44" y="2"/>
                      <a:pt x="44" y="4"/>
                    </a:cubicBezTo>
                    <a:cubicBezTo>
                      <a:pt x="44" y="40"/>
                      <a:pt x="44" y="40"/>
                      <a:pt x="44" y="40"/>
                    </a:cubicBezTo>
                    <a:cubicBezTo>
                      <a:pt x="44" y="42"/>
                      <a:pt x="42" y="44"/>
                      <a:pt x="40" y="4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90" name="Freeform 430"/>
              <p:cNvSpPr/>
              <p:nvPr/>
            </p:nvSpPr>
            <p:spPr bwMode="auto">
              <a:xfrm>
                <a:off x="3785" y="2386"/>
                <a:ext cx="105" cy="105"/>
              </a:xfrm>
              <a:custGeom>
                <a:avLst/>
                <a:gdLst>
                  <a:gd name="T0" fmla="*/ 40 w 44"/>
                  <a:gd name="T1" fmla="*/ 44 h 44"/>
                  <a:gd name="T2" fmla="*/ 4 w 44"/>
                  <a:gd name="T3" fmla="*/ 44 h 44"/>
                  <a:gd name="T4" fmla="*/ 0 w 44"/>
                  <a:gd name="T5" fmla="*/ 40 h 44"/>
                  <a:gd name="T6" fmla="*/ 0 w 44"/>
                  <a:gd name="T7" fmla="*/ 4 h 44"/>
                  <a:gd name="T8" fmla="*/ 4 w 44"/>
                  <a:gd name="T9" fmla="*/ 0 h 44"/>
                  <a:gd name="T10" fmla="*/ 40 w 44"/>
                  <a:gd name="T11" fmla="*/ 0 h 44"/>
                  <a:gd name="T12" fmla="*/ 44 w 44"/>
                  <a:gd name="T13" fmla="*/ 4 h 44"/>
                  <a:gd name="T14" fmla="*/ 44 w 44"/>
                  <a:gd name="T15" fmla="*/ 40 h 44"/>
                  <a:gd name="T16" fmla="*/ 40 w 44"/>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44"/>
                    </a:moveTo>
                    <a:cubicBezTo>
                      <a:pt x="4" y="44"/>
                      <a:pt x="4" y="44"/>
                      <a:pt x="4" y="44"/>
                    </a:cubicBezTo>
                    <a:cubicBezTo>
                      <a:pt x="2" y="44"/>
                      <a:pt x="0" y="42"/>
                      <a:pt x="0" y="40"/>
                    </a:cubicBezTo>
                    <a:cubicBezTo>
                      <a:pt x="0" y="4"/>
                      <a:pt x="0" y="4"/>
                      <a:pt x="0" y="4"/>
                    </a:cubicBezTo>
                    <a:cubicBezTo>
                      <a:pt x="0" y="2"/>
                      <a:pt x="2" y="0"/>
                      <a:pt x="4" y="0"/>
                    </a:cubicBezTo>
                    <a:cubicBezTo>
                      <a:pt x="40" y="0"/>
                      <a:pt x="40" y="0"/>
                      <a:pt x="40" y="0"/>
                    </a:cubicBezTo>
                    <a:cubicBezTo>
                      <a:pt x="42" y="0"/>
                      <a:pt x="44" y="2"/>
                      <a:pt x="44" y="4"/>
                    </a:cubicBezTo>
                    <a:cubicBezTo>
                      <a:pt x="44" y="40"/>
                      <a:pt x="44" y="40"/>
                      <a:pt x="44" y="40"/>
                    </a:cubicBezTo>
                    <a:cubicBezTo>
                      <a:pt x="44" y="42"/>
                      <a:pt x="42" y="44"/>
                      <a:pt x="40" y="44"/>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91" name="Freeform 431"/>
              <p:cNvSpPr/>
              <p:nvPr/>
            </p:nvSpPr>
            <p:spPr bwMode="auto">
              <a:xfrm>
                <a:off x="3928" y="2386"/>
                <a:ext cx="198" cy="105"/>
              </a:xfrm>
              <a:custGeom>
                <a:avLst/>
                <a:gdLst>
                  <a:gd name="T0" fmla="*/ 77 w 83"/>
                  <a:gd name="T1" fmla="*/ 44 h 44"/>
                  <a:gd name="T2" fmla="*/ 6 w 83"/>
                  <a:gd name="T3" fmla="*/ 44 h 44"/>
                  <a:gd name="T4" fmla="*/ 0 w 83"/>
                  <a:gd name="T5" fmla="*/ 38 h 44"/>
                  <a:gd name="T6" fmla="*/ 0 w 83"/>
                  <a:gd name="T7" fmla="*/ 6 h 44"/>
                  <a:gd name="T8" fmla="*/ 6 w 83"/>
                  <a:gd name="T9" fmla="*/ 0 h 44"/>
                  <a:gd name="T10" fmla="*/ 77 w 83"/>
                  <a:gd name="T11" fmla="*/ 0 h 44"/>
                  <a:gd name="T12" fmla="*/ 83 w 83"/>
                  <a:gd name="T13" fmla="*/ 6 h 44"/>
                  <a:gd name="T14" fmla="*/ 83 w 83"/>
                  <a:gd name="T15" fmla="*/ 38 h 44"/>
                  <a:gd name="T16" fmla="*/ 77 w 83"/>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44">
                    <a:moveTo>
                      <a:pt x="77" y="44"/>
                    </a:moveTo>
                    <a:cubicBezTo>
                      <a:pt x="6" y="44"/>
                      <a:pt x="6" y="44"/>
                      <a:pt x="6" y="44"/>
                    </a:cubicBezTo>
                    <a:cubicBezTo>
                      <a:pt x="3" y="44"/>
                      <a:pt x="0" y="41"/>
                      <a:pt x="0" y="38"/>
                    </a:cubicBezTo>
                    <a:cubicBezTo>
                      <a:pt x="0" y="6"/>
                      <a:pt x="0" y="6"/>
                      <a:pt x="0" y="6"/>
                    </a:cubicBezTo>
                    <a:cubicBezTo>
                      <a:pt x="0" y="3"/>
                      <a:pt x="3" y="0"/>
                      <a:pt x="6" y="0"/>
                    </a:cubicBezTo>
                    <a:cubicBezTo>
                      <a:pt x="77" y="0"/>
                      <a:pt x="77" y="0"/>
                      <a:pt x="77" y="0"/>
                    </a:cubicBezTo>
                    <a:cubicBezTo>
                      <a:pt x="80" y="0"/>
                      <a:pt x="83" y="3"/>
                      <a:pt x="83" y="6"/>
                    </a:cubicBezTo>
                    <a:cubicBezTo>
                      <a:pt x="83" y="38"/>
                      <a:pt x="83" y="38"/>
                      <a:pt x="83" y="38"/>
                    </a:cubicBezTo>
                    <a:cubicBezTo>
                      <a:pt x="83" y="41"/>
                      <a:pt x="80" y="44"/>
                      <a:pt x="77" y="44"/>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92" name="Freeform 432"/>
              <p:cNvSpPr/>
              <p:nvPr/>
            </p:nvSpPr>
            <p:spPr bwMode="auto">
              <a:xfrm>
                <a:off x="4073" y="2386"/>
                <a:ext cx="105" cy="190"/>
              </a:xfrm>
              <a:custGeom>
                <a:avLst/>
                <a:gdLst>
                  <a:gd name="T0" fmla="*/ 38 w 44"/>
                  <a:gd name="T1" fmla="*/ 80 h 80"/>
                  <a:gd name="T2" fmla="*/ 5 w 44"/>
                  <a:gd name="T3" fmla="*/ 80 h 80"/>
                  <a:gd name="T4" fmla="*/ 0 w 44"/>
                  <a:gd name="T5" fmla="*/ 74 h 80"/>
                  <a:gd name="T6" fmla="*/ 0 w 44"/>
                  <a:gd name="T7" fmla="*/ 6 h 80"/>
                  <a:gd name="T8" fmla="*/ 5 w 44"/>
                  <a:gd name="T9" fmla="*/ 0 h 80"/>
                  <a:gd name="T10" fmla="*/ 38 w 44"/>
                  <a:gd name="T11" fmla="*/ 0 h 80"/>
                  <a:gd name="T12" fmla="*/ 44 w 44"/>
                  <a:gd name="T13" fmla="*/ 6 h 80"/>
                  <a:gd name="T14" fmla="*/ 44 w 44"/>
                  <a:gd name="T15" fmla="*/ 74 h 80"/>
                  <a:gd name="T16" fmla="*/ 38 w 44"/>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80">
                    <a:moveTo>
                      <a:pt x="38" y="80"/>
                    </a:moveTo>
                    <a:cubicBezTo>
                      <a:pt x="5" y="80"/>
                      <a:pt x="5" y="80"/>
                      <a:pt x="5" y="80"/>
                    </a:cubicBezTo>
                    <a:cubicBezTo>
                      <a:pt x="2" y="80"/>
                      <a:pt x="0" y="77"/>
                      <a:pt x="0" y="74"/>
                    </a:cubicBezTo>
                    <a:cubicBezTo>
                      <a:pt x="0" y="6"/>
                      <a:pt x="0" y="6"/>
                      <a:pt x="0" y="6"/>
                    </a:cubicBezTo>
                    <a:cubicBezTo>
                      <a:pt x="0" y="2"/>
                      <a:pt x="2" y="0"/>
                      <a:pt x="5" y="0"/>
                    </a:cubicBezTo>
                    <a:cubicBezTo>
                      <a:pt x="38" y="0"/>
                      <a:pt x="38" y="0"/>
                      <a:pt x="38" y="0"/>
                    </a:cubicBezTo>
                    <a:cubicBezTo>
                      <a:pt x="41" y="0"/>
                      <a:pt x="44" y="2"/>
                      <a:pt x="44" y="6"/>
                    </a:cubicBezTo>
                    <a:cubicBezTo>
                      <a:pt x="44" y="74"/>
                      <a:pt x="44" y="74"/>
                      <a:pt x="44" y="74"/>
                    </a:cubicBezTo>
                    <a:cubicBezTo>
                      <a:pt x="44" y="77"/>
                      <a:pt x="41" y="80"/>
                      <a:pt x="38" y="8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93" name="Freeform 433"/>
              <p:cNvSpPr/>
              <p:nvPr/>
            </p:nvSpPr>
            <p:spPr bwMode="auto">
              <a:xfrm>
                <a:off x="3497" y="2522"/>
                <a:ext cx="107" cy="107"/>
              </a:xfrm>
              <a:custGeom>
                <a:avLst/>
                <a:gdLst>
                  <a:gd name="T0" fmla="*/ 40 w 45"/>
                  <a:gd name="T1" fmla="*/ 45 h 45"/>
                  <a:gd name="T2" fmla="*/ 5 w 45"/>
                  <a:gd name="T3" fmla="*/ 45 h 45"/>
                  <a:gd name="T4" fmla="*/ 0 w 45"/>
                  <a:gd name="T5" fmla="*/ 40 h 45"/>
                  <a:gd name="T6" fmla="*/ 0 w 45"/>
                  <a:gd name="T7" fmla="*/ 5 h 45"/>
                  <a:gd name="T8" fmla="*/ 5 w 45"/>
                  <a:gd name="T9" fmla="*/ 0 h 45"/>
                  <a:gd name="T10" fmla="*/ 40 w 45"/>
                  <a:gd name="T11" fmla="*/ 0 h 45"/>
                  <a:gd name="T12" fmla="*/ 45 w 45"/>
                  <a:gd name="T13" fmla="*/ 5 h 45"/>
                  <a:gd name="T14" fmla="*/ 45 w 45"/>
                  <a:gd name="T15" fmla="*/ 40 h 45"/>
                  <a:gd name="T16" fmla="*/ 40 w 45"/>
                  <a:gd name="T1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5">
                    <a:moveTo>
                      <a:pt x="40" y="45"/>
                    </a:moveTo>
                    <a:cubicBezTo>
                      <a:pt x="5" y="45"/>
                      <a:pt x="5" y="45"/>
                      <a:pt x="5" y="45"/>
                    </a:cubicBezTo>
                    <a:cubicBezTo>
                      <a:pt x="2" y="45"/>
                      <a:pt x="0" y="43"/>
                      <a:pt x="0" y="40"/>
                    </a:cubicBezTo>
                    <a:cubicBezTo>
                      <a:pt x="0" y="5"/>
                      <a:pt x="0" y="5"/>
                      <a:pt x="0" y="5"/>
                    </a:cubicBezTo>
                    <a:cubicBezTo>
                      <a:pt x="0" y="2"/>
                      <a:pt x="2" y="0"/>
                      <a:pt x="5" y="0"/>
                    </a:cubicBezTo>
                    <a:cubicBezTo>
                      <a:pt x="40" y="0"/>
                      <a:pt x="40" y="0"/>
                      <a:pt x="40" y="0"/>
                    </a:cubicBezTo>
                    <a:cubicBezTo>
                      <a:pt x="43" y="0"/>
                      <a:pt x="45" y="2"/>
                      <a:pt x="45" y="5"/>
                    </a:cubicBezTo>
                    <a:cubicBezTo>
                      <a:pt x="45" y="40"/>
                      <a:pt x="45" y="40"/>
                      <a:pt x="45" y="40"/>
                    </a:cubicBezTo>
                    <a:cubicBezTo>
                      <a:pt x="45" y="43"/>
                      <a:pt x="43" y="45"/>
                      <a:pt x="40" y="45"/>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94" name="Freeform 434"/>
              <p:cNvSpPr/>
              <p:nvPr/>
            </p:nvSpPr>
            <p:spPr bwMode="auto">
              <a:xfrm>
                <a:off x="3642" y="2522"/>
                <a:ext cx="105" cy="107"/>
              </a:xfrm>
              <a:custGeom>
                <a:avLst/>
                <a:gdLst>
                  <a:gd name="T0" fmla="*/ 40 w 44"/>
                  <a:gd name="T1" fmla="*/ 45 h 45"/>
                  <a:gd name="T2" fmla="*/ 4 w 44"/>
                  <a:gd name="T3" fmla="*/ 45 h 45"/>
                  <a:gd name="T4" fmla="*/ 0 w 44"/>
                  <a:gd name="T5" fmla="*/ 40 h 45"/>
                  <a:gd name="T6" fmla="*/ 0 w 44"/>
                  <a:gd name="T7" fmla="*/ 5 h 45"/>
                  <a:gd name="T8" fmla="*/ 4 w 44"/>
                  <a:gd name="T9" fmla="*/ 0 h 45"/>
                  <a:gd name="T10" fmla="*/ 40 w 44"/>
                  <a:gd name="T11" fmla="*/ 0 h 45"/>
                  <a:gd name="T12" fmla="*/ 44 w 44"/>
                  <a:gd name="T13" fmla="*/ 5 h 45"/>
                  <a:gd name="T14" fmla="*/ 44 w 44"/>
                  <a:gd name="T15" fmla="*/ 40 h 45"/>
                  <a:gd name="T16" fmla="*/ 40 w 44"/>
                  <a:gd name="T1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0" y="45"/>
                    </a:moveTo>
                    <a:cubicBezTo>
                      <a:pt x="4" y="45"/>
                      <a:pt x="4" y="45"/>
                      <a:pt x="4" y="45"/>
                    </a:cubicBezTo>
                    <a:cubicBezTo>
                      <a:pt x="2" y="45"/>
                      <a:pt x="0" y="43"/>
                      <a:pt x="0" y="40"/>
                    </a:cubicBezTo>
                    <a:cubicBezTo>
                      <a:pt x="0" y="5"/>
                      <a:pt x="0" y="5"/>
                      <a:pt x="0" y="5"/>
                    </a:cubicBezTo>
                    <a:cubicBezTo>
                      <a:pt x="0" y="2"/>
                      <a:pt x="2" y="0"/>
                      <a:pt x="4" y="0"/>
                    </a:cubicBezTo>
                    <a:cubicBezTo>
                      <a:pt x="40" y="0"/>
                      <a:pt x="40" y="0"/>
                      <a:pt x="40" y="0"/>
                    </a:cubicBezTo>
                    <a:cubicBezTo>
                      <a:pt x="42" y="0"/>
                      <a:pt x="44" y="2"/>
                      <a:pt x="44" y="5"/>
                    </a:cubicBezTo>
                    <a:cubicBezTo>
                      <a:pt x="44" y="40"/>
                      <a:pt x="44" y="40"/>
                      <a:pt x="44" y="40"/>
                    </a:cubicBezTo>
                    <a:cubicBezTo>
                      <a:pt x="44" y="43"/>
                      <a:pt x="42" y="45"/>
                      <a:pt x="40" y="45"/>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95" name="Freeform 435"/>
              <p:cNvSpPr/>
              <p:nvPr/>
            </p:nvSpPr>
            <p:spPr bwMode="auto">
              <a:xfrm>
                <a:off x="3785" y="2522"/>
                <a:ext cx="105" cy="107"/>
              </a:xfrm>
              <a:custGeom>
                <a:avLst/>
                <a:gdLst>
                  <a:gd name="T0" fmla="*/ 40 w 44"/>
                  <a:gd name="T1" fmla="*/ 45 h 45"/>
                  <a:gd name="T2" fmla="*/ 4 w 44"/>
                  <a:gd name="T3" fmla="*/ 45 h 45"/>
                  <a:gd name="T4" fmla="*/ 0 w 44"/>
                  <a:gd name="T5" fmla="*/ 40 h 45"/>
                  <a:gd name="T6" fmla="*/ 0 w 44"/>
                  <a:gd name="T7" fmla="*/ 5 h 45"/>
                  <a:gd name="T8" fmla="*/ 4 w 44"/>
                  <a:gd name="T9" fmla="*/ 0 h 45"/>
                  <a:gd name="T10" fmla="*/ 40 w 44"/>
                  <a:gd name="T11" fmla="*/ 0 h 45"/>
                  <a:gd name="T12" fmla="*/ 44 w 44"/>
                  <a:gd name="T13" fmla="*/ 5 h 45"/>
                  <a:gd name="T14" fmla="*/ 44 w 44"/>
                  <a:gd name="T15" fmla="*/ 40 h 45"/>
                  <a:gd name="T16" fmla="*/ 40 w 44"/>
                  <a:gd name="T1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0" y="45"/>
                    </a:moveTo>
                    <a:cubicBezTo>
                      <a:pt x="4" y="45"/>
                      <a:pt x="4" y="45"/>
                      <a:pt x="4" y="45"/>
                    </a:cubicBezTo>
                    <a:cubicBezTo>
                      <a:pt x="2" y="45"/>
                      <a:pt x="0" y="43"/>
                      <a:pt x="0" y="40"/>
                    </a:cubicBezTo>
                    <a:cubicBezTo>
                      <a:pt x="0" y="5"/>
                      <a:pt x="0" y="5"/>
                      <a:pt x="0" y="5"/>
                    </a:cubicBezTo>
                    <a:cubicBezTo>
                      <a:pt x="0" y="2"/>
                      <a:pt x="2" y="0"/>
                      <a:pt x="4" y="0"/>
                    </a:cubicBezTo>
                    <a:cubicBezTo>
                      <a:pt x="40" y="0"/>
                      <a:pt x="40" y="0"/>
                      <a:pt x="40" y="0"/>
                    </a:cubicBezTo>
                    <a:cubicBezTo>
                      <a:pt x="42" y="0"/>
                      <a:pt x="44" y="2"/>
                      <a:pt x="44" y="5"/>
                    </a:cubicBezTo>
                    <a:cubicBezTo>
                      <a:pt x="44" y="40"/>
                      <a:pt x="44" y="40"/>
                      <a:pt x="44" y="40"/>
                    </a:cubicBezTo>
                    <a:cubicBezTo>
                      <a:pt x="44" y="43"/>
                      <a:pt x="42" y="45"/>
                      <a:pt x="40" y="45"/>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396" name="Freeform 436"/>
              <p:cNvSpPr/>
              <p:nvPr/>
            </p:nvSpPr>
            <p:spPr bwMode="auto">
              <a:xfrm>
                <a:off x="3928" y="2522"/>
                <a:ext cx="107" cy="107"/>
              </a:xfrm>
              <a:custGeom>
                <a:avLst/>
                <a:gdLst>
                  <a:gd name="T0" fmla="*/ 40 w 45"/>
                  <a:gd name="T1" fmla="*/ 45 h 45"/>
                  <a:gd name="T2" fmla="*/ 5 w 45"/>
                  <a:gd name="T3" fmla="*/ 45 h 45"/>
                  <a:gd name="T4" fmla="*/ 0 w 45"/>
                  <a:gd name="T5" fmla="*/ 40 h 45"/>
                  <a:gd name="T6" fmla="*/ 0 w 45"/>
                  <a:gd name="T7" fmla="*/ 5 h 45"/>
                  <a:gd name="T8" fmla="*/ 5 w 45"/>
                  <a:gd name="T9" fmla="*/ 0 h 45"/>
                  <a:gd name="T10" fmla="*/ 40 w 45"/>
                  <a:gd name="T11" fmla="*/ 0 h 45"/>
                  <a:gd name="T12" fmla="*/ 45 w 45"/>
                  <a:gd name="T13" fmla="*/ 5 h 45"/>
                  <a:gd name="T14" fmla="*/ 45 w 45"/>
                  <a:gd name="T15" fmla="*/ 40 h 45"/>
                  <a:gd name="T16" fmla="*/ 40 w 45"/>
                  <a:gd name="T1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5">
                    <a:moveTo>
                      <a:pt x="40" y="45"/>
                    </a:moveTo>
                    <a:cubicBezTo>
                      <a:pt x="5" y="45"/>
                      <a:pt x="5" y="45"/>
                      <a:pt x="5" y="45"/>
                    </a:cubicBezTo>
                    <a:cubicBezTo>
                      <a:pt x="2" y="45"/>
                      <a:pt x="0" y="43"/>
                      <a:pt x="0" y="40"/>
                    </a:cubicBezTo>
                    <a:cubicBezTo>
                      <a:pt x="0" y="5"/>
                      <a:pt x="0" y="5"/>
                      <a:pt x="0" y="5"/>
                    </a:cubicBezTo>
                    <a:cubicBezTo>
                      <a:pt x="0" y="2"/>
                      <a:pt x="2" y="0"/>
                      <a:pt x="5" y="0"/>
                    </a:cubicBezTo>
                    <a:cubicBezTo>
                      <a:pt x="40" y="0"/>
                      <a:pt x="40" y="0"/>
                      <a:pt x="40" y="0"/>
                    </a:cubicBezTo>
                    <a:cubicBezTo>
                      <a:pt x="43" y="0"/>
                      <a:pt x="45" y="2"/>
                      <a:pt x="45" y="5"/>
                    </a:cubicBezTo>
                    <a:cubicBezTo>
                      <a:pt x="45" y="40"/>
                      <a:pt x="45" y="40"/>
                      <a:pt x="45" y="40"/>
                    </a:cubicBezTo>
                    <a:cubicBezTo>
                      <a:pt x="45" y="43"/>
                      <a:pt x="43" y="45"/>
                      <a:pt x="40" y="45"/>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nvGrpSpPr>
            <p:cNvPr id="415" name="Group 414"/>
            <p:cNvGrpSpPr/>
            <p:nvPr/>
          </p:nvGrpSpPr>
          <p:grpSpPr>
            <a:xfrm>
              <a:off x="10401675" y="4216247"/>
              <a:ext cx="853986" cy="1100414"/>
              <a:chOff x="7515225" y="119063"/>
              <a:chExt cx="1512888" cy="1949451"/>
            </a:xfrm>
          </p:grpSpPr>
          <p:sp>
            <p:nvSpPr>
              <p:cNvPr id="404" name="Freeform 448"/>
              <p:cNvSpPr/>
              <p:nvPr/>
            </p:nvSpPr>
            <p:spPr bwMode="auto">
              <a:xfrm>
                <a:off x="7515225" y="119063"/>
                <a:ext cx="933450" cy="1098551"/>
              </a:xfrm>
              <a:custGeom>
                <a:avLst/>
                <a:gdLst>
                  <a:gd name="T0" fmla="*/ 44 w 247"/>
                  <a:gd name="T1" fmla="*/ 88 h 291"/>
                  <a:gd name="T2" fmla="*/ 88 w 247"/>
                  <a:gd name="T3" fmla="*/ 291 h 291"/>
                  <a:gd name="T4" fmla="*/ 112 w 247"/>
                  <a:gd name="T5" fmla="*/ 254 h 291"/>
                  <a:gd name="T6" fmla="*/ 90 w 247"/>
                  <a:gd name="T7" fmla="*/ 235 h 291"/>
                  <a:gd name="T8" fmla="*/ 78 w 247"/>
                  <a:gd name="T9" fmla="*/ 246 h 291"/>
                  <a:gd name="T10" fmla="*/ 75 w 247"/>
                  <a:gd name="T11" fmla="*/ 242 h 291"/>
                  <a:gd name="T12" fmla="*/ 87 w 247"/>
                  <a:gd name="T13" fmla="*/ 232 h 291"/>
                  <a:gd name="T14" fmla="*/ 74 w 247"/>
                  <a:gd name="T15" fmla="*/ 211 h 291"/>
                  <a:gd name="T16" fmla="*/ 60 w 247"/>
                  <a:gd name="T17" fmla="*/ 217 h 291"/>
                  <a:gd name="T18" fmla="*/ 58 w 247"/>
                  <a:gd name="T19" fmla="*/ 213 h 291"/>
                  <a:gd name="T20" fmla="*/ 72 w 247"/>
                  <a:gd name="T21" fmla="*/ 207 h 291"/>
                  <a:gd name="T22" fmla="*/ 66 w 247"/>
                  <a:gd name="T23" fmla="*/ 183 h 291"/>
                  <a:gd name="T24" fmla="*/ 50 w 247"/>
                  <a:gd name="T25" fmla="*/ 185 h 291"/>
                  <a:gd name="T26" fmla="*/ 50 w 247"/>
                  <a:gd name="T27" fmla="*/ 180 h 291"/>
                  <a:gd name="T28" fmla="*/ 65 w 247"/>
                  <a:gd name="T29" fmla="*/ 178 h 291"/>
                  <a:gd name="T30" fmla="*/ 65 w 247"/>
                  <a:gd name="T31" fmla="*/ 153 h 291"/>
                  <a:gd name="T32" fmla="*/ 50 w 247"/>
                  <a:gd name="T33" fmla="*/ 151 h 291"/>
                  <a:gd name="T34" fmla="*/ 51 w 247"/>
                  <a:gd name="T35" fmla="*/ 146 h 291"/>
                  <a:gd name="T36" fmla="*/ 66 w 247"/>
                  <a:gd name="T37" fmla="*/ 149 h 291"/>
                  <a:gd name="T38" fmla="*/ 73 w 247"/>
                  <a:gd name="T39" fmla="*/ 125 h 291"/>
                  <a:gd name="T40" fmla="*/ 59 w 247"/>
                  <a:gd name="T41" fmla="*/ 119 h 291"/>
                  <a:gd name="T42" fmla="*/ 62 w 247"/>
                  <a:gd name="T43" fmla="*/ 114 h 291"/>
                  <a:gd name="T44" fmla="*/ 75 w 247"/>
                  <a:gd name="T45" fmla="*/ 121 h 291"/>
                  <a:gd name="T46" fmla="*/ 81 w 247"/>
                  <a:gd name="T47" fmla="*/ 112 h 291"/>
                  <a:gd name="T48" fmla="*/ 89 w 247"/>
                  <a:gd name="T49" fmla="*/ 100 h 291"/>
                  <a:gd name="T50" fmla="*/ 77 w 247"/>
                  <a:gd name="T51" fmla="*/ 90 h 291"/>
                  <a:gd name="T52" fmla="*/ 81 w 247"/>
                  <a:gd name="T53" fmla="*/ 87 h 291"/>
                  <a:gd name="T54" fmla="*/ 92 w 247"/>
                  <a:gd name="T55" fmla="*/ 97 h 291"/>
                  <a:gd name="T56" fmla="*/ 111 w 247"/>
                  <a:gd name="T57" fmla="*/ 81 h 291"/>
                  <a:gd name="T58" fmla="*/ 103 w 247"/>
                  <a:gd name="T59" fmla="*/ 68 h 291"/>
                  <a:gd name="T60" fmla="*/ 107 w 247"/>
                  <a:gd name="T61" fmla="*/ 65 h 291"/>
                  <a:gd name="T62" fmla="*/ 115 w 247"/>
                  <a:gd name="T63" fmla="*/ 79 h 291"/>
                  <a:gd name="T64" fmla="*/ 138 w 247"/>
                  <a:gd name="T65" fmla="*/ 69 h 291"/>
                  <a:gd name="T66" fmla="*/ 133 w 247"/>
                  <a:gd name="T67" fmla="*/ 54 h 291"/>
                  <a:gd name="T68" fmla="*/ 138 w 247"/>
                  <a:gd name="T69" fmla="*/ 53 h 291"/>
                  <a:gd name="T70" fmla="*/ 142 w 247"/>
                  <a:gd name="T71" fmla="*/ 68 h 291"/>
                  <a:gd name="T72" fmla="*/ 167 w 247"/>
                  <a:gd name="T73" fmla="*/ 64 h 291"/>
                  <a:gd name="T74" fmla="*/ 167 w 247"/>
                  <a:gd name="T75" fmla="*/ 49 h 291"/>
                  <a:gd name="T76" fmla="*/ 172 w 247"/>
                  <a:gd name="T77" fmla="*/ 49 h 291"/>
                  <a:gd name="T78" fmla="*/ 171 w 247"/>
                  <a:gd name="T79" fmla="*/ 65 h 291"/>
                  <a:gd name="T80" fmla="*/ 196 w 247"/>
                  <a:gd name="T81" fmla="*/ 68 h 291"/>
                  <a:gd name="T82" fmla="*/ 200 w 247"/>
                  <a:gd name="T83" fmla="*/ 53 h 291"/>
                  <a:gd name="T84" fmla="*/ 205 w 247"/>
                  <a:gd name="T85" fmla="*/ 55 h 291"/>
                  <a:gd name="T86" fmla="*/ 200 w 247"/>
                  <a:gd name="T87" fmla="*/ 70 h 291"/>
                  <a:gd name="T88" fmla="*/ 223 w 247"/>
                  <a:gd name="T89" fmla="*/ 81 h 291"/>
                  <a:gd name="T90" fmla="*/ 247 w 247"/>
                  <a:gd name="T91" fmla="*/ 44 h 291"/>
                  <a:gd name="T92" fmla="*/ 44 w 247"/>
                  <a:gd name="T93" fmla="*/ 8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7" h="291">
                    <a:moveTo>
                      <a:pt x="44" y="88"/>
                    </a:moveTo>
                    <a:cubicBezTo>
                      <a:pt x="0" y="156"/>
                      <a:pt x="20" y="247"/>
                      <a:pt x="88" y="291"/>
                    </a:cubicBezTo>
                    <a:cubicBezTo>
                      <a:pt x="112" y="254"/>
                      <a:pt x="112" y="254"/>
                      <a:pt x="112" y="254"/>
                    </a:cubicBezTo>
                    <a:cubicBezTo>
                      <a:pt x="104" y="249"/>
                      <a:pt x="96" y="242"/>
                      <a:pt x="90" y="235"/>
                    </a:cubicBezTo>
                    <a:cubicBezTo>
                      <a:pt x="78" y="246"/>
                      <a:pt x="78" y="246"/>
                      <a:pt x="78" y="246"/>
                    </a:cubicBezTo>
                    <a:cubicBezTo>
                      <a:pt x="77" y="244"/>
                      <a:pt x="76" y="243"/>
                      <a:pt x="75" y="242"/>
                    </a:cubicBezTo>
                    <a:cubicBezTo>
                      <a:pt x="87" y="232"/>
                      <a:pt x="87" y="232"/>
                      <a:pt x="87" y="232"/>
                    </a:cubicBezTo>
                    <a:cubicBezTo>
                      <a:pt x="82" y="225"/>
                      <a:pt x="78" y="218"/>
                      <a:pt x="74" y="211"/>
                    </a:cubicBezTo>
                    <a:cubicBezTo>
                      <a:pt x="60" y="217"/>
                      <a:pt x="60" y="217"/>
                      <a:pt x="60" y="217"/>
                    </a:cubicBezTo>
                    <a:cubicBezTo>
                      <a:pt x="59" y="216"/>
                      <a:pt x="59" y="214"/>
                      <a:pt x="58" y="213"/>
                    </a:cubicBezTo>
                    <a:cubicBezTo>
                      <a:pt x="72" y="207"/>
                      <a:pt x="72" y="207"/>
                      <a:pt x="72" y="207"/>
                    </a:cubicBezTo>
                    <a:cubicBezTo>
                      <a:pt x="69" y="199"/>
                      <a:pt x="67" y="191"/>
                      <a:pt x="66" y="183"/>
                    </a:cubicBezTo>
                    <a:cubicBezTo>
                      <a:pt x="50" y="185"/>
                      <a:pt x="50" y="185"/>
                      <a:pt x="50" y="185"/>
                    </a:cubicBezTo>
                    <a:cubicBezTo>
                      <a:pt x="50" y="183"/>
                      <a:pt x="50" y="182"/>
                      <a:pt x="50" y="180"/>
                    </a:cubicBezTo>
                    <a:cubicBezTo>
                      <a:pt x="65" y="178"/>
                      <a:pt x="65" y="178"/>
                      <a:pt x="65" y="178"/>
                    </a:cubicBezTo>
                    <a:cubicBezTo>
                      <a:pt x="64" y="170"/>
                      <a:pt x="64" y="162"/>
                      <a:pt x="65" y="153"/>
                    </a:cubicBezTo>
                    <a:cubicBezTo>
                      <a:pt x="50" y="151"/>
                      <a:pt x="50" y="151"/>
                      <a:pt x="50" y="151"/>
                    </a:cubicBezTo>
                    <a:cubicBezTo>
                      <a:pt x="50" y="150"/>
                      <a:pt x="51" y="148"/>
                      <a:pt x="51" y="146"/>
                    </a:cubicBezTo>
                    <a:cubicBezTo>
                      <a:pt x="66" y="149"/>
                      <a:pt x="66" y="149"/>
                      <a:pt x="66" y="149"/>
                    </a:cubicBezTo>
                    <a:cubicBezTo>
                      <a:pt x="68" y="141"/>
                      <a:pt x="70" y="133"/>
                      <a:pt x="73" y="125"/>
                    </a:cubicBezTo>
                    <a:cubicBezTo>
                      <a:pt x="59" y="119"/>
                      <a:pt x="59" y="119"/>
                      <a:pt x="59" y="119"/>
                    </a:cubicBezTo>
                    <a:cubicBezTo>
                      <a:pt x="60" y="117"/>
                      <a:pt x="61" y="116"/>
                      <a:pt x="62" y="114"/>
                    </a:cubicBezTo>
                    <a:cubicBezTo>
                      <a:pt x="75" y="121"/>
                      <a:pt x="75" y="121"/>
                      <a:pt x="75" y="121"/>
                    </a:cubicBezTo>
                    <a:cubicBezTo>
                      <a:pt x="77" y="118"/>
                      <a:pt x="79" y="115"/>
                      <a:pt x="81" y="112"/>
                    </a:cubicBezTo>
                    <a:cubicBezTo>
                      <a:pt x="83" y="108"/>
                      <a:pt x="86" y="104"/>
                      <a:pt x="89" y="100"/>
                    </a:cubicBezTo>
                    <a:cubicBezTo>
                      <a:pt x="77" y="90"/>
                      <a:pt x="77" y="90"/>
                      <a:pt x="77" y="90"/>
                    </a:cubicBezTo>
                    <a:cubicBezTo>
                      <a:pt x="79" y="89"/>
                      <a:pt x="80" y="88"/>
                      <a:pt x="81" y="87"/>
                    </a:cubicBezTo>
                    <a:cubicBezTo>
                      <a:pt x="92" y="97"/>
                      <a:pt x="92" y="97"/>
                      <a:pt x="92" y="97"/>
                    </a:cubicBezTo>
                    <a:cubicBezTo>
                      <a:pt x="98" y="91"/>
                      <a:pt x="104" y="86"/>
                      <a:pt x="111" y="81"/>
                    </a:cubicBezTo>
                    <a:cubicBezTo>
                      <a:pt x="103" y="68"/>
                      <a:pt x="103" y="68"/>
                      <a:pt x="103" y="68"/>
                    </a:cubicBezTo>
                    <a:cubicBezTo>
                      <a:pt x="104" y="67"/>
                      <a:pt x="106" y="66"/>
                      <a:pt x="107" y="65"/>
                    </a:cubicBezTo>
                    <a:cubicBezTo>
                      <a:pt x="115" y="79"/>
                      <a:pt x="115" y="79"/>
                      <a:pt x="115" y="79"/>
                    </a:cubicBezTo>
                    <a:cubicBezTo>
                      <a:pt x="122" y="75"/>
                      <a:pt x="130" y="71"/>
                      <a:pt x="138" y="69"/>
                    </a:cubicBezTo>
                    <a:cubicBezTo>
                      <a:pt x="133" y="54"/>
                      <a:pt x="133" y="54"/>
                      <a:pt x="133" y="54"/>
                    </a:cubicBezTo>
                    <a:cubicBezTo>
                      <a:pt x="135" y="53"/>
                      <a:pt x="137" y="53"/>
                      <a:pt x="138" y="53"/>
                    </a:cubicBezTo>
                    <a:cubicBezTo>
                      <a:pt x="142" y="68"/>
                      <a:pt x="142" y="68"/>
                      <a:pt x="142" y="68"/>
                    </a:cubicBezTo>
                    <a:cubicBezTo>
                      <a:pt x="150" y="66"/>
                      <a:pt x="159" y="65"/>
                      <a:pt x="167" y="64"/>
                    </a:cubicBezTo>
                    <a:cubicBezTo>
                      <a:pt x="167" y="49"/>
                      <a:pt x="167" y="49"/>
                      <a:pt x="167" y="49"/>
                    </a:cubicBezTo>
                    <a:cubicBezTo>
                      <a:pt x="168" y="49"/>
                      <a:pt x="170" y="49"/>
                      <a:pt x="172" y="49"/>
                    </a:cubicBezTo>
                    <a:cubicBezTo>
                      <a:pt x="171" y="65"/>
                      <a:pt x="171" y="65"/>
                      <a:pt x="171" y="65"/>
                    </a:cubicBezTo>
                    <a:cubicBezTo>
                      <a:pt x="180" y="65"/>
                      <a:pt x="188" y="66"/>
                      <a:pt x="196" y="68"/>
                    </a:cubicBezTo>
                    <a:cubicBezTo>
                      <a:pt x="200" y="53"/>
                      <a:pt x="200" y="53"/>
                      <a:pt x="200" y="53"/>
                    </a:cubicBezTo>
                    <a:cubicBezTo>
                      <a:pt x="202" y="54"/>
                      <a:pt x="203" y="54"/>
                      <a:pt x="205" y="55"/>
                    </a:cubicBezTo>
                    <a:cubicBezTo>
                      <a:pt x="200" y="70"/>
                      <a:pt x="200" y="70"/>
                      <a:pt x="200" y="70"/>
                    </a:cubicBezTo>
                    <a:cubicBezTo>
                      <a:pt x="208" y="72"/>
                      <a:pt x="216" y="76"/>
                      <a:pt x="223" y="81"/>
                    </a:cubicBezTo>
                    <a:cubicBezTo>
                      <a:pt x="247" y="44"/>
                      <a:pt x="247" y="44"/>
                      <a:pt x="247" y="44"/>
                    </a:cubicBezTo>
                    <a:cubicBezTo>
                      <a:pt x="179" y="0"/>
                      <a:pt x="88" y="20"/>
                      <a:pt x="44" y="88"/>
                    </a:cubicBezTo>
                  </a:path>
                </a:pathLst>
              </a:custGeom>
              <a:solidFill>
                <a:schemeClr val="accent3"/>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05" name="Freeform 449"/>
              <p:cNvSpPr/>
              <p:nvPr/>
            </p:nvSpPr>
            <p:spPr bwMode="auto">
              <a:xfrm>
                <a:off x="7810500" y="228601"/>
                <a:ext cx="820738" cy="1139826"/>
              </a:xfrm>
              <a:custGeom>
                <a:avLst/>
                <a:gdLst>
                  <a:gd name="T0" fmla="*/ 0 w 517"/>
                  <a:gd name="T1" fmla="*/ 656 h 718"/>
                  <a:gd name="T2" fmla="*/ 93 w 517"/>
                  <a:gd name="T3" fmla="*/ 718 h 718"/>
                  <a:gd name="T4" fmla="*/ 155 w 517"/>
                  <a:gd name="T5" fmla="*/ 620 h 718"/>
                  <a:gd name="T6" fmla="*/ 122 w 517"/>
                  <a:gd name="T7" fmla="*/ 599 h 718"/>
                  <a:gd name="T8" fmla="*/ 129 w 517"/>
                  <a:gd name="T9" fmla="*/ 592 h 718"/>
                  <a:gd name="T10" fmla="*/ 162 w 517"/>
                  <a:gd name="T11" fmla="*/ 613 h 718"/>
                  <a:gd name="T12" fmla="*/ 188 w 517"/>
                  <a:gd name="T13" fmla="*/ 570 h 718"/>
                  <a:gd name="T14" fmla="*/ 155 w 517"/>
                  <a:gd name="T15" fmla="*/ 549 h 718"/>
                  <a:gd name="T16" fmla="*/ 162 w 517"/>
                  <a:gd name="T17" fmla="*/ 539 h 718"/>
                  <a:gd name="T18" fmla="*/ 193 w 517"/>
                  <a:gd name="T19" fmla="*/ 561 h 718"/>
                  <a:gd name="T20" fmla="*/ 221 w 517"/>
                  <a:gd name="T21" fmla="*/ 518 h 718"/>
                  <a:gd name="T22" fmla="*/ 188 w 517"/>
                  <a:gd name="T23" fmla="*/ 499 h 718"/>
                  <a:gd name="T24" fmla="*/ 193 w 517"/>
                  <a:gd name="T25" fmla="*/ 490 h 718"/>
                  <a:gd name="T26" fmla="*/ 226 w 517"/>
                  <a:gd name="T27" fmla="*/ 511 h 718"/>
                  <a:gd name="T28" fmla="*/ 255 w 517"/>
                  <a:gd name="T29" fmla="*/ 468 h 718"/>
                  <a:gd name="T30" fmla="*/ 221 w 517"/>
                  <a:gd name="T31" fmla="*/ 447 h 718"/>
                  <a:gd name="T32" fmla="*/ 226 w 517"/>
                  <a:gd name="T33" fmla="*/ 440 h 718"/>
                  <a:gd name="T34" fmla="*/ 260 w 517"/>
                  <a:gd name="T35" fmla="*/ 461 h 718"/>
                  <a:gd name="T36" fmla="*/ 286 w 517"/>
                  <a:gd name="T37" fmla="*/ 418 h 718"/>
                  <a:gd name="T38" fmla="*/ 252 w 517"/>
                  <a:gd name="T39" fmla="*/ 397 h 718"/>
                  <a:gd name="T40" fmla="*/ 260 w 517"/>
                  <a:gd name="T41" fmla="*/ 387 h 718"/>
                  <a:gd name="T42" fmla="*/ 293 w 517"/>
                  <a:gd name="T43" fmla="*/ 409 h 718"/>
                  <a:gd name="T44" fmla="*/ 319 w 517"/>
                  <a:gd name="T45" fmla="*/ 366 h 718"/>
                  <a:gd name="T46" fmla="*/ 286 w 517"/>
                  <a:gd name="T47" fmla="*/ 347 h 718"/>
                  <a:gd name="T48" fmla="*/ 291 w 517"/>
                  <a:gd name="T49" fmla="*/ 337 h 718"/>
                  <a:gd name="T50" fmla="*/ 324 w 517"/>
                  <a:gd name="T51" fmla="*/ 359 h 718"/>
                  <a:gd name="T52" fmla="*/ 352 w 517"/>
                  <a:gd name="T53" fmla="*/ 316 h 718"/>
                  <a:gd name="T54" fmla="*/ 319 w 517"/>
                  <a:gd name="T55" fmla="*/ 295 h 718"/>
                  <a:gd name="T56" fmla="*/ 324 w 517"/>
                  <a:gd name="T57" fmla="*/ 288 h 718"/>
                  <a:gd name="T58" fmla="*/ 357 w 517"/>
                  <a:gd name="T59" fmla="*/ 309 h 718"/>
                  <a:gd name="T60" fmla="*/ 383 w 517"/>
                  <a:gd name="T61" fmla="*/ 266 h 718"/>
                  <a:gd name="T62" fmla="*/ 352 w 517"/>
                  <a:gd name="T63" fmla="*/ 245 h 718"/>
                  <a:gd name="T64" fmla="*/ 357 w 517"/>
                  <a:gd name="T65" fmla="*/ 235 h 718"/>
                  <a:gd name="T66" fmla="*/ 390 w 517"/>
                  <a:gd name="T67" fmla="*/ 257 h 718"/>
                  <a:gd name="T68" fmla="*/ 417 w 517"/>
                  <a:gd name="T69" fmla="*/ 214 h 718"/>
                  <a:gd name="T70" fmla="*/ 383 w 517"/>
                  <a:gd name="T71" fmla="*/ 195 h 718"/>
                  <a:gd name="T72" fmla="*/ 390 w 517"/>
                  <a:gd name="T73" fmla="*/ 185 h 718"/>
                  <a:gd name="T74" fmla="*/ 421 w 517"/>
                  <a:gd name="T75" fmla="*/ 207 h 718"/>
                  <a:gd name="T76" fmla="*/ 450 w 517"/>
                  <a:gd name="T77" fmla="*/ 164 h 718"/>
                  <a:gd name="T78" fmla="*/ 417 w 517"/>
                  <a:gd name="T79" fmla="*/ 143 h 718"/>
                  <a:gd name="T80" fmla="*/ 421 w 517"/>
                  <a:gd name="T81" fmla="*/ 136 h 718"/>
                  <a:gd name="T82" fmla="*/ 455 w 517"/>
                  <a:gd name="T83" fmla="*/ 157 h 718"/>
                  <a:gd name="T84" fmla="*/ 517 w 517"/>
                  <a:gd name="T85" fmla="*/ 60 h 718"/>
                  <a:gd name="T86" fmla="*/ 424 w 517"/>
                  <a:gd name="T87" fmla="*/ 0 h 718"/>
                  <a:gd name="T88" fmla="*/ 0 w 517"/>
                  <a:gd name="T89" fmla="*/ 656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7" h="718">
                    <a:moveTo>
                      <a:pt x="0" y="656"/>
                    </a:moveTo>
                    <a:lnTo>
                      <a:pt x="93" y="718"/>
                    </a:lnTo>
                    <a:lnTo>
                      <a:pt x="155" y="620"/>
                    </a:lnTo>
                    <a:lnTo>
                      <a:pt x="122" y="599"/>
                    </a:lnTo>
                    <a:lnTo>
                      <a:pt x="129" y="592"/>
                    </a:lnTo>
                    <a:lnTo>
                      <a:pt x="162" y="613"/>
                    </a:lnTo>
                    <a:lnTo>
                      <a:pt x="188" y="570"/>
                    </a:lnTo>
                    <a:lnTo>
                      <a:pt x="155" y="549"/>
                    </a:lnTo>
                    <a:lnTo>
                      <a:pt x="162" y="539"/>
                    </a:lnTo>
                    <a:lnTo>
                      <a:pt x="193" y="561"/>
                    </a:lnTo>
                    <a:lnTo>
                      <a:pt x="221" y="518"/>
                    </a:lnTo>
                    <a:lnTo>
                      <a:pt x="188" y="499"/>
                    </a:lnTo>
                    <a:lnTo>
                      <a:pt x="193" y="490"/>
                    </a:lnTo>
                    <a:lnTo>
                      <a:pt x="226" y="511"/>
                    </a:lnTo>
                    <a:lnTo>
                      <a:pt x="255" y="468"/>
                    </a:lnTo>
                    <a:lnTo>
                      <a:pt x="221" y="447"/>
                    </a:lnTo>
                    <a:lnTo>
                      <a:pt x="226" y="440"/>
                    </a:lnTo>
                    <a:lnTo>
                      <a:pt x="260" y="461"/>
                    </a:lnTo>
                    <a:lnTo>
                      <a:pt x="286" y="418"/>
                    </a:lnTo>
                    <a:lnTo>
                      <a:pt x="252" y="397"/>
                    </a:lnTo>
                    <a:lnTo>
                      <a:pt x="260" y="387"/>
                    </a:lnTo>
                    <a:lnTo>
                      <a:pt x="293" y="409"/>
                    </a:lnTo>
                    <a:lnTo>
                      <a:pt x="319" y="366"/>
                    </a:lnTo>
                    <a:lnTo>
                      <a:pt x="286" y="347"/>
                    </a:lnTo>
                    <a:lnTo>
                      <a:pt x="291" y="337"/>
                    </a:lnTo>
                    <a:lnTo>
                      <a:pt x="324" y="359"/>
                    </a:lnTo>
                    <a:lnTo>
                      <a:pt x="352" y="316"/>
                    </a:lnTo>
                    <a:lnTo>
                      <a:pt x="319" y="295"/>
                    </a:lnTo>
                    <a:lnTo>
                      <a:pt x="324" y="288"/>
                    </a:lnTo>
                    <a:lnTo>
                      <a:pt x="357" y="309"/>
                    </a:lnTo>
                    <a:lnTo>
                      <a:pt x="383" y="266"/>
                    </a:lnTo>
                    <a:lnTo>
                      <a:pt x="352" y="245"/>
                    </a:lnTo>
                    <a:lnTo>
                      <a:pt x="357" y="235"/>
                    </a:lnTo>
                    <a:lnTo>
                      <a:pt x="390" y="257"/>
                    </a:lnTo>
                    <a:lnTo>
                      <a:pt x="417" y="214"/>
                    </a:lnTo>
                    <a:lnTo>
                      <a:pt x="383" y="195"/>
                    </a:lnTo>
                    <a:lnTo>
                      <a:pt x="390" y="185"/>
                    </a:lnTo>
                    <a:lnTo>
                      <a:pt x="421" y="207"/>
                    </a:lnTo>
                    <a:lnTo>
                      <a:pt x="450" y="164"/>
                    </a:lnTo>
                    <a:lnTo>
                      <a:pt x="417" y="143"/>
                    </a:lnTo>
                    <a:lnTo>
                      <a:pt x="421" y="136"/>
                    </a:lnTo>
                    <a:lnTo>
                      <a:pt x="455" y="157"/>
                    </a:lnTo>
                    <a:lnTo>
                      <a:pt x="517" y="60"/>
                    </a:lnTo>
                    <a:lnTo>
                      <a:pt x="424" y="0"/>
                    </a:lnTo>
                    <a:lnTo>
                      <a:pt x="0" y="656"/>
                    </a:lnTo>
                    <a:close/>
                  </a:path>
                </a:pathLst>
              </a:custGeom>
              <a:solidFill>
                <a:schemeClr val="accent3"/>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09" name="Freeform 453"/>
              <p:cNvSpPr>
                <a:spLocks noEditPoints="1"/>
              </p:cNvSpPr>
              <p:nvPr/>
            </p:nvSpPr>
            <p:spPr bwMode="auto">
              <a:xfrm>
                <a:off x="7810500" y="184151"/>
                <a:ext cx="1217613" cy="1884363"/>
              </a:xfrm>
              <a:custGeom>
                <a:avLst/>
                <a:gdLst>
                  <a:gd name="T0" fmla="*/ 714 w 767"/>
                  <a:gd name="T1" fmla="*/ 1090 h 1187"/>
                  <a:gd name="T2" fmla="*/ 767 w 767"/>
                  <a:gd name="T3" fmla="*/ 1043 h 1187"/>
                  <a:gd name="T4" fmla="*/ 714 w 767"/>
                  <a:gd name="T5" fmla="*/ 1031 h 1187"/>
                  <a:gd name="T6" fmla="*/ 767 w 767"/>
                  <a:gd name="T7" fmla="*/ 986 h 1187"/>
                  <a:gd name="T8" fmla="*/ 714 w 767"/>
                  <a:gd name="T9" fmla="*/ 971 h 1187"/>
                  <a:gd name="T10" fmla="*/ 767 w 767"/>
                  <a:gd name="T11" fmla="*/ 926 h 1187"/>
                  <a:gd name="T12" fmla="*/ 714 w 767"/>
                  <a:gd name="T13" fmla="*/ 914 h 1187"/>
                  <a:gd name="T14" fmla="*/ 767 w 767"/>
                  <a:gd name="T15" fmla="*/ 867 h 1187"/>
                  <a:gd name="T16" fmla="*/ 714 w 767"/>
                  <a:gd name="T17" fmla="*/ 855 h 1187"/>
                  <a:gd name="T18" fmla="*/ 767 w 767"/>
                  <a:gd name="T19" fmla="*/ 810 h 1187"/>
                  <a:gd name="T20" fmla="*/ 714 w 767"/>
                  <a:gd name="T21" fmla="*/ 795 h 1187"/>
                  <a:gd name="T22" fmla="*/ 767 w 767"/>
                  <a:gd name="T23" fmla="*/ 750 h 1187"/>
                  <a:gd name="T24" fmla="*/ 714 w 767"/>
                  <a:gd name="T25" fmla="*/ 738 h 1187"/>
                  <a:gd name="T26" fmla="*/ 767 w 767"/>
                  <a:gd name="T27" fmla="*/ 693 h 1187"/>
                  <a:gd name="T28" fmla="*/ 714 w 767"/>
                  <a:gd name="T29" fmla="*/ 679 h 1187"/>
                  <a:gd name="T30" fmla="*/ 767 w 767"/>
                  <a:gd name="T31" fmla="*/ 634 h 1187"/>
                  <a:gd name="T32" fmla="*/ 714 w 767"/>
                  <a:gd name="T33" fmla="*/ 622 h 1187"/>
                  <a:gd name="T34" fmla="*/ 767 w 767"/>
                  <a:gd name="T35" fmla="*/ 575 h 1187"/>
                  <a:gd name="T36" fmla="*/ 714 w 767"/>
                  <a:gd name="T37" fmla="*/ 563 h 1187"/>
                  <a:gd name="T38" fmla="*/ 767 w 767"/>
                  <a:gd name="T39" fmla="*/ 518 h 1187"/>
                  <a:gd name="T40" fmla="*/ 714 w 767"/>
                  <a:gd name="T41" fmla="*/ 503 h 1187"/>
                  <a:gd name="T42" fmla="*/ 767 w 767"/>
                  <a:gd name="T43" fmla="*/ 458 h 1187"/>
                  <a:gd name="T44" fmla="*/ 714 w 767"/>
                  <a:gd name="T45" fmla="*/ 446 h 1187"/>
                  <a:gd name="T46" fmla="*/ 767 w 767"/>
                  <a:gd name="T47" fmla="*/ 399 h 1187"/>
                  <a:gd name="T48" fmla="*/ 714 w 767"/>
                  <a:gd name="T49" fmla="*/ 387 h 1187"/>
                  <a:gd name="T50" fmla="*/ 767 w 767"/>
                  <a:gd name="T51" fmla="*/ 342 h 1187"/>
                  <a:gd name="T52" fmla="*/ 714 w 767"/>
                  <a:gd name="T53" fmla="*/ 327 h 1187"/>
                  <a:gd name="T54" fmla="*/ 767 w 767"/>
                  <a:gd name="T55" fmla="*/ 282 h 1187"/>
                  <a:gd name="T56" fmla="*/ 714 w 767"/>
                  <a:gd name="T57" fmla="*/ 270 h 1187"/>
                  <a:gd name="T58" fmla="*/ 767 w 767"/>
                  <a:gd name="T59" fmla="*/ 225 h 1187"/>
                  <a:gd name="T60" fmla="*/ 714 w 767"/>
                  <a:gd name="T61" fmla="*/ 211 h 1187"/>
                  <a:gd name="T62" fmla="*/ 767 w 767"/>
                  <a:gd name="T63" fmla="*/ 166 h 1187"/>
                  <a:gd name="T64" fmla="*/ 714 w 767"/>
                  <a:gd name="T65" fmla="*/ 154 h 1187"/>
                  <a:gd name="T66" fmla="*/ 767 w 767"/>
                  <a:gd name="T67" fmla="*/ 0 h 1187"/>
                  <a:gd name="T68" fmla="*/ 767 w 767"/>
                  <a:gd name="T69" fmla="*/ 1187 h 1187"/>
                  <a:gd name="T70" fmla="*/ 714 w 767"/>
                  <a:gd name="T71" fmla="*/ 1102 h 1187"/>
                  <a:gd name="T72" fmla="*/ 224 w 767"/>
                  <a:gd name="T73" fmla="*/ 1054 h 1187"/>
                  <a:gd name="T74" fmla="*/ 645 w 767"/>
                  <a:gd name="T75" fmla="*/ 1054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7" h="1187">
                    <a:moveTo>
                      <a:pt x="714" y="1102"/>
                    </a:moveTo>
                    <a:lnTo>
                      <a:pt x="714" y="1090"/>
                    </a:lnTo>
                    <a:lnTo>
                      <a:pt x="767" y="1090"/>
                    </a:lnTo>
                    <a:lnTo>
                      <a:pt x="767" y="1043"/>
                    </a:lnTo>
                    <a:lnTo>
                      <a:pt x="714" y="1043"/>
                    </a:lnTo>
                    <a:lnTo>
                      <a:pt x="714" y="1031"/>
                    </a:lnTo>
                    <a:lnTo>
                      <a:pt x="767" y="1031"/>
                    </a:lnTo>
                    <a:lnTo>
                      <a:pt x="767" y="986"/>
                    </a:lnTo>
                    <a:lnTo>
                      <a:pt x="714" y="986"/>
                    </a:lnTo>
                    <a:lnTo>
                      <a:pt x="714" y="971"/>
                    </a:lnTo>
                    <a:lnTo>
                      <a:pt x="767" y="971"/>
                    </a:lnTo>
                    <a:lnTo>
                      <a:pt x="767" y="926"/>
                    </a:lnTo>
                    <a:lnTo>
                      <a:pt x="714" y="926"/>
                    </a:lnTo>
                    <a:lnTo>
                      <a:pt x="714" y="914"/>
                    </a:lnTo>
                    <a:lnTo>
                      <a:pt x="767" y="914"/>
                    </a:lnTo>
                    <a:lnTo>
                      <a:pt x="767" y="867"/>
                    </a:lnTo>
                    <a:lnTo>
                      <a:pt x="714" y="867"/>
                    </a:lnTo>
                    <a:lnTo>
                      <a:pt x="714" y="855"/>
                    </a:lnTo>
                    <a:lnTo>
                      <a:pt x="767" y="855"/>
                    </a:lnTo>
                    <a:lnTo>
                      <a:pt x="767" y="810"/>
                    </a:lnTo>
                    <a:lnTo>
                      <a:pt x="714" y="810"/>
                    </a:lnTo>
                    <a:lnTo>
                      <a:pt x="714" y="795"/>
                    </a:lnTo>
                    <a:lnTo>
                      <a:pt x="767" y="795"/>
                    </a:lnTo>
                    <a:lnTo>
                      <a:pt x="767" y="750"/>
                    </a:lnTo>
                    <a:lnTo>
                      <a:pt x="714" y="750"/>
                    </a:lnTo>
                    <a:lnTo>
                      <a:pt x="714" y="738"/>
                    </a:lnTo>
                    <a:lnTo>
                      <a:pt x="767" y="738"/>
                    </a:lnTo>
                    <a:lnTo>
                      <a:pt x="767" y="693"/>
                    </a:lnTo>
                    <a:lnTo>
                      <a:pt x="714" y="693"/>
                    </a:lnTo>
                    <a:lnTo>
                      <a:pt x="714" y="679"/>
                    </a:lnTo>
                    <a:lnTo>
                      <a:pt x="767" y="679"/>
                    </a:lnTo>
                    <a:lnTo>
                      <a:pt x="767" y="634"/>
                    </a:lnTo>
                    <a:lnTo>
                      <a:pt x="714" y="634"/>
                    </a:lnTo>
                    <a:lnTo>
                      <a:pt x="714" y="622"/>
                    </a:lnTo>
                    <a:lnTo>
                      <a:pt x="767" y="622"/>
                    </a:lnTo>
                    <a:lnTo>
                      <a:pt x="767" y="575"/>
                    </a:lnTo>
                    <a:lnTo>
                      <a:pt x="714" y="575"/>
                    </a:lnTo>
                    <a:lnTo>
                      <a:pt x="714" y="563"/>
                    </a:lnTo>
                    <a:lnTo>
                      <a:pt x="767" y="563"/>
                    </a:lnTo>
                    <a:lnTo>
                      <a:pt x="767" y="518"/>
                    </a:lnTo>
                    <a:lnTo>
                      <a:pt x="714" y="518"/>
                    </a:lnTo>
                    <a:lnTo>
                      <a:pt x="714" y="503"/>
                    </a:lnTo>
                    <a:lnTo>
                      <a:pt x="767" y="503"/>
                    </a:lnTo>
                    <a:lnTo>
                      <a:pt x="767" y="458"/>
                    </a:lnTo>
                    <a:lnTo>
                      <a:pt x="714" y="458"/>
                    </a:lnTo>
                    <a:lnTo>
                      <a:pt x="714" y="446"/>
                    </a:lnTo>
                    <a:lnTo>
                      <a:pt x="767" y="446"/>
                    </a:lnTo>
                    <a:lnTo>
                      <a:pt x="767" y="399"/>
                    </a:lnTo>
                    <a:lnTo>
                      <a:pt x="714" y="399"/>
                    </a:lnTo>
                    <a:lnTo>
                      <a:pt x="714" y="387"/>
                    </a:lnTo>
                    <a:lnTo>
                      <a:pt x="767" y="387"/>
                    </a:lnTo>
                    <a:lnTo>
                      <a:pt x="767" y="342"/>
                    </a:lnTo>
                    <a:lnTo>
                      <a:pt x="714" y="342"/>
                    </a:lnTo>
                    <a:lnTo>
                      <a:pt x="714" y="327"/>
                    </a:lnTo>
                    <a:lnTo>
                      <a:pt x="767" y="327"/>
                    </a:lnTo>
                    <a:lnTo>
                      <a:pt x="767" y="282"/>
                    </a:lnTo>
                    <a:lnTo>
                      <a:pt x="714" y="282"/>
                    </a:lnTo>
                    <a:lnTo>
                      <a:pt x="714" y="270"/>
                    </a:lnTo>
                    <a:lnTo>
                      <a:pt x="767" y="270"/>
                    </a:lnTo>
                    <a:lnTo>
                      <a:pt x="767" y="225"/>
                    </a:lnTo>
                    <a:lnTo>
                      <a:pt x="714" y="225"/>
                    </a:lnTo>
                    <a:lnTo>
                      <a:pt x="714" y="211"/>
                    </a:lnTo>
                    <a:lnTo>
                      <a:pt x="767" y="211"/>
                    </a:lnTo>
                    <a:lnTo>
                      <a:pt x="767" y="166"/>
                    </a:lnTo>
                    <a:lnTo>
                      <a:pt x="714" y="166"/>
                    </a:lnTo>
                    <a:lnTo>
                      <a:pt x="714" y="154"/>
                    </a:lnTo>
                    <a:lnTo>
                      <a:pt x="767" y="154"/>
                    </a:lnTo>
                    <a:lnTo>
                      <a:pt x="767" y="0"/>
                    </a:lnTo>
                    <a:lnTo>
                      <a:pt x="0" y="1187"/>
                    </a:lnTo>
                    <a:lnTo>
                      <a:pt x="767" y="1187"/>
                    </a:lnTo>
                    <a:lnTo>
                      <a:pt x="767" y="1102"/>
                    </a:lnTo>
                    <a:lnTo>
                      <a:pt x="714" y="1102"/>
                    </a:lnTo>
                    <a:close/>
                    <a:moveTo>
                      <a:pt x="645" y="1054"/>
                    </a:moveTo>
                    <a:lnTo>
                      <a:pt x="224" y="1054"/>
                    </a:lnTo>
                    <a:lnTo>
                      <a:pt x="645" y="401"/>
                    </a:lnTo>
                    <a:lnTo>
                      <a:pt x="645" y="1054"/>
                    </a:lnTo>
                    <a:close/>
                  </a:path>
                </a:pathLst>
              </a:custGeom>
              <a:solidFill>
                <a:schemeClr val="accent3"/>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413" name="Freeform 457"/>
              <p:cNvSpPr/>
              <p:nvPr/>
            </p:nvSpPr>
            <p:spPr bwMode="auto">
              <a:xfrm>
                <a:off x="7810500" y="1963739"/>
                <a:ext cx="1065213" cy="104775"/>
              </a:xfrm>
              <a:custGeom>
                <a:avLst/>
                <a:gdLst>
                  <a:gd name="T0" fmla="*/ 671 w 671"/>
                  <a:gd name="T1" fmla="*/ 0 h 66"/>
                  <a:gd name="T2" fmla="*/ 43 w 671"/>
                  <a:gd name="T3" fmla="*/ 0 h 66"/>
                  <a:gd name="T4" fmla="*/ 0 w 671"/>
                  <a:gd name="T5" fmla="*/ 66 h 66"/>
                  <a:gd name="T6" fmla="*/ 671 w 671"/>
                  <a:gd name="T7" fmla="*/ 66 h 66"/>
                  <a:gd name="T8" fmla="*/ 671 w 671"/>
                  <a:gd name="T9" fmla="*/ 0 h 66"/>
                </a:gdLst>
                <a:ahLst/>
                <a:cxnLst>
                  <a:cxn ang="0">
                    <a:pos x="T0" y="T1"/>
                  </a:cxn>
                  <a:cxn ang="0">
                    <a:pos x="T2" y="T3"/>
                  </a:cxn>
                  <a:cxn ang="0">
                    <a:pos x="T4" y="T5"/>
                  </a:cxn>
                  <a:cxn ang="0">
                    <a:pos x="T6" y="T7"/>
                  </a:cxn>
                  <a:cxn ang="0">
                    <a:pos x="T8" y="T9"/>
                  </a:cxn>
                </a:cxnLst>
                <a:rect l="0" t="0" r="r" b="b"/>
                <a:pathLst>
                  <a:path w="671" h="66">
                    <a:moveTo>
                      <a:pt x="671" y="0"/>
                    </a:moveTo>
                    <a:lnTo>
                      <a:pt x="43" y="0"/>
                    </a:lnTo>
                    <a:lnTo>
                      <a:pt x="0" y="66"/>
                    </a:lnTo>
                    <a:lnTo>
                      <a:pt x="671" y="66"/>
                    </a:lnTo>
                    <a:lnTo>
                      <a:pt x="671"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sp>
        <p:nvSpPr>
          <p:cNvPr id="414" name="Freeform 458"/>
          <p:cNvSpPr/>
          <p:nvPr/>
        </p:nvSpPr>
        <p:spPr bwMode="auto">
          <a:xfrm>
            <a:off x="7961486" y="2056769"/>
            <a:ext cx="1065213" cy="104775"/>
          </a:xfrm>
          <a:custGeom>
            <a:avLst/>
            <a:gdLst>
              <a:gd name="T0" fmla="*/ 671 w 671"/>
              <a:gd name="T1" fmla="*/ 0 h 66"/>
              <a:gd name="T2" fmla="*/ 43 w 671"/>
              <a:gd name="T3" fmla="*/ 0 h 66"/>
              <a:gd name="T4" fmla="*/ 0 w 671"/>
              <a:gd name="T5" fmla="*/ 66 h 66"/>
              <a:gd name="T6" fmla="*/ 671 w 671"/>
              <a:gd name="T7" fmla="*/ 66 h 66"/>
              <a:gd name="T8" fmla="*/ 671 w 671"/>
              <a:gd name="T9" fmla="*/ 0 h 66"/>
            </a:gdLst>
            <a:ahLst/>
            <a:cxnLst>
              <a:cxn ang="0">
                <a:pos x="T0" y="T1"/>
              </a:cxn>
              <a:cxn ang="0">
                <a:pos x="T2" y="T3"/>
              </a:cxn>
              <a:cxn ang="0">
                <a:pos x="T4" y="T5"/>
              </a:cxn>
              <a:cxn ang="0">
                <a:pos x="T6" y="T7"/>
              </a:cxn>
              <a:cxn ang="0">
                <a:pos x="T8" y="T9"/>
              </a:cxn>
            </a:cxnLst>
            <a:rect l="0" t="0" r="r" b="b"/>
            <a:pathLst>
              <a:path w="671" h="66">
                <a:moveTo>
                  <a:pt x="671" y="0"/>
                </a:moveTo>
                <a:lnTo>
                  <a:pt x="43" y="0"/>
                </a:lnTo>
                <a:lnTo>
                  <a:pt x="0" y="66"/>
                </a:lnTo>
                <a:lnTo>
                  <a:pt x="671" y="66"/>
                </a:lnTo>
                <a:lnTo>
                  <a:pt x="6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bg1"/>
              </a:solidFill>
              <a:latin typeface="Source Sans Pro" charset="0"/>
            </a:endParaRPr>
          </a:p>
        </p:txBody>
      </p:sp>
      <p:grpSp>
        <p:nvGrpSpPr>
          <p:cNvPr id="239" name="组合 238"/>
          <p:cNvGrpSpPr/>
          <p:nvPr/>
        </p:nvGrpSpPr>
        <p:grpSpPr>
          <a:xfrm>
            <a:off x="2753691" y="2206331"/>
            <a:ext cx="2065340" cy="746091"/>
            <a:chOff x="7155180" y="867015"/>
            <a:chExt cx="2065340" cy="746091"/>
          </a:xfrm>
        </p:grpSpPr>
        <p:sp>
          <p:nvSpPr>
            <p:cNvPr id="240" name="TextBox 13"/>
            <p:cNvSpPr txBox="1"/>
            <p:nvPr/>
          </p:nvSpPr>
          <p:spPr>
            <a:xfrm>
              <a:off x="7155180" y="867015"/>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1" name="TextBox 13"/>
            <p:cNvSpPr txBox="1"/>
            <p:nvPr/>
          </p:nvSpPr>
          <p:spPr>
            <a:xfrm>
              <a:off x="7155181" y="1189016"/>
              <a:ext cx="206533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2" name="组合 241"/>
          <p:cNvGrpSpPr/>
          <p:nvPr/>
        </p:nvGrpSpPr>
        <p:grpSpPr>
          <a:xfrm>
            <a:off x="7477939" y="4200651"/>
            <a:ext cx="2032305" cy="746091"/>
            <a:chOff x="3128211" y="867015"/>
            <a:chExt cx="2032305" cy="746091"/>
          </a:xfrm>
        </p:grpSpPr>
        <p:sp>
          <p:nvSpPr>
            <p:cNvPr id="243" name="TextBox 13"/>
            <p:cNvSpPr txBox="1"/>
            <p:nvPr/>
          </p:nvSpPr>
          <p:spPr>
            <a:xfrm>
              <a:off x="3865229" y="867015"/>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4" name="TextBox 13"/>
            <p:cNvSpPr txBox="1"/>
            <p:nvPr/>
          </p:nvSpPr>
          <p:spPr>
            <a:xfrm>
              <a:off x="3128211" y="1189016"/>
              <a:ext cx="2032305"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5" name="组合 244"/>
          <p:cNvGrpSpPr/>
          <p:nvPr/>
        </p:nvGrpSpPr>
        <p:grpSpPr>
          <a:xfrm>
            <a:off x="7835449" y="2137617"/>
            <a:ext cx="2065340" cy="746091"/>
            <a:chOff x="7155180" y="867015"/>
            <a:chExt cx="2065340" cy="746091"/>
          </a:xfrm>
        </p:grpSpPr>
        <p:sp>
          <p:nvSpPr>
            <p:cNvPr id="246" name="TextBox 13"/>
            <p:cNvSpPr txBox="1"/>
            <p:nvPr/>
          </p:nvSpPr>
          <p:spPr>
            <a:xfrm>
              <a:off x="7155180" y="867015"/>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7" name="TextBox 13"/>
            <p:cNvSpPr txBox="1"/>
            <p:nvPr/>
          </p:nvSpPr>
          <p:spPr>
            <a:xfrm>
              <a:off x="7155181" y="1189016"/>
              <a:ext cx="206533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8" name="组合 247"/>
          <p:cNvGrpSpPr/>
          <p:nvPr/>
        </p:nvGrpSpPr>
        <p:grpSpPr>
          <a:xfrm>
            <a:off x="2443934" y="4558629"/>
            <a:ext cx="2032305" cy="746091"/>
            <a:chOff x="3128211" y="867015"/>
            <a:chExt cx="2032305" cy="746091"/>
          </a:xfrm>
        </p:grpSpPr>
        <p:sp>
          <p:nvSpPr>
            <p:cNvPr id="249" name="TextBox 13"/>
            <p:cNvSpPr txBox="1"/>
            <p:nvPr/>
          </p:nvSpPr>
          <p:spPr>
            <a:xfrm>
              <a:off x="3865229" y="867015"/>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0" name="TextBox 13"/>
            <p:cNvSpPr txBox="1"/>
            <p:nvPr/>
          </p:nvSpPr>
          <p:spPr>
            <a:xfrm>
              <a:off x="3128211" y="1189016"/>
              <a:ext cx="2032305"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51" name="组合 250"/>
          <p:cNvGrpSpPr/>
          <p:nvPr/>
        </p:nvGrpSpPr>
        <p:grpSpPr>
          <a:xfrm>
            <a:off x="-16256" y="406400"/>
            <a:ext cx="3588680" cy="741496"/>
            <a:chOff x="-16256" y="243840"/>
            <a:chExt cx="3588680" cy="741496"/>
          </a:xfrm>
        </p:grpSpPr>
        <p:sp>
          <p:nvSpPr>
            <p:cNvPr id="252"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253" name="组合 252"/>
            <p:cNvGrpSpPr/>
            <p:nvPr/>
          </p:nvGrpSpPr>
          <p:grpSpPr>
            <a:xfrm>
              <a:off x="-16256" y="243840"/>
              <a:ext cx="3236976" cy="597408"/>
              <a:chOff x="-16256" y="243840"/>
              <a:chExt cx="3236976" cy="597408"/>
            </a:xfrm>
          </p:grpSpPr>
          <p:sp>
            <p:nvSpPr>
              <p:cNvPr id="254"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55" name="文本框 254"/>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工作计划展望</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1766977" y="3847381"/>
            <a:ext cx="2839741" cy="1517650"/>
          </a:xfrm>
          <a:custGeom>
            <a:avLst/>
            <a:gdLst>
              <a:gd name="T0" fmla="*/ 174 w 1743"/>
              <a:gd name="T1" fmla="*/ 250 h 930"/>
              <a:gd name="T2" fmla="*/ 377 w 1743"/>
              <a:gd name="T3" fmla="*/ 77 h 930"/>
              <a:gd name="T4" fmla="*/ 529 w 1743"/>
              <a:gd name="T5" fmla="*/ 147 h 930"/>
              <a:gd name="T6" fmla="*/ 797 w 1743"/>
              <a:gd name="T7" fmla="*/ 0 h 930"/>
              <a:gd name="T8" fmla="*/ 1061 w 1743"/>
              <a:gd name="T9" fmla="*/ 132 h 930"/>
              <a:gd name="T10" fmla="*/ 1285 w 1743"/>
              <a:gd name="T11" fmla="*/ 71 h 930"/>
              <a:gd name="T12" fmla="*/ 1543 w 1743"/>
              <a:gd name="T13" fmla="*/ 184 h 930"/>
              <a:gd name="T14" fmla="*/ 1743 w 1743"/>
              <a:gd name="T15" fmla="*/ 397 h 930"/>
              <a:gd name="T16" fmla="*/ 1542 w 1743"/>
              <a:gd name="T17" fmla="*/ 611 h 930"/>
              <a:gd name="T18" fmla="*/ 1505 w 1743"/>
              <a:gd name="T19" fmla="*/ 607 h 930"/>
              <a:gd name="T20" fmla="*/ 1292 w 1743"/>
              <a:gd name="T21" fmla="*/ 816 h 930"/>
              <a:gd name="T22" fmla="*/ 1228 w 1743"/>
              <a:gd name="T23" fmla="*/ 806 h 930"/>
              <a:gd name="T24" fmla="*/ 1025 w 1743"/>
              <a:gd name="T25" fmla="*/ 930 h 930"/>
              <a:gd name="T26" fmla="*/ 859 w 1743"/>
              <a:gd name="T27" fmla="*/ 856 h 930"/>
              <a:gd name="T28" fmla="*/ 630 w 1743"/>
              <a:gd name="T29" fmla="*/ 925 h 930"/>
              <a:gd name="T30" fmla="*/ 431 w 1743"/>
              <a:gd name="T31" fmla="*/ 874 h 930"/>
              <a:gd name="T32" fmla="*/ 409 w 1743"/>
              <a:gd name="T33" fmla="*/ 876 h 930"/>
              <a:gd name="T34" fmla="*/ 219 w 1743"/>
              <a:gd name="T35" fmla="*/ 670 h 930"/>
              <a:gd name="T36" fmla="*/ 214 w 1743"/>
              <a:gd name="T37" fmla="*/ 670 h 930"/>
              <a:gd name="T38" fmla="*/ 0 w 1743"/>
              <a:gd name="T39" fmla="*/ 458 h 930"/>
              <a:gd name="T40" fmla="*/ 174 w 1743"/>
              <a:gd name="T41" fmla="*/ 25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43" h="930">
                <a:moveTo>
                  <a:pt x="174" y="250"/>
                </a:moveTo>
                <a:cubicBezTo>
                  <a:pt x="193" y="152"/>
                  <a:pt x="277" y="77"/>
                  <a:pt x="377" y="77"/>
                </a:cubicBezTo>
                <a:cubicBezTo>
                  <a:pt x="437" y="77"/>
                  <a:pt x="491" y="104"/>
                  <a:pt x="529" y="147"/>
                </a:cubicBezTo>
                <a:cubicBezTo>
                  <a:pt x="544" y="65"/>
                  <a:pt x="658" y="0"/>
                  <a:pt x="797" y="0"/>
                </a:cubicBezTo>
                <a:cubicBezTo>
                  <a:pt x="927" y="0"/>
                  <a:pt x="1036" y="57"/>
                  <a:pt x="1061" y="132"/>
                </a:cubicBezTo>
                <a:cubicBezTo>
                  <a:pt x="1107" y="96"/>
                  <a:pt x="1190" y="71"/>
                  <a:pt x="1285" y="71"/>
                </a:cubicBezTo>
                <a:cubicBezTo>
                  <a:pt x="1420" y="71"/>
                  <a:pt x="1531" y="121"/>
                  <a:pt x="1543" y="184"/>
                </a:cubicBezTo>
                <a:cubicBezTo>
                  <a:pt x="1654" y="184"/>
                  <a:pt x="1743" y="279"/>
                  <a:pt x="1743" y="397"/>
                </a:cubicBezTo>
                <a:cubicBezTo>
                  <a:pt x="1743" y="515"/>
                  <a:pt x="1653" y="611"/>
                  <a:pt x="1542" y="611"/>
                </a:cubicBezTo>
                <a:cubicBezTo>
                  <a:pt x="1530" y="611"/>
                  <a:pt x="1517" y="610"/>
                  <a:pt x="1505" y="607"/>
                </a:cubicBezTo>
                <a:cubicBezTo>
                  <a:pt x="1495" y="724"/>
                  <a:pt x="1404" y="816"/>
                  <a:pt x="1292" y="816"/>
                </a:cubicBezTo>
                <a:cubicBezTo>
                  <a:pt x="1270" y="816"/>
                  <a:pt x="1248" y="813"/>
                  <a:pt x="1228" y="806"/>
                </a:cubicBezTo>
                <a:cubicBezTo>
                  <a:pt x="1187" y="880"/>
                  <a:pt x="1111" y="930"/>
                  <a:pt x="1025" y="930"/>
                </a:cubicBezTo>
                <a:cubicBezTo>
                  <a:pt x="960" y="930"/>
                  <a:pt x="902" y="902"/>
                  <a:pt x="859" y="856"/>
                </a:cubicBezTo>
                <a:cubicBezTo>
                  <a:pt x="797" y="899"/>
                  <a:pt x="718" y="925"/>
                  <a:pt x="630" y="925"/>
                </a:cubicBezTo>
                <a:cubicBezTo>
                  <a:pt x="557" y="925"/>
                  <a:pt x="488" y="906"/>
                  <a:pt x="431" y="874"/>
                </a:cubicBezTo>
                <a:cubicBezTo>
                  <a:pt x="424" y="875"/>
                  <a:pt x="416" y="876"/>
                  <a:pt x="409" y="876"/>
                </a:cubicBezTo>
                <a:cubicBezTo>
                  <a:pt x="306" y="876"/>
                  <a:pt x="222" y="784"/>
                  <a:pt x="219" y="670"/>
                </a:cubicBezTo>
                <a:cubicBezTo>
                  <a:pt x="214" y="670"/>
                  <a:pt x="214" y="670"/>
                  <a:pt x="214" y="670"/>
                </a:cubicBezTo>
                <a:cubicBezTo>
                  <a:pt x="96" y="670"/>
                  <a:pt x="0" y="575"/>
                  <a:pt x="0" y="458"/>
                </a:cubicBezTo>
                <a:cubicBezTo>
                  <a:pt x="0" y="355"/>
                  <a:pt x="75" y="269"/>
                  <a:pt x="174" y="250"/>
                </a:cubicBezTo>
                <a:close/>
              </a:path>
            </a:pathLst>
          </a:custGeom>
          <a:solidFill>
            <a:schemeClr val="accent1"/>
          </a:solidFill>
          <a:ln>
            <a:noFill/>
          </a:ln>
        </p:spPr>
        <p:txBody>
          <a:bodyPr vert="horz" wrap="square" lIns="91440" tIns="45720" rIns="91440" bIns="45720" numCol="1" anchor="t" anchorCtr="0" compatLnSpc="1"/>
          <a:lstStyle/>
          <a:p>
            <a:endParaRPr lang="id-ID"/>
          </a:p>
        </p:txBody>
      </p:sp>
      <p:sp>
        <p:nvSpPr>
          <p:cNvPr id="8" name="Freeform 7"/>
          <p:cNvSpPr>
            <a:spLocks noEditPoints="1"/>
          </p:cNvSpPr>
          <p:nvPr/>
        </p:nvSpPr>
        <p:spPr bwMode="auto">
          <a:xfrm>
            <a:off x="5131477" y="4472992"/>
            <a:ext cx="2003289" cy="2386100"/>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solidFill>
            <a:srgbClr val="00CCCC"/>
          </a:solidFill>
          <a:ln>
            <a:noFill/>
          </a:ln>
        </p:spPr>
        <p:txBody>
          <a:bodyPr vert="horz" wrap="square" lIns="121920" tIns="60960" rIns="121920" bIns="6096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id-ID" sz="2400"/>
          </a:p>
        </p:txBody>
      </p:sp>
      <p:sp>
        <p:nvSpPr>
          <p:cNvPr id="9" name="Freeform 5"/>
          <p:cNvSpPr/>
          <p:nvPr/>
        </p:nvSpPr>
        <p:spPr bwMode="auto">
          <a:xfrm>
            <a:off x="3394495" y="1679276"/>
            <a:ext cx="2839741" cy="1517650"/>
          </a:xfrm>
          <a:custGeom>
            <a:avLst/>
            <a:gdLst>
              <a:gd name="T0" fmla="*/ 174 w 1743"/>
              <a:gd name="T1" fmla="*/ 250 h 930"/>
              <a:gd name="T2" fmla="*/ 377 w 1743"/>
              <a:gd name="T3" fmla="*/ 77 h 930"/>
              <a:gd name="T4" fmla="*/ 529 w 1743"/>
              <a:gd name="T5" fmla="*/ 147 h 930"/>
              <a:gd name="T6" fmla="*/ 797 w 1743"/>
              <a:gd name="T7" fmla="*/ 0 h 930"/>
              <a:gd name="T8" fmla="*/ 1061 w 1743"/>
              <a:gd name="T9" fmla="*/ 132 h 930"/>
              <a:gd name="T10" fmla="*/ 1285 w 1743"/>
              <a:gd name="T11" fmla="*/ 71 h 930"/>
              <a:gd name="T12" fmla="*/ 1543 w 1743"/>
              <a:gd name="T13" fmla="*/ 184 h 930"/>
              <a:gd name="T14" fmla="*/ 1743 w 1743"/>
              <a:gd name="T15" fmla="*/ 397 h 930"/>
              <a:gd name="T16" fmla="*/ 1542 w 1743"/>
              <a:gd name="T17" fmla="*/ 611 h 930"/>
              <a:gd name="T18" fmla="*/ 1505 w 1743"/>
              <a:gd name="T19" fmla="*/ 607 h 930"/>
              <a:gd name="T20" fmla="*/ 1292 w 1743"/>
              <a:gd name="T21" fmla="*/ 816 h 930"/>
              <a:gd name="T22" fmla="*/ 1228 w 1743"/>
              <a:gd name="T23" fmla="*/ 806 h 930"/>
              <a:gd name="T24" fmla="*/ 1025 w 1743"/>
              <a:gd name="T25" fmla="*/ 930 h 930"/>
              <a:gd name="T26" fmla="*/ 859 w 1743"/>
              <a:gd name="T27" fmla="*/ 856 h 930"/>
              <a:gd name="T28" fmla="*/ 630 w 1743"/>
              <a:gd name="T29" fmla="*/ 925 h 930"/>
              <a:gd name="T30" fmla="*/ 431 w 1743"/>
              <a:gd name="T31" fmla="*/ 874 h 930"/>
              <a:gd name="T32" fmla="*/ 409 w 1743"/>
              <a:gd name="T33" fmla="*/ 876 h 930"/>
              <a:gd name="T34" fmla="*/ 219 w 1743"/>
              <a:gd name="T35" fmla="*/ 670 h 930"/>
              <a:gd name="T36" fmla="*/ 214 w 1743"/>
              <a:gd name="T37" fmla="*/ 670 h 930"/>
              <a:gd name="T38" fmla="*/ 0 w 1743"/>
              <a:gd name="T39" fmla="*/ 458 h 930"/>
              <a:gd name="T40" fmla="*/ 174 w 1743"/>
              <a:gd name="T41" fmla="*/ 25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43" h="930">
                <a:moveTo>
                  <a:pt x="174" y="250"/>
                </a:moveTo>
                <a:cubicBezTo>
                  <a:pt x="193" y="152"/>
                  <a:pt x="277" y="77"/>
                  <a:pt x="377" y="77"/>
                </a:cubicBezTo>
                <a:cubicBezTo>
                  <a:pt x="437" y="77"/>
                  <a:pt x="491" y="104"/>
                  <a:pt x="529" y="147"/>
                </a:cubicBezTo>
                <a:cubicBezTo>
                  <a:pt x="544" y="65"/>
                  <a:pt x="658" y="0"/>
                  <a:pt x="797" y="0"/>
                </a:cubicBezTo>
                <a:cubicBezTo>
                  <a:pt x="927" y="0"/>
                  <a:pt x="1036" y="57"/>
                  <a:pt x="1061" y="132"/>
                </a:cubicBezTo>
                <a:cubicBezTo>
                  <a:pt x="1107" y="96"/>
                  <a:pt x="1190" y="71"/>
                  <a:pt x="1285" y="71"/>
                </a:cubicBezTo>
                <a:cubicBezTo>
                  <a:pt x="1420" y="71"/>
                  <a:pt x="1531" y="121"/>
                  <a:pt x="1543" y="184"/>
                </a:cubicBezTo>
                <a:cubicBezTo>
                  <a:pt x="1654" y="184"/>
                  <a:pt x="1743" y="279"/>
                  <a:pt x="1743" y="397"/>
                </a:cubicBezTo>
                <a:cubicBezTo>
                  <a:pt x="1743" y="515"/>
                  <a:pt x="1653" y="611"/>
                  <a:pt x="1542" y="611"/>
                </a:cubicBezTo>
                <a:cubicBezTo>
                  <a:pt x="1530" y="611"/>
                  <a:pt x="1517" y="610"/>
                  <a:pt x="1505" y="607"/>
                </a:cubicBezTo>
                <a:cubicBezTo>
                  <a:pt x="1495" y="724"/>
                  <a:pt x="1404" y="816"/>
                  <a:pt x="1292" y="816"/>
                </a:cubicBezTo>
                <a:cubicBezTo>
                  <a:pt x="1270" y="816"/>
                  <a:pt x="1248" y="813"/>
                  <a:pt x="1228" y="806"/>
                </a:cubicBezTo>
                <a:cubicBezTo>
                  <a:pt x="1187" y="880"/>
                  <a:pt x="1111" y="930"/>
                  <a:pt x="1025" y="930"/>
                </a:cubicBezTo>
                <a:cubicBezTo>
                  <a:pt x="960" y="930"/>
                  <a:pt x="902" y="902"/>
                  <a:pt x="859" y="856"/>
                </a:cubicBezTo>
                <a:cubicBezTo>
                  <a:pt x="797" y="899"/>
                  <a:pt x="718" y="925"/>
                  <a:pt x="630" y="925"/>
                </a:cubicBezTo>
                <a:cubicBezTo>
                  <a:pt x="557" y="925"/>
                  <a:pt x="488" y="906"/>
                  <a:pt x="431" y="874"/>
                </a:cubicBezTo>
                <a:cubicBezTo>
                  <a:pt x="424" y="875"/>
                  <a:pt x="416" y="876"/>
                  <a:pt x="409" y="876"/>
                </a:cubicBezTo>
                <a:cubicBezTo>
                  <a:pt x="306" y="876"/>
                  <a:pt x="222" y="784"/>
                  <a:pt x="219" y="670"/>
                </a:cubicBezTo>
                <a:cubicBezTo>
                  <a:pt x="214" y="670"/>
                  <a:pt x="214" y="670"/>
                  <a:pt x="214" y="670"/>
                </a:cubicBezTo>
                <a:cubicBezTo>
                  <a:pt x="96" y="670"/>
                  <a:pt x="0" y="575"/>
                  <a:pt x="0" y="458"/>
                </a:cubicBezTo>
                <a:cubicBezTo>
                  <a:pt x="0" y="355"/>
                  <a:pt x="75" y="269"/>
                  <a:pt x="174" y="250"/>
                </a:cubicBezTo>
                <a:close/>
              </a:path>
            </a:pathLst>
          </a:custGeom>
          <a:solidFill>
            <a:schemeClr val="accent2"/>
          </a:solidFill>
          <a:ln>
            <a:noFill/>
          </a:ln>
        </p:spPr>
        <p:txBody>
          <a:bodyPr vert="horz" wrap="square" lIns="91440" tIns="45720" rIns="91440" bIns="45720" numCol="1" anchor="t" anchorCtr="0" compatLnSpc="1"/>
          <a:lstStyle/>
          <a:p>
            <a:endParaRPr lang="id-ID"/>
          </a:p>
        </p:txBody>
      </p:sp>
      <p:sp>
        <p:nvSpPr>
          <p:cNvPr id="10" name="Freeform 5"/>
          <p:cNvSpPr/>
          <p:nvPr/>
        </p:nvSpPr>
        <p:spPr bwMode="auto">
          <a:xfrm flipH="1">
            <a:off x="6678283" y="1952476"/>
            <a:ext cx="2839741" cy="1517650"/>
          </a:xfrm>
          <a:custGeom>
            <a:avLst/>
            <a:gdLst>
              <a:gd name="T0" fmla="*/ 174 w 1743"/>
              <a:gd name="T1" fmla="*/ 250 h 930"/>
              <a:gd name="T2" fmla="*/ 377 w 1743"/>
              <a:gd name="T3" fmla="*/ 77 h 930"/>
              <a:gd name="T4" fmla="*/ 529 w 1743"/>
              <a:gd name="T5" fmla="*/ 147 h 930"/>
              <a:gd name="T6" fmla="*/ 797 w 1743"/>
              <a:gd name="T7" fmla="*/ 0 h 930"/>
              <a:gd name="T8" fmla="*/ 1061 w 1743"/>
              <a:gd name="T9" fmla="*/ 132 h 930"/>
              <a:gd name="T10" fmla="*/ 1285 w 1743"/>
              <a:gd name="T11" fmla="*/ 71 h 930"/>
              <a:gd name="T12" fmla="*/ 1543 w 1743"/>
              <a:gd name="T13" fmla="*/ 184 h 930"/>
              <a:gd name="T14" fmla="*/ 1743 w 1743"/>
              <a:gd name="T15" fmla="*/ 397 h 930"/>
              <a:gd name="T16" fmla="*/ 1542 w 1743"/>
              <a:gd name="T17" fmla="*/ 611 h 930"/>
              <a:gd name="T18" fmla="*/ 1505 w 1743"/>
              <a:gd name="T19" fmla="*/ 607 h 930"/>
              <a:gd name="T20" fmla="*/ 1292 w 1743"/>
              <a:gd name="T21" fmla="*/ 816 h 930"/>
              <a:gd name="T22" fmla="*/ 1228 w 1743"/>
              <a:gd name="T23" fmla="*/ 806 h 930"/>
              <a:gd name="T24" fmla="*/ 1025 w 1743"/>
              <a:gd name="T25" fmla="*/ 930 h 930"/>
              <a:gd name="T26" fmla="*/ 859 w 1743"/>
              <a:gd name="T27" fmla="*/ 856 h 930"/>
              <a:gd name="T28" fmla="*/ 630 w 1743"/>
              <a:gd name="T29" fmla="*/ 925 h 930"/>
              <a:gd name="T30" fmla="*/ 431 w 1743"/>
              <a:gd name="T31" fmla="*/ 874 h 930"/>
              <a:gd name="T32" fmla="*/ 409 w 1743"/>
              <a:gd name="T33" fmla="*/ 876 h 930"/>
              <a:gd name="T34" fmla="*/ 219 w 1743"/>
              <a:gd name="T35" fmla="*/ 670 h 930"/>
              <a:gd name="T36" fmla="*/ 214 w 1743"/>
              <a:gd name="T37" fmla="*/ 670 h 930"/>
              <a:gd name="T38" fmla="*/ 0 w 1743"/>
              <a:gd name="T39" fmla="*/ 458 h 930"/>
              <a:gd name="T40" fmla="*/ 174 w 1743"/>
              <a:gd name="T41" fmla="*/ 25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43" h="930">
                <a:moveTo>
                  <a:pt x="174" y="250"/>
                </a:moveTo>
                <a:cubicBezTo>
                  <a:pt x="193" y="152"/>
                  <a:pt x="277" y="77"/>
                  <a:pt x="377" y="77"/>
                </a:cubicBezTo>
                <a:cubicBezTo>
                  <a:pt x="437" y="77"/>
                  <a:pt x="491" y="104"/>
                  <a:pt x="529" y="147"/>
                </a:cubicBezTo>
                <a:cubicBezTo>
                  <a:pt x="544" y="65"/>
                  <a:pt x="658" y="0"/>
                  <a:pt x="797" y="0"/>
                </a:cubicBezTo>
                <a:cubicBezTo>
                  <a:pt x="927" y="0"/>
                  <a:pt x="1036" y="57"/>
                  <a:pt x="1061" y="132"/>
                </a:cubicBezTo>
                <a:cubicBezTo>
                  <a:pt x="1107" y="96"/>
                  <a:pt x="1190" y="71"/>
                  <a:pt x="1285" y="71"/>
                </a:cubicBezTo>
                <a:cubicBezTo>
                  <a:pt x="1420" y="71"/>
                  <a:pt x="1531" y="121"/>
                  <a:pt x="1543" y="184"/>
                </a:cubicBezTo>
                <a:cubicBezTo>
                  <a:pt x="1654" y="184"/>
                  <a:pt x="1743" y="279"/>
                  <a:pt x="1743" y="397"/>
                </a:cubicBezTo>
                <a:cubicBezTo>
                  <a:pt x="1743" y="515"/>
                  <a:pt x="1653" y="611"/>
                  <a:pt x="1542" y="611"/>
                </a:cubicBezTo>
                <a:cubicBezTo>
                  <a:pt x="1530" y="611"/>
                  <a:pt x="1517" y="610"/>
                  <a:pt x="1505" y="607"/>
                </a:cubicBezTo>
                <a:cubicBezTo>
                  <a:pt x="1495" y="724"/>
                  <a:pt x="1404" y="816"/>
                  <a:pt x="1292" y="816"/>
                </a:cubicBezTo>
                <a:cubicBezTo>
                  <a:pt x="1270" y="816"/>
                  <a:pt x="1248" y="813"/>
                  <a:pt x="1228" y="806"/>
                </a:cubicBezTo>
                <a:cubicBezTo>
                  <a:pt x="1187" y="880"/>
                  <a:pt x="1111" y="930"/>
                  <a:pt x="1025" y="930"/>
                </a:cubicBezTo>
                <a:cubicBezTo>
                  <a:pt x="960" y="930"/>
                  <a:pt x="902" y="902"/>
                  <a:pt x="859" y="856"/>
                </a:cubicBezTo>
                <a:cubicBezTo>
                  <a:pt x="797" y="899"/>
                  <a:pt x="718" y="925"/>
                  <a:pt x="630" y="925"/>
                </a:cubicBezTo>
                <a:cubicBezTo>
                  <a:pt x="557" y="925"/>
                  <a:pt x="488" y="906"/>
                  <a:pt x="431" y="874"/>
                </a:cubicBezTo>
                <a:cubicBezTo>
                  <a:pt x="424" y="875"/>
                  <a:pt x="416" y="876"/>
                  <a:pt x="409" y="876"/>
                </a:cubicBezTo>
                <a:cubicBezTo>
                  <a:pt x="306" y="876"/>
                  <a:pt x="222" y="784"/>
                  <a:pt x="219" y="670"/>
                </a:cubicBezTo>
                <a:cubicBezTo>
                  <a:pt x="214" y="670"/>
                  <a:pt x="214" y="670"/>
                  <a:pt x="214" y="670"/>
                </a:cubicBezTo>
                <a:cubicBezTo>
                  <a:pt x="96" y="670"/>
                  <a:pt x="0" y="575"/>
                  <a:pt x="0" y="458"/>
                </a:cubicBezTo>
                <a:cubicBezTo>
                  <a:pt x="0" y="355"/>
                  <a:pt x="75" y="269"/>
                  <a:pt x="174" y="250"/>
                </a:cubicBezTo>
                <a:close/>
              </a:path>
            </a:pathLst>
          </a:custGeom>
          <a:solidFill>
            <a:schemeClr val="accent3"/>
          </a:solidFill>
          <a:ln>
            <a:noFill/>
          </a:ln>
        </p:spPr>
        <p:txBody>
          <a:bodyPr vert="horz" wrap="square" lIns="91440" tIns="45720" rIns="91440" bIns="45720" numCol="1" anchor="t" anchorCtr="0" compatLnSpc="1"/>
          <a:lstStyle/>
          <a:p>
            <a:endParaRPr lang="id-ID"/>
          </a:p>
        </p:txBody>
      </p:sp>
      <p:sp>
        <p:nvSpPr>
          <p:cNvPr id="11" name="Freeform 5"/>
          <p:cNvSpPr/>
          <p:nvPr/>
        </p:nvSpPr>
        <p:spPr bwMode="auto">
          <a:xfrm>
            <a:off x="7857228" y="3950927"/>
            <a:ext cx="2839741" cy="1517650"/>
          </a:xfrm>
          <a:custGeom>
            <a:avLst/>
            <a:gdLst>
              <a:gd name="T0" fmla="*/ 174 w 1743"/>
              <a:gd name="T1" fmla="*/ 250 h 930"/>
              <a:gd name="T2" fmla="*/ 377 w 1743"/>
              <a:gd name="T3" fmla="*/ 77 h 930"/>
              <a:gd name="T4" fmla="*/ 529 w 1743"/>
              <a:gd name="T5" fmla="*/ 147 h 930"/>
              <a:gd name="T6" fmla="*/ 797 w 1743"/>
              <a:gd name="T7" fmla="*/ 0 h 930"/>
              <a:gd name="T8" fmla="*/ 1061 w 1743"/>
              <a:gd name="T9" fmla="*/ 132 h 930"/>
              <a:gd name="T10" fmla="*/ 1285 w 1743"/>
              <a:gd name="T11" fmla="*/ 71 h 930"/>
              <a:gd name="T12" fmla="*/ 1543 w 1743"/>
              <a:gd name="T13" fmla="*/ 184 h 930"/>
              <a:gd name="T14" fmla="*/ 1743 w 1743"/>
              <a:gd name="T15" fmla="*/ 397 h 930"/>
              <a:gd name="T16" fmla="*/ 1542 w 1743"/>
              <a:gd name="T17" fmla="*/ 611 h 930"/>
              <a:gd name="T18" fmla="*/ 1505 w 1743"/>
              <a:gd name="T19" fmla="*/ 607 h 930"/>
              <a:gd name="T20" fmla="*/ 1292 w 1743"/>
              <a:gd name="T21" fmla="*/ 816 h 930"/>
              <a:gd name="T22" fmla="*/ 1228 w 1743"/>
              <a:gd name="T23" fmla="*/ 806 h 930"/>
              <a:gd name="T24" fmla="*/ 1025 w 1743"/>
              <a:gd name="T25" fmla="*/ 930 h 930"/>
              <a:gd name="T26" fmla="*/ 859 w 1743"/>
              <a:gd name="T27" fmla="*/ 856 h 930"/>
              <a:gd name="T28" fmla="*/ 630 w 1743"/>
              <a:gd name="T29" fmla="*/ 925 h 930"/>
              <a:gd name="T30" fmla="*/ 431 w 1743"/>
              <a:gd name="T31" fmla="*/ 874 h 930"/>
              <a:gd name="T32" fmla="*/ 409 w 1743"/>
              <a:gd name="T33" fmla="*/ 876 h 930"/>
              <a:gd name="T34" fmla="*/ 219 w 1743"/>
              <a:gd name="T35" fmla="*/ 670 h 930"/>
              <a:gd name="T36" fmla="*/ 214 w 1743"/>
              <a:gd name="T37" fmla="*/ 670 h 930"/>
              <a:gd name="T38" fmla="*/ 0 w 1743"/>
              <a:gd name="T39" fmla="*/ 458 h 930"/>
              <a:gd name="T40" fmla="*/ 174 w 1743"/>
              <a:gd name="T41" fmla="*/ 25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43" h="930">
                <a:moveTo>
                  <a:pt x="174" y="250"/>
                </a:moveTo>
                <a:cubicBezTo>
                  <a:pt x="193" y="152"/>
                  <a:pt x="277" y="77"/>
                  <a:pt x="377" y="77"/>
                </a:cubicBezTo>
                <a:cubicBezTo>
                  <a:pt x="437" y="77"/>
                  <a:pt x="491" y="104"/>
                  <a:pt x="529" y="147"/>
                </a:cubicBezTo>
                <a:cubicBezTo>
                  <a:pt x="544" y="65"/>
                  <a:pt x="658" y="0"/>
                  <a:pt x="797" y="0"/>
                </a:cubicBezTo>
                <a:cubicBezTo>
                  <a:pt x="927" y="0"/>
                  <a:pt x="1036" y="57"/>
                  <a:pt x="1061" y="132"/>
                </a:cubicBezTo>
                <a:cubicBezTo>
                  <a:pt x="1107" y="96"/>
                  <a:pt x="1190" y="71"/>
                  <a:pt x="1285" y="71"/>
                </a:cubicBezTo>
                <a:cubicBezTo>
                  <a:pt x="1420" y="71"/>
                  <a:pt x="1531" y="121"/>
                  <a:pt x="1543" y="184"/>
                </a:cubicBezTo>
                <a:cubicBezTo>
                  <a:pt x="1654" y="184"/>
                  <a:pt x="1743" y="279"/>
                  <a:pt x="1743" y="397"/>
                </a:cubicBezTo>
                <a:cubicBezTo>
                  <a:pt x="1743" y="515"/>
                  <a:pt x="1653" y="611"/>
                  <a:pt x="1542" y="611"/>
                </a:cubicBezTo>
                <a:cubicBezTo>
                  <a:pt x="1530" y="611"/>
                  <a:pt x="1517" y="610"/>
                  <a:pt x="1505" y="607"/>
                </a:cubicBezTo>
                <a:cubicBezTo>
                  <a:pt x="1495" y="724"/>
                  <a:pt x="1404" y="816"/>
                  <a:pt x="1292" y="816"/>
                </a:cubicBezTo>
                <a:cubicBezTo>
                  <a:pt x="1270" y="816"/>
                  <a:pt x="1248" y="813"/>
                  <a:pt x="1228" y="806"/>
                </a:cubicBezTo>
                <a:cubicBezTo>
                  <a:pt x="1187" y="880"/>
                  <a:pt x="1111" y="930"/>
                  <a:pt x="1025" y="930"/>
                </a:cubicBezTo>
                <a:cubicBezTo>
                  <a:pt x="960" y="930"/>
                  <a:pt x="902" y="902"/>
                  <a:pt x="859" y="856"/>
                </a:cubicBezTo>
                <a:cubicBezTo>
                  <a:pt x="797" y="899"/>
                  <a:pt x="718" y="925"/>
                  <a:pt x="630" y="925"/>
                </a:cubicBezTo>
                <a:cubicBezTo>
                  <a:pt x="557" y="925"/>
                  <a:pt x="488" y="906"/>
                  <a:pt x="431" y="874"/>
                </a:cubicBezTo>
                <a:cubicBezTo>
                  <a:pt x="424" y="875"/>
                  <a:pt x="416" y="876"/>
                  <a:pt x="409" y="876"/>
                </a:cubicBezTo>
                <a:cubicBezTo>
                  <a:pt x="306" y="876"/>
                  <a:pt x="222" y="784"/>
                  <a:pt x="219" y="670"/>
                </a:cubicBezTo>
                <a:cubicBezTo>
                  <a:pt x="214" y="670"/>
                  <a:pt x="214" y="670"/>
                  <a:pt x="214" y="670"/>
                </a:cubicBezTo>
                <a:cubicBezTo>
                  <a:pt x="96" y="670"/>
                  <a:pt x="0" y="575"/>
                  <a:pt x="0" y="458"/>
                </a:cubicBezTo>
                <a:cubicBezTo>
                  <a:pt x="0" y="355"/>
                  <a:pt x="75" y="269"/>
                  <a:pt x="174" y="250"/>
                </a:cubicBezTo>
                <a:close/>
              </a:path>
            </a:pathLst>
          </a:custGeom>
          <a:solidFill>
            <a:schemeClr val="accent4"/>
          </a:solidFill>
          <a:ln>
            <a:noFill/>
          </a:ln>
        </p:spPr>
        <p:txBody>
          <a:bodyPr vert="horz" wrap="square" lIns="91440" tIns="45720" rIns="91440" bIns="45720" numCol="1" anchor="t" anchorCtr="0" compatLnSpc="1"/>
          <a:lstStyle/>
          <a:p>
            <a:endParaRPr lang="id-ID"/>
          </a:p>
        </p:txBody>
      </p:sp>
      <p:sp>
        <p:nvSpPr>
          <p:cNvPr id="12" name="Oval 11"/>
          <p:cNvSpPr/>
          <p:nvPr/>
        </p:nvSpPr>
        <p:spPr>
          <a:xfrm>
            <a:off x="4002657" y="5236234"/>
            <a:ext cx="414068" cy="4140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12"/>
          <p:cNvSpPr/>
          <p:nvPr/>
        </p:nvSpPr>
        <p:spPr>
          <a:xfrm>
            <a:off x="4505862" y="5466271"/>
            <a:ext cx="313427" cy="3134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p:cNvSpPr/>
          <p:nvPr/>
        </p:nvSpPr>
        <p:spPr>
          <a:xfrm>
            <a:off x="4922806" y="5549661"/>
            <a:ext cx="230038" cy="2300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p:cNvSpPr/>
          <p:nvPr/>
        </p:nvSpPr>
        <p:spPr>
          <a:xfrm flipH="1">
            <a:off x="7643002" y="5181600"/>
            <a:ext cx="414068" cy="4140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p:cNvSpPr/>
          <p:nvPr/>
        </p:nvSpPr>
        <p:spPr>
          <a:xfrm flipH="1">
            <a:off x="7240438" y="5411637"/>
            <a:ext cx="313427" cy="31342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6"/>
          <p:cNvSpPr/>
          <p:nvPr/>
        </p:nvSpPr>
        <p:spPr>
          <a:xfrm flipH="1">
            <a:off x="6906883" y="5495027"/>
            <a:ext cx="230038" cy="2300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Freeform 9"/>
          <p:cNvSpPr/>
          <p:nvPr/>
        </p:nvSpPr>
        <p:spPr bwMode="auto">
          <a:xfrm rot="7607979">
            <a:off x="9210031" y="3182280"/>
            <a:ext cx="566816" cy="679210"/>
          </a:xfrm>
          <a:custGeom>
            <a:avLst/>
            <a:gdLst>
              <a:gd name="T0" fmla="*/ 694 w 787"/>
              <a:gd name="T1" fmla="*/ 212 h 942"/>
              <a:gd name="T2" fmla="*/ 600 w 787"/>
              <a:gd name="T3" fmla="*/ 386 h 942"/>
              <a:gd name="T4" fmla="*/ 596 w 787"/>
              <a:gd name="T5" fmla="*/ 401 h 942"/>
              <a:gd name="T6" fmla="*/ 641 w 787"/>
              <a:gd name="T7" fmla="*/ 401 h 942"/>
              <a:gd name="T8" fmla="*/ 651 w 787"/>
              <a:gd name="T9" fmla="*/ 377 h 942"/>
              <a:gd name="T10" fmla="*/ 787 w 787"/>
              <a:gd name="T11" fmla="*/ 180 h 942"/>
              <a:gd name="T12" fmla="*/ 566 w 787"/>
              <a:gd name="T13" fmla="*/ 26 h 942"/>
              <a:gd name="T14" fmla="*/ 550 w 787"/>
              <a:gd name="T15" fmla="*/ 18 h 942"/>
              <a:gd name="T16" fmla="*/ 533 w 787"/>
              <a:gd name="T17" fmla="*/ 11 h 942"/>
              <a:gd name="T18" fmla="*/ 506 w 787"/>
              <a:gd name="T19" fmla="*/ 0 h 942"/>
              <a:gd name="T20" fmla="*/ 506 w 787"/>
              <a:gd name="T21" fmla="*/ 60 h 942"/>
              <a:gd name="T22" fmla="*/ 687 w 787"/>
              <a:gd name="T23" fmla="*/ 161 h 942"/>
              <a:gd name="T24" fmla="*/ 505 w 787"/>
              <a:gd name="T25" fmla="*/ 207 h 942"/>
              <a:gd name="T26" fmla="*/ 338 w 787"/>
              <a:gd name="T27" fmla="*/ 296 h 942"/>
              <a:gd name="T28" fmla="*/ 197 w 787"/>
              <a:gd name="T29" fmla="*/ 422 h 942"/>
              <a:gd name="T30" fmla="*/ 90 w 787"/>
              <a:gd name="T31" fmla="*/ 577 h 942"/>
              <a:gd name="T32" fmla="*/ 79 w 787"/>
              <a:gd name="T33" fmla="*/ 599 h 942"/>
              <a:gd name="T34" fmla="*/ 69 w 787"/>
              <a:gd name="T35" fmla="*/ 620 h 942"/>
              <a:gd name="T36" fmla="*/ 51 w 787"/>
              <a:gd name="T37" fmla="*/ 664 h 942"/>
              <a:gd name="T38" fmla="*/ 43 w 787"/>
              <a:gd name="T39" fmla="*/ 686 h 942"/>
              <a:gd name="T40" fmla="*/ 35 w 787"/>
              <a:gd name="T41" fmla="*/ 709 h 942"/>
              <a:gd name="T42" fmla="*/ 29 w 787"/>
              <a:gd name="T43" fmla="*/ 731 h 942"/>
              <a:gd name="T44" fmla="*/ 23 w 787"/>
              <a:gd name="T45" fmla="*/ 754 h 942"/>
              <a:gd name="T46" fmla="*/ 0 w 787"/>
              <a:gd name="T47" fmla="*/ 942 h 942"/>
              <a:gd name="T48" fmla="*/ 51 w 787"/>
              <a:gd name="T49" fmla="*/ 942 h 942"/>
              <a:gd name="T50" fmla="*/ 72 w 787"/>
              <a:gd name="T51" fmla="*/ 766 h 942"/>
              <a:gd name="T52" fmla="*/ 78 w 787"/>
              <a:gd name="T53" fmla="*/ 745 h 942"/>
              <a:gd name="T54" fmla="*/ 84 w 787"/>
              <a:gd name="T55" fmla="*/ 724 h 942"/>
              <a:gd name="T56" fmla="*/ 91 w 787"/>
              <a:gd name="T57" fmla="*/ 703 h 942"/>
              <a:gd name="T58" fmla="*/ 98 w 787"/>
              <a:gd name="T59" fmla="*/ 682 h 942"/>
              <a:gd name="T60" fmla="*/ 115 w 787"/>
              <a:gd name="T61" fmla="*/ 641 h 942"/>
              <a:gd name="T62" fmla="*/ 125 w 787"/>
              <a:gd name="T63" fmla="*/ 621 h 942"/>
              <a:gd name="T64" fmla="*/ 135 w 787"/>
              <a:gd name="T65" fmla="*/ 601 h 942"/>
              <a:gd name="T66" fmla="*/ 235 w 787"/>
              <a:gd name="T67" fmla="*/ 455 h 942"/>
              <a:gd name="T68" fmla="*/ 367 w 787"/>
              <a:gd name="T69" fmla="*/ 337 h 942"/>
              <a:gd name="T70" fmla="*/ 523 w 787"/>
              <a:gd name="T71" fmla="*/ 255 h 942"/>
              <a:gd name="T72" fmla="*/ 694 w 787"/>
              <a:gd name="T73" fmla="*/ 212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7" h="942">
                <a:moveTo>
                  <a:pt x="694" y="212"/>
                </a:moveTo>
                <a:cubicBezTo>
                  <a:pt x="652" y="267"/>
                  <a:pt x="621" y="327"/>
                  <a:pt x="600" y="386"/>
                </a:cubicBezTo>
                <a:cubicBezTo>
                  <a:pt x="599" y="391"/>
                  <a:pt x="597" y="396"/>
                  <a:pt x="596" y="401"/>
                </a:cubicBezTo>
                <a:cubicBezTo>
                  <a:pt x="641" y="401"/>
                  <a:pt x="641" y="401"/>
                  <a:pt x="641" y="401"/>
                </a:cubicBezTo>
                <a:cubicBezTo>
                  <a:pt x="644" y="393"/>
                  <a:pt x="647" y="385"/>
                  <a:pt x="651" y="377"/>
                </a:cubicBezTo>
                <a:cubicBezTo>
                  <a:pt x="681" y="308"/>
                  <a:pt x="727" y="241"/>
                  <a:pt x="787" y="180"/>
                </a:cubicBezTo>
                <a:cubicBezTo>
                  <a:pt x="727" y="120"/>
                  <a:pt x="653" y="67"/>
                  <a:pt x="566" y="26"/>
                </a:cubicBezTo>
                <a:cubicBezTo>
                  <a:pt x="550" y="18"/>
                  <a:pt x="550" y="18"/>
                  <a:pt x="550" y="18"/>
                </a:cubicBezTo>
                <a:cubicBezTo>
                  <a:pt x="533" y="11"/>
                  <a:pt x="533" y="11"/>
                  <a:pt x="533" y="11"/>
                </a:cubicBezTo>
                <a:cubicBezTo>
                  <a:pt x="524" y="7"/>
                  <a:pt x="515" y="4"/>
                  <a:pt x="506" y="0"/>
                </a:cubicBezTo>
                <a:cubicBezTo>
                  <a:pt x="506" y="60"/>
                  <a:pt x="506" y="60"/>
                  <a:pt x="506" y="60"/>
                </a:cubicBezTo>
                <a:cubicBezTo>
                  <a:pt x="573" y="87"/>
                  <a:pt x="634" y="122"/>
                  <a:pt x="687" y="161"/>
                </a:cubicBezTo>
                <a:cubicBezTo>
                  <a:pt x="625" y="169"/>
                  <a:pt x="563" y="184"/>
                  <a:pt x="505" y="207"/>
                </a:cubicBezTo>
                <a:cubicBezTo>
                  <a:pt x="446" y="230"/>
                  <a:pt x="390" y="259"/>
                  <a:pt x="338" y="296"/>
                </a:cubicBezTo>
                <a:cubicBezTo>
                  <a:pt x="287" y="332"/>
                  <a:pt x="239" y="374"/>
                  <a:pt x="197" y="422"/>
                </a:cubicBezTo>
                <a:cubicBezTo>
                  <a:pt x="155" y="469"/>
                  <a:pt x="119" y="521"/>
                  <a:pt x="90" y="577"/>
                </a:cubicBezTo>
                <a:cubicBezTo>
                  <a:pt x="79" y="599"/>
                  <a:pt x="79" y="599"/>
                  <a:pt x="79" y="599"/>
                </a:cubicBezTo>
                <a:cubicBezTo>
                  <a:pt x="75" y="606"/>
                  <a:pt x="72" y="613"/>
                  <a:pt x="69" y="620"/>
                </a:cubicBezTo>
                <a:cubicBezTo>
                  <a:pt x="62" y="634"/>
                  <a:pt x="57" y="649"/>
                  <a:pt x="51" y="664"/>
                </a:cubicBezTo>
                <a:cubicBezTo>
                  <a:pt x="48" y="671"/>
                  <a:pt x="45" y="679"/>
                  <a:pt x="43" y="686"/>
                </a:cubicBezTo>
                <a:cubicBezTo>
                  <a:pt x="35" y="709"/>
                  <a:pt x="35" y="709"/>
                  <a:pt x="35" y="709"/>
                </a:cubicBezTo>
                <a:cubicBezTo>
                  <a:pt x="29" y="731"/>
                  <a:pt x="29" y="731"/>
                  <a:pt x="29" y="731"/>
                </a:cubicBezTo>
                <a:cubicBezTo>
                  <a:pt x="27" y="739"/>
                  <a:pt x="24" y="747"/>
                  <a:pt x="23" y="754"/>
                </a:cubicBezTo>
                <a:cubicBezTo>
                  <a:pt x="8" y="816"/>
                  <a:pt x="0" y="879"/>
                  <a:pt x="0" y="942"/>
                </a:cubicBezTo>
                <a:cubicBezTo>
                  <a:pt x="51" y="942"/>
                  <a:pt x="51" y="942"/>
                  <a:pt x="51" y="942"/>
                </a:cubicBezTo>
                <a:cubicBezTo>
                  <a:pt x="51" y="883"/>
                  <a:pt x="58" y="824"/>
                  <a:pt x="72" y="766"/>
                </a:cubicBezTo>
                <a:cubicBezTo>
                  <a:pt x="74" y="759"/>
                  <a:pt x="76" y="752"/>
                  <a:pt x="78" y="745"/>
                </a:cubicBezTo>
                <a:cubicBezTo>
                  <a:pt x="84" y="724"/>
                  <a:pt x="84" y="724"/>
                  <a:pt x="84" y="724"/>
                </a:cubicBezTo>
                <a:cubicBezTo>
                  <a:pt x="91" y="703"/>
                  <a:pt x="91" y="703"/>
                  <a:pt x="91" y="703"/>
                </a:cubicBezTo>
                <a:cubicBezTo>
                  <a:pt x="93" y="696"/>
                  <a:pt x="95" y="689"/>
                  <a:pt x="98" y="682"/>
                </a:cubicBezTo>
                <a:cubicBezTo>
                  <a:pt x="104" y="668"/>
                  <a:pt x="109" y="654"/>
                  <a:pt x="115" y="641"/>
                </a:cubicBezTo>
                <a:cubicBezTo>
                  <a:pt x="118" y="634"/>
                  <a:pt x="121" y="627"/>
                  <a:pt x="125" y="621"/>
                </a:cubicBezTo>
                <a:cubicBezTo>
                  <a:pt x="135" y="601"/>
                  <a:pt x="135" y="601"/>
                  <a:pt x="135" y="601"/>
                </a:cubicBezTo>
                <a:cubicBezTo>
                  <a:pt x="162" y="548"/>
                  <a:pt x="196" y="500"/>
                  <a:pt x="235" y="455"/>
                </a:cubicBezTo>
                <a:cubicBezTo>
                  <a:pt x="274" y="410"/>
                  <a:pt x="319" y="371"/>
                  <a:pt x="367" y="337"/>
                </a:cubicBezTo>
                <a:cubicBezTo>
                  <a:pt x="415" y="303"/>
                  <a:pt x="468" y="276"/>
                  <a:pt x="523" y="255"/>
                </a:cubicBezTo>
                <a:cubicBezTo>
                  <a:pt x="578" y="233"/>
                  <a:pt x="635" y="219"/>
                  <a:pt x="694" y="212"/>
                </a:cubicBezTo>
                <a:close/>
              </a:path>
            </a:pathLst>
          </a:custGeom>
          <a:solidFill>
            <a:schemeClr val="bg2"/>
          </a:solidFill>
          <a:ln>
            <a:noFill/>
          </a:ln>
        </p:spPr>
        <p:txBody>
          <a:bodyPr vert="horz" wrap="square" lIns="91440" tIns="45720" rIns="91440" bIns="45720" numCol="1" anchor="t" anchorCtr="0" compatLnSpc="1"/>
          <a:lstStyle/>
          <a:p>
            <a:endParaRPr lang="id-ID"/>
          </a:p>
        </p:txBody>
      </p:sp>
      <p:sp>
        <p:nvSpPr>
          <p:cNvPr id="23" name="Freeform 9"/>
          <p:cNvSpPr/>
          <p:nvPr/>
        </p:nvSpPr>
        <p:spPr bwMode="auto">
          <a:xfrm rot="21123971">
            <a:off x="3039265" y="2929238"/>
            <a:ext cx="566816" cy="679210"/>
          </a:xfrm>
          <a:custGeom>
            <a:avLst/>
            <a:gdLst>
              <a:gd name="T0" fmla="*/ 694 w 787"/>
              <a:gd name="T1" fmla="*/ 212 h 942"/>
              <a:gd name="T2" fmla="*/ 600 w 787"/>
              <a:gd name="T3" fmla="*/ 386 h 942"/>
              <a:gd name="T4" fmla="*/ 596 w 787"/>
              <a:gd name="T5" fmla="*/ 401 h 942"/>
              <a:gd name="T6" fmla="*/ 641 w 787"/>
              <a:gd name="T7" fmla="*/ 401 h 942"/>
              <a:gd name="T8" fmla="*/ 651 w 787"/>
              <a:gd name="T9" fmla="*/ 377 h 942"/>
              <a:gd name="T10" fmla="*/ 787 w 787"/>
              <a:gd name="T11" fmla="*/ 180 h 942"/>
              <a:gd name="T12" fmla="*/ 566 w 787"/>
              <a:gd name="T13" fmla="*/ 26 h 942"/>
              <a:gd name="T14" fmla="*/ 550 w 787"/>
              <a:gd name="T15" fmla="*/ 18 h 942"/>
              <a:gd name="T16" fmla="*/ 533 w 787"/>
              <a:gd name="T17" fmla="*/ 11 h 942"/>
              <a:gd name="T18" fmla="*/ 506 w 787"/>
              <a:gd name="T19" fmla="*/ 0 h 942"/>
              <a:gd name="T20" fmla="*/ 506 w 787"/>
              <a:gd name="T21" fmla="*/ 60 h 942"/>
              <a:gd name="T22" fmla="*/ 687 w 787"/>
              <a:gd name="T23" fmla="*/ 161 h 942"/>
              <a:gd name="T24" fmla="*/ 505 w 787"/>
              <a:gd name="T25" fmla="*/ 207 h 942"/>
              <a:gd name="T26" fmla="*/ 338 w 787"/>
              <a:gd name="T27" fmla="*/ 296 h 942"/>
              <a:gd name="T28" fmla="*/ 197 w 787"/>
              <a:gd name="T29" fmla="*/ 422 h 942"/>
              <a:gd name="T30" fmla="*/ 90 w 787"/>
              <a:gd name="T31" fmla="*/ 577 h 942"/>
              <a:gd name="T32" fmla="*/ 79 w 787"/>
              <a:gd name="T33" fmla="*/ 599 h 942"/>
              <a:gd name="T34" fmla="*/ 69 w 787"/>
              <a:gd name="T35" fmla="*/ 620 h 942"/>
              <a:gd name="T36" fmla="*/ 51 w 787"/>
              <a:gd name="T37" fmla="*/ 664 h 942"/>
              <a:gd name="T38" fmla="*/ 43 w 787"/>
              <a:gd name="T39" fmla="*/ 686 h 942"/>
              <a:gd name="T40" fmla="*/ 35 w 787"/>
              <a:gd name="T41" fmla="*/ 709 h 942"/>
              <a:gd name="T42" fmla="*/ 29 w 787"/>
              <a:gd name="T43" fmla="*/ 731 h 942"/>
              <a:gd name="T44" fmla="*/ 23 w 787"/>
              <a:gd name="T45" fmla="*/ 754 h 942"/>
              <a:gd name="T46" fmla="*/ 0 w 787"/>
              <a:gd name="T47" fmla="*/ 942 h 942"/>
              <a:gd name="T48" fmla="*/ 51 w 787"/>
              <a:gd name="T49" fmla="*/ 942 h 942"/>
              <a:gd name="T50" fmla="*/ 72 w 787"/>
              <a:gd name="T51" fmla="*/ 766 h 942"/>
              <a:gd name="T52" fmla="*/ 78 w 787"/>
              <a:gd name="T53" fmla="*/ 745 h 942"/>
              <a:gd name="T54" fmla="*/ 84 w 787"/>
              <a:gd name="T55" fmla="*/ 724 h 942"/>
              <a:gd name="T56" fmla="*/ 91 w 787"/>
              <a:gd name="T57" fmla="*/ 703 h 942"/>
              <a:gd name="T58" fmla="*/ 98 w 787"/>
              <a:gd name="T59" fmla="*/ 682 h 942"/>
              <a:gd name="T60" fmla="*/ 115 w 787"/>
              <a:gd name="T61" fmla="*/ 641 h 942"/>
              <a:gd name="T62" fmla="*/ 125 w 787"/>
              <a:gd name="T63" fmla="*/ 621 h 942"/>
              <a:gd name="T64" fmla="*/ 135 w 787"/>
              <a:gd name="T65" fmla="*/ 601 h 942"/>
              <a:gd name="T66" fmla="*/ 235 w 787"/>
              <a:gd name="T67" fmla="*/ 455 h 942"/>
              <a:gd name="T68" fmla="*/ 367 w 787"/>
              <a:gd name="T69" fmla="*/ 337 h 942"/>
              <a:gd name="T70" fmla="*/ 523 w 787"/>
              <a:gd name="T71" fmla="*/ 255 h 942"/>
              <a:gd name="T72" fmla="*/ 694 w 787"/>
              <a:gd name="T73" fmla="*/ 212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7" h="942">
                <a:moveTo>
                  <a:pt x="694" y="212"/>
                </a:moveTo>
                <a:cubicBezTo>
                  <a:pt x="652" y="267"/>
                  <a:pt x="621" y="327"/>
                  <a:pt x="600" y="386"/>
                </a:cubicBezTo>
                <a:cubicBezTo>
                  <a:pt x="599" y="391"/>
                  <a:pt x="597" y="396"/>
                  <a:pt x="596" y="401"/>
                </a:cubicBezTo>
                <a:cubicBezTo>
                  <a:pt x="641" y="401"/>
                  <a:pt x="641" y="401"/>
                  <a:pt x="641" y="401"/>
                </a:cubicBezTo>
                <a:cubicBezTo>
                  <a:pt x="644" y="393"/>
                  <a:pt x="647" y="385"/>
                  <a:pt x="651" y="377"/>
                </a:cubicBezTo>
                <a:cubicBezTo>
                  <a:pt x="681" y="308"/>
                  <a:pt x="727" y="241"/>
                  <a:pt x="787" y="180"/>
                </a:cubicBezTo>
                <a:cubicBezTo>
                  <a:pt x="727" y="120"/>
                  <a:pt x="653" y="67"/>
                  <a:pt x="566" y="26"/>
                </a:cubicBezTo>
                <a:cubicBezTo>
                  <a:pt x="550" y="18"/>
                  <a:pt x="550" y="18"/>
                  <a:pt x="550" y="18"/>
                </a:cubicBezTo>
                <a:cubicBezTo>
                  <a:pt x="533" y="11"/>
                  <a:pt x="533" y="11"/>
                  <a:pt x="533" y="11"/>
                </a:cubicBezTo>
                <a:cubicBezTo>
                  <a:pt x="524" y="7"/>
                  <a:pt x="515" y="4"/>
                  <a:pt x="506" y="0"/>
                </a:cubicBezTo>
                <a:cubicBezTo>
                  <a:pt x="506" y="60"/>
                  <a:pt x="506" y="60"/>
                  <a:pt x="506" y="60"/>
                </a:cubicBezTo>
                <a:cubicBezTo>
                  <a:pt x="573" y="87"/>
                  <a:pt x="634" y="122"/>
                  <a:pt x="687" y="161"/>
                </a:cubicBezTo>
                <a:cubicBezTo>
                  <a:pt x="625" y="169"/>
                  <a:pt x="563" y="184"/>
                  <a:pt x="505" y="207"/>
                </a:cubicBezTo>
                <a:cubicBezTo>
                  <a:pt x="446" y="230"/>
                  <a:pt x="390" y="259"/>
                  <a:pt x="338" y="296"/>
                </a:cubicBezTo>
                <a:cubicBezTo>
                  <a:pt x="287" y="332"/>
                  <a:pt x="239" y="374"/>
                  <a:pt x="197" y="422"/>
                </a:cubicBezTo>
                <a:cubicBezTo>
                  <a:pt x="155" y="469"/>
                  <a:pt x="119" y="521"/>
                  <a:pt x="90" y="577"/>
                </a:cubicBezTo>
                <a:cubicBezTo>
                  <a:pt x="79" y="599"/>
                  <a:pt x="79" y="599"/>
                  <a:pt x="79" y="599"/>
                </a:cubicBezTo>
                <a:cubicBezTo>
                  <a:pt x="75" y="606"/>
                  <a:pt x="72" y="613"/>
                  <a:pt x="69" y="620"/>
                </a:cubicBezTo>
                <a:cubicBezTo>
                  <a:pt x="62" y="634"/>
                  <a:pt x="57" y="649"/>
                  <a:pt x="51" y="664"/>
                </a:cubicBezTo>
                <a:cubicBezTo>
                  <a:pt x="48" y="671"/>
                  <a:pt x="45" y="679"/>
                  <a:pt x="43" y="686"/>
                </a:cubicBezTo>
                <a:cubicBezTo>
                  <a:pt x="35" y="709"/>
                  <a:pt x="35" y="709"/>
                  <a:pt x="35" y="709"/>
                </a:cubicBezTo>
                <a:cubicBezTo>
                  <a:pt x="29" y="731"/>
                  <a:pt x="29" y="731"/>
                  <a:pt x="29" y="731"/>
                </a:cubicBezTo>
                <a:cubicBezTo>
                  <a:pt x="27" y="739"/>
                  <a:pt x="24" y="747"/>
                  <a:pt x="23" y="754"/>
                </a:cubicBezTo>
                <a:cubicBezTo>
                  <a:pt x="8" y="816"/>
                  <a:pt x="0" y="879"/>
                  <a:pt x="0" y="942"/>
                </a:cubicBezTo>
                <a:cubicBezTo>
                  <a:pt x="51" y="942"/>
                  <a:pt x="51" y="942"/>
                  <a:pt x="51" y="942"/>
                </a:cubicBezTo>
                <a:cubicBezTo>
                  <a:pt x="51" y="883"/>
                  <a:pt x="58" y="824"/>
                  <a:pt x="72" y="766"/>
                </a:cubicBezTo>
                <a:cubicBezTo>
                  <a:pt x="74" y="759"/>
                  <a:pt x="76" y="752"/>
                  <a:pt x="78" y="745"/>
                </a:cubicBezTo>
                <a:cubicBezTo>
                  <a:pt x="84" y="724"/>
                  <a:pt x="84" y="724"/>
                  <a:pt x="84" y="724"/>
                </a:cubicBezTo>
                <a:cubicBezTo>
                  <a:pt x="91" y="703"/>
                  <a:pt x="91" y="703"/>
                  <a:pt x="91" y="703"/>
                </a:cubicBezTo>
                <a:cubicBezTo>
                  <a:pt x="93" y="696"/>
                  <a:pt x="95" y="689"/>
                  <a:pt x="98" y="682"/>
                </a:cubicBezTo>
                <a:cubicBezTo>
                  <a:pt x="104" y="668"/>
                  <a:pt x="109" y="654"/>
                  <a:pt x="115" y="641"/>
                </a:cubicBezTo>
                <a:cubicBezTo>
                  <a:pt x="118" y="634"/>
                  <a:pt x="121" y="627"/>
                  <a:pt x="125" y="621"/>
                </a:cubicBezTo>
                <a:cubicBezTo>
                  <a:pt x="135" y="601"/>
                  <a:pt x="135" y="601"/>
                  <a:pt x="135" y="601"/>
                </a:cubicBezTo>
                <a:cubicBezTo>
                  <a:pt x="162" y="548"/>
                  <a:pt x="196" y="500"/>
                  <a:pt x="235" y="455"/>
                </a:cubicBezTo>
                <a:cubicBezTo>
                  <a:pt x="274" y="410"/>
                  <a:pt x="319" y="371"/>
                  <a:pt x="367" y="337"/>
                </a:cubicBezTo>
                <a:cubicBezTo>
                  <a:pt x="415" y="303"/>
                  <a:pt x="468" y="276"/>
                  <a:pt x="523" y="255"/>
                </a:cubicBezTo>
                <a:cubicBezTo>
                  <a:pt x="578" y="233"/>
                  <a:pt x="635" y="219"/>
                  <a:pt x="694" y="212"/>
                </a:cubicBezTo>
                <a:close/>
              </a:path>
            </a:pathLst>
          </a:custGeom>
          <a:solidFill>
            <a:schemeClr val="bg2"/>
          </a:solidFill>
          <a:ln>
            <a:noFill/>
          </a:ln>
        </p:spPr>
        <p:txBody>
          <a:bodyPr vert="horz" wrap="square" lIns="91440" tIns="45720" rIns="91440" bIns="45720" numCol="1" anchor="t" anchorCtr="0" compatLnSpc="1"/>
          <a:lstStyle/>
          <a:p>
            <a:endParaRPr lang="id-ID"/>
          </a:p>
        </p:txBody>
      </p:sp>
      <p:sp>
        <p:nvSpPr>
          <p:cNvPr id="24" name="Freeform 9"/>
          <p:cNvSpPr/>
          <p:nvPr/>
        </p:nvSpPr>
        <p:spPr bwMode="auto">
          <a:xfrm rot="3367778">
            <a:off x="6366187" y="1537508"/>
            <a:ext cx="566816" cy="679210"/>
          </a:xfrm>
          <a:custGeom>
            <a:avLst/>
            <a:gdLst>
              <a:gd name="T0" fmla="*/ 694 w 787"/>
              <a:gd name="T1" fmla="*/ 212 h 942"/>
              <a:gd name="T2" fmla="*/ 600 w 787"/>
              <a:gd name="T3" fmla="*/ 386 h 942"/>
              <a:gd name="T4" fmla="*/ 596 w 787"/>
              <a:gd name="T5" fmla="*/ 401 h 942"/>
              <a:gd name="T6" fmla="*/ 641 w 787"/>
              <a:gd name="T7" fmla="*/ 401 h 942"/>
              <a:gd name="T8" fmla="*/ 651 w 787"/>
              <a:gd name="T9" fmla="*/ 377 h 942"/>
              <a:gd name="T10" fmla="*/ 787 w 787"/>
              <a:gd name="T11" fmla="*/ 180 h 942"/>
              <a:gd name="T12" fmla="*/ 566 w 787"/>
              <a:gd name="T13" fmla="*/ 26 h 942"/>
              <a:gd name="T14" fmla="*/ 550 w 787"/>
              <a:gd name="T15" fmla="*/ 18 h 942"/>
              <a:gd name="T16" fmla="*/ 533 w 787"/>
              <a:gd name="T17" fmla="*/ 11 h 942"/>
              <a:gd name="T18" fmla="*/ 506 w 787"/>
              <a:gd name="T19" fmla="*/ 0 h 942"/>
              <a:gd name="T20" fmla="*/ 506 w 787"/>
              <a:gd name="T21" fmla="*/ 60 h 942"/>
              <a:gd name="T22" fmla="*/ 687 w 787"/>
              <a:gd name="T23" fmla="*/ 161 h 942"/>
              <a:gd name="T24" fmla="*/ 505 w 787"/>
              <a:gd name="T25" fmla="*/ 207 h 942"/>
              <a:gd name="T26" fmla="*/ 338 w 787"/>
              <a:gd name="T27" fmla="*/ 296 h 942"/>
              <a:gd name="T28" fmla="*/ 197 w 787"/>
              <a:gd name="T29" fmla="*/ 422 h 942"/>
              <a:gd name="T30" fmla="*/ 90 w 787"/>
              <a:gd name="T31" fmla="*/ 577 h 942"/>
              <a:gd name="T32" fmla="*/ 79 w 787"/>
              <a:gd name="T33" fmla="*/ 599 h 942"/>
              <a:gd name="T34" fmla="*/ 69 w 787"/>
              <a:gd name="T35" fmla="*/ 620 h 942"/>
              <a:gd name="T36" fmla="*/ 51 w 787"/>
              <a:gd name="T37" fmla="*/ 664 h 942"/>
              <a:gd name="T38" fmla="*/ 43 w 787"/>
              <a:gd name="T39" fmla="*/ 686 h 942"/>
              <a:gd name="T40" fmla="*/ 35 w 787"/>
              <a:gd name="T41" fmla="*/ 709 h 942"/>
              <a:gd name="T42" fmla="*/ 29 w 787"/>
              <a:gd name="T43" fmla="*/ 731 h 942"/>
              <a:gd name="T44" fmla="*/ 23 w 787"/>
              <a:gd name="T45" fmla="*/ 754 h 942"/>
              <a:gd name="T46" fmla="*/ 0 w 787"/>
              <a:gd name="T47" fmla="*/ 942 h 942"/>
              <a:gd name="T48" fmla="*/ 51 w 787"/>
              <a:gd name="T49" fmla="*/ 942 h 942"/>
              <a:gd name="T50" fmla="*/ 72 w 787"/>
              <a:gd name="T51" fmla="*/ 766 h 942"/>
              <a:gd name="T52" fmla="*/ 78 w 787"/>
              <a:gd name="T53" fmla="*/ 745 h 942"/>
              <a:gd name="T54" fmla="*/ 84 w 787"/>
              <a:gd name="T55" fmla="*/ 724 h 942"/>
              <a:gd name="T56" fmla="*/ 91 w 787"/>
              <a:gd name="T57" fmla="*/ 703 h 942"/>
              <a:gd name="T58" fmla="*/ 98 w 787"/>
              <a:gd name="T59" fmla="*/ 682 h 942"/>
              <a:gd name="T60" fmla="*/ 115 w 787"/>
              <a:gd name="T61" fmla="*/ 641 h 942"/>
              <a:gd name="T62" fmla="*/ 125 w 787"/>
              <a:gd name="T63" fmla="*/ 621 h 942"/>
              <a:gd name="T64" fmla="*/ 135 w 787"/>
              <a:gd name="T65" fmla="*/ 601 h 942"/>
              <a:gd name="T66" fmla="*/ 235 w 787"/>
              <a:gd name="T67" fmla="*/ 455 h 942"/>
              <a:gd name="T68" fmla="*/ 367 w 787"/>
              <a:gd name="T69" fmla="*/ 337 h 942"/>
              <a:gd name="T70" fmla="*/ 523 w 787"/>
              <a:gd name="T71" fmla="*/ 255 h 942"/>
              <a:gd name="T72" fmla="*/ 694 w 787"/>
              <a:gd name="T73" fmla="*/ 212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7" h="942">
                <a:moveTo>
                  <a:pt x="694" y="212"/>
                </a:moveTo>
                <a:cubicBezTo>
                  <a:pt x="652" y="267"/>
                  <a:pt x="621" y="327"/>
                  <a:pt x="600" y="386"/>
                </a:cubicBezTo>
                <a:cubicBezTo>
                  <a:pt x="599" y="391"/>
                  <a:pt x="597" y="396"/>
                  <a:pt x="596" y="401"/>
                </a:cubicBezTo>
                <a:cubicBezTo>
                  <a:pt x="641" y="401"/>
                  <a:pt x="641" y="401"/>
                  <a:pt x="641" y="401"/>
                </a:cubicBezTo>
                <a:cubicBezTo>
                  <a:pt x="644" y="393"/>
                  <a:pt x="647" y="385"/>
                  <a:pt x="651" y="377"/>
                </a:cubicBezTo>
                <a:cubicBezTo>
                  <a:pt x="681" y="308"/>
                  <a:pt x="727" y="241"/>
                  <a:pt x="787" y="180"/>
                </a:cubicBezTo>
                <a:cubicBezTo>
                  <a:pt x="727" y="120"/>
                  <a:pt x="653" y="67"/>
                  <a:pt x="566" y="26"/>
                </a:cubicBezTo>
                <a:cubicBezTo>
                  <a:pt x="550" y="18"/>
                  <a:pt x="550" y="18"/>
                  <a:pt x="550" y="18"/>
                </a:cubicBezTo>
                <a:cubicBezTo>
                  <a:pt x="533" y="11"/>
                  <a:pt x="533" y="11"/>
                  <a:pt x="533" y="11"/>
                </a:cubicBezTo>
                <a:cubicBezTo>
                  <a:pt x="524" y="7"/>
                  <a:pt x="515" y="4"/>
                  <a:pt x="506" y="0"/>
                </a:cubicBezTo>
                <a:cubicBezTo>
                  <a:pt x="506" y="60"/>
                  <a:pt x="506" y="60"/>
                  <a:pt x="506" y="60"/>
                </a:cubicBezTo>
                <a:cubicBezTo>
                  <a:pt x="573" y="87"/>
                  <a:pt x="634" y="122"/>
                  <a:pt x="687" y="161"/>
                </a:cubicBezTo>
                <a:cubicBezTo>
                  <a:pt x="625" y="169"/>
                  <a:pt x="563" y="184"/>
                  <a:pt x="505" y="207"/>
                </a:cubicBezTo>
                <a:cubicBezTo>
                  <a:pt x="446" y="230"/>
                  <a:pt x="390" y="259"/>
                  <a:pt x="338" y="296"/>
                </a:cubicBezTo>
                <a:cubicBezTo>
                  <a:pt x="287" y="332"/>
                  <a:pt x="239" y="374"/>
                  <a:pt x="197" y="422"/>
                </a:cubicBezTo>
                <a:cubicBezTo>
                  <a:pt x="155" y="469"/>
                  <a:pt x="119" y="521"/>
                  <a:pt x="90" y="577"/>
                </a:cubicBezTo>
                <a:cubicBezTo>
                  <a:pt x="79" y="599"/>
                  <a:pt x="79" y="599"/>
                  <a:pt x="79" y="599"/>
                </a:cubicBezTo>
                <a:cubicBezTo>
                  <a:pt x="75" y="606"/>
                  <a:pt x="72" y="613"/>
                  <a:pt x="69" y="620"/>
                </a:cubicBezTo>
                <a:cubicBezTo>
                  <a:pt x="62" y="634"/>
                  <a:pt x="57" y="649"/>
                  <a:pt x="51" y="664"/>
                </a:cubicBezTo>
                <a:cubicBezTo>
                  <a:pt x="48" y="671"/>
                  <a:pt x="45" y="679"/>
                  <a:pt x="43" y="686"/>
                </a:cubicBezTo>
                <a:cubicBezTo>
                  <a:pt x="35" y="709"/>
                  <a:pt x="35" y="709"/>
                  <a:pt x="35" y="709"/>
                </a:cubicBezTo>
                <a:cubicBezTo>
                  <a:pt x="29" y="731"/>
                  <a:pt x="29" y="731"/>
                  <a:pt x="29" y="731"/>
                </a:cubicBezTo>
                <a:cubicBezTo>
                  <a:pt x="27" y="739"/>
                  <a:pt x="24" y="747"/>
                  <a:pt x="23" y="754"/>
                </a:cubicBezTo>
                <a:cubicBezTo>
                  <a:pt x="8" y="816"/>
                  <a:pt x="0" y="879"/>
                  <a:pt x="0" y="942"/>
                </a:cubicBezTo>
                <a:cubicBezTo>
                  <a:pt x="51" y="942"/>
                  <a:pt x="51" y="942"/>
                  <a:pt x="51" y="942"/>
                </a:cubicBezTo>
                <a:cubicBezTo>
                  <a:pt x="51" y="883"/>
                  <a:pt x="58" y="824"/>
                  <a:pt x="72" y="766"/>
                </a:cubicBezTo>
                <a:cubicBezTo>
                  <a:pt x="74" y="759"/>
                  <a:pt x="76" y="752"/>
                  <a:pt x="78" y="745"/>
                </a:cubicBezTo>
                <a:cubicBezTo>
                  <a:pt x="84" y="724"/>
                  <a:pt x="84" y="724"/>
                  <a:pt x="84" y="724"/>
                </a:cubicBezTo>
                <a:cubicBezTo>
                  <a:pt x="91" y="703"/>
                  <a:pt x="91" y="703"/>
                  <a:pt x="91" y="703"/>
                </a:cubicBezTo>
                <a:cubicBezTo>
                  <a:pt x="93" y="696"/>
                  <a:pt x="95" y="689"/>
                  <a:pt x="98" y="682"/>
                </a:cubicBezTo>
                <a:cubicBezTo>
                  <a:pt x="104" y="668"/>
                  <a:pt x="109" y="654"/>
                  <a:pt x="115" y="641"/>
                </a:cubicBezTo>
                <a:cubicBezTo>
                  <a:pt x="118" y="634"/>
                  <a:pt x="121" y="627"/>
                  <a:pt x="125" y="621"/>
                </a:cubicBezTo>
                <a:cubicBezTo>
                  <a:pt x="135" y="601"/>
                  <a:pt x="135" y="601"/>
                  <a:pt x="135" y="601"/>
                </a:cubicBezTo>
                <a:cubicBezTo>
                  <a:pt x="162" y="548"/>
                  <a:pt x="196" y="500"/>
                  <a:pt x="235" y="455"/>
                </a:cubicBezTo>
                <a:cubicBezTo>
                  <a:pt x="274" y="410"/>
                  <a:pt x="319" y="371"/>
                  <a:pt x="367" y="337"/>
                </a:cubicBezTo>
                <a:cubicBezTo>
                  <a:pt x="415" y="303"/>
                  <a:pt x="468" y="276"/>
                  <a:pt x="523" y="255"/>
                </a:cubicBezTo>
                <a:cubicBezTo>
                  <a:pt x="578" y="233"/>
                  <a:pt x="635" y="219"/>
                  <a:pt x="694" y="212"/>
                </a:cubicBezTo>
                <a:close/>
              </a:path>
            </a:pathLst>
          </a:custGeom>
          <a:solidFill>
            <a:schemeClr val="bg2"/>
          </a:solidFill>
          <a:ln>
            <a:noFill/>
          </a:ln>
        </p:spPr>
        <p:txBody>
          <a:bodyPr vert="horz" wrap="square" lIns="91440" tIns="45720" rIns="91440" bIns="45720" numCol="1" anchor="t" anchorCtr="0" compatLnSpc="1"/>
          <a:lstStyle/>
          <a:p>
            <a:endParaRPr lang="id-ID"/>
          </a:p>
        </p:txBody>
      </p:sp>
      <p:sp>
        <p:nvSpPr>
          <p:cNvPr id="25" name="Oval 24"/>
          <p:cNvSpPr/>
          <p:nvPr/>
        </p:nvSpPr>
        <p:spPr>
          <a:xfrm>
            <a:off x="4664015" y="3271719"/>
            <a:ext cx="471846" cy="4718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p:cNvSpPr/>
          <p:nvPr/>
        </p:nvSpPr>
        <p:spPr>
          <a:xfrm>
            <a:off x="5044444" y="3729253"/>
            <a:ext cx="357161" cy="3571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p:cNvSpPr/>
          <p:nvPr/>
        </p:nvSpPr>
        <p:spPr>
          <a:xfrm>
            <a:off x="5379539" y="4071236"/>
            <a:ext cx="262137" cy="2621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p:cNvSpPr/>
          <p:nvPr/>
        </p:nvSpPr>
        <p:spPr>
          <a:xfrm>
            <a:off x="5589917" y="4361657"/>
            <a:ext cx="186905" cy="1869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p:cNvSpPr/>
          <p:nvPr/>
        </p:nvSpPr>
        <p:spPr>
          <a:xfrm flipH="1">
            <a:off x="6961248" y="3392488"/>
            <a:ext cx="471846" cy="4718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Oval 32"/>
          <p:cNvSpPr/>
          <p:nvPr/>
        </p:nvSpPr>
        <p:spPr>
          <a:xfrm flipH="1">
            <a:off x="6695504" y="3850022"/>
            <a:ext cx="357161" cy="3571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Oval 33"/>
          <p:cNvSpPr/>
          <p:nvPr/>
        </p:nvSpPr>
        <p:spPr>
          <a:xfrm flipH="1">
            <a:off x="6455433" y="4192005"/>
            <a:ext cx="262137" cy="26213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6" name="Group 45"/>
          <p:cNvGrpSpPr/>
          <p:nvPr/>
        </p:nvGrpSpPr>
        <p:grpSpPr>
          <a:xfrm>
            <a:off x="2139352" y="4245605"/>
            <a:ext cx="421078" cy="449747"/>
            <a:chOff x="5370513" y="2468563"/>
            <a:chExt cx="373063" cy="398463"/>
          </a:xfrm>
          <a:solidFill>
            <a:schemeClr val="bg1"/>
          </a:solidFill>
        </p:grpSpPr>
        <p:sp>
          <p:nvSpPr>
            <p:cNvPr id="47" name="Freeform 114"/>
            <p:cNvSpPr>
              <a:spLocks noEditPoints="1"/>
            </p:cNvSpPr>
            <p:nvPr/>
          </p:nvSpPr>
          <p:spPr bwMode="auto">
            <a:xfrm>
              <a:off x="5370513" y="2468563"/>
              <a:ext cx="373063" cy="398463"/>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8" name="Oval 115"/>
            <p:cNvSpPr>
              <a:spLocks noChangeArrowheads="1"/>
            </p:cNvSpPr>
            <p:nvPr/>
          </p:nvSpPr>
          <p:spPr bwMode="auto">
            <a:xfrm>
              <a:off x="5510213" y="2589213"/>
              <a:ext cx="90488" cy="889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49" name="Group 48"/>
          <p:cNvGrpSpPr/>
          <p:nvPr/>
        </p:nvGrpSpPr>
        <p:grpSpPr>
          <a:xfrm>
            <a:off x="3830639" y="2160499"/>
            <a:ext cx="416114" cy="401546"/>
            <a:chOff x="5202238" y="3686176"/>
            <a:chExt cx="725488" cy="700088"/>
          </a:xfrm>
          <a:solidFill>
            <a:schemeClr val="bg1"/>
          </a:solidFill>
        </p:grpSpPr>
        <p:sp>
          <p:nvSpPr>
            <p:cNvPr id="50" name="Freeform 120"/>
            <p:cNvSpPr>
              <a:spLocks noEditPoints="1"/>
            </p:cNvSpPr>
            <p:nvPr/>
          </p:nvSpPr>
          <p:spPr bwMode="auto">
            <a:xfrm>
              <a:off x="5202238" y="3686176"/>
              <a:ext cx="698500" cy="700088"/>
            </a:xfrm>
            <a:custGeom>
              <a:avLst/>
              <a:gdLst>
                <a:gd name="T0" fmla="*/ 142 w 186"/>
                <a:gd name="T1" fmla="*/ 155 h 186"/>
                <a:gd name="T2" fmla="*/ 125 w 186"/>
                <a:gd name="T3" fmla="*/ 165 h 186"/>
                <a:gd name="T4" fmla="*/ 131 w 186"/>
                <a:gd name="T5" fmla="*/ 156 h 186"/>
                <a:gd name="T6" fmla="*/ 121 w 186"/>
                <a:gd name="T7" fmla="*/ 157 h 186"/>
                <a:gd name="T8" fmla="*/ 114 w 186"/>
                <a:gd name="T9" fmla="*/ 156 h 186"/>
                <a:gd name="T10" fmla="*/ 93 w 186"/>
                <a:gd name="T11" fmla="*/ 172 h 186"/>
                <a:gd name="T12" fmla="*/ 60 w 186"/>
                <a:gd name="T13" fmla="*/ 131 h 186"/>
                <a:gd name="T14" fmla="*/ 76 w 186"/>
                <a:gd name="T15" fmla="*/ 131 h 186"/>
                <a:gd name="T16" fmla="*/ 72 w 186"/>
                <a:gd name="T17" fmla="*/ 120 h 186"/>
                <a:gd name="T18" fmla="*/ 71 w 186"/>
                <a:gd name="T19" fmla="*/ 117 h 186"/>
                <a:gd name="T20" fmla="*/ 57 w 186"/>
                <a:gd name="T21" fmla="*/ 117 h 186"/>
                <a:gd name="T22" fmla="*/ 56 w 186"/>
                <a:gd name="T23" fmla="*/ 93 h 186"/>
                <a:gd name="T24" fmla="*/ 57 w 186"/>
                <a:gd name="T25" fmla="*/ 72 h 186"/>
                <a:gd name="T26" fmla="*/ 81 w 186"/>
                <a:gd name="T27" fmla="*/ 72 h 186"/>
                <a:gd name="T28" fmla="*/ 98 w 186"/>
                <a:gd name="T29" fmla="*/ 58 h 186"/>
                <a:gd name="T30" fmla="*/ 60 w 186"/>
                <a:gd name="T31" fmla="*/ 58 h 186"/>
                <a:gd name="T32" fmla="*/ 93 w 186"/>
                <a:gd name="T33" fmla="*/ 14 h 186"/>
                <a:gd name="T34" fmla="*/ 125 w 186"/>
                <a:gd name="T35" fmla="*/ 53 h 186"/>
                <a:gd name="T36" fmla="*/ 140 w 186"/>
                <a:gd name="T37" fmla="*/ 56 h 186"/>
                <a:gd name="T38" fmla="*/ 125 w 186"/>
                <a:gd name="T39" fmla="*/ 21 h 186"/>
                <a:gd name="T40" fmla="*/ 164 w 186"/>
                <a:gd name="T41" fmla="*/ 58 h 186"/>
                <a:gd name="T42" fmla="*/ 145 w 186"/>
                <a:gd name="T43" fmla="*/ 58 h 186"/>
                <a:gd name="T44" fmla="*/ 162 w 186"/>
                <a:gd name="T45" fmla="*/ 72 h 186"/>
                <a:gd name="T46" fmla="*/ 169 w 186"/>
                <a:gd name="T47" fmla="*/ 72 h 186"/>
                <a:gd name="T48" fmla="*/ 172 w 186"/>
                <a:gd name="T49" fmla="*/ 93 h 186"/>
                <a:gd name="T50" fmla="*/ 172 w 186"/>
                <a:gd name="T51" fmla="*/ 94 h 186"/>
                <a:gd name="T52" fmla="*/ 170 w 186"/>
                <a:gd name="T53" fmla="*/ 123 h 186"/>
                <a:gd name="T54" fmla="*/ 178 w 186"/>
                <a:gd name="T55" fmla="*/ 131 h 186"/>
                <a:gd name="T56" fmla="*/ 178 w 186"/>
                <a:gd name="T57" fmla="*/ 131 h 186"/>
                <a:gd name="T58" fmla="*/ 179 w 186"/>
                <a:gd name="T59" fmla="*/ 131 h 186"/>
                <a:gd name="T60" fmla="*/ 179 w 186"/>
                <a:gd name="T61" fmla="*/ 128 h 186"/>
                <a:gd name="T62" fmla="*/ 186 w 186"/>
                <a:gd name="T63" fmla="*/ 93 h 186"/>
                <a:gd name="T64" fmla="*/ 93 w 186"/>
                <a:gd name="T65" fmla="*/ 0 h 186"/>
                <a:gd name="T66" fmla="*/ 0 w 186"/>
                <a:gd name="T67" fmla="*/ 93 h 186"/>
                <a:gd name="T68" fmla="*/ 93 w 186"/>
                <a:gd name="T69" fmla="*/ 186 h 186"/>
                <a:gd name="T70" fmla="*/ 151 w 186"/>
                <a:gd name="T71" fmla="*/ 166 h 186"/>
                <a:gd name="T72" fmla="*/ 142 w 186"/>
                <a:gd name="T73" fmla="*/ 155 h 186"/>
                <a:gd name="T74" fmla="*/ 61 w 186"/>
                <a:gd name="T75" fmla="*/ 21 h 186"/>
                <a:gd name="T76" fmla="*/ 45 w 186"/>
                <a:gd name="T77" fmla="*/ 58 h 186"/>
                <a:gd name="T78" fmla="*/ 22 w 186"/>
                <a:gd name="T79" fmla="*/ 58 h 186"/>
                <a:gd name="T80" fmla="*/ 61 w 186"/>
                <a:gd name="T81" fmla="*/ 21 h 186"/>
                <a:gd name="T82" fmla="*/ 14 w 186"/>
                <a:gd name="T83" fmla="*/ 93 h 186"/>
                <a:gd name="T84" fmla="*/ 17 w 186"/>
                <a:gd name="T85" fmla="*/ 72 h 186"/>
                <a:gd name="T86" fmla="*/ 43 w 186"/>
                <a:gd name="T87" fmla="*/ 72 h 186"/>
                <a:gd name="T88" fmla="*/ 42 w 186"/>
                <a:gd name="T89" fmla="*/ 93 h 186"/>
                <a:gd name="T90" fmla="*/ 43 w 186"/>
                <a:gd name="T91" fmla="*/ 117 h 186"/>
                <a:gd name="T92" fmla="*/ 17 w 186"/>
                <a:gd name="T93" fmla="*/ 117 h 186"/>
                <a:gd name="T94" fmla="*/ 14 w 186"/>
                <a:gd name="T95" fmla="*/ 93 h 186"/>
                <a:gd name="T96" fmla="*/ 23 w 186"/>
                <a:gd name="T97" fmla="*/ 131 h 186"/>
                <a:gd name="T98" fmla="*/ 46 w 186"/>
                <a:gd name="T99" fmla="*/ 131 h 186"/>
                <a:gd name="T100" fmla="*/ 61 w 186"/>
                <a:gd name="T101" fmla="*/ 165 h 186"/>
                <a:gd name="T102" fmla="*/ 23 w 186"/>
                <a:gd name="T103" fmla="*/ 13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6" h="186">
                  <a:moveTo>
                    <a:pt x="142" y="155"/>
                  </a:moveTo>
                  <a:cubicBezTo>
                    <a:pt x="137" y="159"/>
                    <a:pt x="131" y="163"/>
                    <a:pt x="125" y="165"/>
                  </a:cubicBezTo>
                  <a:cubicBezTo>
                    <a:pt x="127" y="162"/>
                    <a:pt x="129" y="159"/>
                    <a:pt x="131" y="156"/>
                  </a:cubicBezTo>
                  <a:cubicBezTo>
                    <a:pt x="128" y="157"/>
                    <a:pt x="124" y="157"/>
                    <a:pt x="121" y="157"/>
                  </a:cubicBezTo>
                  <a:cubicBezTo>
                    <a:pt x="119" y="157"/>
                    <a:pt x="117" y="157"/>
                    <a:pt x="114" y="156"/>
                  </a:cubicBezTo>
                  <a:cubicBezTo>
                    <a:pt x="108" y="166"/>
                    <a:pt x="100" y="172"/>
                    <a:pt x="93" y="172"/>
                  </a:cubicBezTo>
                  <a:cubicBezTo>
                    <a:pt x="81" y="172"/>
                    <a:pt x="67" y="156"/>
                    <a:pt x="60" y="131"/>
                  </a:cubicBezTo>
                  <a:cubicBezTo>
                    <a:pt x="76" y="131"/>
                    <a:pt x="76" y="131"/>
                    <a:pt x="76" y="131"/>
                  </a:cubicBezTo>
                  <a:cubicBezTo>
                    <a:pt x="74" y="127"/>
                    <a:pt x="73" y="124"/>
                    <a:pt x="72" y="120"/>
                  </a:cubicBezTo>
                  <a:cubicBezTo>
                    <a:pt x="71" y="119"/>
                    <a:pt x="71" y="118"/>
                    <a:pt x="71" y="117"/>
                  </a:cubicBezTo>
                  <a:cubicBezTo>
                    <a:pt x="57" y="117"/>
                    <a:pt x="57" y="117"/>
                    <a:pt x="57" y="117"/>
                  </a:cubicBezTo>
                  <a:cubicBezTo>
                    <a:pt x="56" y="109"/>
                    <a:pt x="56" y="101"/>
                    <a:pt x="56" y="93"/>
                  </a:cubicBezTo>
                  <a:cubicBezTo>
                    <a:pt x="56" y="86"/>
                    <a:pt x="56" y="79"/>
                    <a:pt x="57" y="72"/>
                  </a:cubicBezTo>
                  <a:cubicBezTo>
                    <a:pt x="81" y="72"/>
                    <a:pt x="81" y="72"/>
                    <a:pt x="81" y="72"/>
                  </a:cubicBezTo>
                  <a:cubicBezTo>
                    <a:pt x="85" y="66"/>
                    <a:pt x="91" y="62"/>
                    <a:pt x="98" y="58"/>
                  </a:cubicBezTo>
                  <a:cubicBezTo>
                    <a:pt x="60" y="58"/>
                    <a:pt x="60" y="58"/>
                    <a:pt x="60" y="58"/>
                  </a:cubicBezTo>
                  <a:cubicBezTo>
                    <a:pt x="66" y="32"/>
                    <a:pt x="80" y="14"/>
                    <a:pt x="93" y="14"/>
                  </a:cubicBezTo>
                  <a:cubicBezTo>
                    <a:pt x="105" y="14"/>
                    <a:pt x="118" y="29"/>
                    <a:pt x="125" y="53"/>
                  </a:cubicBezTo>
                  <a:cubicBezTo>
                    <a:pt x="130" y="53"/>
                    <a:pt x="135" y="54"/>
                    <a:pt x="140" y="56"/>
                  </a:cubicBezTo>
                  <a:cubicBezTo>
                    <a:pt x="137" y="42"/>
                    <a:pt x="132" y="30"/>
                    <a:pt x="125" y="21"/>
                  </a:cubicBezTo>
                  <a:cubicBezTo>
                    <a:pt x="142" y="28"/>
                    <a:pt x="156" y="42"/>
                    <a:pt x="164" y="58"/>
                  </a:cubicBezTo>
                  <a:cubicBezTo>
                    <a:pt x="145" y="58"/>
                    <a:pt x="145" y="58"/>
                    <a:pt x="145" y="58"/>
                  </a:cubicBezTo>
                  <a:cubicBezTo>
                    <a:pt x="151" y="62"/>
                    <a:pt x="157" y="66"/>
                    <a:pt x="162" y="72"/>
                  </a:cubicBezTo>
                  <a:cubicBezTo>
                    <a:pt x="169" y="72"/>
                    <a:pt x="169" y="72"/>
                    <a:pt x="169" y="72"/>
                  </a:cubicBezTo>
                  <a:cubicBezTo>
                    <a:pt x="171" y="79"/>
                    <a:pt x="172" y="86"/>
                    <a:pt x="172" y="93"/>
                  </a:cubicBezTo>
                  <a:cubicBezTo>
                    <a:pt x="172" y="93"/>
                    <a:pt x="172" y="94"/>
                    <a:pt x="172" y="94"/>
                  </a:cubicBezTo>
                  <a:cubicBezTo>
                    <a:pt x="174" y="104"/>
                    <a:pt x="173" y="113"/>
                    <a:pt x="170" y="123"/>
                  </a:cubicBezTo>
                  <a:cubicBezTo>
                    <a:pt x="178" y="131"/>
                    <a:pt x="178" y="131"/>
                    <a:pt x="178" y="131"/>
                  </a:cubicBezTo>
                  <a:cubicBezTo>
                    <a:pt x="178" y="131"/>
                    <a:pt x="178" y="131"/>
                    <a:pt x="178" y="131"/>
                  </a:cubicBezTo>
                  <a:cubicBezTo>
                    <a:pt x="179" y="131"/>
                    <a:pt x="179" y="131"/>
                    <a:pt x="179" y="131"/>
                  </a:cubicBezTo>
                  <a:cubicBezTo>
                    <a:pt x="179" y="128"/>
                    <a:pt x="179" y="128"/>
                    <a:pt x="179" y="128"/>
                  </a:cubicBezTo>
                  <a:cubicBezTo>
                    <a:pt x="184" y="117"/>
                    <a:pt x="186" y="106"/>
                    <a:pt x="186" y="93"/>
                  </a:cubicBezTo>
                  <a:cubicBezTo>
                    <a:pt x="186" y="42"/>
                    <a:pt x="144" y="0"/>
                    <a:pt x="93" y="0"/>
                  </a:cubicBezTo>
                  <a:cubicBezTo>
                    <a:pt x="42" y="0"/>
                    <a:pt x="0" y="42"/>
                    <a:pt x="0" y="93"/>
                  </a:cubicBezTo>
                  <a:cubicBezTo>
                    <a:pt x="0" y="144"/>
                    <a:pt x="42" y="186"/>
                    <a:pt x="93" y="186"/>
                  </a:cubicBezTo>
                  <a:cubicBezTo>
                    <a:pt x="115" y="186"/>
                    <a:pt x="135" y="178"/>
                    <a:pt x="151" y="166"/>
                  </a:cubicBezTo>
                  <a:lnTo>
                    <a:pt x="142" y="155"/>
                  </a:lnTo>
                  <a:close/>
                  <a:moveTo>
                    <a:pt x="61" y="21"/>
                  </a:moveTo>
                  <a:cubicBezTo>
                    <a:pt x="54" y="31"/>
                    <a:pt x="49" y="44"/>
                    <a:pt x="45" y="58"/>
                  </a:cubicBezTo>
                  <a:cubicBezTo>
                    <a:pt x="22" y="58"/>
                    <a:pt x="22" y="58"/>
                    <a:pt x="22" y="58"/>
                  </a:cubicBezTo>
                  <a:cubicBezTo>
                    <a:pt x="30" y="42"/>
                    <a:pt x="44" y="28"/>
                    <a:pt x="61" y="21"/>
                  </a:cubicBezTo>
                  <a:close/>
                  <a:moveTo>
                    <a:pt x="14" y="93"/>
                  </a:moveTo>
                  <a:cubicBezTo>
                    <a:pt x="14" y="86"/>
                    <a:pt x="15" y="79"/>
                    <a:pt x="17" y="72"/>
                  </a:cubicBezTo>
                  <a:cubicBezTo>
                    <a:pt x="43" y="72"/>
                    <a:pt x="43" y="72"/>
                    <a:pt x="43" y="72"/>
                  </a:cubicBezTo>
                  <a:cubicBezTo>
                    <a:pt x="42" y="79"/>
                    <a:pt x="42" y="86"/>
                    <a:pt x="42" y="93"/>
                  </a:cubicBezTo>
                  <a:cubicBezTo>
                    <a:pt x="42" y="101"/>
                    <a:pt x="42" y="109"/>
                    <a:pt x="43" y="117"/>
                  </a:cubicBezTo>
                  <a:cubicBezTo>
                    <a:pt x="17" y="117"/>
                    <a:pt x="17" y="117"/>
                    <a:pt x="17" y="117"/>
                  </a:cubicBezTo>
                  <a:cubicBezTo>
                    <a:pt x="15" y="109"/>
                    <a:pt x="14" y="101"/>
                    <a:pt x="14" y="93"/>
                  </a:cubicBezTo>
                  <a:close/>
                  <a:moveTo>
                    <a:pt x="23" y="131"/>
                  </a:moveTo>
                  <a:cubicBezTo>
                    <a:pt x="46" y="131"/>
                    <a:pt x="46" y="131"/>
                    <a:pt x="46" y="131"/>
                  </a:cubicBezTo>
                  <a:cubicBezTo>
                    <a:pt x="49" y="144"/>
                    <a:pt x="54" y="156"/>
                    <a:pt x="61" y="165"/>
                  </a:cubicBezTo>
                  <a:cubicBezTo>
                    <a:pt x="45" y="158"/>
                    <a:pt x="32" y="146"/>
                    <a:pt x="23" y="1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1" name="Freeform 121"/>
            <p:cNvSpPr>
              <a:spLocks noEditPoints="1"/>
            </p:cNvSpPr>
            <p:nvPr/>
          </p:nvSpPr>
          <p:spPr bwMode="auto">
            <a:xfrm>
              <a:off x="5487988" y="3911601"/>
              <a:ext cx="439738" cy="439738"/>
            </a:xfrm>
            <a:custGeom>
              <a:avLst/>
              <a:gdLst>
                <a:gd name="T0" fmla="*/ 116 w 117"/>
                <a:gd name="T1" fmla="*/ 103 h 117"/>
                <a:gd name="T2" fmla="*/ 81 w 117"/>
                <a:gd name="T3" fmla="*/ 65 h 117"/>
                <a:gd name="T4" fmla="*/ 80 w 117"/>
                <a:gd name="T5" fmla="*/ 65 h 117"/>
                <a:gd name="T6" fmla="*/ 84 w 117"/>
                <a:gd name="T7" fmla="*/ 33 h 117"/>
                <a:gd name="T8" fmla="*/ 33 w 117"/>
                <a:gd name="T9" fmla="*/ 6 h 117"/>
                <a:gd name="T10" fmla="*/ 7 w 117"/>
                <a:gd name="T11" fmla="*/ 57 h 117"/>
                <a:gd name="T12" fmla="*/ 57 w 117"/>
                <a:gd name="T13" fmla="*/ 83 h 117"/>
                <a:gd name="T14" fmla="*/ 67 w 117"/>
                <a:gd name="T15" fmla="*/ 79 h 117"/>
                <a:gd name="T16" fmla="*/ 101 w 117"/>
                <a:gd name="T17" fmla="*/ 116 h 117"/>
                <a:gd name="T18" fmla="*/ 106 w 117"/>
                <a:gd name="T19" fmla="*/ 115 h 117"/>
                <a:gd name="T20" fmla="*/ 114 w 117"/>
                <a:gd name="T21" fmla="*/ 108 h 117"/>
                <a:gd name="T22" fmla="*/ 116 w 117"/>
                <a:gd name="T23" fmla="*/ 103 h 117"/>
                <a:gd name="T24" fmla="*/ 17 w 117"/>
                <a:gd name="T25" fmla="*/ 54 h 117"/>
                <a:gd name="T26" fmla="*/ 36 w 117"/>
                <a:gd name="T27" fmla="*/ 17 h 117"/>
                <a:gd name="T28" fmla="*/ 73 w 117"/>
                <a:gd name="T29" fmla="*/ 36 h 117"/>
                <a:gd name="T30" fmla="*/ 54 w 117"/>
                <a:gd name="T31" fmla="*/ 73 h 117"/>
                <a:gd name="T32" fmla="*/ 17 w 117"/>
                <a:gd name="T33" fmla="*/ 5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7">
                  <a:moveTo>
                    <a:pt x="116" y="103"/>
                  </a:moveTo>
                  <a:cubicBezTo>
                    <a:pt x="81" y="65"/>
                    <a:pt x="81" y="65"/>
                    <a:pt x="81" y="65"/>
                  </a:cubicBezTo>
                  <a:cubicBezTo>
                    <a:pt x="81" y="65"/>
                    <a:pt x="80" y="65"/>
                    <a:pt x="80" y="65"/>
                  </a:cubicBezTo>
                  <a:cubicBezTo>
                    <a:pt x="86" y="55"/>
                    <a:pt x="87" y="44"/>
                    <a:pt x="84" y="33"/>
                  </a:cubicBezTo>
                  <a:cubicBezTo>
                    <a:pt x="77" y="11"/>
                    <a:pt x="54" y="0"/>
                    <a:pt x="33" y="6"/>
                  </a:cubicBezTo>
                  <a:cubicBezTo>
                    <a:pt x="12" y="13"/>
                    <a:pt x="0" y="36"/>
                    <a:pt x="7" y="57"/>
                  </a:cubicBezTo>
                  <a:cubicBezTo>
                    <a:pt x="13" y="78"/>
                    <a:pt x="36" y="90"/>
                    <a:pt x="57" y="83"/>
                  </a:cubicBezTo>
                  <a:cubicBezTo>
                    <a:pt x="61" y="82"/>
                    <a:pt x="64" y="81"/>
                    <a:pt x="67" y="79"/>
                  </a:cubicBezTo>
                  <a:cubicBezTo>
                    <a:pt x="101" y="116"/>
                    <a:pt x="101" y="116"/>
                    <a:pt x="101" y="116"/>
                  </a:cubicBezTo>
                  <a:cubicBezTo>
                    <a:pt x="102" y="117"/>
                    <a:pt x="104" y="117"/>
                    <a:pt x="106" y="115"/>
                  </a:cubicBezTo>
                  <a:cubicBezTo>
                    <a:pt x="114" y="108"/>
                    <a:pt x="114" y="108"/>
                    <a:pt x="114" y="108"/>
                  </a:cubicBezTo>
                  <a:cubicBezTo>
                    <a:pt x="116" y="106"/>
                    <a:pt x="117" y="104"/>
                    <a:pt x="116" y="103"/>
                  </a:cubicBezTo>
                  <a:close/>
                  <a:moveTo>
                    <a:pt x="17" y="54"/>
                  </a:moveTo>
                  <a:cubicBezTo>
                    <a:pt x="12" y="38"/>
                    <a:pt x="21" y="22"/>
                    <a:pt x="36" y="17"/>
                  </a:cubicBezTo>
                  <a:cubicBezTo>
                    <a:pt x="52" y="12"/>
                    <a:pt x="69" y="20"/>
                    <a:pt x="73" y="36"/>
                  </a:cubicBezTo>
                  <a:cubicBezTo>
                    <a:pt x="78" y="52"/>
                    <a:pt x="70" y="68"/>
                    <a:pt x="54" y="73"/>
                  </a:cubicBezTo>
                  <a:cubicBezTo>
                    <a:pt x="39" y="78"/>
                    <a:pt x="22" y="69"/>
                    <a:pt x="1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2" name="Freeform 122"/>
            <p:cNvSpPr/>
            <p:nvPr/>
          </p:nvSpPr>
          <p:spPr bwMode="auto">
            <a:xfrm>
              <a:off x="5565775" y="3976688"/>
              <a:ext cx="188913" cy="138113"/>
            </a:xfrm>
            <a:custGeom>
              <a:avLst/>
              <a:gdLst>
                <a:gd name="T0" fmla="*/ 10 w 50"/>
                <a:gd name="T1" fmla="*/ 16 h 37"/>
                <a:gd name="T2" fmla="*/ 48 w 50"/>
                <a:gd name="T3" fmla="*/ 36 h 37"/>
                <a:gd name="T4" fmla="*/ 48 w 50"/>
                <a:gd name="T5" fmla="*/ 37 h 37"/>
                <a:gd name="T6" fmla="*/ 49 w 50"/>
                <a:gd name="T7" fmla="*/ 20 h 37"/>
                <a:gd name="T8" fmla="*/ 17 w 50"/>
                <a:gd name="T9" fmla="*/ 4 h 37"/>
                <a:gd name="T10" fmla="*/ 0 w 50"/>
                <a:gd name="T11" fmla="*/ 21 h 37"/>
                <a:gd name="T12" fmla="*/ 10 w 50"/>
                <a:gd name="T13" fmla="*/ 16 h 37"/>
              </a:gdLst>
              <a:ahLst/>
              <a:cxnLst>
                <a:cxn ang="0">
                  <a:pos x="T0" y="T1"/>
                </a:cxn>
                <a:cxn ang="0">
                  <a:pos x="T2" y="T3"/>
                </a:cxn>
                <a:cxn ang="0">
                  <a:pos x="T4" y="T5"/>
                </a:cxn>
                <a:cxn ang="0">
                  <a:pos x="T6" y="T7"/>
                </a:cxn>
                <a:cxn ang="0">
                  <a:pos x="T8" y="T9"/>
                </a:cxn>
                <a:cxn ang="0">
                  <a:pos x="T10" y="T11"/>
                </a:cxn>
                <a:cxn ang="0">
                  <a:pos x="T12" y="T13"/>
                </a:cxn>
              </a:cxnLst>
              <a:rect l="0" t="0" r="r" b="b"/>
              <a:pathLst>
                <a:path w="50" h="37">
                  <a:moveTo>
                    <a:pt x="10" y="16"/>
                  </a:moveTo>
                  <a:cubicBezTo>
                    <a:pt x="26" y="11"/>
                    <a:pt x="43" y="20"/>
                    <a:pt x="48" y="36"/>
                  </a:cubicBezTo>
                  <a:cubicBezTo>
                    <a:pt x="48" y="36"/>
                    <a:pt x="48" y="36"/>
                    <a:pt x="48" y="37"/>
                  </a:cubicBezTo>
                  <a:cubicBezTo>
                    <a:pt x="50" y="32"/>
                    <a:pt x="50" y="26"/>
                    <a:pt x="49" y="20"/>
                  </a:cubicBezTo>
                  <a:cubicBezTo>
                    <a:pt x="45" y="7"/>
                    <a:pt x="30" y="0"/>
                    <a:pt x="17" y="4"/>
                  </a:cubicBezTo>
                  <a:cubicBezTo>
                    <a:pt x="8" y="6"/>
                    <a:pt x="2" y="13"/>
                    <a:pt x="0" y="21"/>
                  </a:cubicBezTo>
                  <a:cubicBezTo>
                    <a:pt x="3" y="19"/>
                    <a:pt x="6" y="17"/>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53" name="Group 52"/>
          <p:cNvGrpSpPr/>
          <p:nvPr/>
        </p:nvGrpSpPr>
        <p:grpSpPr>
          <a:xfrm>
            <a:off x="7131018" y="2384955"/>
            <a:ext cx="372939" cy="499533"/>
            <a:chOff x="7029451" y="3441701"/>
            <a:chExt cx="692150" cy="927099"/>
          </a:xfrm>
          <a:solidFill>
            <a:schemeClr val="bg1"/>
          </a:solidFill>
        </p:grpSpPr>
        <p:sp>
          <p:nvSpPr>
            <p:cNvPr id="54" name="Freeform 15"/>
            <p:cNvSpPr>
              <a:spLocks noEditPoints="1"/>
            </p:cNvSpPr>
            <p:nvPr/>
          </p:nvSpPr>
          <p:spPr bwMode="auto">
            <a:xfrm>
              <a:off x="7029451" y="3681413"/>
              <a:ext cx="630238" cy="687387"/>
            </a:xfrm>
            <a:custGeom>
              <a:avLst/>
              <a:gdLst>
                <a:gd name="T0" fmla="*/ 152 w 165"/>
                <a:gd name="T1" fmla="*/ 110 h 181"/>
                <a:gd name="T2" fmla="*/ 125 w 165"/>
                <a:gd name="T3" fmla="*/ 85 h 181"/>
                <a:gd name="T4" fmla="*/ 125 w 165"/>
                <a:gd name="T5" fmla="*/ 82 h 181"/>
                <a:gd name="T6" fmla="*/ 100 w 165"/>
                <a:gd name="T7" fmla="*/ 98 h 181"/>
                <a:gd name="T8" fmla="*/ 95 w 165"/>
                <a:gd name="T9" fmla="*/ 101 h 181"/>
                <a:gd name="T10" fmla="*/ 94 w 165"/>
                <a:gd name="T11" fmla="*/ 94 h 181"/>
                <a:gd name="T12" fmla="*/ 96 w 165"/>
                <a:gd name="T13" fmla="*/ 49 h 181"/>
                <a:gd name="T14" fmla="*/ 109 w 165"/>
                <a:gd name="T15" fmla="*/ 38 h 181"/>
                <a:gd name="T16" fmla="*/ 110 w 165"/>
                <a:gd name="T17" fmla="*/ 38 h 181"/>
                <a:gd name="T18" fmla="*/ 110 w 165"/>
                <a:gd name="T19" fmla="*/ 36 h 181"/>
                <a:gd name="T20" fmla="*/ 113 w 165"/>
                <a:gd name="T21" fmla="*/ 16 h 181"/>
                <a:gd name="T22" fmla="*/ 115 w 165"/>
                <a:gd name="T23" fmla="*/ 11 h 181"/>
                <a:gd name="T24" fmla="*/ 115 w 165"/>
                <a:gd name="T25" fmla="*/ 12 h 181"/>
                <a:gd name="T26" fmla="*/ 118 w 165"/>
                <a:gd name="T27" fmla="*/ 8 h 181"/>
                <a:gd name="T28" fmla="*/ 120 w 165"/>
                <a:gd name="T29" fmla="*/ 6 h 181"/>
                <a:gd name="T30" fmla="*/ 38 w 165"/>
                <a:gd name="T31" fmla="*/ 32 h 181"/>
                <a:gd name="T32" fmla="*/ 31 w 165"/>
                <a:gd name="T33" fmla="*/ 150 h 181"/>
                <a:gd name="T34" fmla="*/ 150 w 165"/>
                <a:gd name="T35" fmla="*/ 144 h 181"/>
                <a:gd name="T36" fmla="*/ 160 w 165"/>
                <a:gd name="T37" fmla="*/ 131 h 181"/>
                <a:gd name="T38" fmla="*/ 152 w 165"/>
                <a:gd name="T39" fmla="*/ 110 h 181"/>
                <a:gd name="T40" fmla="*/ 53 w 165"/>
                <a:gd name="T41" fmla="*/ 118 h 181"/>
                <a:gd name="T42" fmla="*/ 35 w 165"/>
                <a:gd name="T43" fmla="*/ 118 h 181"/>
                <a:gd name="T44" fmla="*/ 35 w 165"/>
                <a:gd name="T45" fmla="*/ 100 h 181"/>
                <a:gd name="T46" fmla="*/ 53 w 165"/>
                <a:gd name="T47" fmla="*/ 100 h 181"/>
                <a:gd name="T48" fmla="*/ 53 w 165"/>
                <a:gd name="T49" fmla="*/ 118 h 181"/>
                <a:gd name="T50" fmla="*/ 41 w 165"/>
                <a:gd name="T51" fmla="*/ 76 h 181"/>
                <a:gd name="T52" fmla="*/ 41 w 165"/>
                <a:gd name="T53" fmla="*/ 58 h 181"/>
                <a:gd name="T54" fmla="*/ 59 w 165"/>
                <a:gd name="T55" fmla="*/ 58 h 181"/>
                <a:gd name="T56" fmla="*/ 59 w 165"/>
                <a:gd name="T57" fmla="*/ 76 h 181"/>
                <a:gd name="T58" fmla="*/ 41 w 165"/>
                <a:gd name="T59" fmla="*/ 76 h 181"/>
                <a:gd name="T60" fmla="*/ 84 w 165"/>
                <a:gd name="T61" fmla="*/ 147 h 181"/>
                <a:gd name="T62" fmla="*/ 66 w 165"/>
                <a:gd name="T63" fmla="*/ 147 h 181"/>
                <a:gd name="T64" fmla="*/ 66 w 165"/>
                <a:gd name="T65" fmla="*/ 129 h 181"/>
                <a:gd name="T66" fmla="*/ 84 w 165"/>
                <a:gd name="T67" fmla="*/ 129 h 181"/>
                <a:gd name="T68" fmla="*/ 84 w 165"/>
                <a:gd name="T69" fmla="*/ 147 h 181"/>
                <a:gd name="T70" fmla="*/ 71 w 165"/>
                <a:gd name="T71" fmla="*/ 46 h 181"/>
                <a:gd name="T72" fmla="*/ 71 w 165"/>
                <a:gd name="T73" fmla="*/ 28 h 181"/>
                <a:gd name="T74" fmla="*/ 89 w 165"/>
                <a:gd name="T75" fmla="*/ 28 h 181"/>
                <a:gd name="T76" fmla="*/ 89 w 165"/>
                <a:gd name="T77" fmla="*/ 46 h 181"/>
                <a:gd name="T78" fmla="*/ 71 w 165"/>
                <a:gd name="T79" fmla="*/ 46 h 181"/>
                <a:gd name="T80" fmla="*/ 125 w 165"/>
                <a:gd name="T81" fmla="*/ 147 h 181"/>
                <a:gd name="T82" fmla="*/ 107 w 165"/>
                <a:gd name="T83" fmla="*/ 147 h 181"/>
                <a:gd name="T84" fmla="*/ 107 w 165"/>
                <a:gd name="T85" fmla="*/ 129 h 181"/>
                <a:gd name="T86" fmla="*/ 125 w 165"/>
                <a:gd name="T87" fmla="*/ 129 h 181"/>
                <a:gd name="T88" fmla="*/ 125 w 165"/>
                <a:gd name="T89"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81">
                  <a:moveTo>
                    <a:pt x="152" y="110"/>
                  </a:moveTo>
                  <a:cubicBezTo>
                    <a:pt x="152" y="110"/>
                    <a:pt x="125" y="101"/>
                    <a:pt x="125" y="85"/>
                  </a:cubicBezTo>
                  <a:cubicBezTo>
                    <a:pt x="125" y="84"/>
                    <a:pt x="125" y="83"/>
                    <a:pt x="125" y="82"/>
                  </a:cubicBezTo>
                  <a:cubicBezTo>
                    <a:pt x="115" y="89"/>
                    <a:pt x="104" y="96"/>
                    <a:pt x="100" y="98"/>
                  </a:cubicBezTo>
                  <a:cubicBezTo>
                    <a:pt x="95" y="101"/>
                    <a:pt x="95" y="101"/>
                    <a:pt x="95" y="101"/>
                  </a:cubicBezTo>
                  <a:cubicBezTo>
                    <a:pt x="94" y="94"/>
                    <a:pt x="94" y="94"/>
                    <a:pt x="94" y="94"/>
                  </a:cubicBezTo>
                  <a:cubicBezTo>
                    <a:pt x="93" y="89"/>
                    <a:pt x="90" y="59"/>
                    <a:pt x="96" y="49"/>
                  </a:cubicBezTo>
                  <a:cubicBezTo>
                    <a:pt x="99" y="44"/>
                    <a:pt x="103" y="40"/>
                    <a:pt x="109" y="38"/>
                  </a:cubicBezTo>
                  <a:cubicBezTo>
                    <a:pt x="109" y="38"/>
                    <a:pt x="110" y="38"/>
                    <a:pt x="110" y="38"/>
                  </a:cubicBezTo>
                  <a:cubicBezTo>
                    <a:pt x="110" y="36"/>
                    <a:pt x="110" y="36"/>
                    <a:pt x="110" y="36"/>
                  </a:cubicBezTo>
                  <a:cubicBezTo>
                    <a:pt x="110" y="31"/>
                    <a:pt x="110" y="22"/>
                    <a:pt x="113" y="16"/>
                  </a:cubicBezTo>
                  <a:cubicBezTo>
                    <a:pt x="115" y="11"/>
                    <a:pt x="115" y="11"/>
                    <a:pt x="115" y="11"/>
                  </a:cubicBezTo>
                  <a:cubicBezTo>
                    <a:pt x="115" y="12"/>
                    <a:pt x="115" y="12"/>
                    <a:pt x="115" y="12"/>
                  </a:cubicBezTo>
                  <a:cubicBezTo>
                    <a:pt x="118" y="8"/>
                    <a:pt x="118" y="8"/>
                    <a:pt x="118" y="8"/>
                  </a:cubicBezTo>
                  <a:cubicBezTo>
                    <a:pt x="118" y="7"/>
                    <a:pt x="119" y="7"/>
                    <a:pt x="120" y="6"/>
                  </a:cubicBezTo>
                  <a:cubicBezTo>
                    <a:pt x="92" y="0"/>
                    <a:pt x="61" y="9"/>
                    <a:pt x="38" y="32"/>
                  </a:cubicBezTo>
                  <a:cubicBezTo>
                    <a:pt x="3" y="66"/>
                    <a:pt x="0" y="119"/>
                    <a:pt x="31" y="150"/>
                  </a:cubicBezTo>
                  <a:cubicBezTo>
                    <a:pt x="62" y="181"/>
                    <a:pt x="115" y="178"/>
                    <a:pt x="150" y="144"/>
                  </a:cubicBezTo>
                  <a:cubicBezTo>
                    <a:pt x="158" y="135"/>
                    <a:pt x="160" y="131"/>
                    <a:pt x="160" y="131"/>
                  </a:cubicBezTo>
                  <a:cubicBezTo>
                    <a:pt x="165" y="123"/>
                    <a:pt x="161" y="114"/>
                    <a:pt x="152" y="110"/>
                  </a:cubicBezTo>
                  <a:close/>
                  <a:moveTo>
                    <a:pt x="53" y="118"/>
                  </a:moveTo>
                  <a:cubicBezTo>
                    <a:pt x="48" y="123"/>
                    <a:pt x="40" y="123"/>
                    <a:pt x="35" y="118"/>
                  </a:cubicBezTo>
                  <a:cubicBezTo>
                    <a:pt x="30" y="113"/>
                    <a:pt x="30" y="105"/>
                    <a:pt x="35" y="100"/>
                  </a:cubicBezTo>
                  <a:cubicBezTo>
                    <a:pt x="40" y="95"/>
                    <a:pt x="48" y="95"/>
                    <a:pt x="53" y="100"/>
                  </a:cubicBezTo>
                  <a:cubicBezTo>
                    <a:pt x="58" y="105"/>
                    <a:pt x="58" y="113"/>
                    <a:pt x="53" y="118"/>
                  </a:cubicBezTo>
                  <a:close/>
                  <a:moveTo>
                    <a:pt x="41" y="76"/>
                  </a:moveTo>
                  <a:cubicBezTo>
                    <a:pt x="36" y="71"/>
                    <a:pt x="36" y="63"/>
                    <a:pt x="41" y="58"/>
                  </a:cubicBezTo>
                  <a:cubicBezTo>
                    <a:pt x="46" y="53"/>
                    <a:pt x="54" y="53"/>
                    <a:pt x="59" y="58"/>
                  </a:cubicBezTo>
                  <a:cubicBezTo>
                    <a:pt x="64" y="63"/>
                    <a:pt x="64" y="71"/>
                    <a:pt x="59" y="76"/>
                  </a:cubicBezTo>
                  <a:cubicBezTo>
                    <a:pt x="54" y="81"/>
                    <a:pt x="46" y="81"/>
                    <a:pt x="41" y="76"/>
                  </a:cubicBezTo>
                  <a:close/>
                  <a:moveTo>
                    <a:pt x="84" y="147"/>
                  </a:moveTo>
                  <a:cubicBezTo>
                    <a:pt x="79" y="152"/>
                    <a:pt x="71" y="152"/>
                    <a:pt x="66" y="147"/>
                  </a:cubicBezTo>
                  <a:cubicBezTo>
                    <a:pt x="61" y="142"/>
                    <a:pt x="61" y="134"/>
                    <a:pt x="66" y="129"/>
                  </a:cubicBezTo>
                  <a:cubicBezTo>
                    <a:pt x="71" y="124"/>
                    <a:pt x="79" y="124"/>
                    <a:pt x="84" y="129"/>
                  </a:cubicBezTo>
                  <a:cubicBezTo>
                    <a:pt x="89" y="134"/>
                    <a:pt x="89" y="142"/>
                    <a:pt x="84" y="147"/>
                  </a:cubicBezTo>
                  <a:close/>
                  <a:moveTo>
                    <a:pt x="71" y="46"/>
                  </a:moveTo>
                  <a:cubicBezTo>
                    <a:pt x="66" y="41"/>
                    <a:pt x="66" y="33"/>
                    <a:pt x="71" y="28"/>
                  </a:cubicBezTo>
                  <a:cubicBezTo>
                    <a:pt x="76" y="23"/>
                    <a:pt x="84" y="23"/>
                    <a:pt x="89" y="28"/>
                  </a:cubicBezTo>
                  <a:cubicBezTo>
                    <a:pt x="94" y="33"/>
                    <a:pt x="94" y="41"/>
                    <a:pt x="89" y="46"/>
                  </a:cubicBezTo>
                  <a:cubicBezTo>
                    <a:pt x="84" y="51"/>
                    <a:pt x="76" y="51"/>
                    <a:pt x="71" y="46"/>
                  </a:cubicBezTo>
                  <a:close/>
                  <a:moveTo>
                    <a:pt x="125" y="147"/>
                  </a:moveTo>
                  <a:cubicBezTo>
                    <a:pt x="120" y="152"/>
                    <a:pt x="112" y="152"/>
                    <a:pt x="107" y="147"/>
                  </a:cubicBezTo>
                  <a:cubicBezTo>
                    <a:pt x="102" y="142"/>
                    <a:pt x="102" y="134"/>
                    <a:pt x="107" y="129"/>
                  </a:cubicBezTo>
                  <a:cubicBezTo>
                    <a:pt x="112" y="124"/>
                    <a:pt x="120" y="124"/>
                    <a:pt x="125" y="129"/>
                  </a:cubicBezTo>
                  <a:cubicBezTo>
                    <a:pt x="130" y="134"/>
                    <a:pt x="130" y="142"/>
                    <a:pt x="125"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5" name="Freeform 16"/>
            <p:cNvSpPr/>
            <p:nvPr/>
          </p:nvSpPr>
          <p:spPr bwMode="auto">
            <a:xfrm>
              <a:off x="7556501" y="3784600"/>
              <a:ext cx="122238" cy="147637"/>
            </a:xfrm>
            <a:custGeom>
              <a:avLst/>
              <a:gdLst>
                <a:gd name="T0" fmla="*/ 20 w 32"/>
                <a:gd name="T1" fmla="*/ 0 h 39"/>
                <a:gd name="T2" fmla="*/ 20 w 32"/>
                <a:gd name="T3" fmla="*/ 2 h 39"/>
                <a:gd name="T4" fmla="*/ 18 w 32"/>
                <a:gd name="T5" fmla="*/ 6 h 39"/>
                <a:gd name="T6" fmla="*/ 18 w 32"/>
                <a:gd name="T7" fmla="*/ 6 h 39"/>
                <a:gd name="T8" fmla="*/ 16 w 32"/>
                <a:gd name="T9" fmla="*/ 10 h 39"/>
                <a:gd name="T10" fmla="*/ 1 w 32"/>
                <a:gd name="T11" fmla="*/ 25 h 39"/>
                <a:gd name="T12" fmla="*/ 0 w 32"/>
                <a:gd name="T13" fmla="*/ 25 h 39"/>
                <a:gd name="T14" fmla="*/ 0 w 32"/>
                <a:gd name="T15" fmla="*/ 39 h 39"/>
                <a:gd name="T16" fmla="*/ 19 w 32"/>
                <a:gd name="T17" fmla="*/ 31 h 39"/>
                <a:gd name="T18" fmla="*/ 28 w 32"/>
                <a:gd name="T19" fmla="*/ 10 h 39"/>
                <a:gd name="T20" fmla="*/ 20 w 32"/>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20" y="0"/>
                  </a:moveTo>
                  <a:cubicBezTo>
                    <a:pt x="20" y="1"/>
                    <a:pt x="20" y="2"/>
                    <a:pt x="20" y="2"/>
                  </a:cubicBezTo>
                  <a:cubicBezTo>
                    <a:pt x="18" y="6"/>
                    <a:pt x="18" y="6"/>
                    <a:pt x="18" y="6"/>
                  </a:cubicBezTo>
                  <a:cubicBezTo>
                    <a:pt x="18" y="6"/>
                    <a:pt x="18" y="6"/>
                    <a:pt x="18" y="6"/>
                  </a:cubicBezTo>
                  <a:cubicBezTo>
                    <a:pt x="16" y="10"/>
                    <a:pt x="16" y="10"/>
                    <a:pt x="16" y="10"/>
                  </a:cubicBezTo>
                  <a:cubicBezTo>
                    <a:pt x="12" y="16"/>
                    <a:pt x="6" y="22"/>
                    <a:pt x="1" y="25"/>
                  </a:cubicBezTo>
                  <a:cubicBezTo>
                    <a:pt x="0" y="25"/>
                    <a:pt x="0" y="25"/>
                    <a:pt x="0" y="25"/>
                  </a:cubicBezTo>
                  <a:cubicBezTo>
                    <a:pt x="1" y="30"/>
                    <a:pt x="2" y="34"/>
                    <a:pt x="0" y="39"/>
                  </a:cubicBezTo>
                  <a:cubicBezTo>
                    <a:pt x="9" y="34"/>
                    <a:pt x="19" y="31"/>
                    <a:pt x="19" y="31"/>
                  </a:cubicBezTo>
                  <a:cubicBezTo>
                    <a:pt x="28" y="28"/>
                    <a:pt x="32" y="19"/>
                    <a:pt x="28" y="10"/>
                  </a:cubicBezTo>
                  <a:cubicBezTo>
                    <a:pt x="28" y="10"/>
                    <a:pt x="26" y="7"/>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6" name="Freeform 17"/>
            <p:cNvSpPr/>
            <p:nvPr/>
          </p:nvSpPr>
          <p:spPr bwMode="auto">
            <a:xfrm>
              <a:off x="7389813" y="3829050"/>
              <a:ext cx="163513" cy="214312"/>
            </a:xfrm>
            <a:custGeom>
              <a:avLst/>
              <a:gdLst>
                <a:gd name="T0" fmla="*/ 30 w 43"/>
                <a:gd name="T1" fmla="*/ 5 h 56"/>
                <a:gd name="T2" fmla="*/ 5 w 43"/>
                <a:gd name="T3" fmla="*/ 13 h 56"/>
                <a:gd name="T4" fmla="*/ 4 w 43"/>
                <a:gd name="T5" fmla="*/ 56 h 56"/>
                <a:gd name="T6" fmla="*/ 38 w 43"/>
                <a:gd name="T7" fmla="*/ 30 h 56"/>
                <a:gd name="T8" fmla="*/ 30 w 43"/>
                <a:gd name="T9" fmla="*/ 5 h 56"/>
              </a:gdLst>
              <a:ahLst/>
              <a:cxnLst>
                <a:cxn ang="0">
                  <a:pos x="T0" y="T1"/>
                </a:cxn>
                <a:cxn ang="0">
                  <a:pos x="T2" y="T3"/>
                </a:cxn>
                <a:cxn ang="0">
                  <a:pos x="T4" y="T5"/>
                </a:cxn>
                <a:cxn ang="0">
                  <a:pos x="T6" y="T7"/>
                </a:cxn>
                <a:cxn ang="0">
                  <a:pos x="T8" y="T9"/>
                </a:cxn>
              </a:cxnLst>
              <a:rect l="0" t="0" r="r" b="b"/>
              <a:pathLst>
                <a:path w="43" h="56">
                  <a:moveTo>
                    <a:pt x="30" y="5"/>
                  </a:moveTo>
                  <a:cubicBezTo>
                    <a:pt x="21" y="0"/>
                    <a:pt x="10" y="4"/>
                    <a:pt x="5" y="13"/>
                  </a:cubicBezTo>
                  <a:cubicBezTo>
                    <a:pt x="0" y="22"/>
                    <a:pt x="4" y="56"/>
                    <a:pt x="4" y="56"/>
                  </a:cubicBezTo>
                  <a:cubicBezTo>
                    <a:pt x="4" y="56"/>
                    <a:pt x="34" y="39"/>
                    <a:pt x="38" y="30"/>
                  </a:cubicBezTo>
                  <a:cubicBezTo>
                    <a:pt x="43" y="21"/>
                    <a:pt x="40" y="10"/>
                    <a:pt x="3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7" name="Freeform 18"/>
            <p:cNvSpPr/>
            <p:nvPr/>
          </p:nvSpPr>
          <p:spPr bwMode="auto">
            <a:xfrm>
              <a:off x="7491413" y="3441701"/>
              <a:ext cx="230188" cy="346075"/>
            </a:xfrm>
            <a:custGeom>
              <a:avLst/>
              <a:gdLst>
                <a:gd name="T0" fmla="*/ 51 w 60"/>
                <a:gd name="T1" fmla="*/ 9 h 91"/>
                <a:gd name="T2" fmla="*/ 0 w 60"/>
                <a:gd name="T3" fmla="*/ 75 h 91"/>
                <a:gd name="T4" fmla="*/ 32 w 60"/>
                <a:gd name="T5" fmla="*/ 91 h 91"/>
                <a:gd name="T6" fmla="*/ 57 w 60"/>
                <a:gd name="T7" fmla="*/ 12 h 91"/>
                <a:gd name="T8" fmla="*/ 51 w 60"/>
                <a:gd name="T9" fmla="*/ 9 h 91"/>
              </a:gdLst>
              <a:ahLst/>
              <a:cxnLst>
                <a:cxn ang="0">
                  <a:pos x="T0" y="T1"/>
                </a:cxn>
                <a:cxn ang="0">
                  <a:pos x="T2" y="T3"/>
                </a:cxn>
                <a:cxn ang="0">
                  <a:pos x="T4" y="T5"/>
                </a:cxn>
                <a:cxn ang="0">
                  <a:pos x="T6" y="T7"/>
                </a:cxn>
                <a:cxn ang="0">
                  <a:pos x="T8" y="T9"/>
                </a:cxn>
              </a:cxnLst>
              <a:rect l="0" t="0" r="r" b="b"/>
              <a:pathLst>
                <a:path w="60" h="91">
                  <a:moveTo>
                    <a:pt x="51" y="9"/>
                  </a:moveTo>
                  <a:cubicBezTo>
                    <a:pt x="51" y="9"/>
                    <a:pt x="12" y="57"/>
                    <a:pt x="0" y="75"/>
                  </a:cubicBezTo>
                  <a:cubicBezTo>
                    <a:pt x="32" y="91"/>
                    <a:pt x="32" y="91"/>
                    <a:pt x="32" y="91"/>
                  </a:cubicBezTo>
                  <a:cubicBezTo>
                    <a:pt x="40" y="71"/>
                    <a:pt x="57" y="12"/>
                    <a:pt x="57" y="12"/>
                  </a:cubicBezTo>
                  <a:cubicBezTo>
                    <a:pt x="60" y="2"/>
                    <a:pt x="57" y="0"/>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8" name="Freeform 19"/>
            <p:cNvSpPr/>
            <p:nvPr/>
          </p:nvSpPr>
          <p:spPr bwMode="auto">
            <a:xfrm>
              <a:off x="7466013" y="3749675"/>
              <a:ext cx="136525" cy="117475"/>
            </a:xfrm>
            <a:custGeom>
              <a:avLst/>
              <a:gdLst>
                <a:gd name="T0" fmla="*/ 36 w 36"/>
                <a:gd name="T1" fmla="*/ 18 h 31"/>
                <a:gd name="T2" fmla="*/ 3 w 36"/>
                <a:gd name="T3" fmla="*/ 0 h 31"/>
                <a:gd name="T4" fmla="*/ 0 w 36"/>
                <a:gd name="T5" fmla="*/ 19 h 31"/>
                <a:gd name="T6" fmla="*/ 13 w 36"/>
                <a:gd name="T7" fmla="*/ 22 h 31"/>
                <a:gd name="T8" fmla="*/ 22 w 36"/>
                <a:gd name="T9" fmla="*/ 31 h 31"/>
                <a:gd name="T10" fmla="*/ 36 w 36"/>
                <a:gd name="T11" fmla="*/ 18 h 31"/>
              </a:gdLst>
              <a:ahLst/>
              <a:cxnLst>
                <a:cxn ang="0">
                  <a:pos x="T0" y="T1"/>
                </a:cxn>
                <a:cxn ang="0">
                  <a:pos x="T2" y="T3"/>
                </a:cxn>
                <a:cxn ang="0">
                  <a:pos x="T4" y="T5"/>
                </a:cxn>
                <a:cxn ang="0">
                  <a:pos x="T6" y="T7"/>
                </a:cxn>
                <a:cxn ang="0">
                  <a:pos x="T8" y="T9"/>
                </a:cxn>
                <a:cxn ang="0">
                  <a:pos x="T10" y="T11"/>
                </a:cxn>
              </a:cxnLst>
              <a:rect l="0" t="0" r="r" b="b"/>
              <a:pathLst>
                <a:path w="36" h="31">
                  <a:moveTo>
                    <a:pt x="36" y="18"/>
                  </a:moveTo>
                  <a:cubicBezTo>
                    <a:pt x="3" y="0"/>
                    <a:pt x="3" y="0"/>
                    <a:pt x="3" y="0"/>
                  </a:cubicBezTo>
                  <a:cubicBezTo>
                    <a:pt x="0" y="6"/>
                    <a:pt x="0" y="15"/>
                    <a:pt x="0" y="19"/>
                  </a:cubicBezTo>
                  <a:cubicBezTo>
                    <a:pt x="4" y="19"/>
                    <a:pt x="8" y="20"/>
                    <a:pt x="13" y="22"/>
                  </a:cubicBezTo>
                  <a:cubicBezTo>
                    <a:pt x="17" y="24"/>
                    <a:pt x="20" y="27"/>
                    <a:pt x="22" y="31"/>
                  </a:cubicBezTo>
                  <a:cubicBezTo>
                    <a:pt x="26" y="28"/>
                    <a:pt x="32" y="23"/>
                    <a:pt x="3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59" name="Group 58"/>
          <p:cNvGrpSpPr/>
          <p:nvPr/>
        </p:nvGrpSpPr>
        <p:grpSpPr>
          <a:xfrm>
            <a:off x="8358849" y="4481349"/>
            <a:ext cx="380133" cy="380134"/>
            <a:chOff x="8756835" y="3387391"/>
            <a:chExt cx="380133" cy="380134"/>
          </a:xfrm>
          <a:solidFill>
            <a:schemeClr val="bg1"/>
          </a:solidFill>
        </p:grpSpPr>
        <p:sp>
          <p:nvSpPr>
            <p:cNvPr id="60" name="Freeform 11"/>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lstStyle/>
            <a:p>
              <a:endParaRPr lang="id-ID"/>
            </a:p>
          </p:txBody>
        </p:sp>
        <p:sp>
          <p:nvSpPr>
            <p:cNvPr id="61" name="Freeform 12"/>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lstStyle/>
            <a:p>
              <a:endParaRPr lang="id-ID"/>
            </a:p>
          </p:txBody>
        </p:sp>
        <p:sp>
          <p:nvSpPr>
            <p:cNvPr id="62" name="Freeform 13"/>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lstStyle/>
            <a:p>
              <a:endParaRPr lang="id-ID"/>
            </a:p>
          </p:txBody>
        </p:sp>
      </p:grpSp>
      <p:grpSp>
        <p:nvGrpSpPr>
          <p:cNvPr id="63" name="组合 62"/>
          <p:cNvGrpSpPr/>
          <p:nvPr/>
        </p:nvGrpSpPr>
        <p:grpSpPr>
          <a:xfrm>
            <a:off x="2664552" y="4167440"/>
            <a:ext cx="1374599" cy="986798"/>
            <a:chOff x="762113" y="4680836"/>
            <a:chExt cx="1336460" cy="986798"/>
          </a:xfrm>
        </p:grpSpPr>
        <p:sp>
          <p:nvSpPr>
            <p:cNvPr id="64" name="TextBox 13"/>
            <p:cNvSpPr txBox="1"/>
            <p:nvPr/>
          </p:nvSpPr>
          <p:spPr>
            <a:xfrm>
              <a:off x="762113" y="4680836"/>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TextBox 13"/>
            <p:cNvSpPr txBox="1"/>
            <p:nvPr/>
          </p:nvSpPr>
          <p:spPr>
            <a:xfrm>
              <a:off x="762114" y="5002837"/>
              <a:ext cx="1336459"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6" name="组合 65"/>
          <p:cNvGrpSpPr/>
          <p:nvPr/>
        </p:nvGrpSpPr>
        <p:grpSpPr>
          <a:xfrm>
            <a:off x="4347066" y="1980592"/>
            <a:ext cx="1374599" cy="986798"/>
            <a:chOff x="762113" y="4680836"/>
            <a:chExt cx="1336460" cy="986798"/>
          </a:xfrm>
        </p:grpSpPr>
        <p:sp>
          <p:nvSpPr>
            <p:cNvPr id="67" name="TextBox 13"/>
            <p:cNvSpPr txBox="1"/>
            <p:nvPr/>
          </p:nvSpPr>
          <p:spPr>
            <a:xfrm>
              <a:off x="762113" y="4680836"/>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TextBox 13"/>
            <p:cNvSpPr txBox="1"/>
            <p:nvPr/>
          </p:nvSpPr>
          <p:spPr>
            <a:xfrm>
              <a:off x="762114" y="5002837"/>
              <a:ext cx="1336459"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9" name="组合 68"/>
          <p:cNvGrpSpPr/>
          <p:nvPr/>
        </p:nvGrpSpPr>
        <p:grpSpPr>
          <a:xfrm>
            <a:off x="7670158" y="2248422"/>
            <a:ext cx="1374599" cy="986798"/>
            <a:chOff x="762113" y="4680836"/>
            <a:chExt cx="1336460" cy="986798"/>
          </a:xfrm>
        </p:grpSpPr>
        <p:sp>
          <p:nvSpPr>
            <p:cNvPr id="70" name="TextBox 13"/>
            <p:cNvSpPr txBox="1"/>
            <p:nvPr/>
          </p:nvSpPr>
          <p:spPr>
            <a:xfrm>
              <a:off x="762113" y="4680836"/>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TextBox 13"/>
            <p:cNvSpPr txBox="1"/>
            <p:nvPr/>
          </p:nvSpPr>
          <p:spPr>
            <a:xfrm>
              <a:off x="762114" y="5002837"/>
              <a:ext cx="1336459"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2" name="组合 71"/>
          <p:cNvGrpSpPr/>
          <p:nvPr/>
        </p:nvGrpSpPr>
        <p:grpSpPr>
          <a:xfrm>
            <a:off x="8861633" y="4249436"/>
            <a:ext cx="1374599" cy="986798"/>
            <a:chOff x="762113" y="4680836"/>
            <a:chExt cx="1336460" cy="986798"/>
          </a:xfrm>
        </p:grpSpPr>
        <p:sp>
          <p:nvSpPr>
            <p:cNvPr id="73" name="TextBox 13"/>
            <p:cNvSpPr txBox="1"/>
            <p:nvPr/>
          </p:nvSpPr>
          <p:spPr>
            <a:xfrm>
              <a:off x="762113" y="4680836"/>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TextBox 13"/>
            <p:cNvSpPr txBox="1"/>
            <p:nvPr/>
          </p:nvSpPr>
          <p:spPr>
            <a:xfrm>
              <a:off x="762114" y="5002837"/>
              <a:ext cx="1336459"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5" name="组合 74"/>
          <p:cNvGrpSpPr/>
          <p:nvPr/>
        </p:nvGrpSpPr>
        <p:grpSpPr>
          <a:xfrm>
            <a:off x="-16256" y="406400"/>
            <a:ext cx="3588680" cy="741496"/>
            <a:chOff x="-16256" y="243840"/>
            <a:chExt cx="3588680" cy="741496"/>
          </a:xfrm>
        </p:grpSpPr>
        <p:sp>
          <p:nvSpPr>
            <p:cNvPr id="76"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77" name="组合 76"/>
            <p:cNvGrpSpPr/>
            <p:nvPr/>
          </p:nvGrpSpPr>
          <p:grpSpPr>
            <a:xfrm>
              <a:off x="-16256" y="243840"/>
              <a:ext cx="3236976" cy="597408"/>
              <a:chOff x="-16256" y="243840"/>
              <a:chExt cx="3236976" cy="597408"/>
            </a:xfrm>
          </p:grpSpPr>
          <p:sp>
            <p:nvSpPr>
              <p:cNvPr id="78"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9" name="文本框 78"/>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工作计划展望</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bwMode="auto">
          <a:xfrm>
            <a:off x="10580238" y="29364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tx2"/>
          </a:solidFill>
          <a:ln>
            <a:noFill/>
          </a:ln>
        </p:spPr>
        <p:txBody>
          <a:bodyPr vert="horz" wrap="square" lIns="91440" tIns="45720" rIns="91440" bIns="45720" numCol="1" anchor="t" anchorCtr="0" compatLnSpc="1"/>
          <a:lstStyle/>
          <a:p>
            <a:endParaRPr lang="id-ID">
              <a:solidFill>
                <a:schemeClr val="bg1"/>
              </a:solidFill>
            </a:endParaRPr>
          </a:p>
        </p:txBody>
      </p:sp>
      <p:sp>
        <p:nvSpPr>
          <p:cNvPr id="7" name="Freeform 20"/>
          <p:cNvSpPr/>
          <p:nvPr/>
        </p:nvSpPr>
        <p:spPr bwMode="auto">
          <a:xfrm>
            <a:off x="6921415" y="3481295"/>
            <a:ext cx="762711" cy="621315"/>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accent1"/>
          </a:solidFill>
          <a:ln>
            <a:noFill/>
          </a:ln>
        </p:spPr>
        <p:txBody>
          <a:bodyPr vert="horz" wrap="square" lIns="91440" tIns="45720" rIns="91440" bIns="45720" numCol="1" anchor="t" anchorCtr="0" compatLnSpc="1"/>
          <a:lstStyle/>
          <a:p>
            <a:endParaRPr lang="id-ID">
              <a:solidFill>
                <a:schemeClr val="bg1"/>
              </a:solidFill>
            </a:endParaRPr>
          </a:p>
        </p:txBody>
      </p:sp>
      <p:sp>
        <p:nvSpPr>
          <p:cNvPr id="8" name="Freeform 37"/>
          <p:cNvSpPr/>
          <p:nvPr/>
        </p:nvSpPr>
        <p:spPr bwMode="auto">
          <a:xfrm>
            <a:off x="8174193" y="3281310"/>
            <a:ext cx="2117047" cy="3637013"/>
          </a:xfrm>
          <a:custGeom>
            <a:avLst/>
            <a:gdLst>
              <a:gd name="T0" fmla="*/ 470 w 588"/>
              <a:gd name="T1" fmla="*/ 274 h 1010"/>
              <a:gd name="T2" fmla="*/ 543 w 588"/>
              <a:gd name="T3" fmla="*/ 164 h 1010"/>
              <a:gd name="T4" fmla="*/ 588 w 588"/>
              <a:gd name="T5" fmla="*/ 13 h 1010"/>
              <a:gd name="T6" fmla="*/ 580 w 588"/>
              <a:gd name="T7" fmla="*/ 9 h 1010"/>
              <a:gd name="T8" fmla="*/ 531 w 588"/>
              <a:gd name="T9" fmla="*/ 143 h 1010"/>
              <a:gd name="T10" fmla="*/ 456 w 588"/>
              <a:gd name="T11" fmla="*/ 237 h 1010"/>
              <a:gd name="T12" fmla="*/ 454 w 588"/>
              <a:gd name="T13" fmla="*/ 238 h 1010"/>
              <a:gd name="T14" fmla="*/ 310 w 588"/>
              <a:gd name="T15" fmla="*/ 0 h 1010"/>
              <a:gd name="T16" fmla="*/ 272 w 588"/>
              <a:gd name="T17" fmla="*/ 25 h 1010"/>
              <a:gd name="T18" fmla="*/ 401 w 588"/>
              <a:gd name="T19" fmla="*/ 434 h 1010"/>
              <a:gd name="T20" fmla="*/ 234 w 588"/>
              <a:gd name="T21" fmla="*/ 365 h 1010"/>
              <a:gd name="T22" fmla="*/ 106 w 588"/>
              <a:gd name="T23" fmla="*/ 257 h 1010"/>
              <a:gd name="T24" fmla="*/ 12 w 588"/>
              <a:gd name="T25" fmla="*/ 95 h 1010"/>
              <a:gd name="T26" fmla="*/ 0 w 588"/>
              <a:gd name="T27" fmla="*/ 101 h 1010"/>
              <a:gd name="T28" fmla="*/ 90 w 588"/>
              <a:gd name="T29" fmla="*/ 284 h 1010"/>
              <a:gd name="T30" fmla="*/ 218 w 588"/>
              <a:gd name="T31" fmla="*/ 413 h 1010"/>
              <a:gd name="T32" fmla="*/ 406 w 588"/>
              <a:gd name="T33" fmla="*/ 511 h 1010"/>
              <a:gd name="T34" fmla="*/ 331 w 588"/>
              <a:gd name="T35" fmla="*/ 1010 h 1010"/>
              <a:gd name="T36" fmla="*/ 557 w 588"/>
              <a:gd name="T37" fmla="*/ 1010 h 1010"/>
              <a:gd name="T38" fmla="*/ 546 w 588"/>
              <a:gd name="T39" fmla="*/ 509 h 1010"/>
              <a:gd name="T40" fmla="*/ 470 w 588"/>
              <a:gd name="T41" fmla="*/ 274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8" h="1010">
                <a:moveTo>
                  <a:pt x="470" y="274"/>
                </a:moveTo>
                <a:cubicBezTo>
                  <a:pt x="498" y="243"/>
                  <a:pt x="523" y="207"/>
                  <a:pt x="543" y="164"/>
                </a:cubicBezTo>
                <a:cubicBezTo>
                  <a:pt x="564" y="120"/>
                  <a:pt x="581" y="71"/>
                  <a:pt x="588" y="13"/>
                </a:cubicBezTo>
                <a:cubicBezTo>
                  <a:pt x="580" y="9"/>
                  <a:pt x="580" y="9"/>
                  <a:pt x="580" y="9"/>
                </a:cubicBezTo>
                <a:cubicBezTo>
                  <a:pt x="571" y="60"/>
                  <a:pt x="552" y="106"/>
                  <a:pt x="531" y="143"/>
                </a:cubicBezTo>
                <a:cubicBezTo>
                  <a:pt x="509" y="181"/>
                  <a:pt x="483" y="212"/>
                  <a:pt x="456" y="237"/>
                </a:cubicBezTo>
                <a:cubicBezTo>
                  <a:pt x="455" y="238"/>
                  <a:pt x="455" y="238"/>
                  <a:pt x="454" y="238"/>
                </a:cubicBezTo>
                <a:cubicBezTo>
                  <a:pt x="415" y="153"/>
                  <a:pt x="366" y="73"/>
                  <a:pt x="310" y="0"/>
                </a:cubicBezTo>
                <a:cubicBezTo>
                  <a:pt x="272" y="25"/>
                  <a:pt x="272" y="25"/>
                  <a:pt x="272" y="25"/>
                </a:cubicBezTo>
                <a:cubicBezTo>
                  <a:pt x="346" y="158"/>
                  <a:pt x="386" y="295"/>
                  <a:pt x="401" y="434"/>
                </a:cubicBezTo>
                <a:cubicBezTo>
                  <a:pt x="344" y="419"/>
                  <a:pt x="287" y="397"/>
                  <a:pt x="234" y="365"/>
                </a:cubicBezTo>
                <a:cubicBezTo>
                  <a:pt x="188" y="337"/>
                  <a:pt x="145" y="301"/>
                  <a:pt x="106" y="257"/>
                </a:cubicBezTo>
                <a:cubicBezTo>
                  <a:pt x="68" y="212"/>
                  <a:pt x="32" y="157"/>
                  <a:pt x="12" y="95"/>
                </a:cubicBezTo>
                <a:cubicBezTo>
                  <a:pt x="0" y="101"/>
                  <a:pt x="0" y="101"/>
                  <a:pt x="0" y="101"/>
                </a:cubicBezTo>
                <a:cubicBezTo>
                  <a:pt x="18" y="172"/>
                  <a:pt x="52" y="232"/>
                  <a:pt x="90" y="284"/>
                </a:cubicBezTo>
                <a:cubicBezTo>
                  <a:pt x="128" y="335"/>
                  <a:pt x="172" y="378"/>
                  <a:pt x="218" y="413"/>
                </a:cubicBezTo>
                <a:cubicBezTo>
                  <a:pt x="278" y="457"/>
                  <a:pt x="341" y="489"/>
                  <a:pt x="406" y="511"/>
                </a:cubicBezTo>
                <a:cubicBezTo>
                  <a:pt x="412" y="679"/>
                  <a:pt x="383" y="847"/>
                  <a:pt x="331" y="1010"/>
                </a:cubicBezTo>
                <a:cubicBezTo>
                  <a:pt x="557" y="1010"/>
                  <a:pt x="557" y="1010"/>
                  <a:pt x="557" y="1010"/>
                </a:cubicBezTo>
                <a:cubicBezTo>
                  <a:pt x="583" y="820"/>
                  <a:pt x="587" y="695"/>
                  <a:pt x="546" y="509"/>
                </a:cubicBezTo>
                <a:cubicBezTo>
                  <a:pt x="528" y="428"/>
                  <a:pt x="503" y="349"/>
                  <a:pt x="470" y="274"/>
                </a:cubicBezTo>
                <a:close/>
              </a:path>
            </a:pathLst>
          </a:custGeom>
          <a:solidFill>
            <a:srgbClr val="00CCCC"/>
          </a:solidFill>
          <a:ln>
            <a:noFill/>
          </a:ln>
        </p:spPr>
        <p:txBody>
          <a:bodyPr vert="horz" wrap="square" lIns="91440" tIns="45720" rIns="91440" bIns="45720" numCol="1" anchor="t" anchorCtr="0" compatLnSpc="1"/>
          <a:lstStyle/>
          <a:p>
            <a:endParaRPr lang="id-ID">
              <a:solidFill>
                <a:schemeClr val="bg1"/>
              </a:solidFill>
            </a:endParaRPr>
          </a:p>
        </p:txBody>
      </p:sp>
      <p:sp>
        <p:nvSpPr>
          <p:cNvPr id="10" name="Freeform 7"/>
          <p:cNvSpPr>
            <a:spLocks noEditPoints="1"/>
          </p:cNvSpPr>
          <p:nvPr/>
        </p:nvSpPr>
        <p:spPr bwMode="auto">
          <a:xfrm>
            <a:off x="10359400" y="2752389"/>
            <a:ext cx="411686" cy="410322"/>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chemeClr val="accent4"/>
          </a:solidFill>
          <a:ln>
            <a:noFill/>
          </a:ln>
        </p:spPr>
        <p:txBody>
          <a:bodyPr vert="horz" wrap="square" lIns="91440" tIns="45720" rIns="91440" bIns="45720" numCol="1" anchor="t" anchorCtr="0" compatLnSpc="1"/>
          <a:lstStyle/>
          <a:p>
            <a:endParaRPr lang="id-ID">
              <a:solidFill>
                <a:schemeClr val="bg1"/>
              </a:solidFill>
            </a:endParaRPr>
          </a:p>
        </p:txBody>
      </p:sp>
      <p:grpSp>
        <p:nvGrpSpPr>
          <p:cNvPr id="11" name="Group 10"/>
          <p:cNvGrpSpPr/>
          <p:nvPr/>
        </p:nvGrpSpPr>
        <p:grpSpPr>
          <a:xfrm>
            <a:off x="10277608" y="4513641"/>
            <a:ext cx="781113" cy="781112"/>
            <a:chOff x="4127501" y="4194175"/>
            <a:chExt cx="909638" cy="909637"/>
          </a:xfrm>
          <a:solidFill>
            <a:schemeClr val="accent3"/>
          </a:solidFill>
        </p:grpSpPr>
        <p:sp>
          <p:nvSpPr>
            <p:cNvPr id="28" name="Freeform 11"/>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29" name="Freeform 12"/>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30"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31" name="Freeform 14"/>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32"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33"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grpSp>
      <p:grpSp>
        <p:nvGrpSpPr>
          <p:cNvPr id="12" name="Group 11"/>
          <p:cNvGrpSpPr/>
          <p:nvPr/>
        </p:nvGrpSpPr>
        <p:grpSpPr>
          <a:xfrm>
            <a:off x="10821524" y="2363878"/>
            <a:ext cx="478483" cy="478482"/>
            <a:chOff x="11395868" y="1690688"/>
            <a:chExt cx="557213" cy="557212"/>
          </a:xfrm>
          <a:solidFill>
            <a:schemeClr val="accent3"/>
          </a:solidFill>
        </p:grpSpPr>
        <p:sp>
          <p:nvSpPr>
            <p:cNvPr id="25" name="Freeform 17"/>
            <p:cNvSpPr/>
            <p:nvPr/>
          </p:nvSpPr>
          <p:spPr bwMode="auto">
            <a:xfrm>
              <a:off x="11580018" y="1857375"/>
              <a:ext cx="71438" cy="93662"/>
            </a:xfrm>
            <a:custGeom>
              <a:avLst/>
              <a:gdLst>
                <a:gd name="T0" fmla="*/ 10 w 17"/>
                <a:gd name="T1" fmla="*/ 22 h 22"/>
                <a:gd name="T2" fmla="*/ 14 w 17"/>
                <a:gd name="T3" fmla="*/ 20 h 22"/>
                <a:gd name="T4" fmla="*/ 16 w 17"/>
                <a:gd name="T5" fmla="*/ 11 h 22"/>
                <a:gd name="T6" fmla="*/ 6 w 17"/>
                <a:gd name="T7" fmla="*/ 0 h 22"/>
                <a:gd name="T8" fmla="*/ 6 w 17"/>
                <a:gd name="T9" fmla="*/ 0 h 22"/>
                <a:gd name="T10" fmla="*/ 2 w 17"/>
                <a:gd name="T11" fmla="*/ 2 h 22"/>
                <a:gd name="T12" fmla="*/ 0 w 17"/>
                <a:gd name="T13" fmla="*/ 10 h 22"/>
                <a:gd name="T14" fmla="*/ 10 w 1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2">
                  <a:moveTo>
                    <a:pt x="10" y="22"/>
                  </a:moveTo>
                  <a:cubicBezTo>
                    <a:pt x="12" y="22"/>
                    <a:pt x="13" y="21"/>
                    <a:pt x="14" y="20"/>
                  </a:cubicBezTo>
                  <a:cubicBezTo>
                    <a:pt x="16" y="18"/>
                    <a:pt x="17" y="15"/>
                    <a:pt x="16" y="11"/>
                  </a:cubicBezTo>
                  <a:cubicBezTo>
                    <a:pt x="15" y="5"/>
                    <a:pt x="11" y="0"/>
                    <a:pt x="6" y="0"/>
                  </a:cubicBezTo>
                  <a:cubicBezTo>
                    <a:pt x="6" y="0"/>
                    <a:pt x="6" y="0"/>
                    <a:pt x="6" y="0"/>
                  </a:cubicBezTo>
                  <a:cubicBezTo>
                    <a:pt x="5" y="0"/>
                    <a:pt x="3" y="0"/>
                    <a:pt x="2" y="2"/>
                  </a:cubicBezTo>
                  <a:cubicBezTo>
                    <a:pt x="0" y="4"/>
                    <a:pt x="0" y="7"/>
                    <a:pt x="0" y="10"/>
                  </a:cubicBezTo>
                  <a:cubicBezTo>
                    <a:pt x="1" y="16"/>
                    <a:pt x="5" y="22"/>
                    <a:pt x="10" y="22"/>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26" name="Freeform 18"/>
            <p:cNvSpPr/>
            <p:nvPr/>
          </p:nvSpPr>
          <p:spPr bwMode="auto">
            <a:xfrm>
              <a:off x="11559381" y="2020888"/>
              <a:ext cx="107950" cy="76200"/>
            </a:xfrm>
            <a:custGeom>
              <a:avLst/>
              <a:gdLst>
                <a:gd name="T0" fmla="*/ 20 w 26"/>
                <a:gd name="T1" fmla="*/ 1 h 18"/>
                <a:gd name="T2" fmla="*/ 19 w 26"/>
                <a:gd name="T3" fmla="*/ 0 h 18"/>
                <a:gd name="T4" fmla="*/ 14 w 26"/>
                <a:gd name="T5" fmla="*/ 0 h 18"/>
                <a:gd name="T6" fmla="*/ 14 w 26"/>
                <a:gd name="T7" fmla="*/ 0 h 18"/>
                <a:gd name="T8" fmla="*/ 0 w 26"/>
                <a:gd name="T9" fmla="*/ 9 h 18"/>
                <a:gd name="T10" fmla="*/ 13 w 26"/>
                <a:gd name="T11" fmla="*/ 18 h 18"/>
                <a:gd name="T12" fmla="*/ 26 w 26"/>
                <a:gd name="T13" fmla="*/ 9 h 18"/>
                <a:gd name="T14" fmla="*/ 26 w 26"/>
                <a:gd name="T15" fmla="*/ 7 h 18"/>
                <a:gd name="T16" fmla="*/ 20 w 26"/>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
                  <a:moveTo>
                    <a:pt x="20" y="1"/>
                  </a:moveTo>
                  <a:cubicBezTo>
                    <a:pt x="19" y="1"/>
                    <a:pt x="19" y="1"/>
                    <a:pt x="19" y="0"/>
                  </a:cubicBezTo>
                  <a:cubicBezTo>
                    <a:pt x="17" y="0"/>
                    <a:pt x="16" y="0"/>
                    <a:pt x="14" y="0"/>
                  </a:cubicBezTo>
                  <a:cubicBezTo>
                    <a:pt x="14" y="0"/>
                    <a:pt x="14" y="0"/>
                    <a:pt x="14" y="0"/>
                  </a:cubicBezTo>
                  <a:cubicBezTo>
                    <a:pt x="7" y="0"/>
                    <a:pt x="0" y="4"/>
                    <a:pt x="0" y="9"/>
                  </a:cubicBezTo>
                  <a:cubicBezTo>
                    <a:pt x="0" y="14"/>
                    <a:pt x="6" y="18"/>
                    <a:pt x="13" y="18"/>
                  </a:cubicBezTo>
                  <a:cubicBezTo>
                    <a:pt x="22" y="18"/>
                    <a:pt x="26" y="15"/>
                    <a:pt x="26" y="9"/>
                  </a:cubicBezTo>
                  <a:cubicBezTo>
                    <a:pt x="26" y="9"/>
                    <a:pt x="26" y="8"/>
                    <a:pt x="26" y="7"/>
                  </a:cubicBezTo>
                  <a:cubicBezTo>
                    <a:pt x="25" y="5"/>
                    <a:pt x="23" y="4"/>
                    <a:pt x="20" y="1"/>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27" name="Freeform 19"/>
            <p:cNvSpPr>
              <a:spLocks noEditPoints="1"/>
            </p:cNvSpPr>
            <p:nvPr/>
          </p:nvSpPr>
          <p:spPr bwMode="auto">
            <a:xfrm>
              <a:off x="11395868" y="1690688"/>
              <a:ext cx="557213" cy="557212"/>
            </a:xfrm>
            <a:custGeom>
              <a:avLst/>
              <a:gdLst>
                <a:gd name="T0" fmla="*/ 66 w 133"/>
                <a:gd name="T1" fmla="*/ 0 h 133"/>
                <a:gd name="T2" fmla="*/ 0 w 133"/>
                <a:gd name="T3" fmla="*/ 67 h 133"/>
                <a:gd name="T4" fmla="*/ 66 w 133"/>
                <a:gd name="T5" fmla="*/ 133 h 133"/>
                <a:gd name="T6" fmla="*/ 133 w 133"/>
                <a:gd name="T7" fmla="*/ 67 h 133"/>
                <a:gd name="T8" fmla="*/ 66 w 133"/>
                <a:gd name="T9" fmla="*/ 0 h 133"/>
                <a:gd name="T10" fmla="*/ 60 w 133"/>
                <a:gd name="T11" fmla="*/ 103 h 133"/>
                <a:gd name="T12" fmla="*/ 52 w 133"/>
                <a:gd name="T13" fmla="*/ 104 h 133"/>
                <a:gd name="T14" fmla="*/ 42 w 133"/>
                <a:gd name="T15" fmla="*/ 103 h 133"/>
                <a:gd name="T16" fmla="*/ 30 w 133"/>
                <a:gd name="T17" fmla="*/ 95 h 133"/>
                <a:gd name="T18" fmla="*/ 29 w 133"/>
                <a:gd name="T19" fmla="*/ 90 h 133"/>
                <a:gd name="T20" fmla="*/ 30 w 133"/>
                <a:gd name="T21" fmla="*/ 85 h 133"/>
                <a:gd name="T22" fmla="*/ 51 w 133"/>
                <a:gd name="T23" fmla="*/ 74 h 133"/>
                <a:gd name="T24" fmla="*/ 51 w 133"/>
                <a:gd name="T25" fmla="*/ 74 h 133"/>
                <a:gd name="T26" fmla="*/ 50 w 133"/>
                <a:gd name="T27" fmla="*/ 69 h 133"/>
                <a:gd name="T28" fmla="*/ 50 w 133"/>
                <a:gd name="T29" fmla="*/ 67 h 133"/>
                <a:gd name="T30" fmla="*/ 33 w 133"/>
                <a:gd name="T31" fmla="*/ 50 h 133"/>
                <a:gd name="T32" fmla="*/ 46 w 133"/>
                <a:gd name="T33" fmla="*/ 35 h 133"/>
                <a:gd name="T34" fmla="*/ 53 w 133"/>
                <a:gd name="T35" fmla="*/ 33 h 133"/>
                <a:gd name="T36" fmla="*/ 74 w 133"/>
                <a:gd name="T37" fmla="*/ 33 h 133"/>
                <a:gd name="T38" fmla="*/ 75 w 133"/>
                <a:gd name="T39" fmla="*/ 35 h 133"/>
                <a:gd name="T40" fmla="*/ 75 w 133"/>
                <a:gd name="T41" fmla="*/ 36 h 133"/>
                <a:gd name="T42" fmla="*/ 70 w 133"/>
                <a:gd name="T43" fmla="*/ 40 h 133"/>
                <a:gd name="T44" fmla="*/ 69 w 133"/>
                <a:gd name="T45" fmla="*/ 40 h 133"/>
                <a:gd name="T46" fmla="*/ 68 w 133"/>
                <a:gd name="T47" fmla="*/ 40 h 133"/>
                <a:gd name="T48" fmla="*/ 71 w 133"/>
                <a:gd name="T49" fmla="*/ 50 h 133"/>
                <a:gd name="T50" fmla="*/ 64 w 133"/>
                <a:gd name="T51" fmla="*/ 63 h 133"/>
                <a:gd name="T52" fmla="*/ 61 w 133"/>
                <a:gd name="T53" fmla="*/ 67 h 133"/>
                <a:gd name="T54" fmla="*/ 66 w 133"/>
                <a:gd name="T55" fmla="*/ 73 h 133"/>
                <a:gd name="T56" fmla="*/ 74 w 133"/>
                <a:gd name="T57" fmla="*/ 87 h 133"/>
                <a:gd name="T58" fmla="*/ 60 w 133"/>
                <a:gd name="T59" fmla="*/ 103 h 133"/>
                <a:gd name="T60" fmla="*/ 107 w 133"/>
                <a:gd name="T61" fmla="*/ 67 h 133"/>
                <a:gd name="T62" fmla="*/ 106 w 133"/>
                <a:gd name="T63" fmla="*/ 69 h 133"/>
                <a:gd name="T64" fmla="*/ 94 w 133"/>
                <a:gd name="T65" fmla="*/ 69 h 133"/>
                <a:gd name="T66" fmla="*/ 94 w 133"/>
                <a:gd name="T67" fmla="*/ 81 h 133"/>
                <a:gd name="T68" fmla="*/ 92 w 133"/>
                <a:gd name="T69" fmla="*/ 82 h 133"/>
                <a:gd name="T70" fmla="*/ 89 w 133"/>
                <a:gd name="T71" fmla="*/ 82 h 133"/>
                <a:gd name="T72" fmla="*/ 87 w 133"/>
                <a:gd name="T73" fmla="*/ 81 h 133"/>
                <a:gd name="T74" fmla="*/ 87 w 133"/>
                <a:gd name="T75" fmla="*/ 69 h 133"/>
                <a:gd name="T76" fmla="*/ 75 w 133"/>
                <a:gd name="T77" fmla="*/ 69 h 133"/>
                <a:gd name="T78" fmla="*/ 74 w 133"/>
                <a:gd name="T79" fmla="*/ 67 h 133"/>
                <a:gd name="T80" fmla="*/ 74 w 133"/>
                <a:gd name="T81" fmla="*/ 64 h 133"/>
                <a:gd name="T82" fmla="*/ 75 w 133"/>
                <a:gd name="T83" fmla="*/ 62 h 133"/>
                <a:gd name="T84" fmla="*/ 87 w 133"/>
                <a:gd name="T85" fmla="*/ 62 h 133"/>
                <a:gd name="T86" fmla="*/ 87 w 133"/>
                <a:gd name="T87" fmla="*/ 50 h 133"/>
                <a:gd name="T88" fmla="*/ 89 w 133"/>
                <a:gd name="T89" fmla="*/ 49 h 133"/>
                <a:gd name="T90" fmla="*/ 92 w 133"/>
                <a:gd name="T91" fmla="*/ 49 h 133"/>
                <a:gd name="T92" fmla="*/ 94 w 133"/>
                <a:gd name="T93" fmla="*/ 50 h 133"/>
                <a:gd name="T94" fmla="*/ 94 w 133"/>
                <a:gd name="T95" fmla="*/ 62 h 133"/>
                <a:gd name="T96" fmla="*/ 106 w 133"/>
                <a:gd name="T97" fmla="*/ 62 h 133"/>
                <a:gd name="T98" fmla="*/ 107 w 133"/>
                <a:gd name="T99" fmla="*/ 64 h 133"/>
                <a:gd name="T100" fmla="*/ 107 w 133"/>
                <a:gd name="T101" fmla="*/ 6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 h="133">
                  <a:moveTo>
                    <a:pt x="66" y="0"/>
                  </a:moveTo>
                  <a:cubicBezTo>
                    <a:pt x="29" y="0"/>
                    <a:pt x="0" y="30"/>
                    <a:pt x="0" y="67"/>
                  </a:cubicBezTo>
                  <a:cubicBezTo>
                    <a:pt x="0" y="103"/>
                    <a:pt x="29" y="133"/>
                    <a:pt x="66" y="133"/>
                  </a:cubicBezTo>
                  <a:cubicBezTo>
                    <a:pt x="103" y="133"/>
                    <a:pt x="133" y="103"/>
                    <a:pt x="133" y="67"/>
                  </a:cubicBezTo>
                  <a:cubicBezTo>
                    <a:pt x="133" y="30"/>
                    <a:pt x="103" y="0"/>
                    <a:pt x="66" y="0"/>
                  </a:cubicBezTo>
                  <a:close/>
                  <a:moveTo>
                    <a:pt x="60" y="103"/>
                  </a:moveTo>
                  <a:cubicBezTo>
                    <a:pt x="58" y="104"/>
                    <a:pt x="55" y="104"/>
                    <a:pt x="52" y="104"/>
                  </a:cubicBezTo>
                  <a:cubicBezTo>
                    <a:pt x="48" y="104"/>
                    <a:pt x="45" y="104"/>
                    <a:pt x="42" y="103"/>
                  </a:cubicBezTo>
                  <a:cubicBezTo>
                    <a:pt x="36" y="101"/>
                    <a:pt x="32" y="99"/>
                    <a:pt x="30" y="95"/>
                  </a:cubicBezTo>
                  <a:cubicBezTo>
                    <a:pt x="29" y="94"/>
                    <a:pt x="29" y="92"/>
                    <a:pt x="29" y="90"/>
                  </a:cubicBezTo>
                  <a:cubicBezTo>
                    <a:pt x="29" y="88"/>
                    <a:pt x="29" y="87"/>
                    <a:pt x="30" y="85"/>
                  </a:cubicBezTo>
                  <a:cubicBezTo>
                    <a:pt x="33" y="78"/>
                    <a:pt x="42" y="74"/>
                    <a:pt x="51" y="74"/>
                  </a:cubicBezTo>
                  <a:cubicBezTo>
                    <a:pt x="51" y="74"/>
                    <a:pt x="51" y="74"/>
                    <a:pt x="51" y="74"/>
                  </a:cubicBezTo>
                  <a:cubicBezTo>
                    <a:pt x="50" y="72"/>
                    <a:pt x="50" y="71"/>
                    <a:pt x="50" y="69"/>
                  </a:cubicBezTo>
                  <a:cubicBezTo>
                    <a:pt x="50" y="69"/>
                    <a:pt x="50" y="68"/>
                    <a:pt x="50" y="67"/>
                  </a:cubicBezTo>
                  <a:cubicBezTo>
                    <a:pt x="40" y="67"/>
                    <a:pt x="33" y="60"/>
                    <a:pt x="33" y="50"/>
                  </a:cubicBezTo>
                  <a:cubicBezTo>
                    <a:pt x="33" y="44"/>
                    <a:pt x="39" y="37"/>
                    <a:pt x="46" y="35"/>
                  </a:cubicBezTo>
                  <a:cubicBezTo>
                    <a:pt x="48" y="34"/>
                    <a:pt x="51" y="33"/>
                    <a:pt x="53" y="33"/>
                  </a:cubicBezTo>
                  <a:cubicBezTo>
                    <a:pt x="74" y="33"/>
                    <a:pt x="74" y="33"/>
                    <a:pt x="74" y="33"/>
                  </a:cubicBezTo>
                  <a:cubicBezTo>
                    <a:pt x="75" y="33"/>
                    <a:pt x="75" y="34"/>
                    <a:pt x="75" y="35"/>
                  </a:cubicBezTo>
                  <a:cubicBezTo>
                    <a:pt x="76" y="35"/>
                    <a:pt x="75" y="36"/>
                    <a:pt x="75" y="36"/>
                  </a:cubicBezTo>
                  <a:cubicBezTo>
                    <a:pt x="70" y="40"/>
                    <a:pt x="70" y="40"/>
                    <a:pt x="70" y="40"/>
                  </a:cubicBezTo>
                  <a:cubicBezTo>
                    <a:pt x="70" y="40"/>
                    <a:pt x="70" y="40"/>
                    <a:pt x="69" y="40"/>
                  </a:cubicBezTo>
                  <a:cubicBezTo>
                    <a:pt x="68" y="40"/>
                    <a:pt x="68" y="40"/>
                    <a:pt x="68" y="40"/>
                  </a:cubicBezTo>
                  <a:cubicBezTo>
                    <a:pt x="70" y="43"/>
                    <a:pt x="71" y="46"/>
                    <a:pt x="71" y="50"/>
                  </a:cubicBezTo>
                  <a:cubicBezTo>
                    <a:pt x="71" y="55"/>
                    <a:pt x="69" y="59"/>
                    <a:pt x="64" y="63"/>
                  </a:cubicBezTo>
                  <a:cubicBezTo>
                    <a:pt x="61" y="65"/>
                    <a:pt x="61" y="66"/>
                    <a:pt x="61" y="67"/>
                  </a:cubicBezTo>
                  <a:cubicBezTo>
                    <a:pt x="61" y="68"/>
                    <a:pt x="63" y="71"/>
                    <a:pt x="66" y="73"/>
                  </a:cubicBezTo>
                  <a:cubicBezTo>
                    <a:pt x="72" y="77"/>
                    <a:pt x="74" y="81"/>
                    <a:pt x="74" y="87"/>
                  </a:cubicBezTo>
                  <a:cubicBezTo>
                    <a:pt x="74" y="94"/>
                    <a:pt x="69" y="101"/>
                    <a:pt x="60" y="103"/>
                  </a:cubicBezTo>
                  <a:close/>
                  <a:moveTo>
                    <a:pt x="107" y="67"/>
                  </a:moveTo>
                  <a:cubicBezTo>
                    <a:pt x="107" y="68"/>
                    <a:pt x="107" y="69"/>
                    <a:pt x="106" y="69"/>
                  </a:cubicBezTo>
                  <a:cubicBezTo>
                    <a:pt x="94" y="69"/>
                    <a:pt x="94" y="69"/>
                    <a:pt x="94" y="69"/>
                  </a:cubicBezTo>
                  <a:cubicBezTo>
                    <a:pt x="94" y="81"/>
                    <a:pt x="94" y="81"/>
                    <a:pt x="94" y="81"/>
                  </a:cubicBezTo>
                  <a:cubicBezTo>
                    <a:pt x="94" y="82"/>
                    <a:pt x="93" y="82"/>
                    <a:pt x="92" y="82"/>
                  </a:cubicBezTo>
                  <a:cubicBezTo>
                    <a:pt x="89" y="82"/>
                    <a:pt x="89" y="82"/>
                    <a:pt x="89" y="82"/>
                  </a:cubicBezTo>
                  <a:cubicBezTo>
                    <a:pt x="88" y="82"/>
                    <a:pt x="87" y="82"/>
                    <a:pt x="87" y="81"/>
                  </a:cubicBezTo>
                  <a:cubicBezTo>
                    <a:pt x="87" y="69"/>
                    <a:pt x="87" y="69"/>
                    <a:pt x="87" y="69"/>
                  </a:cubicBezTo>
                  <a:cubicBezTo>
                    <a:pt x="75" y="69"/>
                    <a:pt x="75" y="69"/>
                    <a:pt x="75" y="69"/>
                  </a:cubicBezTo>
                  <a:cubicBezTo>
                    <a:pt x="74" y="69"/>
                    <a:pt x="74" y="68"/>
                    <a:pt x="74" y="67"/>
                  </a:cubicBezTo>
                  <a:cubicBezTo>
                    <a:pt x="74" y="64"/>
                    <a:pt x="74" y="64"/>
                    <a:pt x="74" y="64"/>
                  </a:cubicBezTo>
                  <a:cubicBezTo>
                    <a:pt x="74" y="63"/>
                    <a:pt x="74" y="62"/>
                    <a:pt x="75" y="62"/>
                  </a:cubicBezTo>
                  <a:cubicBezTo>
                    <a:pt x="87" y="62"/>
                    <a:pt x="87" y="62"/>
                    <a:pt x="87" y="62"/>
                  </a:cubicBezTo>
                  <a:cubicBezTo>
                    <a:pt x="87" y="50"/>
                    <a:pt x="87" y="50"/>
                    <a:pt x="87" y="50"/>
                  </a:cubicBezTo>
                  <a:cubicBezTo>
                    <a:pt x="87" y="49"/>
                    <a:pt x="88" y="49"/>
                    <a:pt x="89" y="49"/>
                  </a:cubicBezTo>
                  <a:cubicBezTo>
                    <a:pt x="92" y="49"/>
                    <a:pt x="92" y="49"/>
                    <a:pt x="92" y="49"/>
                  </a:cubicBezTo>
                  <a:cubicBezTo>
                    <a:pt x="93" y="49"/>
                    <a:pt x="94" y="49"/>
                    <a:pt x="94" y="50"/>
                  </a:cubicBezTo>
                  <a:cubicBezTo>
                    <a:pt x="94" y="62"/>
                    <a:pt x="94" y="62"/>
                    <a:pt x="94" y="62"/>
                  </a:cubicBezTo>
                  <a:cubicBezTo>
                    <a:pt x="106" y="62"/>
                    <a:pt x="106" y="62"/>
                    <a:pt x="106" y="62"/>
                  </a:cubicBezTo>
                  <a:cubicBezTo>
                    <a:pt x="107" y="62"/>
                    <a:pt x="107" y="63"/>
                    <a:pt x="107" y="64"/>
                  </a:cubicBezTo>
                  <a:lnTo>
                    <a:pt x="107" y="67"/>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grpSp>
      <p:sp>
        <p:nvSpPr>
          <p:cNvPr id="13" name="Freeform 32"/>
          <p:cNvSpPr>
            <a:spLocks noEditPoints="1"/>
          </p:cNvSpPr>
          <p:nvPr/>
        </p:nvSpPr>
        <p:spPr bwMode="auto">
          <a:xfrm>
            <a:off x="8260075" y="3281310"/>
            <a:ext cx="857452" cy="429407"/>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chemeClr val="accent4"/>
          </a:solidFill>
          <a:ln>
            <a:noFill/>
          </a:ln>
        </p:spPr>
        <p:txBody>
          <a:bodyPr vert="horz" wrap="square" lIns="91440" tIns="45720" rIns="91440" bIns="45720" numCol="1" anchor="t" anchorCtr="0" compatLnSpc="1"/>
          <a:lstStyle/>
          <a:p>
            <a:endParaRPr lang="id-ID">
              <a:solidFill>
                <a:schemeClr val="bg1"/>
              </a:solidFill>
            </a:endParaRPr>
          </a:p>
        </p:txBody>
      </p:sp>
      <p:grpSp>
        <p:nvGrpSpPr>
          <p:cNvPr id="14" name="Group 13"/>
          <p:cNvGrpSpPr/>
          <p:nvPr/>
        </p:nvGrpSpPr>
        <p:grpSpPr>
          <a:xfrm>
            <a:off x="10093576" y="4099229"/>
            <a:ext cx="528921" cy="331258"/>
            <a:chOff x="3913188" y="3711575"/>
            <a:chExt cx="615950" cy="385763"/>
          </a:xfrm>
          <a:solidFill>
            <a:schemeClr val="accent4"/>
          </a:solidFill>
        </p:grpSpPr>
        <p:sp>
          <p:nvSpPr>
            <p:cNvPr id="22" name="Freeform 33"/>
            <p:cNvSpPr>
              <a:spLocks noEditPoints="1"/>
            </p:cNvSpPr>
            <p:nvPr/>
          </p:nvSpPr>
          <p:spPr bwMode="auto">
            <a:xfrm>
              <a:off x="3913188" y="3711575"/>
              <a:ext cx="314325" cy="377825"/>
            </a:xfrm>
            <a:custGeom>
              <a:avLst/>
              <a:gdLst>
                <a:gd name="T0" fmla="*/ 57 w 75"/>
                <a:gd name="T1" fmla="*/ 41 h 90"/>
                <a:gd name="T2" fmla="*/ 71 w 75"/>
                <a:gd name="T3" fmla="*/ 24 h 90"/>
                <a:gd name="T4" fmla="*/ 46 w 75"/>
                <a:gd name="T5" fmla="*/ 0 h 90"/>
                <a:gd name="T6" fmla="*/ 20 w 75"/>
                <a:gd name="T7" fmla="*/ 0 h 90"/>
                <a:gd name="T8" fmla="*/ 19 w 75"/>
                <a:gd name="T9" fmla="*/ 0 h 90"/>
                <a:gd name="T10" fmla="*/ 0 w 75"/>
                <a:gd name="T11" fmla="*/ 0 h 90"/>
                <a:gd name="T12" fmla="*/ 0 w 75"/>
                <a:gd name="T13" fmla="*/ 89 h 90"/>
                <a:gd name="T14" fmla="*/ 19 w 75"/>
                <a:gd name="T15" fmla="*/ 89 h 90"/>
                <a:gd name="T16" fmla="*/ 20 w 75"/>
                <a:gd name="T17" fmla="*/ 89 h 90"/>
                <a:gd name="T18" fmla="*/ 46 w 75"/>
                <a:gd name="T19" fmla="*/ 89 h 90"/>
                <a:gd name="T20" fmla="*/ 74 w 75"/>
                <a:gd name="T21" fmla="*/ 63 h 90"/>
                <a:gd name="T22" fmla="*/ 57 w 75"/>
                <a:gd name="T23" fmla="*/ 41 h 90"/>
                <a:gd name="T24" fmla="*/ 20 w 75"/>
                <a:gd name="T25" fmla="*/ 16 h 90"/>
                <a:gd name="T26" fmla="*/ 42 w 75"/>
                <a:gd name="T27" fmla="*/ 16 h 90"/>
                <a:gd name="T28" fmla="*/ 46 w 75"/>
                <a:gd name="T29" fmla="*/ 16 h 90"/>
                <a:gd name="T30" fmla="*/ 52 w 75"/>
                <a:gd name="T31" fmla="*/ 25 h 90"/>
                <a:gd name="T32" fmla="*/ 44 w 75"/>
                <a:gd name="T33" fmla="*/ 36 h 90"/>
                <a:gd name="T34" fmla="*/ 20 w 75"/>
                <a:gd name="T35" fmla="*/ 36 h 90"/>
                <a:gd name="T36" fmla="*/ 20 w 75"/>
                <a:gd name="T37" fmla="*/ 16 h 90"/>
                <a:gd name="T38" fmla="*/ 44 w 75"/>
                <a:gd name="T39" fmla="*/ 73 h 90"/>
                <a:gd name="T40" fmla="*/ 43 w 75"/>
                <a:gd name="T41" fmla="*/ 73 h 90"/>
                <a:gd name="T42" fmla="*/ 20 w 75"/>
                <a:gd name="T43" fmla="*/ 73 h 90"/>
                <a:gd name="T44" fmla="*/ 20 w 75"/>
                <a:gd name="T45" fmla="*/ 49 h 90"/>
                <a:gd name="T46" fmla="*/ 46 w 75"/>
                <a:gd name="T47" fmla="*/ 49 h 90"/>
                <a:gd name="T48" fmla="*/ 55 w 75"/>
                <a:gd name="T49" fmla="*/ 62 h 90"/>
                <a:gd name="T50" fmla="*/ 44 w 75"/>
                <a:gd name="T51"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90">
                  <a:moveTo>
                    <a:pt x="57" y="41"/>
                  </a:moveTo>
                  <a:cubicBezTo>
                    <a:pt x="57" y="41"/>
                    <a:pt x="71" y="40"/>
                    <a:pt x="71" y="24"/>
                  </a:cubicBezTo>
                  <a:cubicBezTo>
                    <a:pt x="71" y="8"/>
                    <a:pt x="60" y="0"/>
                    <a:pt x="46" y="0"/>
                  </a:cubicBezTo>
                  <a:cubicBezTo>
                    <a:pt x="20" y="0"/>
                    <a:pt x="20" y="0"/>
                    <a:pt x="20" y="0"/>
                  </a:cubicBezTo>
                  <a:cubicBezTo>
                    <a:pt x="19" y="0"/>
                    <a:pt x="19" y="0"/>
                    <a:pt x="19" y="0"/>
                  </a:cubicBezTo>
                  <a:cubicBezTo>
                    <a:pt x="0" y="0"/>
                    <a:pt x="0" y="0"/>
                    <a:pt x="0" y="0"/>
                  </a:cubicBezTo>
                  <a:cubicBezTo>
                    <a:pt x="0" y="89"/>
                    <a:pt x="0" y="89"/>
                    <a:pt x="0" y="89"/>
                  </a:cubicBezTo>
                  <a:cubicBezTo>
                    <a:pt x="19" y="89"/>
                    <a:pt x="19" y="89"/>
                    <a:pt x="19" y="89"/>
                  </a:cubicBezTo>
                  <a:cubicBezTo>
                    <a:pt x="20" y="89"/>
                    <a:pt x="20" y="89"/>
                    <a:pt x="20" y="89"/>
                  </a:cubicBezTo>
                  <a:cubicBezTo>
                    <a:pt x="46" y="89"/>
                    <a:pt x="46" y="89"/>
                    <a:pt x="46" y="89"/>
                  </a:cubicBezTo>
                  <a:cubicBezTo>
                    <a:pt x="46" y="89"/>
                    <a:pt x="74" y="90"/>
                    <a:pt x="74" y="63"/>
                  </a:cubicBezTo>
                  <a:cubicBezTo>
                    <a:pt x="74" y="63"/>
                    <a:pt x="75" y="41"/>
                    <a:pt x="57" y="41"/>
                  </a:cubicBezTo>
                  <a:close/>
                  <a:moveTo>
                    <a:pt x="20" y="16"/>
                  </a:moveTo>
                  <a:cubicBezTo>
                    <a:pt x="42" y="16"/>
                    <a:pt x="42" y="16"/>
                    <a:pt x="42" y="16"/>
                  </a:cubicBezTo>
                  <a:cubicBezTo>
                    <a:pt x="46" y="16"/>
                    <a:pt x="46" y="16"/>
                    <a:pt x="46" y="16"/>
                  </a:cubicBezTo>
                  <a:cubicBezTo>
                    <a:pt x="46" y="16"/>
                    <a:pt x="52" y="16"/>
                    <a:pt x="52" y="25"/>
                  </a:cubicBezTo>
                  <a:cubicBezTo>
                    <a:pt x="52" y="34"/>
                    <a:pt x="48" y="36"/>
                    <a:pt x="44" y="36"/>
                  </a:cubicBezTo>
                  <a:cubicBezTo>
                    <a:pt x="20" y="36"/>
                    <a:pt x="20" y="36"/>
                    <a:pt x="20" y="36"/>
                  </a:cubicBezTo>
                  <a:lnTo>
                    <a:pt x="20" y="16"/>
                  </a:lnTo>
                  <a:close/>
                  <a:moveTo>
                    <a:pt x="44" y="73"/>
                  </a:moveTo>
                  <a:cubicBezTo>
                    <a:pt x="44" y="73"/>
                    <a:pt x="43" y="73"/>
                    <a:pt x="43" y="73"/>
                  </a:cubicBezTo>
                  <a:cubicBezTo>
                    <a:pt x="20" y="73"/>
                    <a:pt x="20" y="73"/>
                    <a:pt x="20" y="73"/>
                  </a:cubicBezTo>
                  <a:cubicBezTo>
                    <a:pt x="20" y="49"/>
                    <a:pt x="20" y="49"/>
                    <a:pt x="20" y="49"/>
                  </a:cubicBezTo>
                  <a:cubicBezTo>
                    <a:pt x="46" y="49"/>
                    <a:pt x="46" y="49"/>
                    <a:pt x="46" y="49"/>
                  </a:cubicBezTo>
                  <a:cubicBezTo>
                    <a:pt x="46" y="49"/>
                    <a:pt x="55" y="49"/>
                    <a:pt x="55" y="62"/>
                  </a:cubicBezTo>
                  <a:cubicBezTo>
                    <a:pt x="55" y="72"/>
                    <a:pt x="48" y="73"/>
                    <a:pt x="44" y="73"/>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23" name="Freeform 34"/>
            <p:cNvSpPr>
              <a:spLocks noEditPoints="1"/>
            </p:cNvSpPr>
            <p:nvPr/>
          </p:nvSpPr>
          <p:spPr bwMode="auto">
            <a:xfrm>
              <a:off x="4227513" y="3808413"/>
              <a:ext cx="301625" cy="288925"/>
            </a:xfrm>
            <a:custGeom>
              <a:avLst/>
              <a:gdLst>
                <a:gd name="T0" fmla="*/ 36 w 72"/>
                <a:gd name="T1" fmla="*/ 0 h 69"/>
                <a:gd name="T2" fmla="*/ 2 w 72"/>
                <a:gd name="T3" fmla="*/ 34 h 69"/>
                <a:gd name="T4" fmla="*/ 36 w 72"/>
                <a:gd name="T5" fmla="*/ 68 h 69"/>
                <a:gd name="T6" fmla="*/ 66 w 72"/>
                <a:gd name="T7" fmla="*/ 44 h 69"/>
                <a:gd name="T8" fmla="*/ 51 w 72"/>
                <a:gd name="T9" fmla="*/ 44 h 69"/>
                <a:gd name="T10" fmla="*/ 37 w 72"/>
                <a:gd name="T11" fmla="*/ 54 h 69"/>
                <a:gd name="T12" fmla="*/ 21 w 72"/>
                <a:gd name="T13" fmla="*/ 38 h 69"/>
                <a:gd name="T14" fmla="*/ 67 w 72"/>
                <a:gd name="T15" fmla="*/ 38 h 69"/>
                <a:gd name="T16" fmla="*/ 36 w 72"/>
                <a:gd name="T17" fmla="*/ 0 h 69"/>
                <a:gd name="T18" fmla="*/ 21 w 72"/>
                <a:gd name="T19" fmla="*/ 26 h 69"/>
                <a:gd name="T20" fmla="*/ 37 w 72"/>
                <a:gd name="T21" fmla="*/ 13 h 69"/>
                <a:gd name="T22" fmla="*/ 50 w 72"/>
                <a:gd name="T23" fmla="*/ 26 h 69"/>
                <a:gd name="T24" fmla="*/ 21 w 72"/>
                <a:gd name="T25"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9">
                  <a:moveTo>
                    <a:pt x="36" y="0"/>
                  </a:moveTo>
                  <a:cubicBezTo>
                    <a:pt x="2" y="0"/>
                    <a:pt x="2" y="34"/>
                    <a:pt x="2" y="34"/>
                  </a:cubicBezTo>
                  <a:cubicBezTo>
                    <a:pt x="2" y="34"/>
                    <a:pt x="0" y="68"/>
                    <a:pt x="36" y="68"/>
                  </a:cubicBezTo>
                  <a:cubicBezTo>
                    <a:pt x="36" y="68"/>
                    <a:pt x="66" y="69"/>
                    <a:pt x="66" y="44"/>
                  </a:cubicBezTo>
                  <a:cubicBezTo>
                    <a:pt x="51" y="44"/>
                    <a:pt x="51" y="44"/>
                    <a:pt x="51" y="44"/>
                  </a:cubicBezTo>
                  <a:cubicBezTo>
                    <a:pt x="51" y="44"/>
                    <a:pt x="51" y="54"/>
                    <a:pt x="37" y="54"/>
                  </a:cubicBezTo>
                  <a:cubicBezTo>
                    <a:pt x="37" y="54"/>
                    <a:pt x="21" y="55"/>
                    <a:pt x="21" y="38"/>
                  </a:cubicBezTo>
                  <a:cubicBezTo>
                    <a:pt x="67" y="38"/>
                    <a:pt x="67" y="38"/>
                    <a:pt x="67" y="38"/>
                  </a:cubicBezTo>
                  <a:cubicBezTo>
                    <a:pt x="67" y="38"/>
                    <a:pt x="72" y="0"/>
                    <a:pt x="36" y="0"/>
                  </a:cubicBezTo>
                  <a:close/>
                  <a:moveTo>
                    <a:pt x="21" y="26"/>
                  </a:moveTo>
                  <a:cubicBezTo>
                    <a:pt x="21" y="26"/>
                    <a:pt x="23" y="13"/>
                    <a:pt x="37" y="13"/>
                  </a:cubicBezTo>
                  <a:cubicBezTo>
                    <a:pt x="50" y="13"/>
                    <a:pt x="50" y="26"/>
                    <a:pt x="50" y="26"/>
                  </a:cubicBezTo>
                  <a:lnTo>
                    <a:pt x="21" y="26"/>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24" name="Rectangle 35"/>
            <p:cNvSpPr>
              <a:spLocks noChangeArrowheads="1"/>
            </p:cNvSpPr>
            <p:nvPr/>
          </p:nvSpPr>
          <p:spPr bwMode="auto">
            <a:xfrm>
              <a:off x="4298951" y="3736975"/>
              <a:ext cx="155575" cy="41275"/>
            </a:xfrm>
            <a:prstGeom prst="rect">
              <a:avLst/>
            </a:prstGeom>
            <a:grpFill/>
            <a:ln>
              <a:noFill/>
            </a:ln>
          </p:spPr>
          <p:txBody>
            <a:bodyPr vert="horz" wrap="square" lIns="91440" tIns="45720" rIns="91440" bIns="45720" numCol="1" anchor="t" anchorCtr="0" compatLnSpc="1"/>
            <a:lstStyle/>
            <a:p>
              <a:endParaRPr lang="id-ID">
                <a:solidFill>
                  <a:schemeClr val="bg1"/>
                </a:solidFill>
              </a:endParaRPr>
            </a:p>
          </p:txBody>
        </p:sp>
      </p:grpSp>
      <p:sp>
        <p:nvSpPr>
          <p:cNvPr id="15" name="Freeform 39"/>
          <p:cNvSpPr/>
          <p:nvPr/>
        </p:nvSpPr>
        <p:spPr bwMode="auto">
          <a:xfrm>
            <a:off x="9448784" y="2969138"/>
            <a:ext cx="749759" cy="722495"/>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accent4"/>
          </a:solidFill>
          <a:ln>
            <a:noFill/>
          </a:ln>
        </p:spPr>
        <p:txBody>
          <a:bodyPr vert="horz" wrap="square" lIns="91440" tIns="45720" rIns="91440" bIns="45720" numCol="1" anchor="t" anchorCtr="0" compatLnSpc="1"/>
          <a:lstStyle/>
          <a:p>
            <a:endParaRPr lang="id-ID">
              <a:solidFill>
                <a:schemeClr val="bg1"/>
              </a:solidFill>
            </a:endParaRPr>
          </a:p>
        </p:txBody>
      </p:sp>
      <p:grpSp>
        <p:nvGrpSpPr>
          <p:cNvPr id="16" name="Group 15"/>
          <p:cNvGrpSpPr/>
          <p:nvPr/>
        </p:nvGrpSpPr>
        <p:grpSpPr>
          <a:xfrm>
            <a:off x="7727064" y="1866310"/>
            <a:ext cx="811103" cy="811102"/>
            <a:chOff x="1157288" y="1111250"/>
            <a:chExt cx="944563" cy="944562"/>
          </a:xfrm>
          <a:solidFill>
            <a:schemeClr val="accent3"/>
          </a:solidFill>
        </p:grpSpPr>
        <p:sp>
          <p:nvSpPr>
            <p:cNvPr id="17" name="Freeform 45"/>
            <p:cNvSpPr/>
            <p:nvPr/>
          </p:nvSpPr>
          <p:spPr bwMode="auto">
            <a:xfrm>
              <a:off x="1463676" y="1111250"/>
              <a:ext cx="360363" cy="357187"/>
            </a:xfrm>
            <a:custGeom>
              <a:avLst/>
              <a:gdLst>
                <a:gd name="T0" fmla="*/ 86 w 86"/>
                <a:gd name="T1" fmla="*/ 10 h 85"/>
                <a:gd name="T2" fmla="*/ 40 w 86"/>
                <a:gd name="T3" fmla="*/ 0 h 85"/>
                <a:gd name="T4" fmla="*/ 0 w 86"/>
                <a:gd name="T5" fmla="*/ 8 h 85"/>
                <a:gd name="T6" fmla="*/ 86 w 86"/>
                <a:gd name="T7" fmla="*/ 85 h 85"/>
                <a:gd name="T8" fmla="*/ 86 w 86"/>
                <a:gd name="T9" fmla="*/ 10 h 85"/>
              </a:gdLst>
              <a:ahLst/>
              <a:cxnLst>
                <a:cxn ang="0">
                  <a:pos x="T0" y="T1"/>
                </a:cxn>
                <a:cxn ang="0">
                  <a:pos x="T2" y="T3"/>
                </a:cxn>
                <a:cxn ang="0">
                  <a:pos x="T4" y="T5"/>
                </a:cxn>
                <a:cxn ang="0">
                  <a:pos x="T6" y="T7"/>
                </a:cxn>
                <a:cxn ang="0">
                  <a:pos x="T8" y="T9"/>
                </a:cxn>
              </a:cxnLst>
              <a:rect l="0" t="0" r="r" b="b"/>
              <a:pathLst>
                <a:path w="86" h="85">
                  <a:moveTo>
                    <a:pt x="86" y="10"/>
                  </a:moveTo>
                  <a:cubicBezTo>
                    <a:pt x="71" y="4"/>
                    <a:pt x="56" y="0"/>
                    <a:pt x="40" y="0"/>
                  </a:cubicBezTo>
                  <a:cubicBezTo>
                    <a:pt x="26" y="0"/>
                    <a:pt x="13" y="3"/>
                    <a:pt x="0" y="8"/>
                  </a:cubicBezTo>
                  <a:cubicBezTo>
                    <a:pt x="3" y="10"/>
                    <a:pt x="82" y="82"/>
                    <a:pt x="86" y="85"/>
                  </a:cubicBezTo>
                  <a:cubicBezTo>
                    <a:pt x="86" y="80"/>
                    <a:pt x="86" y="12"/>
                    <a:pt x="86" y="10"/>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8" name="Freeform 46"/>
            <p:cNvSpPr/>
            <p:nvPr/>
          </p:nvSpPr>
          <p:spPr bwMode="auto">
            <a:xfrm>
              <a:off x="1190626" y="1581150"/>
              <a:ext cx="196850" cy="406400"/>
            </a:xfrm>
            <a:custGeom>
              <a:avLst/>
              <a:gdLst>
                <a:gd name="T0" fmla="*/ 47 w 47"/>
                <a:gd name="T1" fmla="*/ 97 h 97"/>
                <a:gd name="T2" fmla="*/ 47 w 47"/>
                <a:gd name="T3" fmla="*/ 0 h 97"/>
                <a:gd name="T4" fmla="*/ 0 w 47"/>
                <a:gd name="T5" fmla="*/ 42 h 97"/>
                <a:gd name="T6" fmla="*/ 47 w 47"/>
                <a:gd name="T7" fmla="*/ 97 h 97"/>
              </a:gdLst>
              <a:ahLst/>
              <a:cxnLst>
                <a:cxn ang="0">
                  <a:pos x="T0" y="T1"/>
                </a:cxn>
                <a:cxn ang="0">
                  <a:pos x="T2" y="T3"/>
                </a:cxn>
                <a:cxn ang="0">
                  <a:pos x="T4" y="T5"/>
                </a:cxn>
                <a:cxn ang="0">
                  <a:pos x="T6" y="T7"/>
                </a:cxn>
              </a:cxnLst>
              <a:rect l="0" t="0" r="r" b="b"/>
              <a:pathLst>
                <a:path w="47" h="97">
                  <a:moveTo>
                    <a:pt x="47" y="97"/>
                  </a:moveTo>
                  <a:cubicBezTo>
                    <a:pt x="47" y="92"/>
                    <a:pt x="47" y="5"/>
                    <a:pt x="47" y="0"/>
                  </a:cubicBezTo>
                  <a:cubicBezTo>
                    <a:pt x="43" y="3"/>
                    <a:pt x="2" y="41"/>
                    <a:pt x="0" y="42"/>
                  </a:cubicBezTo>
                  <a:cubicBezTo>
                    <a:pt x="9" y="65"/>
                    <a:pt x="26" y="84"/>
                    <a:pt x="47" y="97"/>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9" name="Freeform 47"/>
            <p:cNvSpPr/>
            <p:nvPr/>
          </p:nvSpPr>
          <p:spPr bwMode="auto">
            <a:xfrm>
              <a:off x="1157288" y="1166813"/>
              <a:ext cx="436563" cy="539750"/>
            </a:xfrm>
            <a:custGeom>
              <a:avLst/>
              <a:gdLst>
                <a:gd name="T0" fmla="*/ 0 w 104"/>
                <a:gd name="T1" fmla="*/ 100 h 129"/>
                <a:gd name="T2" fmla="*/ 4 w 104"/>
                <a:gd name="T3" fmla="*/ 129 h 129"/>
                <a:gd name="T4" fmla="*/ 104 w 104"/>
                <a:gd name="T5" fmla="*/ 38 h 129"/>
                <a:gd name="T6" fmla="*/ 61 w 104"/>
                <a:gd name="T7" fmla="*/ 0 h 129"/>
                <a:gd name="T8" fmla="*/ 0 w 104"/>
                <a:gd name="T9" fmla="*/ 100 h 129"/>
              </a:gdLst>
              <a:ahLst/>
              <a:cxnLst>
                <a:cxn ang="0">
                  <a:pos x="T0" y="T1"/>
                </a:cxn>
                <a:cxn ang="0">
                  <a:pos x="T2" y="T3"/>
                </a:cxn>
                <a:cxn ang="0">
                  <a:pos x="T4" y="T5"/>
                </a:cxn>
                <a:cxn ang="0">
                  <a:pos x="T6" y="T7"/>
                </a:cxn>
                <a:cxn ang="0">
                  <a:pos x="T8" y="T9"/>
                </a:cxn>
              </a:cxnLst>
              <a:rect l="0" t="0" r="r" b="b"/>
              <a:pathLst>
                <a:path w="104" h="129">
                  <a:moveTo>
                    <a:pt x="0" y="100"/>
                  </a:moveTo>
                  <a:cubicBezTo>
                    <a:pt x="0" y="109"/>
                    <a:pt x="2" y="119"/>
                    <a:pt x="4" y="129"/>
                  </a:cubicBezTo>
                  <a:cubicBezTo>
                    <a:pt x="7" y="126"/>
                    <a:pt x="102" y="40"/>
                    <a:pt x="104" y="38"/>
                  </a:cubicBezTo>
                  <a:cubicBezTo>
                    <a:pt x="102" y="37"/>
                    <a:pt x="63" y="1"/>
                    <a:pt x="61" y="0"/>
                  </a:cubicBezTo>
                  <a:cubicBezTo>
                    <a:pt x="24" y="19"/>
                    <a:pt x="0" y="57"/>
                    <a:pt x="0" y="100"/>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20" name="Freeform 48"/>
            <p:cNvSpPr/>
            <p:nvPr/>
          </p:nvSpPr>
          <p:spPr bwMode="auto">
            <a:xfrm>
              <a:off x="1438276" y="1790700"/>
              <a:ext cx="615950" cy="265112"/>
            </a:xfrm>
            <a:custGeom>
              <a:avLst/>
              <a:gdLst>
                <a:gd name="T0" fmla="*/ 0 w 147"/>
                <a:gd name="T1" fmla="*/ 0 h 63"/>
                <a:gd name="T2" fmla="*/ 0 w 147"/>
                <a:gd name="T3" fmla="*/ 53 h 63"/>
                <a:gd name="T4" fmla="*/ 35 w 147"/>
                <a:gd name="T5" fmla="*/ 63 h 63"/>
                <a:gd name="T6" fmla="*/ 56 w 147"/>
                <a:gd name="T7" fmla="*/ 63 h 63"/>
                <a:gd name="T8" fmla="*/ 147 w 147"/>
                <a:gd name="T9" fmla="*/ 0 h 63"/>
                <a:gd name="T10" fmla="*/ 0 w 147"/>
                <a:gd name="T11" fmla="*/ 0 h 63"/>
              </a:gdLst>
              <a:ahLst/>
              <a:cxnLst>
                <a:cxn ang="0">
                  <a:pos x="T0" y="T1"/>
                </a:cxn>
                <a:cxn ang="0">
                  <a:pos x="T2" y="T3"/>
                </a:cxn>
                <a:cxn ang="0">
                  <a:pos x="T4" y="T5"/>
                </a:cxn>
                <a:cxn ang="0">
                  <a:pos x="T6" y="T7"/>
                </a:cxn>
                <a:cxn ang="0">
                  <a:pos x="T8" y="T9"/>
                </a:cxn>
                <a:cxn ang="0">
                  <a:pos x="T10" y="T11"/>
                </a:cxn>
              </a:cxnLst>
              <a:rect l="0" t="0" r="r" b="b"/>
              <a:pathLst>
                <a:path w="147" h="63">
                  <a:moveTo>
                    <a:pt x="0" y="0"/>
                  </a:moveTo>
                  <a:cubicBezTo>
                    <a:pt x="0" y="2"/>
                    <a:pt x="0" y="52"/>
                    <a:pt x="0" y="53"/>
                  </a:cubicBezTo>
                  <a:cubicBezTo>
                    <a:pt x="11" y="58"/>
                    <a:pt x="23" y="62"/>
                    <a:pt x="35" y="63"/>
                  </a:cubicBezTo>
                  <a:cubicBezTo>
                    <a:pt x="56" y="63"/>
                    <a:pt x="56" y="63"/>
                    <a:pt x="56" y="63"/>
                  </a:cubicBezTo>
                  <a:cubicBezTo>
                    <a:pt x="95" y="59"/>
                    <a:pt x="129" y="35"/>
                    <a:pt x="147" y="0"/>
                  </a:cubicBezTo>
                  <a:cubicBezTo>
                    <a:pt x="143" y="0"/>
                    <a:pt x="2" y="0"/>
                    <a:pt x="0" y="0"/>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21" name="Freeform 49"/>
            <p:cNvSpPr/>
            <p:nvPr/>
          </p:nvSpPr>
          <p:spPr bwMode="auto">
            <a:xfrm>
              <a:off x="1874838" y="1182688"/>
              <a:ext cx="227013" cy="558800"/>
            </a:xfrm>
            <a:custGeom>
              <a:avLst/>
              <a:gdLst>
                <a:gd name="T0" fmla="*/ 0 w 54"/>
                <a:gd name="T1" fmla="*/ 0 h 133"/>
                <a:gd name="T2" fmla="*/ 0 w 54"/>
                <a:gd name="T3" fmla="*/ 133 h 133"/>
                <a:gd name="T4" fmla="*/ 48 w 54"/>
                <a:gd name="T5" fmla="*/ 133 h 133"/>
                <a:gd name="T6" fmla="*/ 54 w 54"/>
                <a:gd name="T7" fmla="*/ 96 h 133"/>
                <a:gd name="T8" fmla="*/ 0 w 54"/>
                <a:gd name="T9" fmla="*/ 0 h 133"/>
              </a:gdLst>
              <a:ahLst/>
              <a:cxnLst>
                <a:cxn ang="0">
                  <a:pos x="T0" y="T1"/>
                </a:cxn>
                <a:cxn ang="0">
                  <a:pos x="T2" y="T3"/>
                </a:cxn>
                <a:cxn ang="0">
                  <a:pos x="T4" y="T5"/>
                </a:cxn>
                <a:cxn ang="0">
                  <a:pos x="T6" y="T7"/>
                </a:cxn>
                <a:cxn ang="0">
                  <a:pos x="T8" y="T9"/>
                </a:cxn>
              </a:cxnLst>
              <a:rect l="0" t="0" r="r" b="b"/>
              <a:pathLst>
                <a:path w="54" h="133">
                  <a:moveTo>
                    <a:pt x="0" y="0"/>
                  </a:moveTo>
                  <a:cubicBezTo>
                    <a:pt x="0" y="4"/>
                    <a:pt x="0" y="130"/>
                    <a:pt x="0" y="133"/>
                  </a:cubicBezTo>
                  <a:cubicBezTo>
                    <a:pt x="2" y="133"/>
                    <a:pt x="46" y="133"/>
                    <a:pt x="48" y="133"/>
                  </a:cubicBezTo>
                  <a:cubicBezTo>
                    <a:pt x="52" y="121"/>
                    <a:pt x="54" y="108"/>
                    <a:pt x="54" y="96"/>
                  </a:cubicBezTo>
                  <a:cubicBezTo>
                    <a:pt x="54" y="57"/>
                    <a:pt x="33" y="20"/>
                    <a:pt x="0" y="0"/>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grpSp>
      <p:sp>
        <p:nvSpPr>
          <p:cNvPr id="35" name="Freeform 5"/>
          <p:cNvSpPr>
            <a:spLocks noEditPoints="1"/>
          </p:cNvSpPr>
          <p:nvPr/>
        </p:nvSpPr>
        <p:spPr bwMode="auto">
          <a:xfrm>
            <a:off x="10839246" y="2950054"/>
            <a:ext cx="629798" cy="627071"/>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accent2"/>
          </a:solidFill>
          <a:ln>
            <a:noFill/>
          </a:ln>
        </p:spPr>
        <p:txBody>
          <a:bodyPr vert="horz" wrap="square" lIns="91440" tIns="45720" rIns="91440" bIns="45720" numCol="1" anchor="t" anchorCtr="0" compatLnSpc="1"/>
          <a:lstStyle/>
          <a:p>
            <a:endParaRPr lang="id-ID">
              <a:solidFill>
                <a:schemeClr val="bg1"/>
              </a:solidFill>
            </a:endParaRPr>
          </a:p>
        </p:txBody>
      </p:sp>
      <p:sp>
        <p:nvSpPr>
          <p:cNvPr id="36" name="Freeform 21"/>
          <p:cNvSpPr/>
          <p:nvPr/>
        </p:nvSpPr>
        <p:spPr bwMode="auto">
          <a:xfrm>
            <a:off x="10683841" y="3667096"/>
            <a:ext cx="822009" cy="817919"/>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1"/>
          </a:solidFill>
          <a:ln>
            <a:noFill/>
          </a:ln>
        </p:spPr>
        <p:txBody>
          <a:bodyPr vert="horz" wrap="square" lIns="91440" tIns="45720" rIns="91440" bIns="45720" numCol="1" anchor="t" anchorCtr="0" compatLnSpc="1"/>
          <a:lstStyle/>
          <a:p>
            <a:endParaRPr lang="id-ID">
              <a:solidFill>
                <a:schemeClr val="bg1"/>
              </a:solidFill>
            </a:endParaRPr>
          </a:p>
        </p:txBody>
      </p:sp>
      <p:sp>
        <p:nvSpPr>
          <p:cNvPr id="37" name="Freeform 22"/>
          <p:cNvSpPr>
            <a:spLocks noEditPoints="1"/>
          </p:cNvSpPr>
          <p:nvPr/>
        </p:nvSpPr>
        <p:spPr bwMode="auto">
          <a:xfrm>
            <a:off x="8602237" y="2436127"/>
            <a:ext cx="734764" cy="733401"/>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accent2"/>
          </a:solidFill>
          <a:ln>
            <a:noFill/>
          </a:ln>
        </p:spPr>
        <p:txBody>
          <a:bodyPr vert="horz" wrap="square" lIns="91440" tIns="45720" rIns="91440" bIns="45720" numCol="1" anchor="t" anchorCtr="0" compatLnSpc="1"/>
          <a:lstStyle/>
          <a:p>
            <a:endParaRPr lang="id-ID">
              <a:solidFill>
                <a:schemeClr val="bg1"/>
              </a:solidFill>
            </a:endParaRPr>
          </a:p>
        </p:txBody>
      </p:sp>
      <p:grpSp>
        <p:nvGrpSpPr>
          <p:cNvPr id="38" name="Group 37"/>
          <p:cNvGrpSpPr/>
          <p:nvPr/>
        </p:nvGrpSpPr>
        <p:grpSpPr>
          <a:xfrm>
            <a:off x="9600098" y="1510516"/>
            <a:ext cx="662514" cy="616166"/>
            <a:chOff x="3338513" y="696913"/>
            <a:chExt cx="771525" cy="717550"/>
          </a:xfrm>
          <a:solidFill>
            <a:schemeClr val="accent2"/>
          </a:solidFill>
        </p:grpSpPr>
        <p:sp>
          <p:nvSpPr>
            <p:cNvPr id="46" name="Freeform 23"/>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47" name="Rectangle 24"/>
            <p:cNvSpPr>
              <a:spLocks noChangeArrowheads="1"/>
            </p:cNvSpPr>
            <p:nvPr/>
          </p:nvSpPr>
          <p:spPr bwMode="auto">
            <a:xfrm>
              <a:off x="3338513" y="960438"/>
              <a:ext cx="163513" cy="390525"/>
            </a:xfrm>
            <a:prstGeom prst="rect">
              <a:avLst/>
            </a:prstGeom>
            <a:grpFill/>
            <a:ln>
              <a:noFill/>
            </a:ln>
          </p:spPr>
          <p:txBody>
            <a:bodyPr vert="horz" wrap="square" lIns="91440" tIns="45720" rIns="91440" bIns="45720" numCol="1" anchor="t" anchorCtr="0" compatLnSpc="1"/>
            <a:lstStyle/>
            <a:p>
              <a:endParaRPr lang="id-ID">
                <a:solidFill>
                  <a:schemeClr val="bg1"/>
                </a:solidFill>
              </a:endParaRPr>
            </a:p>
          </p:txBody>
        </p:sp>
      </p:grpSp>
      <p:sp>
        <p:nvSpPr>
          <p:cNvPr id="39" name="Freeform 25"/>
          <p:cNvSpPr>
            <a:spLocks noEditPoints="1"/>
          </p:cNvSpPr>
          <p:nvPr/>
        </p:nvSpPr>
        <p:spPr bwMode="auto">
          <a:xfrm>
            <a:off x="8659492" y="4786281"/>
            <a:ext cx="299904" cy="259008"/>
          </a:xfrm>
          <a:custGeom>
            <a:avLst/>
            <a:gdLst>
              <a:gd name="T0" fmla="*/ 42 w 83"/>
              <a:gd name="T1" fmla="*/ 0 h 72"/>
              <a:gd name="T2" fmla="*/ 0 w 83"/>
              <a:gd name="T3" fmla="*/ 31 h 72"/>
              <a:gd name="T4" fmla="*/ 14 w 83"/>
              <a:gd name="T5" fmla="*/ 54 h 72"/>
              <a:gd name="T6" fmla="*/ 4 w 83"/>
              <a:gd name="T7" fmla="*/ 72 h 72"/>
              <a:gd name="T8" fmla="*/ 24 w 83"/>
              <a:gd name="T9" fmla="*/ 59 h 72"/>
              <a:gd name="T10" fmla="*/ 42 w 83"/>
              <a:gd name="T11" fmla="*/ 62 h 72"/>
              <a:gd name="T12" fmla="*/ 83 w 83"/>
              <a:gd name="T13" fmla="*/ 31 h 72"/>
              <a:gd name="T14" fmla="*/ 42 w 83"/>
              <a:gd name="T15" fmla="*/ 0 h 72"/>
              <a:gd name="T16" fmla="*/ 42 w 83"/>
              <a:gd name="T17" fmla="*/ 12 h 72"/>
              <a:gd name="T18" fmla="*/ 9 w 83"/>
              <a:gd name="T19" fmla="*/ 23 h 72"/>
              <a:gd name="T20" fmla="*/ 42 w 83"/>
              <a:gd name="T21" fmla="*/ 7 h 72"/>
              <a:gd name="T22" fmla="*/ 75 w 83"/>
              <a:gd name="T23" fmla="*/ 23 h 72"/>
              <a:gd name="T24" fmla="*/ 42 w 83"/>
              <a:gd name="T25"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72">
                <a:moveTo>
                  <a:pt x="42" y="0"/>
                </a:moveTo>
                <a:cubicBezTo>
                  <a:pt x="19" y="0"/>
                  <a:pt x="0" y="14"/>
                  <a:pt x="0" y="31"/>
                </a:cubicBezTo>
                <a:cubicBezTo>
                  <a:pt x="0" y="40"/>
                  <a:pt x="6" y="48"/>
                  <a:pt x="14" y="54"/>
                </a:cubicBezTo>
                <a:cubicBezTo>
                  <a:pt x="4" y="72"/>
                  <a:pt x="4" y="72"/>
                  <a:pt x="4" y="72"/>
                </a:cubicBezTo>
                <a:cubicBezTo>
                  <a:pt x="24" y="59"/>
                  <a:pt x="24" y="59"/>
                  <a:pt x="24" y="59"/>
                </a:cubicBezTo>
                <a:cubicBezTo>
                  <a:pt x="29" y="61"/>
                  <a:pt x="35" y="62"/>
                  <a:pt x="42" y="62"/>
                </a:cubicBezTo>
                <a:cubicBezTo>
                  <a:pt x="64" y="62"/>
                  <a:pt x="83" y="48"/>
                  <a:pt x="83" y="31"/>
                </a:cubicBezTo>
                <a:cubicBezTo>
                  <a:pt x="83" y="14"/>
                  <a:pt x="64" y="0"/>
                  <a:pt x="42" y="0"/>
                </a:cubicBezTo>
                <a:close/>
                <a:moveTo>
                  <a:pt x="42" y="12"/>
                </a:moveTo>
                <a:cubicBezTo>
                  <a:pt x="28" y="12"/>
                  <a:pt x="16" y="16"/>
                  <a:pt x="9" y="23"/>
                </a:cubicBezTo>
                <a:cubicBezTo>
                  <a:pt x="12" y="14"/>
                  <a:pt x="26" y="7"/>
                  <a:pt x="42" y="7"/>
                </a:cubicBezTo>
                <a:cubicBezTo>
                  <a:pt x="58" y="7"/>
                  <a:pt x="72" y="14"/>
                  <a:pt x="75" y="23"/>
                </a:cubicBezTo>
                <a:cubicBezTo>
                  <a:pt x="68" y="16"/>
                  <a:pt x="55" y="12"/>
                  <a:pt x="42" y="12"/>
                </a:cubicBezTo>
                <a:close/>
              </a:path>
            </a:pathLst>
          </a:custGeom>
          <a:solidFill>
            <a:schemeClr val="accent2"/>
          </a:solidFill>
          <a:ln>
            <a:noFill/>
          </a:ln>
        </p:spPr>
        <p:txBody>
          <a:bodyPr vert="horz" wrap="square" lIns="91440" tIns="45720" rIns="91440" bIns="45720" numCol="1" anchor="t" anchorCtr="0" compatLnSpc="1"/>
          <a:lstStyle/>
          <a:p>
            <a:endParaRPr lang="id-ID">
              <a:solidFill>
                <a:schemeClr val="bg1"/>
              </a:solidFill>
            </a:endParaRPr>
          </a:p>
        </p:txBody>
      </p:sp>
      <p:grpSp>
        <p:nvGrpSpPr>
          <p:cNvPr id="40" name="Group 39"/>
          <p:cNvGrpSpPr/>
          <p:nvPr/>
        </p:nvGrpSpPr>
        <p:grpSpPr>
          <a:xfrm>
            <a:off x="7200870" y="3742071"/>
            <a:ext cx="1138271" cy="1066021"/>
            <a:chOff x="544513" y="3295650"/>
            <a:chExt cx="1325563" cy="1241425"/>
          </a:xfrm>
          <a:solidFill>
            <a:schemeClr val="accent3"/>
          </a:solidFill>
        </p:grpSpPr>
        <p:sp>
          <p:nvSpPr>
            <p:cNvPr id="43" name="Freeform 26"/>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44" name="Freeform 27"/>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45" name="Freeform 28"/>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grpSp>
      <p:sp>
        <p:nvSpPr>
          <p:cNvPr id="41" name="Freeform 52"/>
          <p:cNvSpPr/>
          <p:nvPr/>
        </p:nvSpPr>
        <p:spPr bwMode="auto">
          <a:xfrm>
            <a:off x="7099993" y="2522009"/>
            <a:ext cx="526194" cy="633887"/>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accent2"/>
          </a:solidFill>
          <a:ln>
            <a:noFill/>
          </a:ln>
        </p:spPr>
        <p:txBody>
          <a:bodyPr vert="horz" wrap="square" lIns="91440" tIns="45720" rIns="91440" bIns="45720" numCol="1" anchor="t" anchorCtr="0" compatLnSpc="1"/>
          <a:lstStyle/>
          <a:p>
            <a:endParaRPr lang="id-ID">
              <a:solidFill>
                <a:schemeClr val="bg1"/>
              </a:solidFill>
            </a:endParaRPr>
          </a:p>
        </p:txBody>
      </p:sp>
      <p:sp>
        <p:nvSpPr>
          <p:cNvPr id="42" name="Freeform 52"/>
          <p:cNvSpPr/>
          <p:nvPr/>
        </p:nvSpPr>
        <p:spPr bwMode="auto">
          <a:xfrm>
            <a:off x="10224476" y="1903799"/>
            <a:ext cx="526194" cy="633887"/>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accent2"/>
          </a:solidFill>
          <a:ln>
            <a:noFill/>
          </a:ln>
        </p:spPr>
        <p:txBody>
          <a:bodyPr vert="horz" wrap="square" lIns="91440" tIns="45720" rIns="91440" bIns="45720" numCol="1" anchor="t" anchorCtr="0" compatLnSpc="1"/>
          <a:lstStyle/>
          <a:p>
            <a:endParaRPr lang="id-ID">
              <a:solidFill>
                <a:schemeClr val="bg1"/>
              </a:solidFill>
            </a:endParaRPr>
          </a:p>
        </p:txBody>
      </p:sp>
      <p:sp>
        <p:nvSpPr>
          <p:cNvPr id="49" name="Freeform 9"/>
          <p:cNvSpPr>
            <a:spLocks noEditPoints="1"/>
          </p:cNvSpPr>
          <p:nvPr/>
        </p:nvSpPr>
        <p:spPr bwMode="auto">
          <a:xfrm>
            <a:off x="8656765" y="5042562"/>
            <a:ext cx="875173" cy="875173"/>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accent2"/>
          </a:solidFill>
          <a:ln>
            <a:noFill/>
          </a:ln>
        </p:spPr>
        <p:txBody>
          <a:bodyPr vert="horz" wrap="square" lIns="91440" tIns="45720" rIns="91440" bIns="45720" numCol="1" anchor="t" anchorCtr="0" compatLnSpc="1"/>
          <a:lstStyle/>
          <a:p>
            <a:endParaRPr lang="id-ID">
              <a:solidFill>
                <a:schemeClr val="bg1"/>
              </a:solidFill>
            </a:endParaRPr>
          </a:p>
        </p:txBody>
      </p:sp>
      <p:sp>
        <p:nvSpPr>
          <p:cNvPr id="50" name="Freeform 36"/>
          <p:cNvSpPr/>
          <p:nvPr/>
        </p:nvSpPr>
        <p:spPr bwMode="auto">
          <a:xfrm>
            <a:off x="10244891" y="3278583"/>
            <a:ext cx="507110" cy="673420"/>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chemeClr val="accent1"/>
          </a:solidFill>
          <a:ln>
            <a:noFill/>
          </a:ln>
        </p:spPr>
        <p:txBody>
          <a:bodyPr vert="horz" wrap="square" lIns="91440" tIns="45720" rIns="91440" bIns="45720" numCol="1" anchor="t" anchorCtr="0" compatLnSpc="1"/>
          <a:lstStyle/>
          <a:p>
            <a:endParaRPr lang="id-ID">
              <a:solidFill>
                <a:schemeClr val="bg1"/>
              </a:solidFill>
            </a:endParaRPr>
          </a:p>
        </p:txBody>
      </p:sp>
      <p:sp>
        <p:nvSpPr>
          <p:cNvPr id="51" name="Freeform 38"/>
          <p:cNvSpPr>
            <a:spLocks noEditPoints="1"/>
          </p:cNvSpPr>
          <p:nvPr/>
        </p:nvSpPr>
        <p:spPr bwMode="auto">
          <a:xfrm>
            <a:off x="8685392" y="3746161"/>
            <a:ext cx="702048" cy="712952"/>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accent1"/>
          </a:solidFill>
          <a:ln>
            <a:noFill/>
          </a:ln>
        </p:spPr>
        <p:txBody>
          <a:bodyPr vert="horz" wrap="square" lIns="91440" tIns="45720" rIns="91440" bIns="45720" numCol="1" anchor="t" anchorCtr="0" compatLnSpc="1"/>
          <a:lstStyle/>
          <a:p>
            <a:endParaRPr lang="id-ID">
              <a:solidFill>
                <a:schemeClr val="bg1"/>
              </a:solidFill>
            </a:endParaRPr>
          </a:p>
        </p:txBody>
      </p:sp>
      <p:sp>
        <p:nvSpPr>
          <p:cNvPr id="52" name="Freeform 44"/>
          <p:cNvSpPr>
            <a:spLocks noEditPoints="1"/>
          </p:cNvSpPr>
          <p:nvPr/>
        </p:nvSpPr>
        <p:spPr bwMode="auto">
          <a:xfrm>
            <a:off x="7626187" y="2756479"/>
            <a:ext cx="695231" cy="697957"/>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accent1"/>
          </a:solidFill>
          <a:ln>
            <a:noFill/>
          </a:ln>
        </p:spPr>
        <p:txBody>
          <a:bodyPr vert="horz" wrap="square" lIns="91440" tIns="45720" rIns="91440" bIns="45720" numCol="1" anchor="t" anchorCtr="0" compatLnSpc="1"/>
          <a:lstStyle/>
          <a:p>
            <a:endParaRPr lang="id-ID">
              <a:solidFill>
                <a:schemeClr val="bg1"/>
              </a:solidFill>
            </a:endParaRPr>
          </a:p>
        </p:txBody>
      </p:sp>
      <p:grpSp>
        <p:nvGrpSpPr>
          <p:cNvPr id="53" name="Group 52"/>
          <p:cNvGrpSpPr/>
          <p:nvPr/>
        </p:nvGrpSpPr>
        <p:grpSpPr>
          <a:xfrm>
            <a:off x="8613143" y="1374196"/>
            <a:ext cx="839730" cy="834276"/>
            <a:chOff x="2189163" y="538163"/>
            <a:chExt cx="977900" cy="971549"/>
          </a:xfrm>
          <a:solidFill>
            <a:schemeClr val="accent1"/>
          </a:solidFill>
        </p:grpSpPr>
        <p:sp>
          <p:nvSpPr>
            <p:cNvPr id="58" name="Freeform 50"/>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59" name="Freeform 51"/>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grpSp>
      <p:grpSp>
        <p:nvGrpSpPr>
          <p:cNvPr id="54" name="Group 53"/>
          <p:cNvGrpSpPr/>
          <p:nvPr/>
        </p:nvGrpSpPr>
        <p:grpSpPr>
          <a:xfrm>
            <a:off x="7975166" y="4816735"/>
            <a:ext cx="537930" cy="503455"/>
            <a:chOff x="7904163" y="-96838"/>
            <a:chExt cx="1436687" cy="1344613"/>
          </a:xfrm>
          <a:solidFill>
            <a:schemeClr val="accent1"/>
          </a:solidFill>
        </p:grpSpPr>
        <p:sp>
          <p:nvSpPr>
            <p:cNvPr id="56" name="Freeform 31"/>
            <p:cNvSpPr/>
            <p:nvPr/>
          </p:nvSpPr>
          <p:spPr bwMode="auto">
            <a:xfrm>
              <a:off x="8097838" y="1054100"/>
              <a:ext cx="1050925" cy="193675"/>
            </a:xfrm>
            <a:custGeom>
              <a:avLst/>
              <a:gdLst>
                <a:gd name="T0" fmla="*/ 273 w 278"/>
                <a:gd name="T1" fmla="*/ 0 h 51"/>
                <a:gd name="T2" fmla="*/ 5 w 278"/>
                <a:gd name="T3" fmla="*/ 0 h 51"/>
                <a:gd name="T4" fmla="*/ 0 w 278"/>
                <a:gd name="T5" fmla="*/ 5 h 51"/>
                <a:gd name="T6" fmla="*/ 0 w 278"/>
                <a:gd name="T7" fmla="*/ 46 h 51"/>
                <a:gd name="T8" fmla="*/ 5 w 278"/>
                <a:gd name="T9" fmla="*/ 51 h 51"/>
                <a:gd name="T10" fmla="*/ 273 w 278"/>
                <a:gd name="T11" fmla="*/ 51 h 51"/>
                <a:gd name="T12" fmla="*/ 278 w 278"/>
                <a:gd name="T13" fmla="*/ 46 h 51"/>
                <a:gd name="T14" fmla="*/ 278 w 278"/>
                <a:gd name="T15" fmla="*/ 5 h 51"/>
                <a:gd name="T16" fmla="*/ 273 w 278"/>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51">
                  <a:moveTo>
                    <a:pt x="273" y="0"/>
                  </a:moveTo>
                  <a:cubicBezTo>
                    <a:pt x="5" y="0"/>
                    <a:pt x="5" y="0"/>
                    <a:pt x="5" y="0"/>
                  </a:cubicBezTo>
                  <a:cubicBezTo>
                    <a:pt x="2" y="0"/>
                    <a:pt x="0" y="2"/>
                    <a:pt x="0" y="5"/>
                  </a:cubicBezTo>
                  <a:cubicBezTo>
                    <a:pt x="0" y="46"/>
                    <a:pt x="0" y="46"/>
                    <a:pt x="0" y="46"/>
                  </a:cubicBezTo>
                  <a:cubicBezTo>
                    <a:pt x="0" y="48"/>
                    <a:pt x="2" y="51"/>
                    <a:pt x="5" y="51"/>
                  </a:cubicBezTo>
                  <a:cubicBezTo>
                    <a:pt x="273" y="51"/>
                    <a:pt x="273" y="51"/>
                    <a:pt x="273" y="51"/>
                  </a:cubicBezTo>
                  <a:cubicBezTo>
                    <a:pt x="276" y="51"/>
                    <a:pt x="278" y="48"/>
                    <a:pt x="278" y="46"/>
                  </a:cubicBezTo>
                  <a:cubicBezTo>
                    <a:pt x="278" y="5"/>
                    <a:pt x="278" y="5"/>
                    <a:pt x="278" y="5"/>
                  </a:cubicBezTo>
                  <a:cubicBezTo>
                    <a:pt x="278" y="2"/>
                    <a:pt x="276" y="0"/>
                    <a:pt x="273" y="0"/>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57" name="Freeform 32"/>
            <p:cNvSpPr/>
            <p:nvPr/>
          </p:nvSpPr>
          <p:spPr bwMode="auto">
            <a:xfrm>
              <a:off x="7904163" y="-96838"/>
              <a:ext cx="1436687" cy="1055688"/>
            </a:xfrm>
            <a:custGeom>
              <a:avLst/>
              <a:gdLst>
                <a:gd name="T0" fmla="*/ 380 w 380"/>
                <a:gd name="T1" fmla="*/ 38 h 279"/>
                <a:gd name="T2" fmla="*/ 342 w 380"/>
                <a:gd name="T3" fmla="*/ 0 h 279"/>
                <a:gd name="T4" fmla="*/ 304 w 380"/>
                <a:gd name="T5" fmla="*/ 38 h 279"/>
                <a:gd name="T6" fmla="*/ 320 w 380"/>
                <a:gd name="T7" fmla="*/ 69 h 279"/>
                <a:gd name="T8" fmla="*/ 253 w 380"/>
                <a:gd name="T9" fmla="*/ 203 h 279"/>
                <a:gd name="T10" fmla="*/ 209 w 380"/>
                <a:gd name="T11" fmla="*/ 71 h 279"/>
                <a:gd name="T12" fmla="*/ 228 w 380"/>
                <a:gd name="T13" fmla="*/ 38 h 279"/>
                <a:gd name="T14" fmla="*/ 190 w 380"/>
                <a:gd name="T15" fmla="*/ 0 h 279"/>
                <a:gd name="T16" fmla="*/ 152 w 380"/>
                <a:gd name="T17" fmla="*/ 38 h 279"/>
                <a:gd name="T18" fmla="*/ 171 w 380"/>
                <a:gd name="T19" fmla="*/ 71 h 279"/>
                <a:gd name="T20" fmla="*/ 127 w 380"/>
                <a:gd name="T21" fmla="*/ 203 h 279"/>
                <a:gd name="T22" fmla="*/ 60 w 380"/>
                <a:gd name="T23" fmla="*/ 69 h 279"/>
                <a:gd name="T24" fmla="*/ 76 w 380"/>
                <a:gd name="T25" fmla="*/ 38 h 279"/>
                <a:gd name="T26" fmla="*/ 38 w 380"/>
                <a:gd name="T27" fmla="*/ 0 h 279"/>
                <a:gd name="T28" fmla="*/ 0 w 380"/>
                <a:gd name="T29" fmla="*/ 38 h 279"/>
                <a:gd name="T30" fmla="*/ 28 w 380"/>
                <a:gd name="T31" fmla="*/ 74 h 279"/>
                <a:gd name="T32" fmla="*/ 51 w 380"/>
                <a:gd name="T33" fmla="*/ 279 h 279"/>
                <a:gd name="T34" fmla="*/ 329 w 380"/>
                <a:gd name="T35" fmla="*/ 279 h 279"/>
                <a:gd name="T36" fmla="*/ 352 w 380"/>
                <a:gd name="T37" fmla="*/ 74 h 279"/>
                <a:gd name="T38" fmla="*/ 380 w 380"/>
                <a:gd name="T39" fmla="*/ 38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0" h="279">
                  <a:moveTo>
                    <a:pt x="380" y="38"/>
                  </a:moveTo>
                  <a:cubicBezTo>
                    <a:pt x="380" y="17"/>
                    <a:pt x="363" y="0"/>
                    <a:pt x="342" y="0"/>
                  </a:cubicBezTo>
                  <a:cubicBezTo>
                    <a:pt x="321" y="0"/>
                    <a:pt x="304" y="17"/>
                    <a:pt x="304" y="38"/>
                  </a:cubicBezTo>
                  <a:cubicBezTo>
                    <a:pt x="304" y="51"/>
                    <a:pt x="310" y="62"/>
                    <a:pt x="320" y="69"/>
                  </a:cubicBezTo>
                  <a:cubicBezTo>
                    <a:pt x="253" y="203"/>
                    <a:pt x="253" y="203"/>
                    <a:pt x="253" y="203"/>
                  </a:cubicBezTo>
                  <a:cubicBezTo>
                    <a:pt x="209" y="71"/>
                    <a:pt x="209" y="71"/>
                    <a:pt x="209" y="71"/>
                  </a:cubicBezTo>
                  <a:cubicBezTo>
                    <a:pt x="220" y="64"/>
                    <a:pt x="228" y="52"/>
                    <a:pt x="228" y="38"/>
                  </a:cubicBezTo>
                  <a:cubicBezTo>
                    <a:pt x="228" y="17"/>
                    <a:pt x="211" y="0"/>
                    <a:pt x="190" y="0"/>
                  </a:cubicBezTo>
                  <a:cubicBezTo>
                    <a:pt x="169" y="0"/>
                    <a:pt x="152" y="17"/>
                    <a:pt x="152" y="38"/>
                  </a:cubicBezTo>
                  <a:cubicBezTo>
                    <a:pt x="152" y="52"/>
                    <a:pt x="160" y="64"/>
                    <a:pt x="171" y="71"/>
                  </a:cubicBezTo>
                  <a:cubicBezTo>
                    <a:pt x="127" y="203"/>
                    <a:pt x="127" y="203"/>
                    <a:pt x="127" y="203"/>
                  </a:cubicBezTo>
                  <a:cubicBezTo>
                    <a:pt x="60" y="69"/>
                    <a:pt x="60" y="69"/>
                    <a:pt x="60" y="69"/>
                  </a:cubicBezTo>
                  <a:cubicBezTo>
                    <a:pt x="70" y="62"/>
                    <a:pt x="76" y="51"/>
                    <a:pt x="76" y="38"/>
                  </a:cubicBezTo>
                  <a:cubicBezTo>
                    <a:pt x="76" y="17"/>
                    <a:pt x="59" y="0"/>
                    <a:pt x="38" y="0"/>
                  </a:cubicBezTo>
                  <a:cubicBezTo>
                    <a:pt x="17" y="0"/>
                    <a:pt x="0" y="17"/>
                    <a:pt x="0" y="38"/>
                  </a:cubicBezTo>
                  <a:cubicBezTo>
                    <a:pt x="0" y="55"/>
                    <a:pt x="12" y="70"/>
                    <a:pt x="28" y="74"/>
                  </a:cubicBezTo>
                  <a:cubicBezTo>
                    <a:pt x="51" y="279"/>
                    <a:pt x="51" y="279"/>
                    <a:pt x="51" y="279"/>
                  </a:cubicBezTo>
                  <a:cubicBezTo>
                    <a:pt x="329" y="279"/>
                    <a:pt x="329" y="279"/>
                    <a:pt x="329" y="279"/>
                  </a:cubicBezTo>
                  <a:cubicBezTo>
                    <a:pt x="352" y="74"/>
                    <a:pt x="352" y="74"/>
                    <a:pt x="352" y="74"/>
                  </a:cubicBezTo>
                  <a:cubicBezTo>
                    <a:pt x="368" y="70"/>
                    <a:pt x="380" y="55"/>
                    <a:pt x="380" y="38"/>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grpSp>
      <p:sp>
        <p:nvSpPr>
          <p:cNvPr id="55" name="Freeform 36"/>
          <p:cNvSpPr/>
          <p:nvPr/>
        </p:nvSpPr>
        <p:spPr bwMode="auto">
          <a:xfrm>
            <a:off x="9502977" y="2398403"/>
            <a:ext cx="660459" cy="602088"/>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accent2"/>
          </a:solidFill>
          <a:ln>
            <a:noFill/>
          </a:ln>
        </p:spPr>
        <p:txBody>
          <a:bodyPr vert="horz" wrap="square" lIns="91440" tIns="45720" rIns="91440" bIns="45720" numCol="1" anchor="t" anchorCtr="0" compatLnSpc="1"/>
          <a:lstStyle/>
          <a:p>
            <a:endParaRPr lang="id-ID">
              <a:solidFill>
                <a:schemeClr val="bg1"/>
              </a:solidFill>
            </a:endParaRPr>
          </a:p>
        </p:txBody>
      </p:sp>
      <p:grpSp>
        <p:nvGrpSpPr>
          <p:cNvPr id="3" name="组合 2"/>
          <p:cNvGrpSpPr/>
          <p:nvPr/>
        </p:nvGrpSpPr>
        <p:grpSpPr>
          <a:xfrm>
            <a:off x="1263980" y="3095279"/>
            <a:ext cx="4496125" cy="1277196"/>
            <a:chOff x="1263980" y="3222806"/>
            <a:chExt cx="4496125" cy="1277196"/>
          </a:xfrm>
        </p:grpSpPr>
        <p:grpSp>
          <p:nvGrpSpPr>
            <p:cNvPr id="80" name="Group 79"/>
            <p:cNvGrpSpPr/>
            <p:nvPr/>
          </p:nvGrpSpPr>
          <p:grpSpPr>
            <a:xfrm>
              <a:off x="1598003" y="3269836"/>
              <a:ext cx="781113" cy="781112"/>
              <a:chOff x="4127501" y="4194175"/>
              <a:chExt cx="909638" cy="909637"/>
            </a:xfrm>
            <a:solidFill>
              <a:schemeClr val="accent3"/>
            </a:solidFill>
          </p:grpSpPr>
          <p:sp>
            <p:nvSpPr>
              <p:cNvPr id="81" name="Freeform 11"/>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82" name="Freeform 12"/>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83"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84" name="Freeform 14"/>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85"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86"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grpSp>
        <p:sp>
          <p:nvSpPr>
            <p:cNvPr id="87" name="Freeform 21"/>
            <p:cNvSpPr/>
            <p:nvPr/>
          </p:nvSpPr>
          <p:spPr bwMode="auto">
            <a:xfrm>
              <a:off x="4662692" y="3251433"/>
              <a:ext cx="822009" cy="817919"/>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1"/>
            </a:solidFill>
            <a:ln>
              <a:noFill/>
            </a:ln>
          </p:spPr>
          <p:txBody>
            <a:bodyPr vert="horz" wrap="square" lIns="91440" tIns="45720" rIns="91440" bIns="45720" numCol="1" anchor="t" anchorCtr="0" compatLnSpc="1"/>
            <a:lstStyle/>
            <a:p>
              <a:endParaRPr lang="id-ID">
                <a:solidFill>
                  <a:schemeClr val="bg1"/>
                </a:solidFill>
              </a:endParaRPr>
            </a:p>
          </p:txBody>
        </p:sp>
        <p:sp>
          <p:nvSpPr>
            <p:cNvPr id="88" name="Freeform 9"/>
            <p:cNvSpPr>
              <a:spLocks noEditPoints="1"/>
            </p:cNvSpPr>
            <p:nvPr/>
          </p:nvSpPr>
          <p:spPr bwMode="auto">
            <a:xfrm>
              <a:off x="3139552" y="3222806"/>
              <a:ext cx="875173" cy="875173"/>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accent2"/>
            </a:solidFill>
            <a:ln>
              <a:noFill/>
            </a:ln>
          </p:spPr>
          <p:txBody>
            <a:bodyPr vert="horz" wrap="square" lIns="91440" tIns="45720" rIns="91440" bIns="45720" numCol="1" anchor="t" anchorCtr="0" compatLnSpc="1"/>
            <a:lstStyle/>
            <a:p>
              <a:endParaRPr lang="id-ID">
                <a:solidFill>
                  <a:schemeClr val="bg1"/>
                </a:solidFill>
              </a:endParaRPr>
            </a:p>
          </p:txBody>
        </p:sp>
        <p:sp>
          <p:nvSpPr>
            <p:cNvPr id="74" name="TextBox 13"/>
            <p:cNvSpPr txBox="1"/>
            <p:nvPr/>
          </p:nvSpPr>
          <p:spPr>
            <a:xfrm>
              <a:off x="1263980" y="4229992"/>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TextBox 13"/>
            <p:cNvSpPr txBox="1"/>
            <p:nvPr/>
          </p:nvSpPr>
          <p:spPr>
            <a:xfrm>
              <a:off x="2825633" y="4229992"/>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TextBox 13"/>
            <p:cNvSpPr txBox="1"/>
            <p:nvPr/>
          </p:nvSpPr>
          <p:spPr>
            <a:xfrm>
              <a:off x="4387286" y="4229992"/>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p:cNvGrpSpPr/>
          <p:nvPr/>
        </p:nvGrpSpPr>
        <p:grpSpPr>
          <a:xfrm>
            <a:off x="1598003" y="1355443"/>
            <a:ext cx="4550813" cy="1415493"/>
            <a:chOff x="1598003" y="1355443"/>
            <a:chExt cx="4550813" cy="1415493"/>
          </a:xfrm>
        </p:grpSpPr>
        <p:sp>
          <p:nvSpPr>
            <p:cNvPr id="95" name="矩形 94"/>
            <p:cNvSpPr/>
            <p:nvPr/>
          </p:nvSpPr>
          <p:spPr>
            <a:xfrm>
              <a:off x="1598003" y="1736807"/>
              <a:ext cx="4550813"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。觅知网</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PPT</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为您打造高逼格精品模板，为您的演示锦上添花。更多精品模板请搜索</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：觅知网</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6" name="TextBox 13"/>
            <p:cNvSpPr txBox="1"/>
            <p:nvPr/>
          </p:nvSpPr>
          <p:spPr>
            <a:xfrm>
              <a:off x="1598003" y="1355443"/>
              <a:ext cx="2071315"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3"/>
          <p:cNvGrpSpPr/>
          <p:nvPr/>
        </p:nvGrpSpPr>
        <p:grpSpPr>
          <a:xfrm>
            <a:off x="1598003" y="4722275"/>
            <a:ext cx="4550813" cy="1415493"/>
            <a:chOff x="1608240" y="4722275"/>
            <a:chExt cx="4550813" cy="1415493"/>
          </a:xfrm>
        </p:grpSpPr>
        <p:sp>
          <p:nvSpPr>
            <p:cNvPr id="97" name="矩形 96"/>
            <p:cNvSpPr/>
            <p:nvPr/>
          </p:nvSpPr>
          <p:spPr>
            <a:xfrm>
              <a:off x="1608240" y="5103639"/>
              <a:ext cx="4550813"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。觅知网</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PPT</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为您打造高逼格精品模板，为您的演示锦上添花。更多精品模板请搜索</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：觅知网</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8" name="TextBox 13"/>
            <p:cNvSpPr txBox="1"/>
            <p:nvPr/>
          </p:nvSpPr>
          <p:spPr>
            <a:xfrm>
              <a:off x="1608240" y="4722275"/>
              <a:ext cx="2071315"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2" name="组合 71"/>
          <p:cNvGrpSpPr/>
          <p:nvPr/>
        </p:nvGrpSpPr>
        <p:grpSpPr>
          <a:xfrm>
            <a:off x="-16256" y="406400"/>
            <a:ext cx="3588680" cy="741496"/>
            <a:chOff x="-16256" y="243840"/>
            <a:chExt cx="3588680" cy="741496"/>
          </a:xfrm>
        </p:grpSpPr>
        <p:sp>
          <p:nvSpPr>
            <p:cNvPr id="73"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77" name="组合 76"/>
            <p:cNvGrpSpPr/>
            <p:nvPr/>
          </p:nvGrpSpPr>
          <p:grpSpPr>
            <a:xfrm>
              <a:off x="-16256" y="243840"/>
              <a:ext cx="3236976" cy="597408"/>
              <a:chOff x="-16256" y="243840"/>
              <a:chExt cx="3236976" cy="597408"/>
            </a:xfrm>
          </p:grpSpPr>
          <p:sp>
            <p:nvSpPr>
              <p:cNvPr id="78"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9" name="文本框 78"/>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工作计划展望</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6966856" y="0"/>
            <a:ext cx="5225144" cy="6858000"/>
            <a:chOff x="5225142" y="0"/>
            <a:chExt cx="3918858" cy="6858000"/>
          </a:xfrm>
          <a:solidFill>
            <a:srgbClr val="00CCCC">
              <a:alpha val="36000"/>
            </a:srgbClr>
          </a:solidFill>
        </p:grpSpPr>
        <p:sp>
          <p:nvSpPr>
            <p:cNvPr id="3" name="직사각형 2"/>
            <p:cNvSpPr/>
            <p:nvPr/>
          </p:nvSpPr>
          <p:spPr>
            <a:xfrm>
              <a:off x="5225142" y="0"/>
              <a:ext cx="45719"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 name="직사각형 3"/>
            <p:cNvSpPr/>
            <p:nvPr/>
          </p:nvSpPr>
          <p:spPr>
            <a:xfrm>
              <a:off x="5355771" y="0"/>
              <a:ext cx="3788229"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pic>
        <p:nvPicPr>
          <p:cNvPr id="5" name="그림 4"/>
          <p:cNvPicPr>
            <a:picLocks noChangeAspect="1"/>
          </p:cNvPicPr>
          <p:nvPr/>
        </p:nvPicPr>
        <p:blipFill rotWithShape="1">
          <a:blip r:embed="rId3" cstate="screen"/>
          <a:srcRect l="36977" t="12713" r="2791"/>
          <a:stretch>
            <a:fillRect/>
          </a:stretch>
        </p:blipFill>
        <p:spPr>
          <a:xfrm>
            <a:off x="5934638" y="1005808"/>
            <a:ext cx="4992556" cy="5426269"/>
          </a:xfrm>
          <a:prstGeom prst="rect">
            <a:avLst/>
          </a:prstGeom>
        </p:spPr>
      </p:pic>
      <p:grpSp>
        <p:nvGrpSpPr>
          <p:cNvPr id="10" name="组合 9"/>
          <p:cNvGrpSpPr/>
          <p:nvPr/>
        </p:nvGrpSpPr>
        <p:grpSpPr>
          <a:xfrm>
            <a:off x="873731" y="3074526"/>
            <a:ext cx="4496125" cy="1277196"/>
            <a:chOff x="1263980" y="3222806"/>
            <a:chExt cx="4496125" cy="1277196"/>
          </a:xfrm>
        </p:grpSpPr>
        <p:grpSp>
          <p:nvGrpSpPr>
            <p:cNvPr id="11" name="Group 79"/>
            <p:cNvGrpSpPr/>
            <p:nvPr/>
          </p:nvGrpSpPr>
          <p:grpSpPr>
            <a:xfrm>
              <a:off x="1598003" y="3269836"/>
              <a:ext cx="781113" cy="781112"/>
              <a:chOff x="4127501" y="4194175"/>
              <a:chExt cx="909638" cy="909637"/>
            </a:xfrm>
            <a:solidFill>
              <a:schemeClr val="accent3"/>
            </a:solidFill>
          </p:grpSpPr>
          <p:sp>
            <p:nvSpPr>
              <p:cNvPr id="17" name="Freeform 11"/>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8" name="Freeform 12"/>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9"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20" name="Freeform 14"/>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21"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22"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grpSp>
        <p:sp>
          <p:nvSpPr>
            <p:cNvPr id="12" name="Freeform 21"/>
            <p:cNvSpPr/>
            <p:nvPr/>
          </p:nvSpPr>
          <p:spPr bwMode="auto">
            <a:xfrm>
              <a:off x="4662692" y="3251433"/>
              <a:ext cx="822009" cy="817919"/>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1"/>
            </a:solidFill>
            <a:ln>
              <a:noFill/>
            </a:ln>
          </p:spPr>
          <p:txBody>
            <a:bodyPr vert="horz" wrap="square" lIns="91440" tIns="45720" rIns="91440" bIns="45720" numCol="1" anchor="t" anchorCtr="0" compatLnSpc="1"/>
            <a:lstStyle/>
            <a:p>
              <a:endParaRPr lang="id-ID">
                <a:solidFill>
                  <a:schemeClr val="bg1"/>
                </a:solidFill>
              </a:endParaRPr>
            </a:p>
          </p:txBody>
        </p:sp>
        <p:sp>
          <p:nvSpPr>
            <p:cNvPr id="13" name="Freeform 9"/>
            <p:cNvSpPr>
              <a:spLocks noEditPoints="1"/>
            </p:cNvSpPr>
            <p:nvPr/>
          </p:nvSpPr>
          <p:spPr bwMode="auto">
            <a:xfrm>
              <a:off x="3139552" y="3222806"/>
              <a:ext cx="875173" cy="875173"/>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accent2"/>
            </a:solidFill>
            <a:ln>
              <a:noFill/>
            </a:ln>
          </p:spPr>
          <p:txBody>
            <a:bodyPr vert="horz" wrap="square" lIns="91440" tIns="45720" rIns="91440" bIns="45720" numCol="1" anchor="t" anchorCtr="0" compatLnSpc="1"/>
            <a:lstStyle/>
            <a:p>
              <a:endParaRPr lang="id-ID">
                <a:solidFill>
                  <a:schemeClr val="bg1"/>
                </a:solidFill>
              </a:endParaRPr>
            </a:p>
          </p:txBody>
        </p:sp>
        <p:sp>
          <p:nvSpPr>
            <p:cNvPr id="14" name="TextBox 13"/>
            <p:cNvSpPr txBox="1"/>
            <p:nvPr/>
          </p:nvSpPr>
          <p:spPr>
            <a:xfrm>
              <a:off x="1263980" y="4229992"/>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3"/>
            <p:cNvSpPr txBox="1"/>
            <p:nvPr/>
          </p:nvSpPr>
          <p:spPr>
            <a:xfrm>
              <a:off x="2825633" y="4229992"/>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3"/>
            <p:cNvSpPr txBox="1"/>
            <p:nvPr/>
          </p:nvSpPr>
          <p:spPr>
            <a:xfrm>
              <a:off x="4387286" y="4229992"/>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组合 22"/>
          <p:cNvGrpSpPr/>
          <p:nvPr/>
        </p:nvGrpSpPr>
        <p:grpSpPr>
          <a:xfrm>
            <a:off x="1207754" y="1334690"/>
            <a:ext cx="4550813" cy="1415493"/>
            <a:chOff x="1598003" y="1355443"/>
            <a:chExt cx="4550813" cy="1415493"/>
          </a:xfrm>
        </p:grpSpPr>
        <p:sp>
          <p:nvSpPr>
            <p:cNvPr id="24" name="矩形 23"/>
            <p:cNvSpPr/>
            <p:nvPr/>
          </p:nvSpPr>
          <p:spPr>
            <a:xfrm>
              <a:off x="1598003" y="1736807"/>
              <a:ext cx="4550813"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。觅知网</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PPT</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为您打造高逼格精品模板，为您的演示锦上添花。更多精品模板请搜索</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：觅知网</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TextBox 13"/>
            <p:cNvSpPr txBox="1"/>
            <p:nvPr/>
          </p:nvSpPr>
          <p:spPr>
            <a:xfrm>
              <a:off x="1598003" y="1355443"/>
              <a:ext cx="2071315"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a:off x="1207754" y="4701522"/>
            <a:ext cx="4550813" cy="1415493"/>
            <a:chOff x="1608240" y="4722275"/>
            <a:chExt cx="4550813" cy="1415493"/>
          </a:xfrm>
        </p:grpSpPr>
        <p:sp>
          <p:nvSpPr>
            <p:cNvPr id="27" name="矩形 26"/>
            <p:cNvSpPr/>
            <p:nvPr/>
          </p:nvSpPr>
          <p:spPr>
            <a:xfrm>
              <a:off x="1608240" y="5103639"/>
              <a:ext cx="4550813"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。觅知网</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PPT</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为您打造高逼格精品模板，为您的演示锦上添花。更多精品模板请搜索</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：觅知网</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TextBox 13"/>
            <p:cNvSpPr txBox="1"/>
            <p:nvPr/>
          </p:nvSpPr>
          <p:spPr>
            <a:xfrm>
              <a:off x="1608240" y="4722275"/>
              <a:ext cx="2071315"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16256" y="406400"/>
            <a:ext cx="3588680" cy="741496"/>
            <a:chOff x="-16256" y="243840"/>
            <a:chExt cx="3588680" cy="741496"/>
          </a:xfrm>
        </p:grpSpPr>
        <p:sp>
          <p:nvSpPr>
            <p:cNvPr id="30"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31" name="组合 30"/>
            <p:cNvGrpSpPr/>
            <p:nvPr/>
          </p:nvGrpSpPr>
          <p:grpSpPr>
            <a:xfrm>
              <a:off x="-16256" y="243840"/>
              <a:ext cx="3236976" cy="597408"/>
              <a:chOff x="-16256" y="243840"/>
              <a:chExt cx="3236976" cy="597408"/>
            </a:xfrm>
          </p:grpSpPr>
          <p:sp>
            <p:nvSpPr>
              <p:cNvPr id="32"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文本框 32"/>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工作计划展望</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737537" y="2709836"/>
            <a:ext cx="1844675" cy="847725"/>
            <a:chOff x="737537" y="2574925"/>
            <a:chExt cx="1844675" cy="847725"/>
          </a:xfrm>
        </p:grpSpPr>
        <p:sp>
          <p:nvSpPr>
            <p:cNvPr id="7" name="Freeform 5"/>
            <p:cNvSpPr/>
            <p:nvPr/>
          </p:nvSpPr>
          <p:spPr bwMode="auto">
            <a:xfrm>
              <a:off x="737537" y="2574925"/>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1">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8" name="Freeform 6"/>
            <p:cNvSpPr/>
            <p:nvPr/>
          </p:nvSpPr>
          <p:spPr bwMode="auto">
            <a:xfrm>
              <a:off x="1537637" y="2574925"/>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1"/>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nvGrpSpPr>
          <p:cNvPr id="28" name="Group 27"/>
          <p:cNvGrpSpPr/>
          <p:nvPr/>
        </p:nvGrpSpPr>
        <p:grpSpPr>
          <a:xfrm>
            <a:off x="2479024" y="3530574"/>
            <a:ext cx="1843087" cy="901700"/>
            <a:chOff x="2479024" y="3395663"/>
            <a:chExt cx="1843087" cy="901700"/>
          </a:xfrm>
        </p:grpSpPr>
        <p:sp>
          <p:nvSpPr>
            <p:cNvPr id="9" name="Freeform 7"/>
            <p:cNvSpPr/>
            <p:nvPr/>
          </p:nvSpPr>
          <p:spPr bwMode="auto">
            <a:xfrm>
              <a:off x="2479024" y="3500438"/>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2">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0" name="Freeform 8"/>
            <p:cNvSpPr/>
            <p:nvPr/>
          </p:nvSpPr>
          <p:spPr bwMode="auto">
            <a:xfrm>
              <a:off x="3317224" y="3395663"/>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2"/>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nvGrpSpPr>
          <p:cNvPr id="29" name="Group 28"/>
          <p:cNvGrpSpPr/>
          <p:nvPr/>
        </p:nvGrpSpPr>
        <p:grpSpPr>
          <a:xfrm>
            <a:off x="4322111" y="2709836"/>
            <a:ext cx="1844675" cy="847725"/>
            <a:chOff x="4322111" y="2574925"/>
            <a:chExt cx="1844675" cy="847725"/>
          </a:xfrm>
        </p:grpSpPr>
        <p:sp>
          <p:nvSpPr>
            <p:cNvPr id="11" name="Freeform 5"/>
            <p:cNvSpPr/>
            <p:nvPr/>
          </p:nvSpPr>
          <p:spPr bwMode="auto">
            <a:xfrm>
              <a:off x="4322111" y="2574925"/>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3">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2" name="Freeform 6"/>
            <p:cNvSpPr/>
            <p:nvPr/>
          </p:nvSpPr>
          <p:spPr bwMode="auto">
            <a:xfrm>
              <a:off x="5122211" y="2574925"/>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3"/>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nvGrpSpPr>
          <p:cNvPr id="30" name="Group 29"/>
          <p:cNvGrpSpPr/>
          <p:nvPr/>
        </p:nvGrpSpPr>
        <p:grpSpPr>
          <a:xfrm>
            <a:off x="6063598" y="3530574"/>
            <a:ext cx="1843087" cy="901700"/>
            <a:chOff x="6063598" y="3395663"/>
            <a:chExt cx="1843087" cy="901700"/>
          </a:xfrm>
        </p:grpSpPr>
        <p:sp>
          <p:nvSpPr>
            <p:cNvPr id="13" name="Freeform 7"/>
            <p:cNvSpPr/>
            <p:nvPr/>
          </p:nvSpPr>
          <p:spPr bwMode="auto">
            <a:xfrm>
              <a:off x="6063598" y="3500438"/>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4">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4" name="Freeform 8"/>
            <p:cNvSpPr/>
            <p:nvPr/>
          </p:nvSpPr>
          <p:spPr bwMode="auto">
            <a:xfrm>
              <a:off x="6901798" y="3395663"/>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4"/>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nvGrpSpPr>
          <p:cNvPr id="31" name="Group 30"/>
          <p:cNvGrpSpPr/>
          <p:nvPr/>
        </p:nvGrpSpPr>
        <p:grpSpPr>
          <a:xfrm>
            <a:off x="7865413" y="2709836"/>
            <a:ext cx="1844675" cy="847725"/>
            <a:chOff x="7865413" y="2574925"/>
            <a:chExt cx="1844675" cy="847725"/>
          </a:xfrm>
        </p:grpSpPr>
        <p:sp>
          <p:nvSpPr>
            <p:cNvPr id="15" name="Freeform 5"/>
            <p:cNvSpPr/>
            <p:nvPr/>
          </p:nvSpPr>
          <p:spPr bwMode="auto">
            <a:xfrm>
              <a:off x="7865413" y="2574925"/>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5">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6" name="Freeform 6"/>
            <p:cNvSpPr/>
            <p:nvPr/>
          </p:nvSpPr>
          <p:spPr bwMode="auto">
            <a:xfrm>
              <a:off x="8665513" y="2574925"/>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5"/>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grpSp>
        <p:nvGrpSpPr>
          <p:cNvPr id="32" name="Group 31"/>
          <p:cNvGrpSpPr/>
          <p:nvPr/>
        </p:nvGrpSpPr>
        <p:grpSpPr>
          <a:xfrm>
            <a:off x="9606900" y="3530574"/>
            <a:ext cx="1843087" cy="901700"/>
            <a:chOff x="9606900" y="3395663"/>
            <a:chExt cx="1843087" cy="901700"/>
          </a:xfrm>
        </p:grpSpPr>
        <p:sp>
          <p:nvSpPr>
            <p:cNvPr id="17" name="Freeform 7"/>
            <p:cNvSpPr/>
            <p:nvPr/>
          </p:nvSpPr>
          <p:spPr bwMode="auto">
            <a:xfrm>
              <a:off x="9606900" y="3500438"/>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6">
                <a:lumMod val="75000"/>
              </a:schemeClr>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sp>
          <p:nvSpPr>
            <p:cNvPr id="18" name="Freeform 8"/>
            <p:cNvSpPr/>
            <p:nvPr/>
          </p:nvSpPr>
          <p:spPr bwMode="auto">
            <a:xfrm>
              <a:off x="10445100" y="3395663"/>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6"/>
            </a:solidFill>
            <a:ln>
              <a:noFill/>
            </a:ln>
          </p:spPr>
          <p:txBody>
            <a:bodyPr vert="horz" wrap="square" lIns="91440" tIns="45720" rIns="91440" bIns="45720" numCol="1" anchor="t" anchorCtr="0" compatLnSpc="1"/>
            <a:lstStyle/>
            <a:p>
              <a:endParaRPr lang="en-US" dirty="0">
                <a:solidFill>
                  <a:schemeClr val="bg1"/>
                </a:solidFill>
                <a:latin typeface="Source Sans Pro" charset="0"/>
              </a:endParaRPr>
            </a:p>
          </p:txBody>
        </p:sp>
      </p:grpSp>
      <p:sp>
        <p:nvSpPr>
          <p:cNvPr id="21" name="Freeform 20"/>
          <p:cNvSpPr/>
          <p:nvPr/>
        </p:nvSpPr>
        <p:spPr>
          <a:xfrm>
            <a:off x="1079635" y="3336891"/>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linea-basic-10" charset="0"/>
              </a:rPr>
              <a:t>d</a:t>
            </a:r>
          </a:p>
        </p:txBody>
      </p:sp>
      <p:sp>
        <p:nvSpPr>
          <p:cNvPr id="22" name="Freeform 21"/>
          <p:cNvSpPr/>
          <p:nvPr/>
        </p:nvSpPr>
        <p:spPr>
          <a:xfrm>
            <a:off x="2822453" y="26492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linea-basic-10" charset="0"/>
              </a:rPr>
              <a:t>H</a:t>
            </a:r>
          </a:p>
        </p:txBody>
      </p:sp>
      <p:sp>
        <p:nvSpPr>
          <p:cNvPr id="23" name="Freeform 22"/>
          <p:cNvSpPr/>
          <p:nvPr/>
        </p:nvSpPr>
        <p:spPr>
          <a:xfrm>
            <a:off x="4669773" y="3336891"/>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linea-basic-10" charset="0"/>
              </a:rPr>
              <a:t>X</a:t>
            </a:r>
          </a:p>
        </p:txBody>
      </p:sp>
      <p:sp>
        <p:nvSpPr>
          <p:cNvPr id="24" name="Freeform 23"/>
          <p:cNvSpPr/>
          <p:nvPr/>
        </p:nvSpPr>
        <p:spPr>
          <a:xfrm>
            <a:off x="6412591" y="26492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linea-basic-10" charset="0"/>
              </a:rPr>
              <a:t>C</a:t>
            </a:r>
          </a:p>
        </p:txBody>
      </p:sp>
      <p:sp>
        <p:nvSpPr>
          <p:cNvPr id="25" name="Freeform 24"/>
          <p:cNvSpPr/>
          <p:nvPr/>
        </p:nvSpPr>
        <p:spPr>
          <a:xfrm>
            <a:off x="8186276" y="3336891"/>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linea-basic-10" charset="0"/>
              </a:rPr>
              <a:t>V</a:t>
            </a:r>
          </a:p>
        </p:txBody>
      </p:sp>
      <p:sp>
        <p:nvSpPr>
          <p:cNvPr id="26" name="Freeform 25"/>
          <p:cNvSpPr/>
          <p:nvPr/>
        </p:nvSpPr>
        <p:spPr>
          <a:xfrm>
            <a:off x="9929094" y="26492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linea-basic-10" charset="0"/>
              </a:rPr>
              <a:t>B</a:t>
            </a:r>
          </a:p>
        </p:txBody>
      </p:sp>
      <p:sp>
        <p:nvSpPr>
          <p:cNvPr id="39" name="Freeform 38"/>
          <p:cNvSpPr/>
          <p:nvPr/>
        </p:nvSpPr>
        <p:spPr>
          <a:xfrm>
            <a:off x="1454272" y="4297082"/>
            <a:ext cx="403768" cy="40376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ource Sans Pro" charset="0"/>
              </a:rPr>
              <a:t>01</a:t>
            </a:r>
          </a:p>
        </p:txBody>
      </p:sp>
      <p:sp>
        <p:nvSpPr>
          <p:cNvPr id="40" name="Freeform 39"/>
          <p:cNvSpPr/>
          <p:nvPr/>
        </p:nvSpPr>
        <p:spPr>
          <a:xfrm>
            <a:off x="5038846" y="4297082"/>
            <a:ext cx="403768" cy="40376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ource Sans Pro" charset="0"/>
              </a:rPr>
              <a:t>03</a:t>
            </a:r>
          </a:p>
        </p:txBody>
      </p:sp>
      <p:sp>
        <p:nvSpPr>
          <p:cNvPr id="41" name="Freeform 40"/>
          <p:cNvSpPr/>
          <p:nvPr/>
        </p:nvSpPr>
        <p:spPr>
          <a:xfrm>
            <a:off x="8560390" y="4297082"/>
            <a:ext cx="403768" cy="40376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ource Sans Pro" charset="0"/>
              </a:rPr>
              <a:t>05</a:t>
            </a:r>
          </a:p>
        </p:txBody>
      </p:sp>
      <p:sp>
        <p:nvSpPr>
          <p:cNvPr id="42" name="Freeform 41"/>
          <p:cNvSpPr/>
          <p:nvPr/>
        </p:nvSpPr>
        <p:spPr>
          <a:xfrm>
            <a:off x="3193385" y="2447333"/>
            <a:ext cx="403768" cy="40376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ource Sans Pro" charset="0"/>
              </a:rPr>
              <a:t>02</a:t>
            </a:r>
          </a:p>
        </p:txBody>
      </p:sp>
      <p:sp>
        <p:nvSpPr>
          <p:cNvPr id="43" name="Freeform 42"/>
          <p:cNvSpPr/>
          <p:nvPr/>
        </p:nvSpPr>
        <p:spPr>
          <a:xfrm>
            <a:off x="6786705" y="2447333"/>
            <a:ext cx="403768" cy="40376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ource Sans Pro" charset="0"/>
              </a:rPr>
              <a:t>04</a:t>
            </a:r>
          </a:p>
        </p:txBody>
      </p:sp>
      <p:sp>
        <p:nvSpPr>
          <p:cNvPr id="44" name="Freeform 43"/>
          <p:cNvSpPr/>
          <p:nvPr/>
        </p:nvSpPr>
        <p:spPr>
          <a:xfrm>
            <a:off x="10319414" y="2447333"/>
            <a:ext cx="403768" cy="40376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1" fmla="*/ 1399387 w 3529838"/>
              <a:gd name="connsiteY0-2" fmla="*/ 1474949 h 3656018"/>
              <a:gd name="connsiteX1-3" fmla="*/ 3529838 w 3529838"/>
              <a:gd name="connsiteY1-4" fmla="*/ 1474949 h 3656018"/>
              <a:gd name="connsiteX2-5" fmla="*/ 1399387 w 3529838"/>
              <a:gd name="connsiteY2-6" fmla="*/ 3656018 h 3656018"/>
              <a:gd name="connsiteX3-7" fmla="*/ 1399387 w 3529838"/>
              <a:gd name="connsiteY3-8" fmla="*/ 1474949 h 3656018"/>
              <a:gd name="connsiteX4-9" fmla="*/ 575998 w 3529838"/>
              <a:gd name="connsiteY4-10" fmla="*/ 0 h 3656018"/>
              <a:gd name="connsiteX5-11" fmla="*/ 682386 w 3529838"/>
              <a:gd name="connsiteY5-12" fmla="*/ 44068 h 3656018"/>
              <a:gd name="connsiteX6-13" fmla="*/ 1107929 w 3529838"/>
              <a:gd name="connsiteY6-14" fmla="*/ 469610 h 3656018"/>
              <a:gd name="connsiteX7-15" fmla="*/ 1107929 w 3529838"/>
              <a:gd name="connsiteY7-16" fmla="*/ 682387 h 3656018"/>
              <a:gd name="connsiteX8-17" fmla="*/ 682386 w 3529838"/>
              <a:gd name="connsiteY8-18" fmla="*/ 1107930 h 3656018"/>
              <a:gd name="connsiteX9-19" fmla="*/ 469610 w 3529838"/>
              <a:gd name="connsiteY9-20" fmla="*/ 1107930 h 3656018"/>
              <a:gd name="connsiteX10-21" fmla="*/ 44067 w 3529838"/>
              <a:gd name="connsiteY10-22" fmla="*/ 682387 h 3656018"/>
              <a:gd name="connsiteX11-23" fmla="*/ 44067 w 3529838"/>
              <a:gd name="connsiteY11-24" fmla="*/ 469610 h 3656018"/>
              <a:gd name="connsiteX12-25" fmla="*/ 469610 w 3529838"/>
              <a:gd name="connsiteY12-26" fmla="*/ 44068 h 3656018"/>
              <a:gd name="connsiteX13-27" fmla="*/ 575998 w 3529838"/>
              <a:gd name="connsiteY13-28" fmla="*/ 0 h 3656018"/>
              <a:gd name="connsiteX0-29" fmla="*/ 1399387 w 1399387"/>
              <a:gd name="connsiteY0-30" fmla="*/ 1474949 h 3656018"/>
              <a:gd name="connsiteX1-31" fmla="*/ 1399387 w 1399387"/>
              <a:gd name="connsiteY1-32" fmla="*/ 3656018 h 3656018"/>
              <a:gd name="connsiteX2-33" fmla="*/ 1399387 w 1399387"/>
              <a:gd name="connsiteY2-34" fmla="*/ 1474949 h 3656018"/>
              <a:gd name="connsiteX3-35" fmla="*/ 575998 w 1399387"/>
              <a:gd name="connsiteY3-36" fmla="*/ 0 h 3656018"/>
              <a:gd name="connsiteX4-37" fmla="*/ 682386 w 1399387"/>
              <a:gd name="connsiteY4-38" fmla="*/ 44068 h 3656018"/>
              <a:gd name="connsiteX5-39" fmla="*/ 1107929 w 1399387"/>
              <a:gd name="connsiteY5-40" fmla="*/ 469610 h 3656018"/>
              <a:gd name="connsiteX6-41" fmla="*/ 1107929 w 1399387"/>
              <a:gd name="connsiteY6-42" fmla="*/ 682387 h 3656018"/>
              <a:gd name="connsiteX7-43" fmla="*/ 682386 w 1399387"/>
              <a:gd name="connsiteY7-44" fmla="*/ 1107930 h 3656018"/>
              <a:gd name="connsiteX8-45" fmla="*/ 469610 w 1399387"/>
              <a:gd name="connsiteY8-46" fmla="*/ 1107930 h 3656018"/>
              <a:gd name="connsiteX9-47" fmla="*/ 44067 w 1399387"/>
              <a:gd name="connsiteY9-48" fmla="*/ 682387 h 3656018"/>
              <a:gd name="connsiteX10-49" fmla="*/ 44067 w 1399387"/>
              <a:gd name="connsiteY10-50" fmla="*/ 469610 h 3656018"/>
              <a:gd name="connsiteX11-51" fmla="*/ 469610 w 1399387"/>
              <a:gd name="connsiteY11-52" fmla="*/ 44068 h 3656018"/>
              <a:gd name="connsiteX12-53" fmla="*/ 575998 w 1399387"/>
              <a:gd name="connsiteY12-54" fmla="*/ 0 h 3656018"/>
              <a:gd name="connsiteX0-55" fmla="*/ 575998 w 1151996"/>
              <a:gd name="connsiteY0-56" fmla="*/ 0 h 1151997"/>
              <a:gd name="connsiteX1-57" fmla="*/ 682386 w 1151996"/>
              <a:gd name="connsiteY1-58" fmla="*/ 44068 h 1151997"/>
              <a:gd name="connsiteX2-59" fmla="*/ 1107929 w 1151996"/>
              <a:gd name="connsiteY2-60" fmla="*/ 469610 h 1151997"/>
              <a:gd name="connsiteX3-61" fmla="*/ 1107929 w 1151996"/>
              <a:gd name="connsiteY3-62" fmla="*/ 682387 h 1151997"/>
              <a:gd name="connsiteX4-63" fmla="*/ 682386 w 1151996"/>
              <a:gd name="connsiteY4-64" fmla="*/ 1107930 h 1151997"/>
              <a:gd name="connsiteX5-65" fmla="*/ 469610 w 1151996"/>
              <a:gd name="connsiteY5-66" fmla="*/ 1107930 h 1151997"/>
              <a:gd name="connsiteX6-67" fmla="*/ 44067 w 1151996"/>
              <a:gd name="connsiteY6-68" fmla="*/ 682387 h 1151997"/>
              <a:gd name="connsiteX7-69" fmla="*/ 44067 w 1151996"/>
              <a:gd name="connsiteY7-70" fmla="*/ 469610 h 1151997"/>
              <a:gd name="connsiteX8-71" fmla="*/ 469610 w 1151996"/>
              <a:gd name="connsiteY8-72" fmla="*/ 44068 h 1151997"/>
              <a:gd name="connsiteX9-73" fmla="*/ 575998 w 1151996"/>
              <a:gd name="connsiteY9-74" fmla="*/ 0 h 11519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ource Sans Pro" charset="0"/>
              </a:rPr>
              <a:t>06</a:t>
            </a:r>
          </a:p>
        </p:txBody>
      </p:sp>
      <p:grpSp>
        <p:nvGrpSpPr>
          <p:cNvPr id="3" name="组合 2"/>
          <p:cNvGrpSpPr/>
          <p:nvPr/>
        </p:nvGrpSpPr>
        <p:grpSpPr>
          <a:xfrm>
            <a:off x="4075795" y="4915221"/>
            <a:ext cx="2338080" cy="709995"/>
            <a:chOff x="4074511" y="4872895"/>
            <a:chExt cx="2338080" cy="709995"/>
          </a:xfrm>
        </p:grpSpPr>
        <p:sp>
          <p:nvSpPr>
            <p:cNvPr id="48" name="TextBox 13"/>
            <p:cNvSpPr txBox="1"/>
            <p:nvPr/>
          </p:nvSpPr>
          <p:spPr>
            <a:xfrm>
              <a:off x="4074511" y="4872895"/>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Box 13"/>
            <p:cNvSpPr txBox="1"/>
            <p:nvPr/>
          </p:nvSpPr>
          <p:spPr>
            <a:xfrm>
              <a:off x="4078592" y="5158800"/>
              <a:ext cx="2333999"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p:cNvGrpSpPr/>
          <p:nvPr/>
        </p:nvGrpSpPr>
        <p:grpSpPr>
          <a:xfrm>
            <a:off x="506145" y="4915221"/>
            <a:ext cx="2338080" cy="709995"/>
            <a:chOff x="484373" y="4932943"/>
            <a:chExt cx="2338080" cy="709995"/>
          </a:xfrm>
        </p:grpSpPr>
        <p:sp>
          <p:nvSpPr>
            <p:cNvPr id="50" name="TextBox 13"/>
            <p:cNvSpPr txBox="1"/>
            <p:nvPr/>
          </p:nvSpPr>
          <p:spPr>
            <a:xfrm>
              <a:off x="484373" y="4932943"/>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13"/>
            <p:cNvSpPr txBox="1"/>
            <p:nvPr/>
          </p:nvSpPr>
          <p:spPr>
            <a:xfrm>
              <a:off x="488454" y="5218848"/>
              <a:ext cx="2333999"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 name="组合 1"/>
          <p:cNvGrpSpPr/>
          <p:nvPr/>
        </p:nvGrpSpPr>
        <p:grpSpPr>
          <a:xfrm>
            <a:off x="7645444" y="4915221"/>
            <a:ext cx="2338080" cy="709995"/>
            <a:chOff x="7591014" y="4957546"/>
            <a:chExt cx="2338080" cy="709995"/>
          </a:xfrm>
        </p:grpSpPr>
        <p:sp>
          <p:nvSpPr>
            <p:cNvPr id="52" name="TextBox 13"/>
            <p:cNvSpPr txBox="1"/>
            <p:nvPr/>
          </p:nvSpPr>
          <p:spPr>
            <a:xfrm>
              <a:off x="7591014" y="4957546"/>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TextBox 13"/>
            <p:cNvSpPr txBox="1"/>
            <p:nvPr/>
          </p:nvSpPr>
          <p:spPr>
            <a:xfrm>
              <a:off x="7595095" y="5243451"/>
              <a:ext cx="2333999"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4" name="组合 53"/>
          <p:cNvGrpSpPr/>
          <p:nvPr/>
        </p:nvGrpSpPr>
        <p:grpSpPr>
          <a:xfrm>
            <a:off x="5732758" y="1527990"/>
            <a:ext cx="2338080" cy="709995"/>
            <a:chOff x="4074511" y="4872895"/>
            <a:chExt cx="2338080" cy="709995"/>
          </a:xfrm>
        </p:grpSpPr>
        <p:sp>
          <p:nvSpPr>
            <p:cNvPr id="55" name="TextBox 13"/>
            <p:cNvSpPr txBox="1"/>
            <p:nvPr/>
          </p:nvSpPr>
          <p:spPr>
            <a:xfrm>
              <a:off x="4074511" y="4872895"/>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TextBox 13"/>
            <p:cNvSpPr txBox="1"/>
            <p:nvPr/>
          </p:nvSpPr>
          <p:spPr>
            <a:xfrm>
              <a:off x="4078592" y="5158800"/>
              <a:ext cx="2333999"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7" name="组合 56"/>
          <p:cNvGrpSpPr/>
          <p:nvPr/>
        </p:nvGrpSpPr>
        <p:grpSpPr>
          <a:xfrm>
            <a:off x="2163108" y="1527990"/>
            <a:ext cx="2338080" cy="709995"/>
            <a:chOff x="484373" y="4932943"/>
            <a:chExt cx="2338080" cy="709995"/>
          </a:xfrm>
        </p:grpSpPr>
        <p:sp>
          <p:nvSpPr>
            <p:cNvPr id="58" name="TextBox 13"/>
            <p:cNvSpPr txBox="1"/>
            <p:nvPr/>
          </p:nvSpPr>
          <p:spPr>
            <a:xfrm>
              <a:off x="484373" y="4932943"/>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TextBox 13"/>
            <p:cNvSpPr txBox="1"/>
            <p:nvPr/>
          </p:nvSpPr>
          <p:spPr>
            <a:xfrm>
              <a:off x="488454" y="5218848"/>
              <a:ext cx="2333999"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组合 59"/>
          <p:cNvGrpSpPr/>
          <p:nvPr/>
        </p:nvGrpSpPr>
        <p:grpSpPr>
          <a:xfrm>
            <a:off x="9302407" y="1527990"/>
            <a:ext cx="2338080" cy="709995"/>
            <a:chOff x="7591014" y="4957546"/>
            <a:chExt cx="2338080" cy="709995"/>
          </a:xfrm>
        </p:grpSpPr>
        <p:sp>
          <p:nvSpPr>
            <p:cNvPr id="61" name="TextBox 13"/>
            <p:cNvSpPr txBox="1"/>
            <p:nvPr/>
          </p:nvSpPr>
          <p:spPr>
            <a:xfrm>
              <a:off x="7591014" y="4957546"/>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13"/>
            <p:cNvSpPr txBox="1"/>
            <p:nvPr/>
          </p:nvSpPr>
          <p:spPr>
            <a:xfrm>
              <a:off x="7595095" y="5243451"/>
              <a:ext cx="2333999"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组合 62"/>
          <p:cNvGrpSpPr/>
          <p:nvPr/>
        </p:nvGrpSpPr>
        <p:grpSpPr>
          <a:xfrm>
            <a:off x="-16256" y="406400"/>
            <a:ext cx="3588680" cy="741496"/>
            <a:chOff x="-16256" y="243840"/>
            <a:chExt cx="3588680" cy="741496"/>
          </a:xfrm>
        </p:grpSpPr>
        <p:sp>
          <p:nvSpPr>
            <p:cNvPr id="64"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65" name="组合 64"/>
            <p:cNvGrpSpPr/>
            <p:nvPr/>
          </p:nvGrpSpPr>
          <p:grpSpPr>
            <a:xfrm>
              <a:off x="-16256" y="243840"/>
              <a:ext cx="3236976" cy="597408"/>
              <a:chOff x="-16256" y="243840"/>
              <a:chExt cx="3236976" cy="597408"/>
            </a:xfrm>
          </p:grpSpPr>
          <p:sp>
            <p:nvSpPr>
              <p:cNvPr id="66"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7" name="文本框 66"/>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a:solidFill>
                      <a:prstClr val="white"/>
                    </a:solidFill>
                    <a:latin typeface="微软雅黑" panose="020B0503020204020204" pitchFamily="34" charset="-122"/>
                    <a:ea typeface="微软雅黑" panose="020B0503020204020204" pitchFamily="34" charset="-122"/>
                  </a:rPr>
                  <a:t>工作计划展望</a:t>
                </a: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rotWithShape="1">
          <a:blip r:embed="rId3" cstate="screen"/>
          <a:srcRect b="6250"/>
          <a:stretch>
            <a:fillRect/>
          </a:stretch>
        </p:blipFill>
        <p:spPr>
          <a:xfrm>
            <a:off x="0" y="0"/>
            <a:ext cx="12192000" cy="6858000"/>
          </a:xfrm>
          <a:prstGeom prst="rect">
            <a:avLst/>
          </a:prstGeom>
        </p:spPr>
      </p:pic>
      <p:grpSp>
        <p:nvGrpSpPr>
          <p:cNvPr id="247" name="组合 246"/>
          <p:cNvGrpSpPr/>
          <p:nvPr/>
        </p:nvGrpSpPr>
        <p:grpSpPr>
          <a:xfrm>
            <a:off x="6825970" y="628679"/>
            <a:ext cx="3161704" cy="1443670"/>
            <a:chOff x="5235010" y="1465308"/>
            <a:chExt cx="3161704" cy="1443670"/>
          </a:xfrm>
          <a:solidFill>
            <a:srgbClr val="00CCCC"/>
          </a:solidFill>
          <a:effectLst/>
        </p:grpSpPr>
        <p:sp>
          <p:nvSpPr>
            <p:cNvPr id="248" name="任意多边形 4"/>
            <p:cNvSpPr/>
            <p:nvPr/>
          </p:nvSpPr>
          <p:spPr>
            <a:xfrm>
              <a:off x="6247628" y="1521260"/>
              <a:ext cx="1140024" cy="566142"/>
            </a:xfrm>
            <a:custGeom>
              <a:avLst/>
              <a:gdLst/>
              <a:ahLst/>
              <a:cxnLst/>
              <a:rect l="l" t="t" r="r" b="b"/>
              <a:pathLst>
                <a:path w="1140024" h="566142">
                  <a:moveTo>
                    <a:pt x="84535" y="374452"/>
                  </a:moveTo>
                  <a:lnTo>
                    <a:pt x="84535" y="443508"/>
                  </a:lnTo>
                  <a:lnTo>
                    <a:pt x="384572" y="443508"/>
                  </a:lnTo>
                  <a:lnTo>
                    <a:pt x="384572" y="374452"/>
                  </a:lnTo>
                  <a:close/>
                  <a:moveTo>
                    <a:pt x="886420" y="285155"/>
                  </a:moveTo>
                  <a:lnTo>
                    <a:pt x="886420" y="309562"/>
                  </a:lnTo>
                  <a:cubicBezTo>
                    <a:pt x="901502" y="330994"/>
                    <a:pt x="918766" y="350242"/>
                    <a:pt x="938213" y="367308"/>
                  </a:cubicBezTo>
                  <a:cubicBezTo>
                    <a:pt x="971550" y="344289"/>
                    <a:pt x="1004888" y="316905"/>
                    <a:pt x="1038225" y="285155"/>
                  </a:cubicBezTo>
                  <a:close/>
                  <a:moveTo>
                    <a:pt x="658416" y="285155"/>
                  </a:moveTo>
                  <a:cubicBezTo>
                    <a:pt x="682625" y="303014"/>
                    <a:pt x="709017" y="323652"/>
                    <a:pt x="737592" y="347067"/>
                  </a:cubicBezTo>
                  <a:lnTo>
                    <a:pt x="688777" y="400050"/>
                  </a:lnTo>
                  <a:cubicBezTo>
                    <a:pt x="729655" y="381000"/>
                    <a:pt x="768350" y="361553"/>
                    <a:pt x="804863" y="341709"/>
                  </a:cubicBezTo>
                  <a:lnTo>
                    <a:pt x="804863" y="285155"/>
                  </a:lnTo>
                  <a:close/>
                  <a:moveTo>
                    <a:pt x="84535" y="232767"/>
                  </a:moveTo>
                  <a:lnTo>
                    <a:pt x="84535" y="298252"/>
                  </a:lnTo>
                  <a:lnTo>
                    <a:pt x="384572" y="298252"/>
                  </a:lnTo>
                  <a:lnTo>
                    <a:pt x="384572" y="232767"/>
                  </a:lnTo>
                  <a:close/>
                  <a:moveTo>
                    <a:pt x="84535" y="91083"/>
                  </a:moveTo>
                  <a:lnTo>
                    <a:pt x="84535" y="156567"/>
                  </a:lnTo>
                  <a:lnTo>
                    <a:pt x="384572" y="156567"/>
                  </a:lnTo>
                  <a:lnTo>
                    <a:pt x="384572" y="91083"/>
                  </a:lnTo>
                  <a:close/>
                  <a:moveTo>
                    <a:pt x="0" y="12502"/>
                  </a:moveTo>
                  <a:lnTo>
                    <a:pt x="469106" y="12502"/>
                  </a:lnTo>
                  <a:lnTo>
                    <a:pt x="469106" y="562570"/>
                  </a:lnTo>
                  <a:lnTo>
                    <a:pt x="384572" y="562570"/>
                  </a:lnTo>
                  <a:lnTo>
                    <a:pt x="384572" y="522089"/>
                  </a:lnTo>
                  <a:lnTo>
                    <a:pt x="84535" y="522089"/>
                  </a:lnTo>
                  <a:lnTo>
                    <a:pt x="84535" y="562570"/>
                  </a:lnTo>
                  <a:lnTo>
                    <a:pt x="0" y="562570"/>
                  </a:lnTo>
                  <a:close/>
                  <a:moveTo>
                    <a:pt x="600075" y="0"/>
                  </a:moveTo>
                  <a:lnTo>
                    <a:pt x="1056084" y="0"/>
                  </a:lnTo>
                  <a:lnTo>
                    <a:pt x="1056084" y="215503"/>
                  </a:lnTo>
                  <a:lnTo>
                    <a:pt x="1138833" y="215503"/>
                  </a:lnTo>
                  <a:lnTo>
                    <a:pt x="1138833" y="285155"/>
                  </a:lnTo>
                  <a:lnTo>
                    <a:pt x="1044773" y="285155"/>
                  </a:lnTo>
                  <a:lnTo>
                    <a:pt x="1100138" y="342900"/>
                  </a:lnTo>
                  <a:cubicBezTo>
                    <a:pt x="1064816" y="366316"/>
                    <a:pt x="1031280" y="389334"/>
                    <a:pt x="999530" y="411956"/>
                  </a:cubicBezTo>
                  <a:cubicBezTo>
                    <a:pt x="1040011" y="435769"/>
                    <a:pt x="1086842" y="454223"/>
                    <a:pt x="1140024" y="467320"/>
                  </a:cubicBezTo>
                  <a:cubicBezTo>
                    <a:pt x="1116211" y="499070"/>
                    <a:pt x="1098550" y="523875"/>
                    <a:pt x="1087041" y="541734"/>
                  </a:cubicBezTo>
                  <a:cubicBezTo>
                    <a:pt x="1007269" y="513159"/>
                    <a:pt x="940395" y="467717"/>
                    <a:pt x="886420" y="405408"/>
                  </a:cubicBezTo>
                  <a:lnTo>
                    <a:pt x="886420" y="470297"/>
                  </a:lnTo>
                  <a:cubicBezTo>
                    <a:pt x="886420" y="529828"/>
                    <a:pt x="861616" y="560784"/>
                    <a:pt x="812006" y="563166"/>
                  </a:cubicBezTo>
                  <a:cubicBezTo>
                    <a:pt x="788194" y="564753"/>
                    <a:pt x="758428" y="565745"/>
                    <a:pt x="722709" y="566142"/>
                  </a:cubicBezTo>
                  <a:cubicBezTo>
                    <a:pt x="716756" y="536377"/>
                    <a:pt x="710803" y="510977"/>
                    <a:pt x="704850" y="489942"/>
                  </a:cubicBezTo>
                  <a:cubicBezTo>
                    <a:pt x="732631" y="491927"/>
                    <a:pt x="754063" y="492720"/>
                    <a:pt x="769144" y="492323"/>
                  </a:cubicBezTo>
                  <a:cubicBezTo>
                    <a:pt x="792956" y="492323"/>
                    <a:pt x="804863" y="479623"/>
                    <a:pt x="804863" y="454223"/>
                  </a:cubicBezTo>
                  <a:lnTo>
                    <a:pt x="804863" y="423862"/>
                  </a:lnTo>
                  <a:cubicBezTo>
                    <a:pt x="715169" y="470297"/>
                    <a:pt x="642739" y="509389"/>
                    <a:pt x="587574" y="541139"/>
                  </a:cubicBezTo>
                  <a:lnTo>
                    <a:pt x="548283" y="462558"/>
                  </a:lnTo>
                  <a:cubicBezTo>
                    <a:pt x="595908" y="442714"/>
                    <a:pt x="641152" y="422672"/>
                    <a:pt x="684014" y="402431"/>
                  </a:cubicBezTo>
                  <a:cubicBezTo>
                    <a:pt x="651470" y="371475"/>
                    <a:pt x="621308" y="345480"/>
                    <a:pt x="593527" y="324445"/>
                  </a:cubicBezTo>
                  <a:lnTo>
                    <a:pt x="627459" y="285155"/>
                  </a:lnTo>
                  <a:lnTo>
                    <a:pt x="550664" y="285155"/>
                  </a:lnTo>
                  <a:lnTo>
                    <a:pt x="550664" y="215503"/>
                  </a:lnTo>
                  <a:lnTo>
                    <a:pt x="974527" y="215503"/>
                  </a:lnTo>
                  <a:lnTo>
                    <a:pt x="974527" y="175617"/>
                  </a:lnTo>
                  <a:lnTo>
                    <a:pt x="620911" y="175617"/>
                  </a:lnTo>
                  <a:lnTo>
                    <a:pt x="620911" y="109537"/>
                  </a:lnTo>
                  <a:lnTo>
                    <a:pt x="974527" y="109537"/>
                  </a:lnTo>
                  <a:lnTo>
                    <a:pt x="974527" y="69652"/>
                  </a:lnTo>
                  <a:lnTo>
                    <a:pt x="600075" y="69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任意多边形 5"/>
            <p:cNvSpPr/>
            <p:nvPr/>
          </p:nvSpPr>
          <p:spPr>
            <a:xfrm>
              <a:off x="5235010" y="1465308"/>
              <a:ext cx="3161704" cy="1443670"/>
            </a:xfrm>
            <a:custGeom>
              <a:avLst/>
              <a:gdLst/>
              <a:ahLst/>
              <a:cxnLst/>
              <a:rect l="l" t="t" r="r" b="b"/>
              <a:pathLst>
                <a:path w="3161704" h="1443670">
                  <a:moveTo>
                    <a:pt x="1118667" y="901489"/>
                  </a:moveTo>
                  <a:cubicBezTo>
                    <a:pt x="1110481" y="901489"/>
                    <a:pt x="1104218" y="904652"/>
                    <a:pt x="1099877" y="910977"/>
                  </a:cubicBezTo>
                  <a:cubicBezTo>
                    <a:pt x="1095536" y="917302"/>
                    <a:pt x="1093366" y="935968"/>
                    <a:pt x="1093366" y="966974"/>
                  </a:cubicBezTo>
                  <a:lnTo>
                    <a:pt x="1093366" y="1248259"/>
                  </a:lnTo>
                  <a:cubicBezTo>
                    <a:pt x="1093366" y="1283233"/>
                    <a:pt x="1094792" y="1304813"/>
                    <a:pt x="1097645" y="1312999"/>
                  </a:cubicBezTo>
                  <a:cubicBezTo>
                    <a:pt x="1100497" y="1321185"/>
                    <a:pt x="1107133" y="1325277"/>
                    <a:pt x="1117550" y="1325277"/>
                  </a:cubicBezTo>
                  <a:cubicBezTo>
                    <a:pt x="1128217" y="1325277"/>
                    <a:pt x="1135038" y="1320564"/>
                    <a:pt x="1138014" y="1311139"/>
                  </a:cubicBezTo>
                  <a:cubicBezTo>
                    <a:pt x="1140991" y="1301713"/>
                    <a:pt x="1142479" y="1279265"/>
                    <a:pt x="1142479" y="1243794"/>
                  </a:cubicBezTo>
                  <a:lnTo>
                    <a:pt x="1142479" y="966974"/>
                  </a:lnTo>
                  <a:cubicBezTo>
                    <a:pt x="1142479" y="938944"/>
                    <a:pt x="1140929" y="921023"/>
                    <a:pt x="1137828" y="913209"/>
                  </a:cubicBezTo>
                  <a:cubicBezTo>
                    <a:pt x="1134728" y="905396"/>
                    <a:pt x="1128341" y="901489"/>
                    <a:pt x="1118667" y="901489"/>
                  </a:cubicBezTo>
                  <a:close/>
                  <a:moveTo>
                    <a:pt x="2819400" y="812192"/>
                  </a:moveTo>
                  <a:lnTo>
                    <a:pt x="3161704" y="812192"/>
                  </a:lnTo>
                  <a:lnTo>
                    <a:pt x="3161704" y="932743"/>
                  </a:lnTo>
                  <a:lnTo>
                    <a:pt x="3068687" y="932743"/>
                  </a:lnTo>
                  <a:lnTo>
                    <a:pt x="3068687" y="1414574"/>
                  </a:lnTo>
                  <a:lnTo>
                    <a:pt x="2912046" y="1414574"/>
                  </a:lnTo>
                  <a:lnTo>
                    <a:pt x="2912046" y="932743"/>
                  </a:lnTo>
                  <a:lnTo>
                    <a:pt x="2819400" y="932743"/>
                  </a:lnTo>
                  <a:close/>
                  <a:moveTo>
                    <a:pt x="2436614" y="812192"/>
                  </a:moveTo>
                  <a:lnTo>
                    <a:pt x="2567583" y="812192"/>
                  </a:lnTo>
                  <a:lnTo>
                    <a:pt x="2655391" y="1083432"/>
                  </a:lnTo>
                  <a:lnTo>
                    <a:pt x="2655391" y="812192"/>
                  </a:lnTo>
                  <a:lnTo>
                    <a:pt x="2786360" y="812192"/>
                  </a:lnTo>
                  <a:lnTo>
                    <a:pt x="2786360" y="1414574"/>
                  </a:lnTo>
                  <a:lnTo>
                    <a:pt x="2649066" y="1414574"/>
                  </a:lnTo>
                  <a:lnTo>
                    <a:pt x="2567583" y="1140730"/>
                  </a:lnTo>
                  <a:lnTo>
                    <a:pt x="2567583" y="1414574"/>
                  </a:lnTo>
                  <a:lnTo>
                    <a:pt x="2436614" y="1414574"/>
                  </a:lnTo>
                  <a:close/>
                  <a:moveTo>
                    <a:pt x="2122289" y="812192"/>
                  </a:moveTo>
                  <a:lnTo>
                    <a:pt x="2383482" y="812192"/>
                  </a:lnTo>
                  <a:lnTo>
                    <a:pt x="2383482" y="932743"/>
                  </a:lnTo>
                  <a:lnTo>
                    <a:pt x="2278931" y="932743"/>
                  </a:lnTo>
                  <a:lnTo>
                    <a:pt x="2278931" y="1046969"/>
                  </a:lnTo>
                  <a:lnTo>
                    <a:pt x="2376785" y="1046969"/>
                  </a:lnTo>
                  <a:lnTo>
                    <a:pt x="2376785" y="1161566"/>
                  </a:lnTo>
                  <a:lnTo>
                    <a:pt x="2278931" y="1161566"/>
                  </a:lnTo>
                  <a:lnTo>
                    <a:pt x="2278931" y="1294023"/>
                  </a:lnTo>
                  <a:lnTo>
                    <a:pt x="2393900" y="1294023"/>
                  </a:lnTo>
                  <a:lnTo>
                    <a:pt x="2393900" y="1414574"/>
                  </a:lnTo>
                  <a:lnTo>
                    <a:pt x="2122289" y="1414574"/>
                  </a:lnTo>
                  <a:close/>
                  <a:moveTo>
                    <a:pt x="1743075" y="812192"/>
                  </a:moveTo>
                  <a:lnTo>
                    <a:pt x="2085380" y="812192"/>
                  </a:lnTo>
                  <a:lnTo>
                    <a:pt x="2085380" y="932743"/>
                  </a:lnTo>
                  <a:lnTo>
                    <a:pt x="1992362" y="932743"/>
                  </a:lnTo>
                  <a:lnTo>
                    <a:pt x="1992362" y="1414574"/>
                  </a:lnTo>
                  <a:lnTo>
                    <a:pt x="1835721" y="1414574"/>
                  </a:lnTo>
                  <a:lnTo>
                    <a:pt x="1835721" y="932743"/>
                  </a:lnTo>
                  <a:lnTo>
                    <a:pt x="1743075" y="932743"/>
                  </a:lnTo>
                  <a:close/>
                  <a:moveTo>
                    <a:pt x="1360289" y="812192"/>
                  </a:moveTo>
                  <a:lnTo>
                    <a:pt x="1491258" y="812192"/>
                  </a:lnTo>
                  <a:lnTo>
                    <a:pt x="1579066" y="1083432"/>
                  </a:lnTo>
                  <a:lnTo>
                    <a:pt x="1579066" y="812192"/>
                  </a:lnTo>
                  <a:lnTo>
                    <a:pt x="1710035" y="812192"/>
                  </a:lnTo>
                  <a:lnTo>
                    <a:pt x="1710035" y="1414574"/>
                  </a:lnTo>
                  <a:lnTo>
                    <a:pt x="1572741" y="1414574"/>
                  </a:lnTo>
                  <a:lnTo>
                    <a:pt x="1491258" y="1140730"/>
                  </a:lnTo>
                  <a:lnTo>
                    <a:pt x="1491258" y="1414574"/>
                  </a:lnTo>
                  <a:lnTo>
                    <a:pt x="1360289" y="1414574"/>
                  </a:lnTo>
                  <a:close/>
                  <a:moveTo>
                    <a:pt x="1117923" y="799542"/>
                  </a:moveTo>
                  <a:cubicBezTo>
                    <a:pt x="1150169" y="799542"/>
                    <a:pt x="1179128" y="804813"/>
                    <a:pt x="1204801" y="815355"/>
                  </a:cubicBezTo>
                  <a:cubicBezTo>
                    <a:pt x="1230474" y="825897"/>
                    <a:pt x="1251124" y="841710"/>
                    <a:pt x="1266751" y="862794"/>
                  </a:cubicBezTo>
                  <a:cubicBezTo>
                    <a:pt x="1282378" y="883878"/>
                    <a:pt x="1291679" y="906822"/>
                    <a:pt x="1294656" y="931627"/>
                  </a:cubicBezTo>
                  <a:cubicBezTo>
                    <a:pt x="1297633" y="956432"/>
                    <a:pt x="1299121" y="999840"/>
                    <a:pt x="1299121" y="1061852"/>
                  </a:cubicBezTo>
                  <a:lnTo>
                    <a:pt x="1299121" y="1164915"/>
                  </a:lnTo>
                  <a:cubicBezTo>
                    <a:pt x="1299121" y="1225438"/>
                    <a:pt x="1297694" y="1268289"/>
                    <a:pt x="1294842" y="1293465"/>
                  </a:cubicBezTo>
                  <a:cubicBezTo>
                    <a:pt x="1291989" y="1318642"/>
                    <a:pt x="1283060" y="1341648"/>
                    <a:pt x="1268053" y="1362484"/>
                  </a:cubicBezTo>
                  <a:cubicBezTo>
                    <a:pt x="1253046" y="1383320"/>
                    <a:pt x="1232768" y="1399319"/>
                    <a:pt x="1207219" y="1410481"/>
                  </a:cubicBezTo>
                  <a:cubicBezTo>
                    <a:pt x="1181671" y="1421644"/>
                    <a:pt x="1151905" y="1427225"/>
                    <a:pt x="1117923" y="1427225"/>
                  </a:cubicBezTo>
                  <a:cubicBezTo>
                    <a:pt x="1085676" y="1427225"/>
                    <a:pt x="1056717" y="1421954"/>
                    <a:pt x="1031044" y="1411412"/>
                  </a:cubicBezTo>
                  <a:cubicBezTo>
                    <a:pt x="1005371" y="1400870"/>
                    <a:pt x="984721" y="1385057"/>
                    <a:pt x="969094" y="1363973"/>
                  </a:cubicBezTo>
                  <a:cubicBezTo>
                    <a:pt x="953467" y="1342889"/>
                    <a:pt x="944166" y="1319944"/>
                    <a:pt x="941189" y="1295140"/>
                  </a:cubicBezTo>
                  <a:cubicBezTo>
                    <a:pt x="938213" y="1270335"/>
                    <a:pt x="936724" y="1226927"/>
                    <a:pt x="936724" y="1164915"/>
                  </a:cubicBezTo>
                  <a:lnTo>
                    <a:pt x="936724" y="1061852"/>
                  </a:lnTo>
                  <a:cubicBezTo>
                    <a:pt x="936724" y="1001328"/>
                    <a:pt x="938151" y="958478"/>
                    <a:pt x="941003" y="933301"/>
                  </a:cubicBezTo>
                  <a:cubicBezTo>
                    <a:pt x="943856" y="908124"/>
                    <a:pt x="952785" y="885118"/>
                    <a:pt x="967792" y="864282"/>
                  </a:cubicBezTo>
                  <a:cubicBezTo>
                    <a:pt x="982799" y="843446"/>
                    <a:pt x="1003077" y="827447"/>
                    <a:pt x="1028626" y="816285"/>
                  </a:cubicBezTo>
                  <a:cubicBezTo>
                    <a:pt x="1054174" y="805123"/>
                    <a:pt x="1083940" y="799542"/>
                    <a:pt x="1117923" y="799542"/>
                  </a:cubicBezTo>
                  <a:close/>
                  <a:moveTo>
                    <a:pt x="420179" y="0"/>
                  </a:moveTo>
                  <a:cubicBezTo>
                    <a:pt x="526294" y="0"/>
                    <a:pt x="613866" y="20511"/>
                    <a:pt x="682898" y="61535"/>
                  </a:cubicBezTo>
                  <a:cubicBezTo>
                    <a:pt x="751929" y="102558"/>
                    <a:pt x="797285" y="153692"/>
                    <a:pt x="818964" y="214937"/>
                  </a:cubicBezTo>
                  <a:cubicBezTo>
                    <a:pt x="840643" y="276182"/>
                    <a:pt x="851483" y="371467"/>
                    <a:pt x="851483" y="500794"/>
                  </a:cubicBezTo>
                  <a:lnTo>
                    <a:pt x="851483" y="632408"/>
                  </a:lnTo>
                  <a:lnTo>
                    <a:pt x="491207" y="632408"/>
                  </a:lnTo>
                  <a:lnTo>
                    <a:pt x="491207" y="391605"/>
                  </a:lnTo>
                  <a:cubicBezTo>
                    <a:pt x="491207" y="321584"/>
                    <a:pt x="487356" y="277891"/>
                    <a:pt x="479654" y="260526"/>
                  </a:cubicBezTo>
                  <a:cubicBezTo>
                    <a:pt x="471953" y="243161"/>
                    <a:pt x="454980" y="234479"/>
                    <a:pt x="428737" y="234479"/>
                  </a:cubicBezTo>
                  <a:cubicBezTo>
                    <a:pt x="399070" y="234479"/>
                    <a:pt x="380243" y="245033"/>
                    <a:pt x="372256" y="266142"/>
                  </a:cubicBezTo>
                  <a:cubicBezTo>
                    <a:pt x="364269" y="287251"/>
                    <a:pt x="360276" y="332891"/>
                    <a:pt x="360276" y="403064"/>
                  </a:cubicBezTo>
                  <a:lnTo>
                    <a:pt x="360276" y="1046597"/>
                  </a:lnTo>
                  <a:cubicBezTo>
                    <a:pt x="360276" y="1113917"/>
                    <a:pt x="364269" y="1157846"/>
                    <a:pt x="372256" y="1178384"/>
                  </a:cubicBezTo>
                  <a:cubicBezTo>
                    <a:pt x="380243" y="1198922"/>
                    <a:pt x="398214" y="1209191"/>
                    <a:pt x="426169" y="1209191"/>
                  </a:cubicBezTo>
                  <a:cubicBezTo>
                    <a:pt x="452983" y="1209191"/>
                    <a:pt x="470526" y="1198898"/>
                    <a:pt x="478799" y="1178310"/>
                  </a:cubicBezTo>
                  <a:cubicBezTo>
                    <a:pt x="487071" y="1157723"/>
                    <a:pt x="491207" y="1109397"/>
                    <a:pt x="491207" y="1033332"/>
                  </a:cubicBezTo>
                  <a:lnTo>
                    <a:pt x="491207" y="859185"/>
                  </a:lnTo>
                  <a:lnTo>
                    <a:pt x="851483" y="859185"/>
                  </a:lnTo>
                  <a:lnTo>
                    <a:pt x="851483" y="913178"/>
                  </a:lnTo>
                  <a:cubicBezTo>
                    <a:pt x="851483" y="1056581"/>
                    <a:pt x="841356" y="1158278"/>
                    <a:pt x="821103" y="1218271"/>
                  </a:cubicBezTo>
                  <a:cubicBezTo>
                    <a:pt x="800850" y="1278263"/>
                    <a:pt x="756066" y="1330828"/>
                    <a:pt x="686749" y="1375965"/>
                  </a:cubicBezTo>
                  <a:cubicBezTo>
                    <a:pt x="617432" y="1421102"/>
                    <a:pt x="531999" y="1443670"/>
                    <a:pt x="430448" y="1443670"/>
                  </a:cubicBezTo>
                  <a:cubicBezTo>
                    <a:pt x="324904" y="1443670"/>
                    <a:pt x="237902" y="1424558"/>
                    <a:pt x="169441" y="1386334"/>
                  </a:cubicBezTo>
                  <a:cubicBezTo>
                    <a:pt x="100980" y="1348110"/>
                    <a:pt x="55625" y="1295195"/>
                    <a:pt x="33375" y="1227590"/>
                  </a:cubicBezTo>
                  <a:cubicBezTo>
                    <a:pt x="11125" y="1159985"/>
                    <a:pt x="0" y="1058292"/>
                    <a:pt x="0" y="922511"/>
                  </a:cubicBezTo>
                  <a:lnTo>
                    <a:pt x="0" y="517736"/>
                  </a:lnTo>
                  <a:cubicBezTo>
                    <a:pt x="0" y="417897"/>
                    <a:pt x="3423" y="343018"/>
                    <a:pt x="10269" y="293098"/>
                  </a:cubicBezTo>
                  <a:cubicBezTo>
                    <a:pt x="17115" y="243179"/>
                    <a:pt x="37511" y="195114"/>
                    <a:pt x="71456" y="148902"/>
                  </a:cubicBezTo>
                  <a:cubicBezTo>
                    <a:pt x="105401" y="102691"/>
                    <a:pt x="152468" y="66321"/>
                    <a:pt x="212657" y="39793"/>
                  </a:cubicBezTo>
                  <a:cubicBezTo>
                    <a:pt x="272845" y="13264"/>
                    <a:pt x="342019" y="0"/>
                    <a:pt x="4201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1" name="出自【趣你的PPT】(微信:qunideppt)：最优质的PPT资源库"/>
          <p:cNvSpPr txBox="1">
            <a:spLocks noChangeArrowheads="1"/>
          </p:cNvSpPr>
          <p:nvPr/>
        </p:nvSpPr>
        <p:spPr bwMode="auto">
          <a:xfrm>
            <a:off x="8726683" y="2974563"/>
            <a:ext cx="30469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全年工作回顾</a:t>
            </a:r>
          </a:p>
        </p:txBody>
      </p:sp>
      <p:sp>
        <p:nvSpPr>
          <p:cNvPr id="252" name="出自【趣你的PPT】(微信:qunideppt)：最优质的PPT资源库"/>
          <p:cNvSpPr txBox="1">
            <a:spLocks noChangeArrowheads="1"/>
          </p:cNvSpPr>
          <p:nvPr/>
        </p:nvSpPr>
        <p:spPr bwMode="auto">
          <a:xfrm>
            <a:off x="6825970" y="2974563"/>
            <a:ext cx="18790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00CCCC"/>
                </a:solidFill>
                <a:effectLst/>
                <a:uLnTx/>
                <a:uFillTx/>
                <a:latin typeface="微软雅黑" panose="020B0503020204020204" pitchFamily="34" charset="-122"/>
                <a:ea typeface="微软雅黑" panose="020B0503020204020204" pitchFamily="34" charset="-122"/>
                <a:cs typeface="+mn-cs"/>
              </a:rPr>
              <a:t>Part 01</a:t>
            </a:r>
            <a:endParaRPr kumimoji="0" lang="zh-CN" altLang="en-US" sz="3200" b="1" i="0" u="none" strike="noStrike" kern="1200" cap="none" spc="0" normalizeH="0" baseline="0" noProof="0" dirty="0">
              <a:ln>
                <a:noFill/>
              </a:ln>
              <a:solidFill>
                <a:srgbClr val="00CCCC"/>
              </a:solidFill>
              <a:effectLst/>
              <a:uLnTx/>
              <a:uFillTx/>
              <a:latin typeface="微软雅黑" panose="020B0503020204020204" pitchFamily="34" charset="-122"/>
              <a:ea typeface="微软雅黑" panose="020B0503020204020204" pitchFamily="34" charset="-122"/>
              <a:cs typeface="+mn-cs"/>
            </a:endParaRPr>
          </a:p>
        </p:txBody>
      </p:sp>
      <p:sp>
        <p:nvSpPr>
          <p:cNvPr id="254" name="出自【趣你的PPT】(微信:qunideppt)：最优质的PPT资源库"/>
          <p:cNvSpPr txBox="1">
            <a:spLocks noChangeArrowheads="1"/>
          </p:cNvSpPr>
          <p:nvPr/>
        </p:nvSpPr>
        <p:spPr bwMode="auto">
          <a:xfrm>
            <a:off x="8726683" y="3767696"/>
            <a:ext cx="30469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工作鉴定评价</a:t>
            </a:r>
          </a:p>
        </p:txBody>
      </p:sp>
      <p:sp>
        <p:nvSpPr>
          <p:cNvPr id="255" name="出自【趣你的PPT】(微信:qunideppt)：最优质的PPT资源库"/>
          <p:cNvSpPr txBox="1">
            <a:spLocks noChangeArrowheads="1"/>
          </p:cNvSpPr>
          <p:nvPr/>
        </p:nvSpPr>
        <p:spPr bwMode="auto">
          <a:xfrm>
            <a:off x="6825970" y="3767696"/>
            <a:ext cx="18790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00CCCC"/>
                </a:solidFill>
                <a:effectLst/>
                <a:uLnTx/>
                <a:uFillTx/>
                <a:latin typeface="微软雅黑" panose="020B0503020204020204" pitchFamily="34" charset="-122"/>
                <a:ea typeface="微软雅黑" panose="020B0503020204020204" pitchFamily="34" charset="-122"/>
                <a:cs typeface="+mn-cs"/>
              </a:rPr>
              <a:t>Part 02</a:t>
            </a:r>
            <a:endParaRPr kumimoji="0" lang="zh-CN" altLang="en-US" sz="3200" b="1" i="0" u="none" strike="noStrike" kern="1200" cap="none" spc="0" normalizeH="0" baseline="0" noProof="0" dirty="0">
              <a:ln>
                <a:noFill/>
              </a:ln>
              <a:solidFill>
                <a:srgbClr val="00CCCC"/>
              </a:solidFill>
              <a:effectLst/>
              <a:uLnTx/>
              <a:uFillTx/>
              <a:latin typeface="微软雅黑" panose="020B0503020204020204" pitchFamily="34" charset="-122"/>
              <a:ea typeface="微软雅黑" panose="020B0503020204020204" pitchFamily="34" charset="-122"/>
              <a:cs typeface="+mn-cs"/>
            </a:endParaRPr>
          </a:p>
        </p:txBody>
      </p:sp>
      <p:sp>
        <p:nvSpPr>
          <p:cNvPr id="257" name="出自【趣你的PPT】(微信:qunideppt)：最优质的PPT资源库"/>
          <p:cNvSpPr txBox="1">
            <a:spLocks noChangeArrowheads="1"/>
          </p:cNvSpPr>
          <p:nvPr/>
        </p:nvSpPr>
        <p:spPr bwMode="auto">
          <a:xfrm>
            <a:off x="8726683" y="4560829"/>
            <a:ext cx="30469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经验总结反思</a:t>
            </a:r>
          </a:p>
        </p:txBody>
      </p:sp>
      <p:sp>
        <p:nvSpPr>
          <p:cNvPr id="258" name="出自【趣你的PPT】(微信:qunideppt)：最优质的PPT资源库"/>
          <p:cNvSpPr txBox="1">
            <a:spLocks noChangeArrowheads="1"/>
          </p:cNvSpPr>
          <p:nvPr/>
        </p:nvSpPr>
        <p:spPr bwMode="auto">
          <a:xfrm>
            <a:off x="6825970" y="4560829"/>
            <a:ext cx="18790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00CCCC"/>
                </a:solidFill>
                <a:effectLst/>
                <a:uLnTx/>
                <a:uFillTx/>
                <a:latin typeface="微软雅黑" panose="020B0503020204020204" pitchFamily="34" charset="-122"/>
                <a:ea typeface="微软雅黑" panose="020B0503020204020204" pitchFamily="34" charset="-122"/>
                <a:cs typeface="+mn-cs"/>
              </a:rPr>
              <a:t>Part 03</a:t>
            </a:r>
            <a:endParaRPr kumimoji="0" lang="zh-CN" altLang="en-US" sz="3200" b="1" i="0" u="none" strike="noStrike" kern="1200" cap="none" spc="0" normalizeH="0" baseline="0" noProof="0" dirty="0">
              <a:ln>
                <a:noFill/>
              </a:ln>
              <a:solidFill>
                <a:srgbClr val="00CCCC"/>
              </a:solidFill>
              <a:effectLst/>
              <a:uLnTx/>
              <a:uFillTx/>
              <a:latin typeface="微软雅黑" panose="020B0503020204020204" pitchFamily="34" charset="-122"/>
              <a:ea typeface="微软雅黑" panose="020B0503020204020204" pitchFamily="34" charset="-122"/>
              <a:cs typeface="+mn-cs"/>
            </a:endParaRPr>
          </a:p>
        </p:txBody>
      </p:sp>
      <p:sp>
        <p:nvSpPr>
          <p:cNvPr id="260" name="出自【趣你的PPT】(微信:qunideppt)：最优质的PPT资源库"/>
          <p:cNvSpPr txBox="1">
            <a:spLocks noChangeArrowheads="1"/>
          </p:cNvSpPr>
          <p:nvPr/>
        </p:nvSpPr>
        <p:spPr bwMode="auto">
          <a:xfrm>
            <a:off x="8726683" y="5353963"/>
            <a:ext cx="30469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工作计划展望</a:t>
            </a:r>
          </a:p>
        </p:txBody>
      </p:sp>
      <p:sp>
        <p:nvSpPr>
          <p:cNvPr id="261" name="出自【趣你的PPT】(微信:qunideppt)：最优质的PPT资源库"/>
          <p:cNvSpPr txBox="1">
            <a:spLocks noChangeArrowheads="1"/>
          </p:cNvSpPr>
          <p:nvPr/>
        </p:nvSpPr>
        <p:spPr bwMode="auto">
          <a:xfrm>
            <a:off x="6825970" y="5353963"/>
            <a:ext cx="18790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00CCCC"/>
                </a:solidFill>
                <a:effectLst/>
                <a:uLnTx/>
                <a:uFillTx/>
                <a:latin typeface="微软雅黑" panose="020B0503020204020204" pitchFamily="34" charset="-122"/>
                <a:ea typeface="微软雅黑" panose="020B0503020204020204" pitchFamily="34" charset="-122"/>
                <a:cs typeface="+mn-cs"/>
              </a:rPr>
              <a:t>Part 04</a:t>
            </a:r>
            <a:endParaRPr kumimoji="0" lang="zh-CN" altLang="en-US" sz="3200" b="1" i="0" u="none" strike="noStrike" kern="1200" cap="none" spc="0" normalizeH="0" baseline="0" noProof="0" dirty="0">
              <a:ln>
                <a:noFill/>
              </a:ln>
              <a:solidFill>
                <a:srgbClr val="00CCCC"/>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srcRect t="4027" b="5370"/>
          <a:stretch>
            <a:fillRect/>
          </a:stretch>
        </p:blipFill>
        <p:spPr>
          <a:xfrm>
            <a:off x="1" y="0"/>
            <a:ext cx="12192000" cy="6858000"/>
          </a:xfrm>
          <a:prstGeom prst="rect">
            <a:avLst/>
          </a:prstGeom>
        </p:spPr>
      </p:pic>
      <p:grpSp>
        <p:nvGrpSpPr>
          <p:cNvPr id="28" name="组合 27"/>
          <p:cNvGrpSpPr/>
          <p:nvPr/>
        </p:nvGrpSpPr>
        <p:grpSpPr>
          <a:xfrm>
            <a:off x="2799113" y="2648218"/>
            <a:ext cx="6593774" cy="1561565"/>
            <a:chOff x="2799113" y="2648218"/>
            <a:chExt cx="6593774" cy="1561565"/>
          </a:xfrm>
        </p:grpSpPr>
        <p:sp>
          <p:nvSpPr>
            <p:cNvPr id="29" name="出自【趣你的PPT】(微信:qunideppt)：最优质的PPT资源库"/>
            <p:cNvSpPr txBox="1"/>
            <p:nvPr/>
          </p:nvSpPr>
          <p:spPr>
            <a:xfrm>
              <a:off x="2799113" y="2648218"/>
              <a:ext cx="6593774" cy="1323439"/>
            </a:xfrm>
            <a:prstGeom prst="rect">
              <a:avLst/>
            </a:prstGeom>
            <a:noFill/>
          </p:spPr>
          <p:txBody>
            <a:bodyPr wrap="square" rtlCol="0">
              <a:spAutoFit/>
            </a:bodyPr>
            <a:lstStyle/>
            <a:p>
              <a:r>
                <a:rPr lang="en-US" altLang="zh-CN" sz="8000"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THANK </a:t>
              </a:r>
              <a:r>
                <a:rPr lang="en-US" altLang="zh-CN" sz="8000" b="1" dirty="0">
                  <a:solidFill>
                    <a:srgbClr val="00CCCC"/>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YOU</a:t>
              </a:r>
              <a:r>
                <a:rPr lang="en-US" altLang="zh-CN" sz="8000"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 </a:t>
              </a:r>
              <a:endParaRPr lang="zh-CN" altLang="en-US" sz="8000"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sp>
          <p:nvSpPr>
            <p:cNvPr id="30" name="出自【趣你的PPT】(微信:qunideppt)：最优质的PPT资源库"/>
            <p:cNvSpPr txBox="1"/>
            <p:nvPr/>
          </p:nvSpPr>
          <p:spPr>
            <a:xfrm>
              <a:off x="2881465" y="3902006"/>
              <a:ext cx="6280812" cy="307777"/>
            </a:xfrm>
            <a:prstGeom prst="rect">
              <a:avLst/>
            </a:prstGeom>
            <a:noFill/>
          </p:spPr>
          <p:txBody>
            <a:bodyPr wrap="square" rtlCol="0">
              <a:spAutoFit/>
            </a:bodyPr>
            <a:lstStyle/>
            <a:p>
              <a:pPr algn="dist"/>
              <a:r>
                <a:rPr lang="en-US" altLang="zh-CN" sz="1400"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THE PROFESSIONAL POWERPOINT TEMPLATE</a:t>
              </a:r>
              <a:endParaRPr lang="zh-CN" altLang="en-US" sz="1400"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srcRect t="4027" b="5370"/>
          <a:stretch>
            <a:fillRect/>
          </a:stretch>
        </p:blipFill>
        <p:spPr>
          <a:xfrm>
            <a:off x="1" y="0"/>
            <a:ext cx="12192000" cy="6858000"/>
          </a:xfrm>
          <a:prstGeom prst="rect">
            <a:avLst/>
          </a:prstGeom>
        </p:spPr>
      </p:pic>
      <p:sp>
        <p:nvSpPr>
          <p:cNvPr id="29" name="出自【趣你的PPT】(微信:qunideppt)：最优质的PPT资源库"/>
          <p:cNvSpPr txBox="1">
            <a:spLocks noChangeArrowheads="1"/>
          </p:cNvSpPr>
          <p:nvPr/>
        </p:nvSpPr>
        <p:spPr bwMode="auto">
          <a:xfrm>
            <a:off x="3333750" y="3224489"/>
            <a:ext cx="55245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6000" b="1" i="0" u="none" strike="noStrike" kern="1200" cap="none" spc="0" normalizeH="0" baseline="0" noProof="0" dirty="0">
                <a:ln>
                  <a:noFill/>
                </a:ln>
                <a:solidFill>
                  <a:schemeClr val="bg1"/>
                </a:solidFill>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cs typeface="+mn-cs"/>
              </a:rPr>
              <a:t>全年工作回顾</a:t>
            </a:r>
          </a:p>
        </p:txBody>
      </p:sp>
      <p:cxnSp>
        <p:nvCxnSpPr>
          <p:cNvPr id="30" name="直接连接符 29"/>
          <p:cNvCxnSpPr/>
          <p:nvPr/>
        </p:nvCxnSpPr>
        <p:spPr>
          <a:xfrm>
            <a:off x="3835400" y="4240152"/>
            <a:ext cx="4521200" cy="0"/>
          </a:xfrm>
          <a:prstGeom prst="line">
            <a:avLst/>
          </a:prstGeom>
          <a:ln w="19050">
            <a:solidFill>
              <a:srgbClr val="00CCCC"/>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927475" y="4240152"/>
            <a:ext cx="4337050" cy="369332"/>
          </a:xfrm>
          <a:prstGeom prst="rect">
            <a:avLst/>
          </a:prstGeom>
          <a:noFill/>
        </p:spPr>
        <p:txBody>
          <a:bodyPr wrap="square" rtlCol="0">
            <a:spAutoFit/>
          </a:bodyPr>
          <a:lstStyle/>
          <a:p>
            <a:pPr lvl="0" algn="ctr">
              <a:defRPr/>
            </a:pPr>
            <a:r>
              <a:rPr lang="en-US" altLang="zh-CN" kern="0"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THE ANNUAL REVIEW OF THE WORK</a:t>
            </a:r>
          </a:p>
        </p:txBody>
      </p:sp>
      <p:grpSp>
        <p:nvGrpSpPr>
          <p:cNvPr id="32" name="组合 31"/>
          <p:cNvGrpSpPr/>
          <p:nvPr/>
        </p:nvGrpSpPr>
        <p:grpSpPr>
          <a:xfrm>
            <a:off x="4051300" y="2244358"/>
            <a:ext cx="4089401" cy="1107996"/>
            <a:chOff x="4051300" y="2244358"/>
            <a:chExt cx="4089401" cy="1107996"/>
          </a:xfrm>
        </p:grpSpPr>
        <p:sp>
          <p:nvSpPr>
            <p:cNvPr id="33" name="矩形 32"/>
            <p:cNvSpPr/>
            <p:nvPr/>
          </p:nvSpPr>
          <p:spPr>
            <a:xfrm>
              <a:off x="4476358" y="2244358"/>
              <a:ext cx="3239285" cy="1107996"/>
            </a:xfrm>
            <a:prstGeom prst="rect">
              <a:avLst/>
            </a:prstGeom>
          </p:spPr>
          <p:txBody>
            <a:bodyPr wrap="none">
              <a:spAutoFit/>
            </a:bodyPr>
            <a:lstStyle/>
            <a:p>
              <a:pPr lvl="0" algn="ctr" fontAlgn="base">
                <a:spcBef>
                  <a:spcPct val="0"/>
                </a:spcBef>
                <a:spcAft>
                  <a:spcPct val="0"/>
                </a:spcAft>
                <a:defRPr/>
              </a:pPr>
              <a:r>
                <a:rPr lang="en-US" altLang="zh-CN" sz="6600" b="1" dirty="0">
                  <a:solidFill>
                    <a:srgbClr val="00CCCC"/>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Part 01</a:t>
              </a:r>
            </a:p>
          </p:txBody>
        </p:sp>
        <p:cxnSp>
          <p:nvCxnSpPr>
            <p:cNvPr id="34" name="直接连接符 33"/>
            <p:cNvCxnSpPr/>
            <p:nvPr/>
          </p:nvCxnSpPr>
          <p:spPr>
            <a:xfrm>
              <a:off x="4051300" y="2798356"/>
              <a:ext cx="425058" cy="0"/>
            </a:xfrm>
            <a:prstGeom prst="line">
              <a:avLst/>
            </a:prstGeom>
            <a:ln>
              <a:solidFill>
                <a:srgbClr val="00CCCC"/>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715643" y="2798356"/>
              <a:ext cx="425058" cy="0"/>
            </a:xfrm>
            <a:prstGeom prst="line">
              <a:avLst/>
            </a:prstGeom>
            <a:ln>
              <a:solidFill>
                <a:srgbClr val="00CCCC"/>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677109" y="2090685"/>
            <a:ext cx="2758258" cy="2408360"/>
            <a:chOff x="777629" y="1994285"/>
            <a:chExt cx="2758258" cy="2408360"/>
          </a:xfrm>
        </p:grpSpPr>
        <p:pic>
          <p:nvPicPr>
            <p:cNvPr id="5" name="Picture 4"/>
            <p:cNvPicPr>
              <a:picLocks noChangeAspect="1"/>
            </p:cNvPicPr>
            <p:nvPr/>
          </p:nvPicPr>
          <p:blipFill>
            <a:blip r:embed="rId3" cstate="screen"/>
            <a:stretch>
              <a:fillRect/>
            </a:stretch>
          </p:blipFill>
          <p:spPr>
            <a:xfrm>
              <a:off x="777629" y="3501738"/>
              <a:ext cx="2758258" cy="900907"/>
            </a:xfrm>
            <a:prstGeom prst="rect">
              <a:avLst/>
            </a:prstGeom>
          </p:spPr>
        </p:pic>
        <p:sp>
          <p:nvSpPr>
            <p:cNvPr id="6" name="Freeform 5"/>
            <p:cNvSpPr/>
            <p:nvPr/>
          </p:nvSpPr>
          <p:spPr>
            <a:xfrm>
              <a:off x="1056689" y="1994285"/>
              <a:ext cx="2218830" cy="2218832"/>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6000" dirty="0">
                <a:solidFill>
                  <a:schemeClr val="bg1"/>
                </a:solidFill>
                <a:latin typeface="Socialico" charset="0"/>
                <a:ea typeface="Socialico" charset="0"/>
                <a:cs typeface="Socialico" charset="0"/>
              </a:endParaRPr>
            </a:p>
          </p:txBody>
        </p:sp>
      </p:grpSp>
      <p:grpSp>
        <p:nvGrpSpPr>
          <p:cNvPr id="7" name="Group 6"/>
          <p:cNvGrpSpPr/>
          <p:nvPr/>
        </p:nvGrpSpPr>
        <p:grpSpPr>
          <a:xfrm>
            <a:off x="766340" y="2090685"/>
            <a:ext cx="2758258" cy="2408360"/>
            <a:chOff x="777629" y="1994285"/>
            <a:chExt cx="2758258" cy="2408360"/>
          </a:xfrm>
        </p:grpSpPr>
        <p:pic>
          <p:nvPicPr>
            <p:cNvPr id="8" name="Picture 7"/>
            <p:cNvPicPr>
              <a:picLocks noChangeAspect="1"/>
            </p:cNvPicPr>
            <p:nvPr/>
          </p:nvPicPr>
          <p:blipFill>
            <a:blip r:embed="rId3" cstate="screen"/>
            <a:stretch>
              <a:fillRect/>
            </a:stretch>
          </p:blipFill>
          <p:spPr>
            <a:xfrm>
              <a:off x="777629" y="3501738"/>
              <a:ext cx="2758258" cy="900907"/>
            </a:xfrm>
            <a:prstGeom prst="rect">
              <a:avLst/>
            </a:prstGeom>
          </p:spPr>
        </p:pic>
        <p:sp>
          <p:nvSpPr>
            <p:cNvPr id="9" name="Freeform 8"/>
            <p:cNvSpPr/>
            <p:nvPr/>
          </p:nvSpPr>
          <p:spPr>
            <a:xfrm>
              <a:off x="1056689" y="1994285"/>
              <a:ext cx="2218830" cy="2218832"/>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6000" dirty="0">
                <a:solidFill>
                  <a:schemeClr val="bg1"/>
                </a:solidFill>
                <a:latin typeface="Socialico" charset="0"/>
                <a:ea typeface="Socialico" charset="0"/>
                <a:cs typeface="Socialico" charset="0"/>
              </a:endParaRPr>
            </a:p>
          </p:txBody>
        </p:sp>
      </p:grpSp>
      <p:grpSp>
        <p:nvGrpSpPr>
          <p:cNvPr id="10" name="Group 9"/>
          <p:cNvGrpSpPr/>
          <p:nvPr/>
        </p:nvGrpSpPr>
        <p:grpSpPr>
          <a:xfrm>
            <a:off x="2741896" y="2090685"/>
            <a:ext cx="2758258" cy="2408360"/>
            <a:chOff x="777629" y="1994285"/>
            <a:chExt cx="2758258" cy="2408360"/>
          </a:xfrm>
        </p:grpSpPr>
        <p:pic>
          <p:nvPicPr>
            <p:cNvPr id="11" name="Picture 10"/>
            <p:cNvPicPr>
              <a:picLocks noChangeAspect="1"/>
            </p:cNvPicPr>
            <p:nvPr/>
          </p:nvPicPr>
          <p:blipFill>
            <a:blip r:embed="rId3" cstate="screen"/>
            <a:stretch>
              <a:fillRect/>
            </a:stretch>
          </p:blipFill>
          <p:spPr>
            <a:xfrm>
              <a:off x="777629" y="3501738"/>
              <a:ext cx="2758258" cy="900907"/>
            </a:xfrm>
            <a:prstGeom prst="rect">
              <a:avLst/>
            </a:prstGeom>
          </p:spPr>
        </p:pic>
        <p:sp>
          <p:nvSpPr>
            <p:cNvPr id="12" name="Freeform 11"/>
            <p:cNvSpPr/>
            <p:nvPr/>
          </p:nvSpPr>
          <p:spPr>
            <a:xfrm>
              <a:off x="1056689" y="1994285"/>
              <a:ext cx="2218830" cy="2218832"/>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6000" dirty="0">
                <a:solidFill>
                  <a:schemeClr val="bg1"/>
                </a:solidFill>
                <a:latin typeface="Socialico" charset="0"/>
                <a:ea typeface="Socialico" charset="0"/>
                <a:cs typeface="Socialico" charset="0"/>
              </a:endParaRPr>
            </a:p>
          </p:txBody>
        </p:sp>
      </p:grpSp>
      <p:grpSp>
        <p:nvGrpSpPr>
          <p:cNvPr id="13" name="Group 12"/>
          <p:cNvGrpSpPr/>
          <p:nvPr/>
        </p:nvGrpSpPr>
        <p:grpSpPr>
          <a:xfrm>
            <a:off x="6693007" y="2090685"/>
            <a:ext cx="2758258" cy="2408360"/>
            <a:chOff x="777629" y="1994285"/>
            <a:chExt cx="2758258" cy="2408360"/>
          </a:xfrm>
        </p:grpSpPr>
        <p:pic>
          <p:nvPicPr>
            <p:cNvPr id="14" name="Picture 13"/>
            <p:cNvPicPr>
              <a:picLocks noChangeAspect="1"/>
            </p:cNvPicPr>
            <p:nvPr/>
          </p:nvPicPr>
          <p:blipFill>
            <a:blip r:embed="rId3" cstate="screen"/>
            <a:stretch>
              <a:fillRect/>
            </a:stretch>
          </p:blipFill>
          <p:spPr>
            <a:xfrm>
              <a:off x="777629" y="3501738"/>
              <a:ext cx="2758258" cy="900907"/>
            </a:xfrm>
            <a:prstGeom prst="rect">
              <a:avLst/>
            </a:prstGeom>
          </p:spPr>
        </p:pic>
        <p:sp>
          <p:nvSpPr>
            <p:cNvPr id="15" name="Freeform 14"/>
            <p:cNvSpPr/>
            <p:nvPr/>
          </p:nvSpPr>
          <p:spPr>
            <a:xfrm>
              <a:off x="1056689" y="1994285"/>
              <a:ext cx="2218830" cy="2218832"/>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6000" dirty="0">
                <a:solidFill>
                  <a:schemeClr val="bg1"/>
                </a:solidFill>
                <a:latin typeface="Socialico" charset="0"/>
                <a:ea typeface="Socialico" charset="0"/>
                <a:cs typeface="Socialico" charset="0"/>
              </a:endParaRPr>
            </a:p>
          </p:txBody>
        </p:sp>
      </p:grpSp>
      <p:grpSp>
        <p:nvGrpSpPr>
          <p:cNvPr id="16" name="Group 15"/>
          <p:cNvGrpSpPr/>
          <p:nvPr/>
        </p:nvGrpSpPr>
        <p:grpSpPr>
          <a:xfrm>
            <a:off x="4717452" y="2090685"/>
            <a:ext cx="2758258" cy="2408360"/>
            <a:chOff x="777629" y="1994285"/>
            <a:chExt cx="2758258" cy="2408360"/>
          </a:xfrm>
        </p:grpSpPr>
        <p:pic>
          <p:nvPicPr>
            <p:cNvPr id="17" name="Picture 16"/>
            <p:cNvPicPr>
              <a:picLocks noChangeAspect="1"/>
            </p:cNvPicPr>
            <p:nvPr/>
          </p:nvPicPr>
          <p:blipFill>
            <a:blip r:embed="rId3" cstate="screen"/>
            <a:stretch>
              <a:fillRect/>
            </a:stretch>
          </p:blipFill>
          <p:spPr>
            <a:xfrm>
              <a:off x="777629" y="3501738"/>
              <a:ext cx="2758258" cy="900907"/>
            </a:xfrm>
            <a:prstGeom prst="rect">
              <a:avLst/>
            </a:prstGeom>
          </p:spPr>
        </p:pic>
        <p:sp>
          <p:nvSpPr>
            <p:cNvPr id="18" name="Freeform 17"/>
            <p:cNvSpPr/>
            <p:nvPr/>
          </p:nvSpPr>
          <p:spPr>
            <a:xfrm>
              <a:off x="1056689" y="1994285"/>
              <a:ext cx="2218830" cy="2218832"/>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1" fmla="*/ 1433441 w 4116165"/>
                <a:gd name="connsiteY0-2" fmla="*/ 1003242 h 3497531"/>
                <a:gd name="connsiteX1-3" fmla="*/ 3927730 w 4116165"/>
                <a:gd name="connsiteY1-4" fmla="*/ 814807 h 3497531"/>
                <a:gd name="connsiteX2-5" fmla="*/ 4116165 w 4116165"/>
                <a:gd name="connsiteY2-6" fmla="*/ 1003242 h 3497531"/>
                <a:gd name="connsiteX3-7" fmla="*/ 4116165 w 4116165"/>
                <a:gd name="connsiteY3-8" fmla="*/ 3309096 h 3497531"/>
                <a:gd name="connsiteX4-9" fmla="*/ 3927730 w 4116165"/>
                <a:gd name="connsiteY4-10" fmla="*/ 3497531 h 3497531"/>
                <a:gd name="connsiteX5-11" fmla="*/ 1621876 w 4116165"/>
                <a:gd name="connsiteY5-12" fmla="*/ 3497531 h 3497531"/>
                <a:gd name="connsiteX6-13" fmla="*/ 1433441 w 4116165"/>
                <a:gd name="connsiteY6-14" fmla="*/ 3309096 h 3497531"/>
                <a:gd name="connsiteX7-15" fmla="*/ 1433441 w 4116165"/>
                <a:gd name="connsiteY7-16" fmla="*/ 1003242 h 3497531"/>
                <a:gd name="connsiteX8-17" fmla="*/ 688860 w 4116165"/>
                <a:gd name="connsiteY8-18" fmla="*/ 0 h 3497531"/>
                <a:gd name="connsiteX9-19" fmla="*/ 739322 w 4116165"/>
                <a:gd name="connsiteY9-20" fmla="*/ 20901 h 3497531"/>
                <a:gd name="connsiteX10-21" fmla="*/ 1356818 w 4116165"/>
                <a:gd name="connsiteY10-22" fmla="*/ 638398 h 3497531"/>
                <a:gd name="connsiteX11-23" fmla="*/ 1356818 w 4116165"/>
                <a:gd name="connsiteY11-24" fmla="*/ 739322 h 3497531"/>
                <a:gd name="connsiteX12-25" fmla="*/ 739322 w 4116165"/>
                <a:gd name="connsiteY12-26" fmla="*/ 1356819 h 3497531"/>
                <a:gd name="connsiteX13-27" fmla="*/ 638398 w 4116165"/>
                <a:gd name="connsiteY13-28" fmla="*/ 1356819 h 3497531"/>
                <a:gd name="connsiteX14-29" fmla="*/ 20901 w 4116165"/>
                <a:gd name="connsiteY14-30" fmla="*/ 739322 h 3497531"/>
                <a:gd name="connsiteX15-31" fmla="*/ 20901 w 4116165"/>
                <a:gd name="connsiteY15-32" fmla="*/ 638398 h 3497531"/>
                <a:gd name="connsiteX16-33" fmla="*/ 638398 w 4116165"/>
                <a:gd name="connsiteY16-34" fmla="*/ 20901 h 3497531"/>
                <a:gd name="connsiteX17-35" fmla="*/ 688860 w 4116165"/>
                <a:gd name="connsiteY17-36" fmla="*/ 0 h 3497531"/>
                <a:gd name="connsiteX0-37" fmla="*/ 1433441 w 4116165"/>
                <a:gd name="connsiteY0-38" fmla="*/ 3309096 h 3497531"/>
                <a:gd name="connsiteX1-39" fmla="*/ 3927730 w 4116165"/>
                <a:gd name="connsiteY1-40" fmla="*/ 814807 h 3497531"/>
                <a:gd name="connsiteX2-41" fmla="*/ 4116165 w 4116165"/>
                <a:gd name="connsiteY2-42" fmla="*/ 1003242 h 3497531"/>
                <a:gd name="connsiteX3-43" fmla="*/ 4116165 w 4116165"/>
                <a:gd name="connsiteY3-44" fmla="*/ 3309096 h 3497531"/>
                <a:gd name="connsiteX4-45" fmla="*/ 3927730 w 4116165"/>
                <a:gd name="connsiteY4-46" fmla="*/ 3497531 h 3497531"/>
                <a:gd name="connsiteX5-47" fmla="*/ 1621876 w 4116165"/>
                <a:gd name="connsiteY5-48" fmla="*/ 3497531 h 3497531"/>
                <a:gd name="connsiteX6-49" fmla="*/ 1433441 w 4116165"/>
                <a:gd name="connsiteY6-50" fmla="*/ 3309096 h 3497531"/>
                <a:gd name="connsiteX7-51" fmla="*/ 688860 w 4116165"/>
                <a:gd name="connsiteY7-52" fmla="*/ 0 h 3497531"/>
                <a:gd name="connsiteX8-53" fmla="*/ 739322 w 4116165"/>
                <a:gd name="connsiteY8-54" fmla="*/ 20901 h 3497531"/>
                <a:gd name="connsiteX9-55" fmla="*/ 1356818 w 4116165"/>
                <a:gd name="connsiteY9-56" fmla="*/ 638398 h 3497531"/>
                <a:gd name="connsiteX10-57" fmla="*/ 1356818 w 4116165"/>
                <a:gd name="connsiteY10-58" fmla="*/ 739322 h 3497531"/>
                <a:gd name="connsiteX11-59" fmla="*/ 739322 w 4116165"/>
                <a:gd name="connsiteY11-60" fmla="*/ 1356819 h 3497531"/>
                <a:gd name="connsiteX12-61" fmla="*/ 638398 w 4116165"/>
                <a:gd name="connsiteY12-62" fmla="*/ 1356819 h 3497531"/>
                <a:gd name="connsiteX13-63" fmla="*/ 20901 w 4116165"/>
                <a:gd name="connsiteY13-64" fmla="*/ 739322 h 3497531"/>
                <a:gd name="connsiteX14-65" fmla="*/ 20901 w 4116165"/>
                <a:gd name="connsiteY14-66" fmla="*/ 638398 h 3497531"/>
                <a:gd name="connsiteX15-67" fmla="*/ 638398 w 4116165"/>
                <a:gd name="connsiteY15-68" fmla="*/ 20901 h 3497531"/>
                <a:gd name="connsiteX16-69" fmla="*/ 688860 w 4116165"/>
                <a:gd name="connsiteY16-70" fmla="*/ 0 h 3497531"/>
                <a:gd name="connsiteX0-71" fmla="*/ 1433441 w 4116165"/>
                <a:gd name="connsiteY0-72" fmla="*/ 3309096 h 3497531"/>
                <a:gd name="connsiteX1-73" fmla="*/ 4116165 w 4116165"/>
                <a:gd name="connsiteY1-74" fmla="*/ 1003242 h 3497531"/>
                <a:gd name="connsiteX2-75" fmla="*/ 4116165 w 4116165"/>
                <a:gd name="connsiteY2-76" fmla="*/ 3309096 h 3497531"/>
                <a:gd name="connsiteX3-77" fmla="*/ 3927730 w 4116165"/>
                <a:gd name="connsiteY3-78" fmla="*/ 3497531 h 3497531"/>
                <a:gd name="connsiteX4-79" fmla="*/ 1621876 w 4116165"/>
                <a:gd name="connsiteY4-80" fmla="*/ 3497531 h 3497531"/>
                <a:gd name="connsiteX5-81" fmla="*/ 1433441 w 4116165"/>
                <a:gd name="connsiteY5-82" fmla="*/ 3309096 h 3497531"/>
                <a:gd name="connsiteX6-83" fmla="*/ 688860 w 4116165"/>
                <a:gd name="connsiteY6-84" fmla="*/ 0 h 3497531"/>
                <a:gd name="connsiteX7-85" fmla="*/ 739322 w 4116165"/>
                <a:gd name="connsiteY7-86" fmla="*/ 20901 h 3497531"/>
                <a:gd name="connsiteX8-87" fmla="*/ 1356818 w 4116165"/>
                <a:gd name="connsiteY8-88" fmla="*/ 638398 h 3497531"/>
                <a:gd name="connsiteX9-89" fmla="*/ 1356818 w 4116165"/>
                <a:gd name="connsiteY9-90" fmla="*/ 739322 h 3497531"/>
                <a:gd name="connsiteX10-91" fmla="*/ 739322 w 4116165"/>
                <a:gd name="connsiteY10-92" fmla="*/ 1356819 h 3497531"/>
                <a:gd name="connsiteX11-93" fmla="*/ 638398 w 4116165"/>
                <a:gd name="connsiteY11-94" fmla="*/ 1356819 h 3497531"/>
                <a:gd name="connsiteX12-95" fmla="*/ 20901 w 4116165"/>
                <a:gd name="connsiteY12-96" fmla="*/ 739322 h 3497531"/>
                <a:gd name="connsiteX13-97" fmla="*/ 20901 w 4116165"/>
                <a:gd name="connsiteY13-98" fmla="*/ 638398 h 3497531"/>
                <a:gd name="connsiteX14-99" fmla="*/ 638398 w 4116165"/>
                <a:gd name="connsiteY14-100" fmla="*/ 20901 h 3497531"/>
                <a:gd name="connsiteX15-101" fmla="*/ 688860 w 4116165"/>
                <a:gd name="connsiteY15-102" fmla="*/ 0 h 3497531"/>
                <a:gd name="connsiteX0-103" fmla="*/ 1433441 w 4116165"/>
                <a:gd name="connsiteY0-104" fmla="*/ 3309096 h 3497531"/>
                <a:gd name="connsiteX1-105" fmla="*/ 4116165 w 4116165"/>
                <a:gd name="connsiteY1-106" fmla="*/ 3309096 h 3497531"/>
                <a:gd name="connsiteX2-107" fmla="*/ 3927730 w 4116165"/>
                <a:gd name="connsiteY2-108" fmla="*/ 3497531 h 3497531"/>
                <a:gd name="connsiteX3-109" fmla="*/ 1621876 w 4116165"/>
                <a:gd name="connsiteY3-110" fmla="*/ 3497531 h 3497531"/>
                <a:gd name="connsiteX4-111" fmla="*/ 1433441 w 4116165"/>
                <a:gd name="connsiteY4-112" fmla="*/ 3309096 h 3497531"/>
                <a:gd name="connsiteX5-113" fmla="*/ 688860 w 4116165"/>
                <a:gd name="connsiteY5-114" fmla="*/ 0 h 3497531"/>
                <a:gd name="connsiteX6-115" fmla="*/ 739322 w 4116165"/>
                <a:gd name="connsiteY6-116" fmla="*/ 20901 h 3497531"/>
                <a:gd name="connsiteX7-117" fmla="*/ 1356818 w 4116165"/>
                <a:gd name="connsiteY7-118" fmla="*/ 638398 h 3497531"/>
                <a:gd name="connsiteX8-119" fmla="*/ 1356818 w 4116165"/>
                <a:gd name="connsiteY8-120" fmla="*/ 739322 h 3497531"/>
                <a:gd name="connsiteX9-121" fmla="*/ 739322 w 4116165"/>
                <a:gd name="connsiteY9-122" fmla="*/ 1356819 h 3497531"/>
                <a:gd name="connsiteX10-123" fmla="*/ 638398 w 4116165"/>
                <a:gd name="connsiteY10-124" fmla="*/ 1356819 h 3497531"/>
                <a:gd name="connsiteX11-125" fmla="*/ 20901 w 4116165"/>
                <a:gd name="connsiteY11-126" fmla="*/ 739322 h 3497531"/>
                <a:gd name="connsiteX12-127" fmla="*/ 20901 w 4116165"/>
                <a:gd name="connsiteY12-128" fmla="*/ 638398 h 3497531"/>
                <a:gd name="connsiteX13-129" fmla="*/ 638398 w 4116165"/>
                <a:gd name="connsiteY13-130" fmla="*/ 20901 h 3497531"/>
                <a:gd name="connsiteX14-131" fmla="*/ 688860 w 4116165"/>
                <a:gd name="connsiteY14-132" fmla="*/ 0 h 3497531"/>
                <a:gd name="connsiteX0-133" fmla="*/ 1433441 w 3927730"/>
                <a:gd name="connsiteY0-134" fmla="*/ 3309096 h 3497531"/>
                <a:gd name="connsiteX1-135" fmla="*/ 3927730 w 3927730"/>
                <a:gd name="connsiteY1-136" fmla="*/ 3497531 h 3497531"/>
                <a:gd name="connsiteX2-137" fmla="*/ 1621876 w 3927730"/>
                <a:gd name="connsiteY2-138" fmla="*/ 3497531 h 3497531"/>
                <a:gd name="connsiteX3-139" fmla="*/ 1433441 w 3927730"/>
                <a:gd name="connsiteY3-140" fmla="*/ 3309096 h 3497531"/>
                <a:gd name="connsiteX4-141" fmla="*/ 688860 w 3927730"/>
                <a:gd name="connsiteY4-142" fmla="*/ 0 h 3497531"/>
                <a:gd name="connsiteX5-143" fmla="*/ 739322 w 3927730"/>
                <a:gd name="connsiteY5-144" fmla="*/ 20901 h 3497531"/>
                <a:gd name="connsiteX6-145" fmla="*/ 1356818 w 3927730"/>
                <a:gd name="connsiteY6-146" fmla="*/ 638398 h 3497531"/>
                <a:gd name="connsiteX7-147" fmla="*/ 1356818 w 3927730"/>
                <a:gd name="connsiteY7-148" fmla="*/ 739322 h 3497531"/>
                <a:gd name="connsiteX8-149" fmla="*/ 739322 w 3927730"/>
                <a:gd name="connsiteY8-150" fmla="*/ 1356819 h 3497531"/>
                <a:gd name="connsiteX9-151" fmla="*/ 638398 w 3927730"/>
                <a:gd name="connsiteY9-152" fmla="*/ 1356819 h 3497531"/>
                <a:gd name="connsiteX10-153" fmla="*/ 20901 w 3927730"/>
                <a:gd name="connsiteY10-154" fmla="*/ 739322 h 3497531"/>
                <a:gd name="connsiteX11-155" fmla="*/ 20901 w 3927730"/>
                <a:gd name="connsiteY11-156" fmla="*/ 638398 h 3497531"/>
                <a:gd name="connsiteX12-157" fmla="*/ 638398 w 3927730"/>
                <a:gd name="connsiteY12-158" fmla="*/ 20901 h 3497531"/>
                <a:gd name="connsiteX13-159" fmla="*/ 688860 w 3927730"/>
                <a:gd name="connsiteY13-160" fmla="*/ 0 h 3497531"/>
                <a:gd name="connsiteX0-161" fmla="*/ 1433441 w 1621876"/>
                <a:gd name="connsiteY0-162" fmla="*/ 3309096 h 3497531"/>
                <a:gd name="connsiteX1-163" fmla="*/ 1621876 w 1621876"/>
                <a:gd name="connsiteY1-164" fmla="*/ 3497531 h 3497531"/>
                <a:gd name="connsiteX2-165" fmla="*/ 1433441 w 1621876"/>
                <a:gd name="connsiteY2-166" fmla="*/ 3309096 h 3497531"/>
                <a:gd name="connsiteX3-167" fmla="*/ 688860 w 1621876"/>
                <a:gd name="connsiteY3-168" fmla="*/ 0 h 3497531"/>
                <a:gd name="connsiteX4-169" fmla="*/ 739322 w 1621876"/>
                <a:gd name="connsiteY4-170" fmla="*/ 20901 h 3497531"/>
                <a:gd name="connsiteX5-171" fmla="*/ 1356818 w 1621876"/>
                <a:gd name="connsiteY5-172" fmla="*/ 638398 h 3497531"/>
                <a:gd name="connsiteX6-173" fmla="*/ 1356818 w 1621876"/>
                <a:gd name="connsiteY6-174" fmla="*/ 739322 h 3497531"/>
                <a:gd name="connsiteX7-175" fmla="*/ 739322 w 1621876"/>
                <a:gd name="connsiteY7-176" fmla="*/ 1356819 h 3497531"/>
                <a:gd name="connsiteX8-177" fmla="*/ 638398 w 1621876"/>
                <a:gd name="connsiteY8-178" fmla="*/ 1356819 h 3497531"/>
                <a:gd name="connsiteX9-179" fmla="*/ 20901 w 1621876"/>
                <a:gd name="connsiteY9-180" fmla="*/ 739322 h 3497531"/>
                <a:gd name="connsiteX10-181" fmla="*/ 20901 w 1621876"/>
                <a:gd name="connsiteY10-182" fmla="*/ 638398 h 3497531"/>
                <a:gd name="connsiteX11-183" fmla="*/ 638398 w 1621876"/>
                <a:gd name="connsiteY11-184" fmla="*/ 20901 h 3497531"/>
                <a:gd name="connsiteX12-185" fmla="*/ 688860 w 1621876"/>
                <a:gd name="connsiteY12-186" fmla="*/ 0 h 3497531"/>
                <a:gd name="connsiteX0-187" fmla="*/ 688860 w 1377719"/>
                <a:gd name="connsiteY0-188" fmla="*/ 0 h 1377720"/>
                <a:gd name="connsiteX1-189" fmla="*/ 739322 w 1377719"/>
                <a:gd name="connsiteY1-190" fmla="*/ 20901 h 1377720"/>
                <a:gd name="connsiteX2-191" fmla="*/ 1356818 w 1377719"/>
                <a:gd name="connsiteY2-192" fmla="*/ 638398 h 1377720"/>
                <a:gd name="connsiteX3-193" fmla="*/ 1356818 w 1377719"/>
                <a:gd name="connsiteY3-194" fmla="*/ 739322 h 1377720"/>
                <a:gd name="connsiteX4-195" fmla="*/ 739322 w 1377719"/>
                <a:gd name="connsiteY4-196" fmla="*/ 1356819 h 1377720"/>
                <a:gd name="connsiteX5-197" fmla="*/ 638398 w 1377719"/>
                <a:gd name="connsiteY5-198" fmla="*/ 1356819 h 1377720"/>
                <a:gd name="connsiteX6-199" fmla="*/ 20901 w 1377719"/>
                <a:gd name="connsiteY6-200" fmla="*/ 739322 h 1377720"/>
                <a:gd name="connsiteX7-201" fmla="*/ 20901 w 1377719"/>
                <a:gd name="connsiteY7-202" fmla="*/ 638398 h 1377720"/>
                <a:gd name="connsiteX8-203" fmla="*/ 638398 w 1377719"/>
                <a:gd name="connsiteY8-204" fmla="*/ 20901 h 1377720"/>
                <a:gd name="connsiteX9-205" fmla="*/ 688860 w 1377719"/>
                <a:gd name="connsiteY9-206" fmla="*/ 0 h 137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6000" dirty="0">
                <a:solidFill>
                  <a:schemeClr val="bg1"/>
                </a:solidFill>
                <a:latin typeface="Socialico" charset="0"/>
                <a:ea typeface="Socialico" charset="0"/>
                <a:cs typeface="Socialico" charset="0"/>
              </a:endParaRPr>
            </a:p>
          </p:txBody>
        </p:sp>
      </p:grpSp>
      <p:sp>
        <p:nvSpPr>
          <p:cNvPr id="21" name="矩形 20"/>
          <p:cNvSpPr/>
          <p:nvPr/>
        </p:nvSpPr>
        <p:spPr>
          <a:xfrm>
            <a:off x="2863488" y="4876131"/>
            <a:ext cx="6465024" cy="495136"/>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4" name="组合 23"/>
          <p:cNvGrpSpPr/>
          <p:nvPr/>
        </p:nvGrpSpPr>
        <p:grpSpPr>
          <a:xfrm>
            <a:off x="976429" y="2710317"/>
            <a:ext cx="2338080" cy="799870"/>
            <a:chOff x="976429" y="2720525"/>
            <a:chExt cx="2338080" cy="799870"/>
          </a:xfrm>
        </p:grpSpPr>
        <p:sp>
          <p:nvSpPr>
            <p:cNvPr id="22" name="TextBox 13"/>
            <p:cNvSpPr txBox="1"/>
            <p:nvPr/>
          </p:nvSpPr>
          <p:spPr>
            <a:xfrm>
              <a:off x="976429" y="2720525"/>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运营管理后台</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13"/>
            <p:cNvSpPr txBox="1"/>
            <p:nvPr/>
          </p:nvSpPr>
          <p:spPr>
            <a:xfrm>
              <a:off x="1412005" y="3077197"/>
              <a:ext cx="146692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服务于运营运营人员，灵活的权限配置</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5" name="组合 24"/>
          <p:cNvGrpSpPr/>
          <p:nvPr/>
        </p:nvGrpSpPr>
        <p:grpSpPr>
          <a:xfrm>
            <a:off x="2951985" y="2710317"/>
            <a:ext cx="2338080" cy="1243069"/>
            <a:chOff x="976429" y="2720525"/>
            <a:chExt cx="2338080" cy="1243069"/>
          </a:xfrm>
        </p:grpSpPr>
        <p:sp>
          <p:nvSpPr>
            <p:cNvPr id="26" name="TextBox 13"/>
            <p:cNvSpPr txBox="1"/>
            <p:nvPr/>
          </p:nvSpPr>
          <p:spPr>
            <a:xfrm>
              <a:off x="976429" y="2720525"/>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活动模板项目</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3"/>
            <p:cNvSpPr txBox="1"/>
            <p:nvPr/>
          </p:nvSpPr>
          <p:spPr>
            <a:xfrm>
              <a:off x="1412005" y="3077197"/>
              <a:ext cx="1466929" cy="886397"/>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包含配置平台和</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H5</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模板两端，通过配置，可以快速生成一个活动模板</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8" name="组合 27"/>
          <p:cNvGrpSpPr/>
          <p:nvPr/>
        </p:nvGrpSpPr>
        <p:grpSpPr>
          <a:xfrm>
            <a:off x="4927541" y="2710317"/>
            <a:ext cx="2338080" cy="799870"/>
            <a:chOff x="976429" y="2720525"/>
            <a:chExt cx="2338080" cy="799870"/>
          </a:xfrm>
        </p:grpSpPr>
        <p:sp>
          <p:nvSpPr>
            <p:cNvPr id="29" name="TextBox 13"/>
            <p:cNvSpPr txBox="1"/>
            <p:nvPr/>
          </p:nvSpPr>
          <p:spPr>
            <a:xfrm>
              <a:off x="976429" y="2720525"/>
              <a:ext cx="2338080" cy="563744"/>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文化节答题活动</a:t>
              </a: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3"/>
            <p:cNvSpPr txBox="1"/>
            <p:nvPr/>
          </p:nvSpPr>
          <p:spPr>
            <a:xfrm>
              <a:off x="1412005" y="3077197"/>
              <a:ext cx="146692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服务于</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端的活动，有</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web</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和</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H5</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两端</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p:cNvGrpSpPr/>
          <p:nvPr/>
        </p:nvGrpSpPr>
        <p:grpSpPr>
          <a:xfrm>
            <a:off x="6903096" y="2710317"/>
            <a:ext cx="2338080" cy="1243069"/>
            <a:chOff x="976429" y="2720525"/>
            <a:chExt cx="2338080" cy="1243069"/>
          </a:xfrm>
        </p:grpSpPr>
        <p:sp>
          <p:nvSpPr>
            <p:cNvPr id="32" name="TextBox 13"/>
            <p:cNvSpPr txBox="1"/>
            <p:nvPr/>
          </p:nvSpPr>
          <p:spPr>
            <a:xfrm>
              <a:off x="976429" y="2720525"/>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华安猜涨跌活动</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3"/>
            <p:cNvSpPr txBox="1"/>
            <p:nvPr/>
          </p:nvSpPr>
          <p:spPr>
            <a:xfrm>
              <a:off x="1412005" y="3077197"/>
              <a:ext cx="1466929" cy="886397"/>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天天基金活动，一个</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H5</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的项目，熟悉了和天天基金活动的开发模式及交互</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 name="组合 33"/>
          <p:cNvGrpSpPr/>
          <p:nvPr/>
        </p:nvGrpSpPr>
        <p:grpSpPr>
          <a:xfrm>
            <a:off x="8887198" y="2710317"/>
            <a:ext cx="2338080" cy="1021469"/>
            <a:chOff x="976429" y="2720525"/>
            <a:chExt cx="2338080" cy="1021469"/>
          </a:xfrm>
        </p:grpSpPr>
        <p:sp>
          <p:nvSpPr>
            <p:cNvPr id="35" name="TextBox 13"/>
            <p:cNvSpPr txBox="1"/>
            <p:nvPr/>
          </p:nvSpPr>
          <p:spPr>
            <a:xfrm>
              <a:off x="976429" y="272052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Choice</a:t>
              </a: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组件开发</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13"/>
            <p:cNvSpPr txBox="1"/>
            <p:nvPr/>
          </p:nvSpPr>
          <p:spPr>
            <a:xfrm>
              <a:off x="1412005" y="3077197"/>
              <a:ext cx="1466929" cy="664797"/>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基础组件的开发，服务于</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Choice</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的配置平台</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16256" y="406400"/>
            <a:ext cx="3588680" cy="741496"/>
            <a:chOff x="-16256" y="243840"/>
            <a:chExt cx="3588680" cy="741496"/>
          </a:xfrm>
        </p:grpSpPr>
        <p:sp>
          <p:nvSpPr>
            <p:cNvPr id="38"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39" name="组合 38"/>
            <p:cNvGrpSpPr/>
            <p:nvPr/>
          </p:nvGrpSpPr>
          <p:grpSpPr>
            <a:xfrm>
              <a:off x="-16256" y="243840"/>
              <a:ext cx="3236976" cy="597408"/>
              <a:chOff x="-16256" y="243840"/>
              <a:chExt cx="3236976" cy="597408"/>
            </a:xfrm>
          </p:grpSpPr>
          <p:sp>
            <p:nvSpPr>
              <p:cNvPr id="40"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1" name="文本框 40"/>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smtClean="0">
                    <a:solidFill>
                      <a:prstClr val="white"/>
                    </a:solidFill>
                    <a:latin typeface="微软雅黑" panose="020B0503020204020204" pitchFamily="34" charset="-122"/>
                    <a:ea typeface="微软雅黑" panose="020B0503020204020204" pitchFamily="34" charset="-122"/>
                  </a:rPr>
                  <a:t>参与的主要项目</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920329" y="2056297"/>
            <a:ext cx="8351343" cy="3998508"/>
            <a:chOff x="2426585" y="2129626"/>
            <a:chExt cx="8351343" cy="3998508"/>
          </a:xfrm>
        </p:grpSpPr>
        <p:sp>
          <p:nvSpPr>
            <p:cNvPr id="4" name="Right Arrow 3"/>
            <p:cNvSpPr/>
            <p:nvPr/>
          </p:nvSpPr>
          <p:spPr>
            <a:xfrm>
              <a:off x="4527570" y="2165350"/>
              <a:ext cx="4661399" cy="791034"/>
            </a:xfrm>
            <a:prstGeom prst="rightArrow">
              <a:avLst>
                <a:gd name="adj1" fmla="val 100000"/>
                <a:gd name="adj2" fmla="val 655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70000"/>
                </a:lnSpc>
                <a:spcBef>
                  <a:spcPts val="600"/>
                </a:spcBef>
              </a:pPr>
              <a:endParaRPr lang="en-US" sz="1050" dirty="0">
                <a:latin typeface="Roboto Light" charset="0"/>
                <a:ea typeface="Roboto Light" charset="0"/>
                <a:cs typeface="Roboto Light" charset="0"/>
              </a:endParaRPr>
            </a:p>
          </p:txBody>
        </p:sp>
        <p:sp>
          <p:nvSpPr>
            <p:cNvPr id="5" name="Right Arrow 4"/>
            <p:cNvSpPr/>
            <p:nvPr/>
          </p:nvSpPr>
          <p:spPr>
            <a:xfrm>
              <a:off x="4557551" y="2988047"/>
              <a:ext cx="5156075" cy="791034"/>
            </a:xfrm>
            <a:prstGeom prst="rightArrow">
              <a:avLst>
                <a:gd name="adj1" fmla="val 100000"/>
                <a:gd name="adj2" fmla="val 6551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70000"/>
                </a:lnSpc>
                <a:spcBef>
                  <a:spcPts val="600"/>
                </a:spcBef>
              </a:pPr>
              <a:endParaRPr lang="en-US" sz="1050" dirty="0">
                <a:latin typeface="Roboto Light" charset="0"/>
                <a:ea typeface="Roboto Light" charset="0"/>
                <a:cs typeface="Roboto Light" charset="0"/>
              </a:endParaRPr>
            </a:p>
          </p:txBody>
        </p:sp>
        <p:sp>
          <p:nvSpPr>
            <p:cNvPr id="6" name="Right Arrow 5"/>
            <p:cNvSpPr/>
            <p:nvPr/>
          </p:nvSpPr>
          <p:spPr>
            <a:xfrm>
              <a:off x="4535066" y="3810744"/>
              <a:ext cx="5703216" cy="791034"/>
            </a:xfrm>
            <a:prstGeom prst="rightArrow">
              <a:avLst>
                <a:gd name="adj1" fmla="val 100000"/>
                <a:gd name="adj2" fmla="val 6551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70000"/>
                </a:lnSpc>
                <a:spcBef>
                  <a:spcPts val="600"/>
                </a:spcBef>
              </a:pPr>
              <a:endParaRPr lang="en-US" sz="1050" dirty="0">
                <a:latin typeface="Roboto Light" charset="0"/>
                <a:ea typeface="Roboto Light" charset="0"/>
                <a:cs typeface="Roboto Light" charset="0"/>
              </a:endParaRPr>
            </a:p>
          </p:txBody>
        </p:sp>
        <p:sp>
          <p:nvSpPr>
            <p:cNvPr id="7" name="Right Arrow 6"/>
            <p:cNvSpPr/>
            <p:nvPr/>
          </p:nvSpPr>
          <p:spPr>
            <a:xfrm>
              <a:off x="4535065" y="4633440"/>
              <a:ext cx="6242863" cy="791034"/>
            </a:xfrm>
            <a:prstGeom prst="rightArrow">
              <a:avLst>
                <a:gd name="adj1" fmla="val 100000"/>
                <a:gd name="adj2" fmla="val 65512"/>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70000"/>
                </a:lnSpc>
                <a:spcBef>
                  <a:spcPts val="600"/>
                </a:spcBef>
              </a:pPr>
              <a:endParaRPr lang="en-US" sz="1050" dirty="0">
                <a:latin typeface="Roboto Light" charset="0"/>
                <a:ea typeface="Roboto Light" charset="0"/>
                <a:cs typeface="Roboto Light" charset="0"/>
              </a:endParaRPr>
            </a:p>
          </p:txBody>
        </p:sp>
        <p:grpSp>
          <p:nvGrpSpPr>
            <p:cNvPr id="9" name="Group 8"/>
            <p:cNvGrpSpPr/>
            <p:nvPr/>
          </p:nvGrpSpPr>
          <p:grpSpPr>
            <a:xfrm>
              <a:off x="2426585" y="4092813"/>
              <a:ext cx="4103763" cy="2035321"/>
              <a:chOff x="2306664" y="3801533"/>
              <a:chExt cx="4103763" cy="2035321"/>
            </a:xfrm>
          </p:grpSpPr>
          <p:sp>
            <p:nvSpPr>
              <p:cNvPr id="10" name="Freeform 9"/>
              <p:cNvSpPr/>
              <p:nvPr/>
            </p:nvSpPr>
            <p:spPr bwMode="auto">
              <a:xfrm>
                <a:off x="2738187" y="3801533"/>
                <a:ext cx="3265636" cy="1358119"/>
              </a:xfrm>
              <a:custGeom>
                <a:avLst/>
                <a:gdLst>
                  <a:gd name="T0" fmla="*/ 0 w 3186"/>
                  <a:gd name="T1" fmla="*/ 620 h 1325"/>
                  <a:gd name="T2" fmla="*/ 1421 w 3186"/>
                  <a:gd name="T3" fmla="*/ 0 h 1325"/>
                  <a:gd name="T4" fmla="*/ 3186 w 3186"/>
                  <a:gd name="T5" fmla="*/ 580 h 1325"/>
                  <a:gd name="T6" fmla="*/ 1769 w 3186"/>
                  <a:gd name="T7" fmla="*/ 1325 h 1325"/>
                  <a:gd name="T8" fmla="*/ 0 w 3186"/>
                  <a:gd name="T9" fmla="*/ 620 h 1325"/>
                </a:gdLst>
                <a:ahLst/>
                <a:cxnLst>
                  <a:cxn ang="0">
                    <a:pos x="T0" y="T1"/>
                  </a:cxn>
                  <a:cxn ang="0">
                    <a:pos x="T2" y="T3"/>
                  </a:cxn>
                  <a:cxn ang="0">
                    <a:pos x="T4" y="T5"/>
                  </a:cxn>
                  <a:cxn ang="0">
                    <a:pos x="T6" y="T7"/>
                  </a:cxn>
                  <a:cxn ang="0">
                    <a:pos x="T8" y="T9"/>
                  </a:cxn>
                </a:cxnLst>
                <a:rect l="0" t="0" r="r" b="b"/>
                <a:pathLst>
                  <a:path w="3186" h="1325">
                    <a:moveTo>
                      <a:pt x="0" y="620"/>
                    </a:moveTo>
                    <a:lnTo>
                      <a:pt x="1421" y="0"/>
                    </a:lnTo>
                    <a:lnTo>
                      <a:pt x="3186" y="580"/>
                    </a:lnTo>
                    <a:lnTo>
                      <a:pt x="1769" y="1325"/>
                    </a:lnTo>
                    <a:lnTo>
                      <a:pt x="0" y="620"/>
                    </a:lnTo>
                    <a:close/>
                  </a:path>
                </a:pathLst>
              </a:custGeom>
              <a:solidFill>
                <a:schemeClr val="accent4">
                  <a:lumMod val="50000"/>
                </a:schemeClr>
              </a:solidFill>
              <a:ln>
                <a:noFill/>
              </a:ln>
            </p:spPr>
            <p:txBody>
              <a:bodyPr vert="horz" wrap="square" lIns="91440" tIns="45720" rIns="91440" bIns="45720" numCol="1" anchor="t" anchorCtr="0" compatLnSpc="1"/>
              <a:lstStyle/>
              <a:p>
                <a:endParaRPr lang="en-US" sz="1600" b="1" dirty="0">
                  <a:latin typeface="Roboto" panose="02000000000000000000" charset="0"/>
                  <a:ea typeface="Roboto" panose="02000000000000000000" charset="0"/>
                  <a:cs typeface="Roboto" panose="02000000000000000000" charset="0"/>
                </a:endParaRPr>
              </a:p>
            </p:txBody>
          </p:sp>
          <p:sp>
            <p:nvSpPr>
              <p:cNvPr id="11" name="Freeform 12"/>
              <p:cNvSpPr/>
              <p:nvPr/>
            </p:nvSpPr>
            <p:spPr bwMode="auto">
              <a:xfrm>
                <a:off x="4534685" y="4388535"/>
                <a:ext cx="1875742" cy="1448319"/>
              </a:xfrm>
              <a:custGeom>
                <a:avLst/>
                <a:gdLst>
                  <a:gd name="T0" fmla="*/ 1426 w 1830"/>
                  <a:gd name="T1" fmla="*/ 0 h 1413"/>
                  <a:gd name="T2" fmla="*/ 0 w 1830"/>
                  <a:gd name="T3" fmla="*/ 615 h 1413"/>
                  <a:gd name="T4" fmla="*/ 37 w 1830"/>
                  <a:gd name="T5" fmla="*/ 1413 h 1413"/>
                  <a:gd name="T6" fmla="*/ 1830 w 1830"/>
                  <a:gd name="T7" fmla="*/ 641 h 1413"/>
                  <a:gd name="T8" fmla="*/ 1426 w 1830"/>
                  <a:gd name="T9" fmla="*/ 0 h 1413"/>
                </a:gdLst>
                <a:ahLst/>
                <a:cxnLst>
                  <a:cxn ang="0">
                    <a:pos x="T0" y="T1"/>
                  </a:cxn>
                  <a:cxn ang="0">
                    <a:pos x="T2" y="T3"/>
                  </a:cxn>
                  <a:cxn ang="0">
                    <a:pos x="T4" y="T5"/>
                  </a:cxn>
                  <a:cxn ang="0">
                    <a:pos x="T6" y="T7"/>
                  </a:cxn>
                  <a:cxn ang="0">
                    <a:pos x="T8" y="T9"/>
                  </a:cxn>
                </a:cxnLst>
                <a:rect l="0" t="0" r="r" b="b"/>
                <a:pathLst>
                  <a:path w="1830" h="1413">
                    <a:moveTo>
                      <a:pt x="1426" y="0"/>
                    </a:moveTo>
                    <a:lnTo>
                      <a:pt x="0" y="615"/>
                    </a:lnTo>
                    <a:lnTo>
                      <a:pt x="37" y="1413"/>
                    </a:lnTo>
                    <a:lnTo>
                      <a:pt x="1830" y="641"/>
                    </a:lnTo>
                    <a:lnTo>
                      <a:pt x="1426" y="0"/>
                    </a:lnTo>
                    <a:close/>
                  </a:path>
                </a:pathLst>
              </a:custGeom>
              <a:solidFill>
                <a:schemeClr val="accent4"/>
              </a:solidFill>
              <a:ln>
                <a:noFill/>
              </a:ln>
            </p:spPr>
            <p:txBody>
              <a:bodyPr vert="horz" wrap="square" lIns="91440" tIns="45720" rIns="91440" bIns="45720" numCol="1" anchor="t" anchorCtr="0" compatLnSpc="1"/>
              <a:lstStyle/>
              <a:p>
                <a:endParaRPr lang="en-US" sz="1600" b="1" dirty="0">
                  <a:latin typeface="Roboto" panose="02000000000000000000" charset="0"/>
                  <a:ea typeface="Roboto" panose="02000000000000000000" charset="0"/>
                  <a:cs typeface="Roboto" panose="02000000000000000000" charset="0"/>
                </a:endParaRPr>
              </a:p>
            </p:txBody>
          </p:sp>
          <p:sp>
            <p:nvSpPr>
              <p:cNvPr id="12" name="Freeform 16"/>
              <p:cNvSpPr/>
              <p:nvPr/>
            </p:nvSpPr>
            <p:spPr bwMode="auto">
              <a:xfrm>
                <a:off x="2306664" y="4429535"/>
                <a:ext cx="2273440" cy="1407319"/>
              </a:xfrm>
              <a:custGeom>
                <a:avLst/>
                <a:gdLst>
                  <a:gd name="T0" fmla="*/ 2181 w 2218"/>
                  <a:gd name="T1" fmla="*/ 575 h 1373"/>
                  <a:gd name="T2" fmla="*/ 2218 w 2218"/>
                  <a:gd name="T3" fmla="*/ 1373 h 1373"/>
                  <a:gd name="T4" fmla="*/ 0 w 2218"/>
                  <a:gd name="T5" fmla="*/ 651 h 1373"/>
                  <a:gd name="T6" fmla="*/ 419 w 2218"/>
                  <a:gd name="T7" fmla="*/ 0 h 1373"/>
                  <a:gd name="T8" fmla="*/ 2181 w 2218"/>
                  <a:gd name="T9" fmla="*/ 575 h 1373"/>
                </a:gdLst>
                <a:ahLst/>
                <a:cxnLst>
                  <a:cxn ang="0">
                    <a:pos x="T0" y="T1"/>
                  </a:cxn>
                  <a:cxn ang="0">
                    <a:pos x="T2" y="T3"/>
                  </a:cxn>
                  <a:cxn ang="0">
                    <a:pos x="T4" y="T5"/>
                  </a:cxn>
                  <a:cxn ang="0">
                    <a:pos x="T6" y="T7"/>
                  </a:cxn>
                  <a:cxn ang="0">
                    <a:pos x="T8" y="T9"/>
                  </a:cxn>
                </a:cxnLst>
                <a:rect l="0" t="0" r="r" b="b"/>
                <a:pathLst>
                  <a:path w="2218" h="1373">
                    <a:moveTo>
                      <a:pt x="2181" y="575"/>
                    </a:moveTo>
                    <a:lnTo>
                      <a:pt x="2218" y="1373"/>
                    </a:lnTo>
                    <a:lnTo>
                      <a:pt x="0" y="651"/>
                    </a:lnTo>
                    <a:lnTo>
                      <a:pt x="419" y="0"/>
                    </a:lnTo>
                    <a:lnTo>
                      <a:pt x="2181" y="575"/>
                    </a:lnTo>
                    <a:close/>
                  </a:path>
                </a:pathLst>
              </a:custGeom>
              <a:solidFill>
                <a:schemeClr val="accent4">
                  <a:lumMod val="75000"/>
                </a:schemeClr>
              </a:solidFill>
              <a:ln>
                <a:noFill/>
              </a:ln>
            </p:spPr>
            <p:txBody>
              <a:bodyPr vert="horz" wrap="square" lIns="91440" tIns="45720" rIns="91440" bIns="45720" numCol="1" anchor="ctr" anchorCtr="0" compatLnSpc="1"/>
              <a:lstStyle/>
              <a:p>
                <a:pPr algn="ctr"/>
                <a:r>
                  <a:rPr lang="en-US" sz="3200" b="1" dirty="0">
                    <a:solidFill>
                      <a:srgbClr val="FFFFFF"/>
                    </a:solidFill>
                    <a:latin typeface="Roboto" panose="02000000000000000000" charset="0"/>
                    <a:ea typeface="Roboto" panose="02000000000000000000" charset="0"/>
                    <a:cs typeface="Roboto" panose="02000000000000000000" charset="0"/>
                  </a:rPr>
                  <a:t>04</a:t>
                </a:r>
              </a:p>
            </p:txBody>
          </p:sp>
        </p:grpSp>
        <p:grpSp>
          <p:nvGrpSpPr>
            <p:cNvPr id="13" name="Group 12"/>
            <p:cNvGrpSpPr/>
            <p:nvPr/>
          </p:nvGrpSpPr>
          <p:grpSpPr>
            <a:xfrm>
              <a:off x="2945233" y="3530090"/>
              <a:ext cx="3080817" cy="1605849"/>
              <a:chOff x="2825312" y="3238810"/>
              <a:chExt cx="3080817" cy="1605849"/>
            </a:xfrm>
          </p:grpSpPr>
          <p:sp>
            <p:nvSpPr>
              <p:cNvPr id="14" name="Freeform 10"/>
              <p:cNvSpPr/>
              <p:nvPr/>
            </p:nvSpPr>
            <p:spPr bwMode="auto">
              <a:xfrm>
                <a:off x="3249660" y="3238810"/>
                <a:ext cx="2251915" cy="797447"/>
              </a:xfrm>
              <a:custGeom>
                <a:avLst/>
                <a:gdLst>
                  <a:gd name="T0" fmla="*/ 0 w 2197"/>
                  <a:gd name="T1" fmla="*/ 383 h 778"/>
                  <a:gd name="T2" fmla="*/ 1005 w 2197"/>
                  <a:gd name="T3" fmla="*/ 0 h 778"/>
                  <a:gd name="T4" fmla="*/ 2197 w 2197"/>
                  <a:gd name="T5" fmla="*/ 355 h 778"/>
                  <a:gd name="T6" fmla="*/ 1213 w 2197"/>
                  <a:gd name="T7" fmla="*/ 778 h 778"/>
                  <a:gd name="T8" fmla="*/ 0 w 2197"/>
                  <a:gd name="T9" fmla="*/ 383 h 778"/>
                </a:gdLst>
                <a:ahLst/>
                <a:cxnLst>
                  <a:cxn ang="0">
                    <a:pos x="T0" y="T1"/>
                  </a:cxn>
                  <a:cxn ang="0">
                    <a:pos x="T2" y="T3"/>
                  </a:cxn>
                  <a:cxn ang="0">
                    <a:pos x="T4" y="T5"/>
                  </a:cxn>
                  <a:cxn ang="0">
                    <a:pos x="T6" y="T7"/>
                  </a:cxn>
                  <a:cxn ang="0">
                    <a:pos x="T8" y="T9"/>
                  </a:cxn>
                </a:cxnLst>
                <a:rect l="0" t="0" r="r" b="b"/>
                <a:pathLst>
                  <a:path w="2197" h="778">
                    <a:moveTo>
                      <a:pt x="0" y="383"/>
                    </a:moveTo>
                    <a:lnTo>
                      <a:pt x="1005" y="0"/>
                    </a:lnTo>
                    <a:lnTo>
                      <a:pt x="2197" y="355"/>
                    </a:lnTo>
                    <a:lnTo>
                      <a:pt x="1213" y="778"/>
                    </a:lnTo>
                    <a:lnTo>
                      <a:pt x="0" y="383"/>
                    </a:lnTo>
                    <a:close/>
                  </a:path>
                </a:pathLst>
              </a:custGeom>
              <a:solidFill>
                <a:schemeClr val="accent3">
                  <a:lumMod val="50000"/>
                </a:schemeClr>
              </a:solidFill>
              <a:ln>
                <a:noFill/>
              </a:ln>
            </p:spPr>
            <p:txBody>
              <a:bodyPr vert="horz" wrap="square" lIns="91440" tIns="45720" rIns="91440" bIns="45720" numCol="1" anchor="t" anchorCtr="0" compatLnSpc="1"/>
              <a:lstStyle/>
              <a:p>
                <a:endParaRPr lang="en-US" sz="1600" b="1" dirty="0">
                  <a:latin typeface="Roboto" panose="02000000000000000000" charset="0"/>
                  <a:ea typeface="Roboto" panose="02000000000000000000" charset="0"/>
                  <a:cs typeface="Roboto" panose="02000000000000000000" charset="0"/>
                </a:endParaRPr>
              </a:p>
            </p:txBody>
          </p:sp>
          <p:sp>
            <p:nvSpPr>
              <p:cNvPr id="15" name="Freeform 13"/>
              <p:cNvSpPr/>
              <p:nvPr/>
            </p:nvSpPr>
            <p:spPr bwMode="auto">
              <a:xfrm>
                <a:off x="4485485" y="3595189"/>
                <a:ext cx="1420644" cy="1249470"/>
              </a:xfrm>
              <a:custGeom>
                <a:avLst/>
                <a:gdLst>
                  <a:gd name="T0" fmla="*/ 984 w 1386"/>
                  <a:gd name="T1" fmla="*/ 0 h 1219"/>
                  <a:gd name="T2" fmla="*/ 0 w 1386"/>
                  <a:gd name="T3" fmla="*/ 423 h 1219"/>
                  <a:gd name="T4" fmla="*/ 38 w 1386"/>
                  <a:gd name="T5" fmla="*/ 1219 h 1219"/>
                  <a:gd name="T6" fmla="*/ 1386 w 1386"/>
                  <a:gd name="T7" fmla="*/ 636 h 1219"/>
                  <a:gd name="T8" fmla="*/ 984 w 1386"/>
                  <a:gd name="T9" fmla="*/ 0 h 1219"/>
                </a:gdLst>
                <a:ahLst/>
                <a:cxnLst>
                  <a:cxn ang="0">
                    <a:pos x="T0" y="T1"/>
                  </a:cxn>
                  <a:cxn ang="0">
                    <a:pos x="T2" y="T3"/>
                  </a:cxn>
                  <a:cxn ang="0">
                    <a:pos x="T4" y="T5"/>
                  </a:cxn>
                  <a:cxn ang="0">
                    <a:pos x="T6" y="T7"/>
                  </a:cxn>
                  <a:cxn ang="0">
                    <a:pos x="T8" y="T9"/>
                  </a:cxn>
                </a:cxnLst>
                <a:rect l="0" t="0" r="r" b="b"/>
                <a:pathLst>
                  <a:path w="1386" h="1219">
                    <a:moveTo>
                      <a:pt x="984" y="0"/>
                    </a:moveTo>
                    <a:lnTo>
                      <a:pt x="0" y="423"/>
                    </a:lnTo>
                    <a:lnTo>
                      <a:pt x="38" y="1219"/>
                    </a:lnTo>
                    <a:lnTo>
                      <a:pt x="1386" y="636"/>
                    </a:lnTo>
                    <a:lnTo>
                      <a:pt x="984" y="0"/>
                    </a:lnTo>
                    <a:close/>
                  </a:path>
                </a:pathLst>
              </a:custGeom>
              <a:solidFill>
                <a:schemeClr val="accent3"/>
              </a:solidFill>
              <a:ln>
                <a:noFill/>
              </a:ln>
            </p:spPr>
            <p:txBody>
              <a:bodyPr vert="horz" wrap="square" lIns="91440" tIns="45720" rIns="91440" bIns="45720" numCol="1" anchor="t" anchorCtr="0" compatLnSpc="1"/>
              <a:lstStyle/>
              <a:p>
                <a:endParaRPr lang="en-US" sz="1600" b="1" dirty="0">
                  <a:latin typeface="Roboto" panose="02000000000000000000" charset="0"/>
                  <a:ea typeface="Roboto" panose="02000000000000000000" charset="0"/>
                  <a:cs typeface="Roboto" panose="02000000000000000000" charset="0"/>
                </a:endParaRPr>
              </a:p>
            </p:txBody>
          </p:sp>
          <p:sp>
            <p:nvSpPr>
              <p:cNvPr id="16" name="Freeform 17"/>
              <p:cNvSpPr/>
              <p:nvPr/>
            </p:nvSpPr>
            <p:spPr bwMode="auto">
              <a:xfrm>
                <a:off x="2825312" y="3623888"/>
                <a:ext cx="1706618" cy="1220770"/>
              </a:xfrm>
              <a:custGeom>
                <a:avLst/>
                <a:gdLst>
                  <a:gd name="T0" fmla="*/ 1665 w 1665"/>
                  <a:gd name="T1" fmla="*/ 1191 h 1191"/>
                  <a:gd name="T2" fmla="*/ 1627 w 1665"/>
                  <a:gd name="T3" fmla="*/ 395 h 1191"/>
                  <a:gd name="T4" fmla="*/ 414 w 1665"/>
                  <a:gd name="T5" fmla="*/ 0 h 1191"/>
                  <a:gd name="T6" fmla="*/ 0 w 1665"/>
                  <a:gd name="T7" fmla="*/ 646 h 1191"/>
                  <a:gd name="T8" fmla="*/ 1665 w 1665"/>
                  <a:gd name="T9" fmla="*/ 1191 h 1191"/>
                </a:gdLst>
                <a:ahLst/>
                <a:cxnLst>
                  <a:cxn ang="0">
                    <a:pos x="T0" y="T1"/>
                  </a:cxn>
                  <a:cxn ang="0">
                    <a:pos x="T2" y="T3"/>
                  </a:cxn>
                  <a:cxn ang="0">
                    <a:pos x="T4" y="T5"/>
                  </a:cxn>
                  <a:cxn ang="0">
                    <a:pos x="T6" y="T7"/>
                  </a:cxn>
                  <a:cxn ang="0">
                    <a:pos x="T8" y="T9"/>
                  </a:cxn>
                </a:cxnLst>
                <a:rect l="0" t="0" r="r" b="b"/>
                <a:pathLst>
                  <a:path w="1665" h="1191">
                    <a:moveTo>
                      <a:pt x="1665" y="1191"/>
                    </a:moveTo>
                    <a:lnTo>
                      <a:pt x="1627" y="395"/>
                    </a:lnTo>
                    <a:lnTo>
                      <a:pt x="414" y="0"/>
                    </a:lnTo>
                    <a:lnTo>
                      <a:pt x="0" y="646"/>
                    </a:lnTo>
                    <a:lnTo>
                      <a:pt x="1665" y="1191"/>
                    </a:lnTo>
                    <a:close/>
                  </a:path>
                </a:pathLst>
              </a:custGeom>
              <a:solidFill>
                <a:schemeClr val="accent3">
                  <a:lumMod val="75000"/>
                </a:schemeClr>
              </a:solidFill>
              <a:ln>
                <a:noFill/>
              </a:ln>
            </p:spPr>
            <p:txBody>
              <a:bodyPr vert="horz" wrap="square" lIns="91440" tIns="45720" rIns="91440" bIns="45720" numCol="1" anchor="ctr" anchorCtr="0" compatLnSpc="1"/>
              <a:lstStyle/>
              <a:p>
                <a:pPr algn="ctr"/>
                <a:r>
                  <a:rPr lang="en-US" sz="2400" b="1" dirty="0">
                    <a:solidFill>
                      <a:srgbClr val="FFFFFF"/>
                    </a:solidFill>
                    <a:latin typeface="Roboto" panose="02000000000000000000" charset="0"/>
                    <a:ea typeface="Roboto" panose="02000000000000000000" charset="0"/>
                    <a:cs typeface="Roboto" panose="02000000000000000000" charset="0"/>
                  </a:rPr>
                  <a:t>03</a:t>
                </a:r>
              </a:p>
            </p:txBody>
          </p:sp>
        </p:grpSp>
        <p:grpSp>
          <p:nvGrpSpPr>
            <p:cNvPr id="17" name="Group 16"/>
            <p:cNvGrpSpPr/>
            <p:nvPr/>
          </p:nvGrpSpPr>
          <p:grpSpPr>
            <a:xfrm>
              <a:off x="3466956" y="2881973"/>
              <a:ext cx="2050696" cy="1256645"/>
              <a:chOff x="3347035" y="2590693"/>
              <a:chExt cx="2050696" cy="1256645"/>
            </a:xfrm>
          </p:grpSpPr>
          <p:sp>
            <p:nvSpPr>
              <p:cNvPr id="18" name="Freeform 11"/>
              <p:cNvSpPr/>
              <p:nvPr/>
            </p:nvSpPr>
            <p:spPr bwMode="auto">
              <a:xfrm>
                <a:off x="3775483" y="2590693"/>
                <a:ext cx="1216670" cy="523773"/>
              </a:xfrm>
              <a:custGeom>
                <a:avLst/>
                <a:gdLst>
                  <a:gd name="T0" fmla="*/ 0 w 1187"/>
                  <a:gd name="T1" fmla="*/ 206 h 511"/>
                  <a:gd name="T2" fmla="*/ 513 w 1187"/>
                  <a:gd name="T3" fmla="*/ 0 h 511"/>
                  <a:gd name="T4" fmla="*/ 1187 w 1187"/>
                  <a:gd name="T5" fmla="*/ 194 h 511"/>
                  <a:gd name="T6" fmla="*/ 662 w 1187"/>
                  <a:gd name="T7" fmla="*/ 511 h 511"/>
                  <a:gd name="T8" fmla="*/ 0 w 1187"/>
                  <a:gd name="T9" fmla="*/ 206 h 511"/>
                </a:gdLst>
                <a:ahLst/>
                <a:cxnLst>
                  <a:cxn ang="0">
                    <a:pos x="T0" y="T1"/>
                  </a:cxn>
                  <a:cxn ang="0">
                    <a:pos x="T2" y="T3"/>
                  </a:cxn>
                  <a:cxn ang="0">
                    <a:pos x="T4" y="T5"/>
                  </a:cxn>
                  <a:cxn ang="0">
                    <a:pos x="T6" y="T7"/>
                  </a:cxn>
                  <a:cxn ang="0">
                    <a:pos x="T8" y="T9"/>
                  </a:cxn>
                </a:cxnLst>
                <a:rect l="0" t="0" r="r" b="b"/>
                <a:pathLst>
                  <a:path w="1187" h="511">
                    <a:moveTo>
                      <a:pt x="0" y="206"/>
                    </a:moveTo>
                    <a:lnTo>
                      <a:pt x="513" y="0"/>
                    </a:lnTo>
                    <a:lnTo>
                      <a:pt x="1187" y="194"/>
                    </a:lnTo>
                    <a:lnTo>
                      <a:pt x="662" y="511"/>
                    </a:lnTo>
                    <a:lnTo>
                      <a:pt x="0" y="206"/>
                    </a:lnTo>
                    <a:close/>
                  </a:path>
                </a:pathLst>
              </a:custGeom>
              <a:solidFill>
                <a:schemeClr val="accent2">
                  <a:lumMod val="50000"/>
                </a:schemeClr>
              </a:solidFill>
              <a:ln>
                <a:noFill/>
              </a:ln>
            </p:spPr>
            <p:txBody>
              <a:bodyPr vert="horz" wrap="square" lIns="91440" tIns="45720" rIns="91440" bIns="45720" numCol="1" anchor="t" anchorCtr="0" compatLnSpc="1"/>
              <a:lstStyle/>
              <a:p>
                <a:endParaRPr lang="en-US" sz="1600" b="1" dirty="0">
                  <a:latin typeface="Roboto" panose="02000000000000000000" charset="0"/>
                  <a:ea typeface="Roboto" panose="02000000000000000000" charset="0"/>
                  <a:cs typeface="Roboto" panose="02000000000000000000" charset="0"/>
                </a:endParaRPr>
              </a:p>
            </p:txBody>
          </p:sp>
          <p:sp>
            <p:nvSpPr>
              <p:cNvPr id="19" name="Freeform 14"/>
              <p:cNvSpPr/>
              <p:nvPr/>
            </p:nvSpPr>
            <p:spPr bwMode="auto">
              <a:xfrm>
                <a:off x="4439360" y="2789542"/>
                <a:ext cx="958371" cy="1057796"/>
              </a:xfrm>
              <a:custGeom>
                <a:avLst/>
                <a:gdLst>
                  <a:gd name="T0" fmla="*/ 532 w 935"/>
                  <a:gd name="T1" fmla="*/ 0 h 1032"/>
                  <a:gd name="T2" fmla="*/ 0 w 935"/>
                  <a:gd name="T3" fmla="*/ 230 h 1032"/>
                  <a:gd name="T4" fmla="*/ 38 w 935"/>
                  <a:gd name="T5" fmla="*/ 1032 h 1032"/>
                  <a:gd name="T6" fmla="*/ 935 w 935"/>
                  <a:gd name="T7" fmla="*/ 646 h 1032"/>
                  <a:gd name="T8" fmla="*/ 532 w 935"/>
                  <a:gd name="T9" fmla="*/ 0 h 1032"/>
                </a:gdLst>
                <a:ahLst/>
                <a:cxnLst>
                  <a:cxn ang="0">
                    <a:pos x="T0" y="T1"/>
                  </a:cxn>
                  <a:cxn ang="0">
                    <a:pos x="T2" y="T3"/>
                  </a:cxn>
                  <a:cxn ang="0">
                    <a:pos x="T4" y="T5"/>
                  </a:cxn>
                  <a:cxn ang="0">
                    <a:pos x="T6" y="T7"/>
                  </a:cxn>
                  <a:cxn ang="0">
                    <a:pos x="T8" y="T9"/>
                  </a:cxn>
                </a:cxnLst>
                <a:rect l="0" t="0" r="r" b="b"/>
                <a:pathLst>
                  <a:path w="935" h="1032">
                    <a:moveTo>
                      <a:pt x="532" y="0"/>
                    </a:moveTo>
                    <a:lnTo>
                      <a:pt x="0" y="230"/>
                    </a:lnTo>
                    <a:lnTo>
                      <a:pt x="38" y="1032"/>
                    </a:lnTo>
                    <a:lnTo>
                      <a:pt x="935" y="646"/>
                    </a:lnTo>
                    <a:lnTo>
                      <a:pt x="532" y="0"/>
                    </a:lnTo>
                    <a:close/>
                  </a:path>
                </a:pathLst>
              </a:custGeom>
              <a:solidFill>
                <a:schemeClr val="accent2"/>
              </a:solidFill>
              <a:ln>
                <a:noFill/>
              </a:ln>
            </p:spPr>
            <p:txBody>
              <a:bodyPr vert="horz" wrap="square" lIns="91440" tIns="45720" rIns="91440" bIns="45720" numCol="1" anchor="t" anchorCtr="0" compatLnSpc="1"/>
              <a:lstStyle/>
              <a:p>
                <a:endParaRPr lang="en-US" sz="1600" b="1" dirty="0">
                  <a:latin typeface="Roboto" panose="02000000000000000000" charset="0"/>
                  <a:ea typeface="Roboto" panose="02000000000000000000" charset="0"/>
                  <a:cs typeface="Roboto" panose="02000000000000000000" charset="0"/>
                </a:endParaRPr>
              </a:p>
            </p:txBody>
          </p:sp>
          <p:sp>
            <p:nvSpPr>
              <p:cNvPr id="20" name="Freeform 18"/>
              <p:cNvSpPr/>
              <p:nvPr/>
            </p:nvSpPr>
            <p:spPr bwMode="auto">
              <a:xfrm>
                <a:off x="3347035" y="2801842"/>
                <a:ext cx="1138770" cy="1045496"/>
              </a:xfrm>
              <a:custGeom>
                <a:avLst/>
                <a:gdLst>
                  <a:gd name="T0" fmla="*/ 1111 w 1111"/>
                  <a:gd name="T1" fmla="*/ 1020 h 1020"/>
                  <a:gd name="T2" fmla="*/ 1076 w 1111"/>
                  <a:gd name="T3" fmla="*/ 215 h 1020"/>
                  <a:gd name="T4" fmla="*/ 418 w 1111"/>
                  <a:gd name="T5" fmla="*/ 0 h 1020"/>
                  <a:gd name="T6" fmla="*/ 0 w 1111"/>
                  <a:gd name="T7" fmla="*/ 655 h 1020"/>
                  <a:gd name="T8" fmla="*/ 1111 w 1111"/>
                  <a:gd name="T9" fmla="*/ 1020 h 1020"/>
                </a:gdLst>
                <a:ahLst/>
                <a:cxnLst>
                  <a:cxn ang="0">
                    <a:pos x="T0" y="T1"/>
                  </a:cxn>
                  <a:cxn ang="0">
                    <a:pos x="T2" y="T3"/>
                  </a:cxn>
                  <a:cxn ang="0">
                    <a:pos x="T4" y="T5"/>
                  </a:cxn>
                  <a:cxn ang="0">
                    <a:pos x="T6" y="T7"/>
                  </a:cxn>
                  <a:cxn ang="0">
                    <a:pos x="T8" y="T9"/>
                  </a:cxn>
                </a:cxnLst>
                <a:rect l="0" t="0" r="r" b="b"/>
                <a:pathLst>
                  <a:path w="1111" h="1020">
                    <a:moveTo>
                      <a:pt x="1111" y="1020"/>
                    </a:moveTo>
                    <a:lnTo>
                      <a:pt x="1076" y="215"/>
                    </a:lnTo>
                    <a:lnTo>
                      <a:pt x="418" y="0"/>
                    </a:lnTo>
                    <a:lnTo>
                      <a:pt x="0" y="655"/>
                    </a:lnTo>
                    <a:lnTo>
                      <a:pt x="1111" y="1020"/>
                    </a:lnTo>
                    <a:close/>
                  </a:path>
                </a:pathLst>
              </a:custGeom>
              <a:solidFill>
                <a:schemeClr val="accent2">
                  <a:lumMod val="75000"/>
                </a:schemeClr>
              </a:solidFill>
              <a:ln>
                <a:noFill/>
              </a:ln>
            </p:spPr>
            <p:txBody>
              <a:bodyPr vert="horz" wrap="square" lIns="91440" tIns="45720" rIns="91440" bIns="45720" numCol="1" anchor="ctr" anchorCtr="0" compatLnSpc="1"/>
              <a:lstStyle/>
              <a:p>
                <a:pPr algn="ctr"/>
                <a:r>
                  <a:rPr lang="en-US" sz="2000" b="1" dirty="0">
                    <a:solidFill>
                      <a:srgbClr val="FFFFFF"/>
                    </a:solidFill>
                    <a:latin typeface="Roboto" panose="02000000000000000000" charset="0"/>
                    <a:ea typeface="Roboto" panose="02000000000000000000" charset="0"/>
                    <a:cs typeface="Roboto" panose="02000000000000000000" charset="0"/>
                  </a:rPr>
                  <a:t>02</a:t>
                </a:r>
              </a:p>
            </p:txBody>
          </p:sp>
        </p:grpSp>
        <p:grpSp>
          <p:nvGrpSpPr>
            <p:cNvPr id="21" name="Group 20"/>
            <p:cNvGrpSpPr/>
            <p:nvPr/>
          </p:nvGrpSpPr>
          <p:grpSpPr>
            <a:xfrm>
              <a:off x="3989703" y="2129626"/>
              <a:ext cx="1020576" cy="1002446"/>
              <a:chOff x="3869782" y="1838346"/>
              <a:chExt cx="1020576" cy="1002446"/>
            </a:xfrm>
          </p:grpSpPr>
          <p:sp>
            <p:nvSpPr>
              <p:cNvPr id="22" name="Freeform 15"/>
              <p:cNvSpPr/>
              <p:nvPr/>
            </p:nvSpPr>
            <p:spPr bwMode="auto">
              <a:xfrm>
                <a:off x="4384010" y="1838346"/>
                <a:ext cx="506348" cy="1002446"/>
              </a:xfrm>
              <a:custGeom>
                <a:avLst/>
                <a:gdLst>
                  <a:gd name="T0" fmla="*/ 0 w 494"/>
                  <a:gd name="T1" fmla="*/ 0 h 978"/>
                  <a:gd name="T2" fmla="*/ 45 w 494"/>
                  <a:gd name="T3" fmla="*/ 978 h 978"/>
                  <a:gd name="T4" fmla="*/ 494 w 494"/>
                  <a:gd name="T5" fmla="*/ 784 h 978"/>
                  <a:gd name="T6" fmla="*/ 0 w 494"/>
                  <a:gd name="T7" fmla="*/ 0 h 978"/>
                </a:gdLst>
                <a:ahLst/>
                <a:cxnLst>
                  <a:cxn ang="0">
                    <a:pos x="T0" y="T1"/>
                  </a:cxn>
                  <a:cxn ang="0">
                    <a:pos x="T2" y="T3"/>
                  </a:cxn>
                  <a:cxn ang="0">
                    <a:pos x="T4" y="T5"/>
                  </a:cxn>
                  <a:cxn ang="0">
                    <a:pos x="T6" y="T7"/>
                  </a:cxn>
                </a:cxnLst>
                <a:rect l="0" t="0" r="r" b="b"/>
                <a:pathLst>
                  <a:path w="494" h="978">
                    <a:moveTo>
                      <a:pt x="0" y="0"/>
                    </a:moveTo>
                    <a:lnTo>
                      <a:pt x="45" y="978"/>
                    </a:lnTo>
                    <a:lnTo>
                      <a:pt x="494" y="784"/>
                    </a:lnTo>
                    <a:lnTo>
                      <a:pt x="0" y="0"/>
                    </a:lnTo>
                    <a:close/>
                  </a:path>
                </a:pathLst>
              </a:custGeom>
              <a:solidFill>
                <a:schemeClr val="accent1"/>
              </a:solidFill>
              <a:ln>
                <a:noFill/>
              </a:ln>
            </p:spPr>
            <p:txBody>
              <a:bodyPr vert="horz" wrap="square" lIns="91440" tIns="45720" rIns="91440" bIns="45720" numCol="1" anchor="t" anchorCtr="0" compatLnSpc="1"/>
              <a:lstStyle/>
              <a:p>
                <a:endParaRPr lang="en-US" sz="1600" b="1" dirty="0">
                  <a:latin typeface="Roboto" panose="02000000000000000000" charset="0"/>
                  <a:ea typeface="Roboto" panose="02000000000000000000" charset="0"/>
                  <a:cs typeface="Roboto" panose="02000000000000000000" charset="0"/>
                </a:endParaRPr>
              </a:p>
            </p:txBody>
          </p:sp>
          <p:sp>
            <p:nvSpPr>
              <p:cNvPr id="23" name="Freeform 19"/>
              <p:cNvSpPr/>
              <p:nvPr/>
            </p:nvSpPr>
            <p:spPr bwMode="auto">
              <a:xfrm>
                <a:off x="3869782" y="1838346"/>
                <a:ext cx="567848" cy="999371"/>
              </a:xfrm>
              <a:custGeom>
                <a:avLst/>
                <a:gdLst>
                  <a:gd name="T0" fmla="*/ 554 w 554"/>
                  <a:gd name="T1" fmla="*/ 975 h 975"/>
                  <a:gd name="T2" fmla="*/ 0 w 554"/>
                  <a:gd name="T3" fmla="*/ 793 h 975"/>
                  <a:gd name="T4" fmla="*/ 509 w 554"/>
                  <a:gd name="T5" fmla="*/ 0 h 975"/>
                  <a:gd name="T6" fmla="*/ 554 w 554"/>
                  <a:gd name="T7" fmla="*/ 975 h 975"/>
                </a:gdLst>
                <a:ahLst/>
                <a:cxnLst>
                  <a:cxn ang="0">
                    <a:pos x="T0" y="T1"/>
                  </a:cxn>
                  <a:cxn ang="0">
                    <a:pos x="T2" y="T3"/>
                  </a:cxn>
                  <a:cxn ang="0">
                    <a:pos x="T4" y="T5"/>
                  </a:cxn>
                  <a:cxn ang="0">
                    <a:pos x="T6" y="T7"/>
                  </a:cxn>
                </a:cxnLst>
                <a:rect l="0" t="0" r="r" b="b"/>
                <a:pathLst>
                  <a:path w="554" h="975">
                    <a:moveTo>
                      <a:pt x="554" y="975"/>
                    </a:moveTo>
                    <a:lnTo>
                      <a:pt x="0" y="793"/>
                    </a:lnTo>
                    <a:lnTo>
                      <a:pt x="509" y="0"/>
                    </a:lnTo>
                    <a:lnTo>
                      <a:pt x="554" y="975"/>
                    </a:lnTo>
                    <a:close/>
                  </a:path>
                </a:pathLst>
              </a:custGeom>
              <a:solidFill>
                <a:schemeClr val="accent1">
                  <a:lumMod val="75000"/>
                </a:schemeClr>
              </a:solidFill>
              <a:ln>
                <a:noFill/>
              </a:ln>
            </p:spPr>
            <p:txBody>
              <a:bodyPr vert="horz" wrap="square" lIns="91440" tIns="91440" rIns="0" bIns="182880" numCol="1" anchor="b" anchorCtr="0" compatLnSpc="1"/>
              <a:lstStyle/>
              <a:p>
                <a:pPr algn="ctr"/>
                <a:r>
                  <a:rPr lang="en-US" sz="1600" b="1" dirty="0">
                    <a:solidFill>
                      <a:srgbClr val="FFFFFF"/>
                    </a:solidFill>
                    <a:latin typeface="Roboto" panose="02000000000000000000" charset="0"/>
                    <a:ea typeface="Roboto" panose="02000000000000000000" charset="0"/>
                    <a:cs typeface="Roboto" panose="02000000000000000000" charset="0"/>
                  </a:rPr>
                  <a:t>01</a:t>
                </a:r>
              </a:p>
            </p:txBody>
          </p:sp>
        </p:grpSp>
        <p:grpSp>
          <p:nvGrpSpPr>
            <p:cNvPr id="27" name="组合 26"/>
            <p:cNvGrpSpPr/>
            <p:nvPr/>
          </p:nvGrpSpPr>
          <p:grpSpPr>
            <a:xfrm>
              <a:off x="5033918" y="2274131"/>
              <a:ext cx="3867805" cy="765199"/>
              <a:chOff x="5052675" y="2203024"/>
              <a:chExt cx="3867805" cy="765199"/>
            </a:xfrm>
          </p:grpSpPr>
          <p:sp>
            <p:nvSpPr>
              <p:cNvPr id="25" name="TextBox 13"/>
              <p:cNvSpPr txBox="1"/>
              <p:nvPr/>
            </p:nvSpPr>
            <p:spPr>
              <a:xfrm>
                <a:off x="5052675" y="2203024"/>
                <a:ext cx="2146495"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项目的工程化</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3"/>
              <p:cNvSpPr txBox="1"/>
              <p:nvPr/>
            </p:nvSpPr>
            <p:spPr>
              <a:xfrm>
                <a:off x="5052675" y="2525025"/>
                <a:ext cx="3867805"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依托于</a:t>
                </a:r>
                <a:r>
                  <a:rPr lang="en-US" altLang="zh-CN" sz="1200" dirty="0" err="1" smtClean="0">
                    <a:solidFill>
                      <a:srgbClr val="FFFFFF"/>
                    </a:solidFill>
                    <a:latin typeface="Arial" panose="020B0604020202020204" pitchFamily="34" charset="0"/>
                    <a:ea typeface="微软雅黑" panose="020B0503020204020204" pitchFamily="34" charset="-122"/>
                    <a:sym typeface="Arial" panose="020B0604020202020204" pitchFamily="34" charset="0"/>
                  </a:rPr>
                  <a:t>webpack</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实现项目工程化，以模块的方式组织项目，方便了多人开发</a:t>
                </a:r>
                <a:endParaRPr lang="en-US" altLang="zh-CN" sz="12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8" name="组合 27"/>
            <p:cNvGrpSpPr/>
            <p:nvPr/>
          </p:nvGrpSpPr>
          <p:grpSpPr>
            <a:xfrm>
              <a:off x="5478947" y="3116684"/>
              <a:ext cx="3867805" cy="543600"/>
              <a:chOff x="5052675" y="2203024"/>
              <a:chExt cx="3867805" cy="543600"/>
            </a:xfrm>
          </p:grpSpPr>
          <p:sp>
            <p:nvSpPr>
              <p:cNvPr id="29" name="TextBox 13"/>
              <p:cNvSpPr txBox="1"/>
              <p:nvPr/>
            </p:nvSpPr>
            <p:spPr>
              <a:xfrm>
                <a:off x="5052675" y="2203024"/>
                <a:ext cx="2146495"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灵活的权限配置</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3"/>
              <p:cNvSpPr txBox="1"/>
              <p:nvPr/>
            </p:nvSpPr>
            <p:spPr>
              <a:xfrm>
                <a:off x="5052675" y="2525025"/>
                <a:ext cx="3867805"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权限的可配置化支持菜单权限，按钮级别权限，数据权限</a:t>
                </a:r>
                <a:endParaRPr lang="en-US" altLang="zh-CN" sz="12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p:cNvGrpSpPr/>
            <p:nvPr/>
          </p:nvGrpSpPr>
          <p:grpSpPr>
            <a:xfrm>
              <a:off x="5970269" y="3929972"/>
              <a:ext cx="3867805" cy="543600"/>
              <a:chOff x="5052675" y="2203024"/>
              <a:chExt cx="3867805" cy="543600"/>
            </a:xfrm>
          </p:grpSpPr>
          <p:sp>
            <p:nvSpPr>
              <p:cNvPr id="32" name="TextBox 13"/>
              <p:cNvSpPr txBox="1"/>
              <p:nvPr/>
            </p:nvSpPr>
            <p:spPr>
              <a:xfrm>
                <a:off x="5052675" y="2203024"/>
                <a:ext cx="2146495" cy="26827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组件化方式开发</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3"/>
              <p:cNvSpPr txBox="1"/>
              <p:nvPr/>
            </p:nvSpPr>
            <p:spPr>
              <a:xfrm>
                <a:off x="5052675" y="2525025"/>
                <a:ext cx="3867805"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项目的业务以组件的形式维护，组件使用懒加载</a:t>
                </a:r>
                <a:endParaRPr lang="en-US" altLang="zh-CN" sz="12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 name="组合 33"/>
            <p:cNvGrpSpPr/>
            <p:nvPr/>
          </p:nvGrpSpPr>
          <p:grpSpPr>
            <a:xfrm>
              <a:off x="6478930" y="4757157"/>
              <a:ext cx="3867805" cy="765199"/>
              <a:chOff x="5052675" y="2203024"/>
              <a:chExt cx="3867805" cy="765199"/>
            </a:xfrm>
          </p:grpSpPr>
          <p:sp>
            <p:nvSpPr>
              <p:cNvPr id="35" name="TextBox 13"/>
              <p:cNvSpPr txBox="1"/>
              <p:nvPr/>
            </p:nvSpPr>
            <p:spPr>
              <a:xfrm>
                <a:off x="5052675" y="2203024"/>
                <a:ext cx="2146495" cy="26827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rPr>
                  <a:t>登录状态维护</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13"/>
              <p:cNvSpPr txBox="1"/>
              <p:nvPr/>
            </p:nvSpPr>
            <p:spPr>
              <a:xfrm>
                <a:off x="5052675" y="2525025"/>
                <a:ext cx="3867805"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抛弃本地</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cookie</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存储方式，使用</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Http</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请求头的</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cookie</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进行维护</a:t>
                </a:r>
                <a:endParaRPr lang="en-US" altLang="zh-CN" sz="12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38" name="组合 37"/>
          <p:cNvGrpSpPr/>
          <p:nvPr/>
        </p:nvGrpSpPr>
        <p:grpSpPr>
          <a:xfrm>
            <a:off x="0" y="424330"/>
            <a:ext cx="3588680" cy="741496"/>
            <a:chOff x="-16256" y="243840"/>
            <a:chExt cx="3588680" cy="741496"/>
          </a:xfrm>
        </p:grpSpPr>
        <p:sp>
          <p:nvSpPr>
            <p:cNvPr id="39"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0" name="组合 39"/>
            <p:cNvGrpSpPr/>
            <p:nvPr/>
          </p:nvGrpSpPr>
          <p:grpSpPr>
            <a:xfrm>
              <a:off x="-16256" y="243840"/>
              <a:ext cx="3236976" cy="597408"/>
              <a:chOff x="-16256" y="243840"/>
              <a:chExt cx="3236976" cy="597408"/>
            </a:xfrm>
          </p:grpSpPr>
          <p:sp>
            <p:nvSpPr>
              <p:cNvPr id="41"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2" name="文本框 41"/>
              <p:cNvSpPr txBox="1"/>
              <p:nvPr/>
            </p:nvSpPr>
            <p:spPr>
              <a:xfrm>
                <a:off x="-16256" y="359294"/>
                <a:ext cx="2928112" cy="461665"/>
              </a:xfrm>
              <a:prstGeom prst="rect">
                <a:avLst/>
              </a:prstGeom>
              <a:noFill/>
            </p:spPr>
            <p:txBody>
              <a:bodyPr wrap="square" rtlCol="0">
                <a:spAutoFit/>
              </a:bodyPr>
              <a:lstStyle/>
              <a:p>
                <a:pPr lvl="0" algn="ctr">
                  <a:defRPr/>
                </a:pPr>
                <a:r>
                  <a:rPr lang="zh-CN" altLang="en-US" sz="2400" b="1" dirty="0" smtClean="0">
                    <a:solidFill>
                      <a:prstClr val="white"/>
                    </a:solidFill>
                    <a:latin typeface="微软雅黑" panose="020B0503020204020204" pitchFamily="34" charset="-122"/>
                    <a:ea typeface="微软雅黑" panose="020B0503020204020204" pitchFamily="34" charset="-122"/>
                  </a:rPr>
                  <a:t>运营管理后台</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grpSp>
      </p:grpSp>
      <p:sp>
        <p:nvSpPr>
          <p:cNvPr id="24" name="TextBox 23"/>
          <p:cNvSpPr txBox="1"/>
          <p:nvPr/>
        </p:nvSpPr>
        <p:spPr>
          <a:xfrm>
            <a:off x="4527662" y="491280"/>
            <a:ext cx="2446879" cy="461665"/>
          </a:xfrm>
          <a:prstGeom prst="rect">
            <a:avLst/>
          </a:prstGeom>
          <a:noFill/>
        </p:spPr>
        <p:txBody>
          <a:bodyPr wrap="square" rtlCol="0">
            <a:spAutoFit/>
          </a:bodyPr>
          <a:lstStyle/>
          <a:p>
            <a:pPr algn="ctr"/>
            <a:r>
              <a:rPr lang="zh-CN" altLang="en-US" sz="2400" dirty="0" smtClean="0">
                <a:solidFill>
                  <a:schemeClr val="bg1"/>
                </a:solidFill>
              </a:rPr>
              <a:t>主要项目介绍</a:t>
            </a:r>
            <a:endParaRPr lang="en-US" sz="24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5"/>
          <p:cNvSpPr>
            <a:spLocks noChangeArrowheads="1"/>
          </p:cNvSpPr>
          <p:nvPr/>
        </p:nvSpPr>
        <p:spPr bwMode="auto">
          <a:xfrm>
            <a:off x="5470311" y="5250681"/>
            <a:ext cx="1027113" cy="1023938"/>
          </a:xfrm>
          <a:prstGeom prst="ellipse">
            <a:avLst/>
          </a:prstGeom>
          <a:solidFill>
            <a:schemeClr val="accent5"/>
          </a:solidFill>
          <a:ln>
            <a:noFill/>
          </a:ln>
        </p:spPr>
        <p:txBody>
          <a:bodyPr vert="horz" wrap="square" lIns="91440" tIns="45720" rIns="91440" bIns="45720" numCol="1" anchor="ctr" anchorCtr="0" compatLnSpc="1"/>
          <a:lstStyle/>
          <a:p>
            <a:pPr algn="ctr"/>
            <a:r>
              <a:rPr lang="en-US" sz="3200" dirty="0">
                <a:solidFill>
                  <a:schemeClr val="bg1"/>
                </a:solidFill>
                <a:latin typeface="Source Sans Pro" charset="0"/>
              </a:rPr>
              <a:t>E</a:t>
            </a:r>
          </a:p>
        </p:txBody>
      </p:sp>
      <p:sp>
        <p:nvSpPr>
          <p:cNvPr id="8" name="Freeform 6"/>
          <p:cNvSpPr/>
          <p:nvPr/>
        </p:nvSpPr>
        <p:spPr bwMode="auto">
          <a:xfrm>
            <a:off x="5489361" y="2368224"/>
            <a:ext cx="989013" cy="1028700"/>
          </a:xfrm>
          <a:custGeom>
            <a:avLst/>
            <a:gdLst>
              <a:gd name="T0" fmla="*/ 561 w 584"/>
              <a:gd name="T1" fmla="*/ 521 h 609"/>
              <a:gd name="T2" fmla="*/ 569 w 584"/>
              <a:gd name="T3" fmla="*/ 460 h 609"/>
              <a:gd name="T4" fmla="*/ 584 w 584"/>
              <a:gd name="T5" fmla="*/ 287 h 609"/>
              <a:gd name="T6" fmla="*/ 584 w 584"/>
              <a:gd name="T7" fmla="*/ 0 h 609"/>
              <a:gd name="T8" fmla="*/ 0 w 584"/>
              <a:gd name="T9" fmla="*/ 8 h 609"/>
              <a:gd name="T10" fmla="*/ 0 w 584"/>
              <a:gd name="T11" fmla="*/ 287 h 609"/>
              <a:gd name="T12" fmla="*/ 14 w 584"/>
              <a:gd name="T13" fmla="*/ 460 h 609"/>
              <a:gd name="T14" fmla="*/ 28 w 584"/>
              <a:gd name="T15" fmla="*/ 562 h 609"/>
              <a:gd name="T16" fmla="*/ 561 w 584"/>
              <a:gd name="T17" fmla="*/ 52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609">
                <a:moveTo>
                  <a:pt x="561" y="521"/>
                </a:moveTo>
                <a:cubicBezTo>
                  <a:pt x="569" y="460"/>
                  <a:pt x="569" y="460"/>
                  <a:pt x="569" y="460"/>
                </a:cubicBezTo>
                <a:cubicBezTo>
                  <a:pt x="576" y="401"/>
                  <a:pt x="584" y="342"/>
                  <a:pt x="584" y="287"/>
                </a:cubicBezTo>
                <a:cubicBezTo>
                  <a:pt x="584" y="0"/>
                  <a:pt x="584" y="0"/>
                  <a:pt x="584" y="0"/>
                </a:cubicBezTo>
                <a:cubicBezTo>
                  <a:pt x="333" y="110"/>
                  <a:pt x="135" y="77"/>
                  <a:pt x="0" y="8"/>
                </a:cubicBezTo>
                <a:cubicBezTo>
                  <a:pt x="0" y="287"/>
                  <a:pt x="0" y="287"/>
                  <a:pt x="0" y="287"/>
                </a:cubicBezTo>
                <a:cubicBezTo>
                  <a:pt x="0" y="342"/>
                  <a:pt x="7" y="401"/>
                  <a:pt x="14" y="460"/>
                </a:cubicBezTo>
                <a:cubicBezTo>
                  <a:pt x="28" y="562"/>
                  <a:pt x="28" y="562"/>
                  <a:pt x="28" y="562"/>
                </a:cubicBezTo>
                <a:cubicBezTo>
                  <a:pt x="163" y="605"/>
                  <a:pt x="339" y="609"/>
                  <a:pt x="561" y="521"/>
                </a:cubicBezTo>
                <a:close/>
              </a:path>
            </a:pathLst>
          </a:custGeom>
          <a:solidFill>
            <a:schemeClr val="accent2"/>
          </a:solidFill>
          <a:ln>
            <a:noFill/>
          </a:ln>
        </p:spPr>
        <p:txBody>
          <a:bodyPr vert="horz" wrap="square" lIns="91440" tIns="45720" rIns="91440" bIns="45720" numCol="1" anchor="ctr" anchorCtr="0" compatLnSpc="1"/>
          <a:lstStyle/>
          <a:p>
            <a:pPr algn="ctr"/>
            <a:r>
              <a:rPr lang="en-US" sz="3200" dirty="0">
                <a:solidFill>
                  <a:schemeClr val="bg1"/>
                </a:solidFill>
                <a:latin typeface="Source Sans Pro" charset="0"/>
              </a:rPr>
              <a:t>B</a:t>
            </a:r>
          </a:p>
        </p:txBody>
      </p:sp>
      <p:sp>
        <p:nvSpPr>
          <p:cNvPr id="9" name="Freeform 7"/>
          <p:cNvSpPr/>
          <p:nvPr/>
        </p:nvSpPr>
        <p:spPr bwMode="auto">
          <a:xfrm>
            <a:off x="5489361" y="1653406"/>
            <a:ext cx="989013" cy="908050"/>
          </a:xfrm>
          <a:custGeom>
            <a:avLst/>
            <a:gdLst>
              <a:gd name="T0" fmla="*/ 584 w 584"/>
              <a:gd name="T1" fmla="*/ 427 h 537"/>
              <a:gd name="T2" fmla="*/ 584 w 584"/>
              <a:gd name="T3" fmla="*/ 285 h 537"/>
              <a:gd name="T4" fmla="*/ 292 w 584"/>
              <a:gd name="T5" fmla="*/ 0 h 537"/>
              <a:gd name="T6" fmla="*/ 0 w 584"/>
              <a:gd name="T7" fmla="*/ 285 h 537"/>
              <a:gd name="T8" fmla="*/ 0 w 584"/>
              <a:gd name="T9" fmla="*/ 435 h 537"/>
              <a:gd name="T10" fmla="*/ 584 w 584"/>
              <a:gd name="T11" fmla="*/ 427 h 537"/>
            </a:gdLst>
            <a:ahLst/>
            <a:cxnLst>
              <a:cxn ang="0">
                <a:pos x="T0" y="T1"/>
              </a:cxn>
              <a:cxn ang="0">
                <a:pos x="T2" y="T3"/>
              </a:cxn>
              <a:cxn ang="0">
                <a:pos x="T4" y="T5"/>
              </a:cxn>
              <a:cxn ang="0">
                <a:pos x="T6" y="T7"/>
              </a:cxn>
              <a:cxn ang="0">
                <a:pos x="T8" y="T9"/>
              </a:cxn>
              <a:cxn ang="0">
                <a:pos x="T10" y="T11"/>
              </a:cxn>
            </a:cxnLst>
            <a:rect l="0" t="0" r="r" b="b"/>
            <a:pathLst>
              <a:path w="584" h="537">
                <a:moveTo>
                  <a:pt x="584" y="427"/>
                </a:moveTo>
                <a:cubicBezTo>
                  <a:pt x="584" y="285"/>
                  <a:pt x="584" y="285"/>
                  <a:pt x="584" y="285"/>
                </a:cubicBezTo>
                <a:cubicBezTo>
                  <a:pt x="584" y="96"/>
                  <a:pt x="476" y="0"/>
                  <a:pt x="292" y="0"/>
                </a:cubicBezTo>
                <a:cubicBezTo>
                  <a:pt x="107" y="0"/>
                  <a:pt x="0" y="96"/>
                  <a:pt x="0" y="285"/>
                </a:cubicBezTo>
                <a:cubicBezTo>
                  <a:pt x="0" y="435"/>
                  <a:pt x="0" y="435"/>
                  <a:pt x="0" y="435"/>
                </a:cubicBezTo>
                <a:cubicBezTo>
                  <a:pt x="135" y="504"/>
                  <a:pt x="333" y="537"/>
                  <a:pt x="584" y="427"/>
                </a:cubicBezTo>
                <a:close/>
              </a:path>
            </a:pathLst>
          </a:custGeom>
          <a:solidFill>
            <a:schemeClr val="accent1"/>
          </a:solidFill>
          <a:ln>
            <a:noFill/>
          </a:ln>
        </p:spPr>
        <p:txBody>
          <a:bodyPr vert="horz" wrap="square" lIns="91440" tIns="45720" rIns="91440" bIns="45720" numCol="1" anchor="ctr" anchorCtr="0" compatLnSpc="1"/>
          <a:lstStyle/>
          <a:p>
            <a:pPr algn="ctr"/>
            <a:r>
              <a:rPr lang="en-US" sz="3200" dirty="0">
                <a:solidFill>
                  <a:schemeClr val="bg1"/>
                </a:solidFill>
                <a:latin typeface="Source Sans Pro" charset="0"/>
              </a:rPr>
              <a:t>A</a:t>
            </a:r>
          </a:p>
        </p:txBody>
      </p:sp>
      <p:sp>
        <p:nvSpPr>
          <p:cNvPr id="10" name="Freeform 8"/>
          <p:cNvSpPr/>
          <p:nvPr/>
        </p:nvSpPr>
        <p:spPr bwMode="auto">
          <a:xfrm>
            <a:off x="5536986" y="3247699"/>
            <a:ext cx="903288" cy="942975"/>
          </a:xfrm>
          <a:custGeom>
            <a:avLst/>
            <a:gdLst>
              <a:gd name="T0" fmla="*/ 0 w 533"/>
              <a:gd name="T1" fmla="*/ 41 h 558"/>
              <a:gd name="T2" fmla="*/ 58 w 533"/>
              <a:gd name="T3" fmla="*/ 482 h 558"/>
              <a:gd name="T4" fmla="*/ 465 w 533"/>
              <a:gd name="T5" fmla="*/ 513 h 558"/>
              <a:gd name="T6" fmla="*/ 533 w 533"/>
              <a:gd name="T7" fmla="*/ 0 h 558"/>
              <a:gd name="T8" fmla="*/ 0 w 533"/>
              <a:gd name="T9" fmla="*/ 41 h 558"/>
            </a:gdLst>
            <a:ahLst/>
            <a:cxnLst>
              <a:cxn ang="0">
                <a:pos x="T0" y="T1"/>
              </a:cxn>
              <a:cxn ang="0">
                <a:pos x="T2" y="T3"/>
              </a:cxn>
              <a:cxn ang="0">
                <a:pos x="T4" y="T5"/>
              </a:cxn>
              <a:cxn ang="0">
                <a:pos x="T6" y="T7"/>
              </a:cxn>
              <a:cxn ang="0">
                <a:pos x="T8" y="T9"/>
              </a:cxn>
            </a:cxnLst>
            <a:rect l="0" t="0" r="r" b="b"/>
            <a:pathLst>
              <a:path w="533" h="558">
                <a:moveTo>
                  <a:pt x="0" y="41"/>
                </a:moveTo>
                <a:cubicBezTo>
                  <a:pt x="58" y="482"/>
                  <a:pt x="58" y="482"/>
                  <a:pt x="58" y="482"/>
                </a:cubicBezTo>
                <a:cubicBezTo>
                  <a:pt x="159" y="529"/>
                  <a:pt x="299" y="558"/>
                  <a:pt x="465" y="513"/>
                </a:cubicBezTo>
                <a:cubicBezTo>
                  <a:pt x="533" y="0"/>
                  <a:pt x="533" y="0"/>
                  <a:pt x="533" y="0"/>
                </a:cubicBezTo>
                <a:cubicBezTo>
                  <a:pt x="311" y="88"/>
                  <a:pt x="135" y="84"/>
                  <a:pt x="0" y="41"/>
                </a:cubicBezTo>
                <a:close/>
              </a:path>
            </a:pathLst>
          </a:custGeom>
          <a:solidFill>
            <a:schemeClr val="accent3"/>
          </a:solidFill>
          <a:ln>
            <a:noFill/>
          </a:ln>
        </p:spPr>
        <p:txBody>
          <a:bodyPr vert="horz" wrap="square" lIns="91440" tIns="45720" rIns="91440" bIns="45720" numCol="1" anchor="ctr" anchorCtr="0" compatLnSpc="1"/>
          <a:lstStyle/>
          <a:p>
            <a:pPr algn="ctr"/>
            <a:r>
              <a:rPr lang="en-US" sz="3200" dirty="0">
                <a:solidFill>
                  <a:schemeClr val="bg1"/>
                </a:solidFill>
                <a:latin typeface="Source Sans Pro" charset="0"/>
              </a:rPr>
              <a:t>C</a:t>
            </a:r>
          </a:p>
        </p:txBody>
      </p:sp>
      <p:sp>
        <p:nvSpPr>
          <p:cNvPr id="11" name="Freeform 9"/>
          <p:cNvSpPr/>
          <p:nvPr/>
        </p:nvSpPr>
        <p:spPr bwMode="auto">
          <a:xfrm>
            <a:off x="5635411" y="4062086"/>
            <a:ext cx="688975" cy="776288"/>
          </a:xfrm>
          <a:custGeom>
            <a:avLst/>
            <a:gdLst>
              <a:gd name="T0" fmla="*/ 0 w 407"/>
              <a:gd name="T1" fmla="*/ 0 h 459"/>
              <a:gd name="T2" fmla="*/ 43 w 407"/>
              <a:gd name="T3" fmla="*/ 322 h 459"/>
              <a:gd name="T4" fmla="*/ 206 w 407"/>
              <a:gd name="T5" fmla="*/ 459 h 459"/>
              <a:gd name="T6" fmla="*/ 368 w 407"/>
              <a:gd name="T7" fmla="*/ 322 h 459"/>
              <a:gd name="T8" fmla="*/ 407 w 407"/>
              <a:gd name="T9" fmla="*/ 31 h 459"/>
              <a:gd name="T10" fmla="*/ 0 w 407"/>
              <a:gd name="T11" fmla="*/ 0 h 459"/>
            </a:gdLst>
            <a:ahLst/>
            <a:cxnLst>
              <a:cxn ang="0">
                <a:pos x="T0" y="T1"/>
              </a:cxn>
              <a:cxn ang="0">
                <a:pos x="T2" y="T3"/>
              </a:cxn>
              <a:cxn ang="0">
                <a:pos x="T4" y="T5"/>
              </a:cxn>
              <a:cxn ang="0">
                <a:pos x="T6" y="T7"/>
              </a:cxn>
              <a:cxn ang="0">
                <a:pos x="T8" y="T9"/>
              </a:cxn>
              <a:cxn ang="0">
                <a:pos x="T10" y="T11"/>
              </a:cxn>
            </a:cxnLst>
            <a:rect l="0" t="0" r="r" b="b"/>
            <a:pathLst>
              <a:path w="407" h="459">
                <a:moveTo>
                  <a:pt x="0" y="0"/>
                </a:moveTo>
                <a:cubicBezTo>
                  <a:pt x="43" y="322"/>
                  <a:pt x="43" y="322"/>
                  <a:pt x="43" y="322"/>
                </a:cubicBezTo>
                <a:cubicBezTo>
                  <a:pt x="58" y="429"/>
                  <a:pt x="110" y="459"/>
                  <a:pt x="206" y="459"/>
                </a:cubicBezTo>
                <a:cubicBezTo>
                  <a:pt x="302" y="459"/>
                  <a:pt x="353" y="429"/>
                  <a:pt x="368" y="322"/>
                </a:cubicBezTo>
                <a:cubicBezTo>
                  <a:pt x="407" y="31"/>
                  <a:pt x="407" y="31"/>
                  <a:pt x="407" y="31"/>
                </a:cubicBezTo>
                <a:cubicBezTo>
                  <a:pt x="241" y="76"/>
                  <a:pt x="101" y="47"/>
                  <a:pt x="0" y="0"/>
                </a:cubicBezTo>
                <a:close/>
              </a:path>
            </a:pathLst>
          </a:custGeom>
          <a:solidFill>
            <a:schemeClr val="accent4"/>
          </a:solidFill>
          <a:ln>
            <a:noFill/>
          </a:ln>
        </p:spPr>
        <p:txBody>
          <a:bodyPr vert="horz" wrap="square" lIns="91440" tIns="45720" rIns="91440" bIns="45720" numCol="1" anchor="ctr" anchorCtr="0" compatLnSpc="1"/>
          <a:lstStyle/>
          <a:p>
            <a:pPr algn="ctr"/>
            <a:r>
              <a:rPr lang="en-US" sz="3200" dirty="0">
                <a:solidFill>
                  <a:schemeClr val="bg1"/>
                </a:solidFill>
                <a:latin typeface="Source Sans Pro" charset="0"/>
              </a:rPr>
              <a:t>D</a:t>
            </a:r>
          </a:p>
        </p:txBody>
      </p:sp>
      <p:sp>
        <p:nvSpPr>
          <p:cNvPr id="12" name="Freeform 11"/>
          <p:cNvSpPr/>
          <p:nvPr/>
        </p:nvSpPr>
        <p:spPr>
          <a:xfrm flipH="1">
            <a:off x="2536179" y="2043884"/>
            <a:ext cx="3056602" cy="124964"/>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6350" cmpd="sng">
            <a:solidFill>
              <a:schemeClr val="accent1">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dirty="0">
              <a:solidFill>
                <a:schemeClr val="bg1"/>
              </a:solidFill>
              <a:latin typeface="Source Sans Pro" charset="0"/>
            </a:endParaRPr>
          </a:p>
        </p:txBody>
      </p:sp>
      <p:sp>
        <p:nvSpPr>
          <p:cNvPr id="14" name="Freeform 13"/>
          <p:cNvSpPr/>
          <p:nvPr/>
        </p:nvSpPr>
        <p:spPr>
          <a:xfrm>
            <a:off x="6422811" y="2447749"/>
            <a:ext cx="3260572" cy="474695"/>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6350" cmpd="sng">
            <a:solidFill>
              <a:schemeClr val="accent2">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dirty="0">
              <a:solidFill>
                <a:schemeClr val="bg1"/>
              </a:solidFill>
              <a:latin typeface="Source Sans Pro" charset="0"/>
            </a:endParaRPr>
          </a:p>
        </p:txBody>
      </p:sp>
      <p:sp>
        <p:nvSpPr>
          <p:cNvPr id="16" name="Freeform 15"/>
          <p:cNvSpPr/>
          <p:nvPr/>
        </p:nvSpPr>
        <p:spPr>
          <a:xfrm flipH="1">
            <a:off x="2536179" y="3561044"/>
            <a:ext cx="3056602" cy="124964"/>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6350" cmpd="sng">
            <a:solidFill>
              <a:schemeClr val="accent3">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dirty="0">
              <a:solidFill>
                <a:schemeClr val="bg1"/>
              </a:solidFill>
              <a:latin typeface="Source Sans Pro" charset="0"/>
            </a:endParaRPr>
          </a:p>
        </p:txBody>
      </p:sp>
      <p:sp>
        <p:nvSpPr>
          <p:cNvPr id="18" name="Freeform 17"/>
          <p:cNvSpPr/>
          <p:nvPr/>
        </p:nvSpPr>
        <p:spPr>
          <a:xfrm>
            <a:off x="6258687" y="4190674"/>
            <a:ext cx="3424696" cy="266257"/>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6350" cmpd="sng">
            <a:solidFill>
              <a:schemeClr val="accent4">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dirty="0">
              <a:solidFill>
                <a:schemeClr val="bg1"/>
              </a:solidFill>
              <a:latin typeface="Source Sans Pro" charset="0"/>
            </a:endParaRPr>
          </a:p>
        </p:txBody>
      </p:sp>
      <p:sp>
        <p:nvSpPr>
          <p:cNvPr id="20" name="Freeform 19"/>
          <p:cNvSpPr/>
          <p:nvPr/>
        </p:nvSpPr>
        <p:spPr>
          <a:xfrm flipH="1">
            <a:off x="2508617" y="5074264"/>
            <a:ext cx="3084164" cy="444886"/>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6350" cmpd="sng">
            <a:solidFill>
              <a:schemeClr val="accent5">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3200" dirty="0">
              <a:solidFill>
                <a:schemeClr val="bg1"/>
              </a:solidFill>
              <a:latin typeface="Source Sans Pro" charset="0"/>
            </a:endParaRPr>
          </a:p>
        </p:txBody>
      </p:sp>
      <p:grpSp>
        <p:nvGrpSpPr>
          <p:cNvPr id="23" name="组合 22"/>
          <p:cNvGrpSpPr/>
          <p:nvPr/>
        </p:nvGrpSpPr>
        <p:grpSpPr>
          <a:xfrm>
            <a:off x="2727305" y="1692753"/>
            <a:ext cx="2052959" cy="842700"/>
            <a:chOff x="2258238" y="1618468"/>
            <a:chExt cx="2052959" cy="842700"/>
          </a:xfrm>
        </p:grpSpPr>
        <p:sp>
          <p:nvSpPr>
            <p:cNvPr id="24" name="TextBox 13"/>
            <p:cNvSpPr txBox="1"/>
            <p:nvPr/>
          </p:nvSpPr>
          <p:spPr>
            <a:xfrm>
              <a:off x="2258239" y="1618468"/>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可配置性</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Box 13"/>
            <p:cNvSpPr txBox="1"/>
            <p:nvPr/>
          </p:nvSpPr>
          <p:spPr>
            <a:xfrm>
              <a:off x="2258238" y="2017970"/>
              <a:ext cx="205295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可在运营后台进行配置，生成结构化数据</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a:off x="7366779" y="2092255"/>
            <a:ext cx="2055046" cy="1064299"/>
            <a:chOff x="7327537" y="3892765"/>
            <a:chExt cx="2055046" cy="1064299"/>
          </a:xfrm>
        </p:grpSpPr>
        <p:sp>
          <p:nvSpPr>
            <p:cNvPr id="27" name="TextBox 13"/>
            <p:cNvSpPr txBox="1"/>
            <p:nvPr/>
          </p:nvSpPr>
          <p:spPr>
            <a:xfrm>
              <a:off x="8087295" y="3892765"/>
              <a:ext cx="1295287" cy="295466"/>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支持</a:t>
              </a: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拖拽编辑</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13"/>
            <p:cNvSpPr txBox="1"/>
            <p:nvPr/>
          </p:nvSpPr>
          <p:spPr>
            <a:xfrm>
              <a:off x="7327537" y="4292267"/>
              <a:ext cx="2055046" cy="664797"/>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对模板可以进行拖拽编辑，确定最终配置项的在页面中的确切位置</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7395654" y="3854327"/>
            <a:ext cx="2055046" cy="842700"/>
            <a:chOff x="7327537" y="3892765"/>
            <a:chExt cx="2055046" cy="842700"/>
          </a:xfrm>
        </p:grpSpPr>
        <p:sp>
          <p:nvSpPr>
            <p:cNvPr id="30" name="TextBox 13"/>
            <p:cNvSpPr txBox="1"/>
            <p:nvPr/>
          </p:nvSpPr>
          <p:spPr>
            <a:xfrm>
              <a:off x="8087295" y="3892765"/>
              <a:ext cx="1295287"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页面生成</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3"/>
            <p:cNvSpPr txBox="1"/>
            <p:nvPr/>
          </p:nvSpPr>
          <p:spPr>
            <a:xfrm>
              <a:off x="7327537" y="4292267"/>
              <a:ext cx="2055046" cy="443198"/>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根据结构化数据动态生成页面，并自动适配手机屏幕</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 name="组合 31"/>
          <p:cNvGrpSpPr/>
          <p:nvPr/>
        </p:nvGrpSpPr>
        <p:grpSpPr>
          <a:xfrm>
            <a:off x="2727305" y="3219386"/>
            <a:ext cx="2052959" cy="1064299"/>
            <a:chOff x="2258238" y="1618468"/>
            <a:chExt cx="2052959" cy="1064299"/>
          </a:xfrm>
        </p:grpSpPr>
        <p:sp>
          <p:nvSpPr>
            <p:cNvPr id="33" name="TextBox 13"/>
            <p:cNvSpPr txBox="1"/>
            <p:nvPr/>
          </p:nvSpPr>
          <p:spPr>
            <a:xfrm>
              <a:off x="2258239" y="1618468"/>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支持多项能力</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13"/>
            <p:cNvSpPr txBox="1"/>
            <p:nvPr/>
          </p:nvSpPr>
          <p:spPr>
            <a:xfrm>
              <a:off x="2258238" y="2017970"/>
              <a:ext cx="2052959"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活动模板通过配置支持包含分享，统计，</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APP</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间相互唤起，引导下载等能力</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p:cNvGrpSpPr/>
          <p:nvPr/>
        </p:nvGrpSpPr>
        <p:grpSpPr>
          <a:xfrm>
            <a:off x="2727305" y="4735027"/>
            <a:ext cx="2052959" cy="1285899"/>
            <a:chOff x="2258238" y="1618468"/>
            <a:chExt cx="2052959" cy="1285899"/>
          </a:xfrm>
        </p:grpSpPr>
        <p:sp>
          <p:nvSpPr>
            <p:cNvPr id="36" name="TextBox 13"/>
            <p:cNvSpPr txBox="1"/>
            <p:nvPr/>
          </p:nvSpPr>
          <p:spPr>
            <a:xfrm>
              <a:off x="2258239" y="1618468"/>
              <a:ext cx="1295287"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便利性</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13"/>
            <p:cNvSpPr txBox="1"/>
            <p:nvPr/>
          </p:nvSpPr>
          <p:spPr>
            <a:xfrm>
              <a:off x="2258238" y="2017970"/>
              <a:ext cx="2052959" cy="8863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通过简易的编辑配置，可以快速的生成特定功能的模板，而无需等待活动开发测试上线等流程</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8" name="组合 37"/>
          <p:cNvGrpSpPr/>
          <p:nvPr/>
        </p:nvGrpSpPr>
        <p:grpSpPr>
          <a:xfrm>
            <a:off x="-16256" y="406400"/>
            <a:ext cx="3588680" cy="741496"/>
            <a:chOff x="-16256" y="243840"/>
            <a:chExt cx="3588680" cy="741496"/>
          </a:xfrm>
        </p:grpSpPr>
        <p:sp>
          <p:nvSpPr>
            <p:cNvPr id="39"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0" name="组合 39"/>
            <p:cNvGrpSpPr/>
            <p:nvPr/>
          </p:nvGrpSpPr>
          <p:grpSpPr>
            <a:xfrm>
              <a:off x="-16256" y="243840"/>
              <a:ext cx="3236976" cy="597408"/>
              <a:chOff x="-16256" y="243840"/>
              <a:chExt cx="3236976" cy="597408"/>
            </a:xfrm>
          </p:grpSpPr>
          <p:sp>
            <p:nvSpPr>
              <p:cNvPr id="41"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2" name="文本框 41"/>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smtClean="0">
                    <a:solidFill>
                      <a:prstClr val="white"/>
                    </a:solidFill>
                    <a:latin typeface="微软雅黑" panose="020B0503020204020204" pitchFamily="34" charset="-122"/>
                    <a:ea typeface="微软雅黑" panose="020B0503020204020204" pitchFamily="34" charset="-122"/>
                  </a:rPr>
                  <a:t>活动模板项目</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flipH="1">
            <a:off x="1263855" y="1371620"/>
            <a:ext cx="3552361" cy="3136650"/>
            <a:chOff x="3656603" y="1422691"/>
            <a:chExt cx="4821642" cy="4257396"/>
          </a:xfrm>
          <a:solidFill>
            <a:schemeClr val="accent3"/>
          </a:solidFill>
        </p:grpSpPr>
        <p:cxnSp>
          <p:nvCxnSpPr>
            <p:cNvPr id="5" name="Straight Connector 4"/>
            <p:cNvCxnSpPr>
              <a:stCxn id="19" idx="4"/>
            </p:cNvCxnSpPr>
            <p:nvPr/>
          </p:nvCxnSpPr>
          <p:spPr>
            <a:xfrm>
              <a:off x="5475992" y="3166901"/>
              <a:ext cx="0" cy="535294"/>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6" name="Straight Connector 5"/>
            <p:cNvCxnSpPr/>
            <p:nvPr/>
          </p:nvCxnSpPr>
          <p:spPr>
            <a:xfrm>
              <a:off x="6036728" y="2703367"/>
              <a:ext cx="497076" cy="0"/>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 name="Straight Connector 6"/>
            <p:cNvCxnSpPr/>
            <p:nvPr/>
          </p:nvCxnSpPr>
          <p:spPr>
            <a:xfrm>
              <a:off x="6036728" y="1972646"/>
              <a:ext cx="0" cy="3707440"/>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grpSp>
          <p:nvGrpSpPr>
            <p:cNvPr id="8" name="Group 7"/>
            <p:cNvGrpSpPr/>
            <p:nvPr/>
          </p:nvGrpSpPr>
          <p:grpSpPr>
            <a:xfrm>
              <a:off x="4386054" y="4248869"/>
              <a:ext cx="1328094" cy="1431217"/>
              <a:chOff x="4105911" y="4029435"/>
              <a:chExt cx="1378767" cy="1485825"/>
            </a:xfrm>
            <a:grpFill/>
          </p:grpSpPr>
          <p:cxnSp>
            <p:nvCxnSpPr>
              <p:cNvPr id="37" name="Straight Connector 36"/>
              <p:cNvCxnSpPr/>
              <p:nvPr/>
            </p:nvCxnSpPr>
            <p:spPr>
              <a:xfrm>
                <a:off x="5484678" y="4029435"/>
                <a:ext cx="0" cy="1485825"/>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p:nvCxnSpPr>
            <p:spPr>
              <a:xfrm>
                <a:off x="4105911" y="4029435"/>
                <a:ext cx="1378767" cy="0"/>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grpSp>
        <p:grpSp>
          <p:nvGrpSpPr>
            <p:cNvPr id="9" name="Group 8"/>
            <p:cNvGrpSpPr/>
            <p:nvPr/>
          </p:nvGrpSpPr>
          <p:grpSpPr>
            <a:xfrm>
              <a:off x="6187465" y="2504351"/>
              <a:ext cx="851189" cy="3175735"/>
              <a:chOff x="5976054" y="2218355"/>
              <a:chExt cx="883666" cy="3296905"/>
            </a:xfrm>
            <a:grpFill/>
          </p:grpSpPr>
          <p:cxnSp>
            <p:nvCxnSpPr>
              <p:cNvPr id="34" name="Straight Connector 33"/>
              <p:cNvCxnSpPr/>
              <p:nvPr/>
            </p:nvCxnSpPr>
            <p:spPr>
              <a:xfrm>
                <a:off x="5986328" y="2933575"/>
                <a:ext cx="0" cy="2581685"/>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5976054" y="2933575"/>
                <a:ext cx="883666" cy="0"/>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a:stCxn id="22" idx="2"/>
              </p:cNvCxnSpPr>
              <p:nvPr/>
            </p:nvCxnSpPr>
            <p:spPr>
              <a:xfrm>
                <a:off x="6859717" y="2218355"/>
                <a:ext cx="0" cy="716217"/>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grpSp>
        <p:grpSp>
          <p:nvGrpSpPr>
            <p:cNvPr id="10" name="Group 9"/>
            <p:cNvGrpSpPr/>
            <p:nvPr/>
          </p:nvGrpSpPr>
          <p:grpSpPr>
            <a:xfrm>
              <a:off x="4423554" y="3076088"/>
              <a:ext cx="1457201" cy="2603999"/>
              <a:chOff x="4144841" y="2811906"/>
              <a:chExt cx="1512800" cy="2703354"/>
            </a:xfrm>
            <a:grpFill/>
          </p:grpSpPr>
          <p:cxnSp>
            <p:nvCxnSpPr>
              <p:cNvPr id="31" name="Straight Connector 30"/>
              <p:cNvCxnSpPr/>
              <p:nvPr/>
            </p:nvCxnSpPr>
            <p:spPr>
              <a:xfrm>
                <a:off x="5654466" y="3461902"/>
                <a:ext cx="0" cy="2053358"/>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4144841" y="3461902"/>
                <a:ext cx="1512800" cy="0"/>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4157215" y="2811906"/>
                <a:ext cx="0" cy="649996"/>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grpSp>
        <p:grpSp>
          <p:nvGrpSpPr>
            <p:cNvPr id="11" name="Group 10"/>
            <p:cNvGrpSpPr/>
            <p:nvPr/>
          </p:nvGrpSpPr>
          <p:grpSpPr>
            <a:xfrm>
              <a:off x="6346425" y="3481418"/>
              <a:ext cx="1308454" cy="2198668"/>
              <a:chOff x="6141079" y="3232702"/>
              <a:chExt cx="1358378" cy="2282558"/>
            </a:xfrm>
            <a:grpFill/>
          </p:grpSpPr>
          <p:cxnSp>
            <p:nvCxnSpPr>
              <p:cNvPr id="28" name="Straight Connector 27"/>
              <p:cNvCxnSpPr/>
              <p:nvPr/>
            </p:nvCxnSpPr>
            <p:spPr>
              <a:xfrm>
                <a:off x="6156116" y="4224417"/>
                <a:ext cx="0" cy="1290843"/>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6141079" y="4224417"/>
                <a:ext cx="1358378" cy="0"/>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p:nvCxnSpPr>
            <p:spPr>
              <a:xfrm>
                <a:off x="7499457" y="3232702"/>
                <a:ext cx="0" cy="991715"/>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12" name="Rounded Rectangle 24"/>
            <p:cNvSpPr>
              <a:spLocks noChangeAspect="1"/>
            </p:cNvSpPr>
            <p:nvPr/>
          </p:nvSpPr>
          <p:spPr>
            <a:xfrm>
              <a:off x="4046560" y="4009019"/>
              <a:ext cx="479701" cy="479701"/>
            </a:xfrm>
            <a:prstGeom prst="round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Oval 12"/>
            <p:cNvSpPr>
              <a:spLocks noChangeAspect="1"/>
            </p:cNvSpPr>
            <p:nvPr/>
          </p:nvSpPr>
          <p:spPr>
            <a:xfrm>
              <a:off x="6419311" y="3401723"/>
              <a:ext cx="479701" cy="479701"/>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Oval 13"/>
            <p:cNvSpPr>
              <a:spLocks noChangeAspect="1"/>
            </p:cNvSpPr>
            <p:nvPr/>
          </p:nvSpPr>
          <p:spPr>
            <a:xfrm>
              <a:off x="4909269" y="3177854"/>
              <a:ext cx="374759" cy="374759"/>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p:cNvSpPr>
              <a:spLocks noChangeAspect="1"/>
            </p:cNvSpPr>
            <p:nvPr/>
          </p:nvSpPr>
          <p:spPr>
            <a:xfrm>
              <a:off x="4791413" y="1935501"/>
              <a:ext cx="531705" cy="53170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Rounded Rectangle 28"/>
            <p:cNvSpPr>
              <a:spLocks noChangeAspect="1"/>
            </p:cNvSpPr>
            <p:nvPr/>
          </p:nvSpPr>
          <p:spPr>
            <a:xfrm>
              <a:off x="5652102" y="1422691"/>
              <a:ext cx="769251" cy="769249"/>
            </a:xfrm>
            <a:prstGeom prst="round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Rounded Rectangle 29"/>
            <p:cNvSpPr>
              <a:spLocks noChangeAspect="1"/>
            </p:cNvSpPr>
            <p:nvPr/>
          </p:nvSpPr>
          <p:spPr>
            <a:xfrm>
              <a:off x="7304506" y="2827481"/>
              <a:ext cx="700746" cy="700746"/>
            </a:xfrm>
            <a:prstGeom prst="round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Oval 17"/>
            <p:cNvSpPr>
              <a:spLocks noChangeAspect="1"/>
            </p:cNvSpPr>
            <p:nvPr/>
          </p:nvSpPr>
          <p:spPr>
            <a:xfrm>
              <a:off x="3656603" y="3353691"/>
              <a:ext cx="531705" cy="53170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1"/>
                </a:solidFill>
              </a:endParaRPr>
            </a:p>
          </p:txBody>
        </p:sp>
        <p:sp>
          <p:nvSpPr>
            <p:cNvPr id="19" name="Oval 18"/>
            <p:cNvSpPr>
              <a:spLocks noChangeAspect="1"/>
            </p:cNvSpPr>
            <p:nvPr/>
          </p:nvSpPr>
          <p:spPr>
            <a:xfrm>
              <a:off x="5288612" y="2792142"/>
              <a:ext cx="374759" cy="374759"/>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p:cNvSpPr>
              <a:spLocks noChangeAspect="1"/>
            </p:cNvSpPr>
            <p:nvPr/>
          </p:nvSpPr>
          <p:spPr>
            <a:xfrm>
              <a:off x="6346425" y="2515987"/>
              <a:ext cx="374759" cy="374759"/>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Rounded Rectangle 33"/>
            <p:cNvSpPr>
              <a:spLocks noChangeAspect="1"/>
            </p:cNvSpPr>
            <p:nvPr/>
          </p:nvSpPr>
          <p:spPr>
            <a:xfrm>
              <a:off x="4107923" y="2568139"/>
              <a:ext cx="625147" cy="625147"/>
            </a:xfrm>
            <a:prstGeom prst="round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ounded Rectangle 34"/>
            <p:cNvSpPr>
              <a:spLocks noChangeAspect="1"/>
            </p:cNvSpPr>
            <p:nvPr/>
          </p:nvSpPr>
          <p:spPr>
            <a:xfrm>
              <a:off x="6772801" y="1972646"/>
              <a:ext cx="531705" cy="531705"/>
            </a:xfrm>
            <a:prstGeom prst="round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3" name="Straight Connector 22"/>
            <p:cNvCxnSpPr/>
            <p:nvPr/>
          </p:nvCxnSpPr>
          <p:spPr>
            <a:xfrm>
              <a:off x="5096029" y="3486836"/>
              <a:ext cx="0" cy="762034"/>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p:nvCxnSpPr>
          <p:spPr>
            <a:xfrm>
              <a:off x="7654879" y="3958467"/>
              <a:ext cx="431730" cy="0"/>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p:nvCxnSpPr>
          <p:spPr>
            <a:xfrm>
              <a:off x="7104934" y="4018817"/>
              <a:ext cx="0" cy="417868"/>
            </a:xfrm>
            <a:prstGeom prst="line">
              <a:avLst/>
            </a:prstGeom>
            <a:grp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26" name="Oval 25"/>
            <p:cNvSpPr>
              <a:spLocks noChangeAspect="1"/>
            </p:cNvSpPr>
            <p:nvPr/>
          </p:nvSpPr>
          <p:spPr>
            <a:xfrm>
              <a:off x="7946540" y="3692614"/>
              <a:ext cx="531705" cy="53170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1"/>
                </a:solidFill>
              </a:endParaRPr>
            </a:p>
          </p:txBody>
        </p:sp>
        <p:sp>
          <p:nvSpPr>
            <p:cNvPr id="27" name="Oval 26"/>
            <p:cNvSpPr>
              <a:spLocks noChangeAspect="1"/>
            </p:cNvSpPr>
            <p:nvPr/>
          </p:nvSpPr>
          <p:spPr>
            <a:xfrm>
              <a:off x="6917554" y="3831437"/>
              <a:ext cx="374759" cy="374759"/>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0" name="Freeform 11"/>
          <p:cNvSpPr/>
          <p:nvPr/>
        </p:nvSpPr>
        <p:spPr bwMode="auto">
          <a:xfrm>
            <a:off x="4264511" y="3354506"/>
            <a:ext cx="178231" cy="198618"/>
          </a:xfrm>
          <a:custGeom>
            <a:avLst/>
            <a:gdLst>
              <a:gd name="T0" fmla="*/ 358 w 378"/>
              <a:gd name="T1" fmla="*/ 116 h 374"/>
              <a:gd name="T2" fmla="*/ 192 w 378"/>
              <a:gd name="T3" fmla="*/ 351 h 374"/>
              <a:gd name="T4" fmla="*/ 116 w 378"/>
              <a:gd name="T5" fmla="*/ 319 h 374"/>
              <a:gd name="T6" fmla="*/ 55 w 378"/>
              <a:gd name="T7" fmla="*/ 133 h 374"/>
              <a:gd name="T8" fmla="*/ 14 w 378"/>
              <a:gd name="T9" fmla="*/ 146 h 374"/>
              <a:gd name="T10" fmla="*/ 0 w 378"/>
              <a:gd name="T11" fmla="*/ 126 h 374"/>
              <a:gd name="T12" fmla="*/ 108 w 378"/>
              <a:gd name="T13" fmla="*/ 42 h 374"/>
              <a:gd name="T14" fmla="*/ 169 w 378"/>
              <a:gd name="T15" fmla="*/ 168 h 374"/>
              <a:gd name="T16" fmla="*/ 198 w 378"/>
              <a:gd name="T17" fmla="*/ 241 h 374"/>
              <a:gd name="T18" fmla="*/ 248 w 378"/>
              <a:gd name="T19" fmla="*/ 175 h 374"/>
              <a:gd name="T20" fmla="*/ 206 w 378"/>
              <a:gd name="T21" fmla="*/ 125 h 374"/>
              <a:gd name="T22" fmla="*/ 358 w 378"/>
              <a:gd name="T23" fmla="*/ 1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74">
                <a:moveTo>
                  <a:pt x="358" y="116"/>
                </a:moveTo>
                <a:cubicBezTo>
                  <a:pt x="338" y="231"/>
                  <a:pt x="225" y="329"/>
                  <a:pt x="192" y="351"/>
                </a:cubicBezTo>
                <a:cubicBezTo>
                  <a:pt x="158" y="374"/>
                  <a:pt x="127" y="342"/>
                  <a:pt x="116" y="319"/>
                </a:cubicBezTo>
                <a:cubicBezTo>
                  <a:pt x="103" y="292"/>
                  <a:pt x="65" y="146"/>
                  <a:pt x="55" y="133"/>
                </a:cubicBezTo>
                <a:cubicBezTo>
                  <a:pt x="45" y="121"/>
                  <a:pt x="14" y="146"/>
                  <a:pt x="14" y="146"/>
                </a:cubicBezTo>
                <a:cubicBezTo>
                  <a:pt x="0" y="126"/>
                  <a:pt x="0" y="126"/>
                  <a:pt x="0" y="126"/>
                </a:cubicBezTo>
                <a:cubicBezTo>
                  <a:pt x="0" y="126"/>
                  <a:pt x="61" y="51"/>
                  <a:pt x="108" y="42"/>
                </a:cubicBezTo>
                <a:cubicBezTo>
                  <a:pt x="157" y="32"/>
                  <a:pt x="157" y="119"/>
                  <a:pt x="169" y="168"/>
                </a:cubicBezTo>
                <a:cubicBezTo>
                  <a:pt x="180" y="215"/>
                  <a:pt x="188" y="241"/>
                  <a:pt x="198" y="241"/>
                </a:cubicBezTo>
                <a:cubicBezTo>
                  <a:pt x="208" y="241"/>
                  <a:pt x="227" y="215"/>
                  <a:pt x="248" y="175"/>
                </a:cubicBezTo>
                <a:cubicBezTo>
                  <a:pt x="269" y="135"/>
                  <a:pt x="247" y="100"/>
                  <a:pt x="206" y="125"/>
                </a:cubicBezTo>
                <a:cubicBezTo>
                  <a:pt x="223" y="24"/>
                  <a:pt x="378" y="0"/>
                  <a:pt x="358" y="116"/>
                </a:cubicBezTo>
                <a:close/>
              </a:path>
            </a:pathLst>
          </a:custGeom>
          <a:solidFill>
            <a:schemeClr val="bg1"/>
          </a:solidFill>
          <a:ln>
            <a:noFill/>
          </a:ln>
        </p:spPr>
        <p:txBody>
          <a:bodyPr vert="horz" wrap="square" lIns="91440" tIns="45720" rIns="91440" bIns="45720" numCol="1" anchor="t" anchorCtr="0" compatLnSpc="1"/>
          <a:lstStyle/>
          <a:p>
            <a:pPr>
              <a:defRPr/>
            </a:pPr>
            <a:endParaRPr lang="en-US" sz="1400" kern="0" dirty="0">
              <a:solidFill>
                <a:schemeClr val="bg1"/>
              </a:solidFill>
            </a:endParaRPr>
          </a:p>
        </p:txBody>
      </p:sp>
      <p:sp>
        <p:nvSpPr>
          <p:cNvPr id="41" name="Freeform 16"/>
          <p:cNvSpPr/>
          <p:nvPr/>
        </p:nvSpPr>
        <p:spPr bwMode="auto">
          <a:xfrm>
            <a:off x="1710098" y="2530031"/>
            <a:ext cx="322281" cy="26190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91440" tIns="45720" rIns="91440" bIns="45720" numCol="1" anchor="t" anchorCtr="0" compatLnSpc="1"/>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chemeClr val="bg1"/>
              </a:solidFill>
              <a:effectLst/>
              <a:uLnTx/>
              <a:uFillTx/>
              <a:latin typeface="Roboto" panose="02000000000000000000"/>
            </a:endParaRPr>
          </a:p>
        </p:txBody>
      </p:sp>
      <p:sp>
        <p:nvSpPr>
          <p:cNvPr id="42" name="Freeform 6"/>
          <p:cNvSpPr/>
          <p:nvPr/>
        </p:nvSpPr>
        <p:spPr bwMode="auto">
          <a:xfrm>
            <a:off x="4179756" y="2310362"/>
            <a:ext cx="132722" cy="260565"/>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solidFill>
            <a:schemeClr val="bg1"/>
          </a:solidFill>
          <a:ln w="9525">
            <a:noFill/>
            <a:round/>
          </a:ln>
        </p:spPr>
        <p:txBody>
          <a:bodyPr/>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bg1"/>
              </a:solidFill>
              <a:effectLst/>
              <a:uLnTx/>
              <a:uFillTx/>
              <a:latin typeface="Roboto" panose="02000000000000000000"/>
            </a:endParaRPr>
          </a:p>
        </p:txBody>
      </p:sp>
      <p:grpSp>
        <p:nvGrpSpPr>
          <p:cNvPr id="43" name="Group 42"/>
          <p:cNvGrpSpPr/>
          <p:nvPr/>
        </p:nvGrpSpPr>
        <p:grpSpPr>
          <a:xfrm>
            <a:off x="2925652" y="1511971"/>
            <a:ext cx="272618" cy="277861"/>
            <a:chOff x="2766554" y="2454017"/>
            <a:chExt cx="412750" cy="420688"/>
          </a:xfrm>
          <a:solidFill>
            <a:schemeClr val="bg1"/>
          </a:solidFill>
        </p:grpSpPr>
        <p:sp>
          <p:nvSpPr>
            <p:cNvPr id="44" name="Freeform 8"/>
            <p:cNvSpPr>
              <a:spLocks noEditPoints="1"/>
            </p:cNvSpPr>
            <p:nvPr/>
          </p:nvSpPr>
          <p:spPr bwMode="auto">
            <a:xfrm>
              <a:off x="2766554" y="2454017"/>
              <a:ext cx="274638" cy="420688"/>
            </a:xfrm>
            <a:custGeom>
              <a:avLst/>
              <a:gdLst/>
              <a:ahLst/>
              <a:cxnLst>
                <a:cxn ang="0">
                  <a:pos x="141" y="161"/>
                </a:cxn>
                <a:cxn ang="0">
                  <a:pos x="132" y="144"/>
                </a:cxn>
                <a:cxn ang="0">
                  <a:pos x="135" y="133"/>
                </a:cxn>
                <a:cxn ang="0">
                  <a:pos x="154" y="115"/>
                </a:cxn>
                <a:cxn ang="0">
                  <a:pos x="173" y="89"/>
                </a:cxn>
                <a:cxn ang="0">
                  <a:pos x="174" y="70"/>
                </a:cxn>
                <a:cxn ang="0">
                  <a:pos x="169" y="43"/>
                </a:cxn>
                <a:cxn ang="0">
                  <a:pos x="147" y="17"/>
                </a:cxn>
                <a:cxn ang="0">
                  <a:pos x="121" y="0"/>
                </a:cxn>
                <a:cxn ang="0">
                  <a:pos x="84" y="6"/>
                </a:cxn>
                <a:cxn ang="0">
                  <a:pos x="45" y="24"/>
                </a:cxn>
                <a:cxn ang="0">
                  <a:pos x="26" y="50"/>
                </a:cxn>
                <a:cxn ang="0">
                  <a:pos x="21" y="78"/>
                </a:cxn>
                <a:cxn ang="0">
                  <a:pos x="30" y="109"/>
                </a:cxn>
                <a:cxn ang="0">
                  <a:pos x="58" y="133"/>
                </a:cxn>
                <a:cxn ang="0">
                  <a:pos x="86" y="139"/>
                </a:cxn>
                <a:cxn ang="0">
                  <a:pos x="95" y="144"/>
                </a:cxn>
                <a:cxn ang="0">
                  <a:pos x="95" y="161"/>
                </a:cxn>
                <a:cxn ang="0">
                  <a:pos x="106" y="180"/>
                </a:cxn>
                <a:cxn ang="0">
                  <a:pos x="50" y="189"/>
                </a:cxn>
                <a:cxn ang="0">
                  <a:pos x="32" y="198"/>
                </a:cxn>
                <a:cxn ang="0">
                  <a:pos x="8" y="222"/>
                </a:cxn>
                <a:cxn ang="0">
                  <a:pos x="0" y="246"/>
                </a:cxn>
                <a:cxn ang="0">
                  <a:pos x="13" y="278"/>
                </a:cxn>
                <a:cxn ang="0">
                  <a:pos x="48" y="298"/>
                </a:cxn>
                <a:cxn ang="0">
                  <a:pos x="86" y="302"/>
                </a:cxn>
                <a:cxn ang="0">
                  <a:pos x="148" y="289"/>
                </a:cxn>
                <a:cxn ang="0">
                  <a:pos x="182" y="256"/>
                </a:cxn>
                <a:cxn ang="0">
                  <a:pos x="189" y="228"/>
                </a:cxn>
                <a:cxn ang="0">
                  <a:pos x="182" y="202"/>
                </a:cxn>
                <a:cxn ang="0">
                  <a:pos x="156" y="172"/>
                </a:cxn>
                <a:cxn ang="0">
                  <a:pos x="104" y="128"/>
                </a:cxn>
                <a:cxn ang="0">
                  <a:pos x="74" y="113"/>
                </a:cxn>
                <a:cxn ang="0">
                  <a:pos x="58" y="80"/>
                </a:cxn>
                <a:cxn ang="0">
                  <a:pos x="56" y="57"/>
                </a:cxn>
                <a:cxn ang="0">
                  <a:pos x="63" y="28"/>
                </a:cxn>
                <a:cxn ang="0">
                  <a:pos x="76" y="19"/>
                </a:cxn>
                <a:cxn ang="0">
                  <a:pos x="91" y="15"/>
                </a:cxn>
                <a:cxn ang="0">
                  <a:pos x="121" y="32"/>
                </a:cxn>
                <a:cxn ang="0">
                  <a:pos x="137" y="65"/>
                </a:cxn>
                <a:cxn ang="0">
                  <a:pos x="141" y="87"/>
                </a:cxn>
                <a:cxn ang="0">
                  <a:pos x="135" y="109"/>
                </a:cxn>
                <a:cxn ang="0">
                  <a:pos x="126" y="120"/>
                </a:cxn>
                <a:cxn ang="0">
                  <a:pos x="104" y="128"/>
                </a:cxn>
                <a:cxn ang="0">
                  <a:pos x="104" y="285"/>
                </a:cxn>
                <a:cxn ang="0">
                  <a:pos x="63" y="278"/>
                </a:cxn>
                <a:cxn ang="0">
                  <a:pos x="41" y="257"/>
                </a:cxn>
                <a:cxn ang="0">
                  <a:pos x="36" y="239"/>
                </a:cxn>
                <a:cxn ang="0">
                  <a:pos x="43" y="213"/>
                </a:cxn>
                <a:cxn ang="0">
                  <a:pos x="69" y="198"/>
                </a:cxn>
                <a:cxn ang="0">
                  <a:pos x="95" y="193"/>
                </a:cxn>
                <a:cxn ang="0">
                  <a:pos x="119" y="191"/>
                </a:cxn>
                <a:cxn ang="0">
                  <a:pos x="152" y="218"/>
                </a:cxn>
                <a:cxn ang="0">
                  <a:pos x="161" y="237"/>
                </a:cxn>
                <a:cxn ang="0">
                  <a:pos x="161" y="252"/>
                </a:cxn>
                <a:cxn ang="0">
                  <a:pos x="148" y="274"/>
                </a:cxn>
                <a:cxn ang="0">
                  <a:pos x="117" y="285"/>
                </a:cxn>
              </a:cxnLst>
              <a:rect l="0" t="0" r="r" b="b"/>
              <a:pathLst>
                <a:path w="197" h="302">
                  <a:moveTo>
                    <a:pt x="156" y="172"/>
                  </a:moveTo>
                  <a:lnTo>
                    <a:pt x="141" y="161"/>
                  </a:lnTo>
                  <a:lnTo>
                    <a:pt x="141" y="161"/>
                  </a:lnTo>
                  <a:lnTo>
                    <a:pt x="135" y="156"/>
                  </a:lnTo>
                  <a:lnTo>
                    <a:pt x="132" y="150"/>
                  </a:lnTo>
                  <a:lnTo>
                    <a:pt x="132" y="144"/>
                  </a:lnTo>
                  <a:lnTo>
                    <a:pt x="132" y="144"/>
                  </a:lnTo>
                  <a:lnTo>
                    <a:pt x="132" y="139"/>
                  </a:lnTo>
                  <a:lnTo>
                    <a:pt x="135" y="133"/>
                  </a:lnTo>
                  <a:lnTo>
                    <a:pt x="143" y="126"/>
                  </a:lnTo>
                  <a:lnTo>
                    <a:pt x="143" y="126"/>
                  </a:lnTo>
                  <a:lnTo>
                    <a:pt x="154" y="115"/>
                  </a:lnTo>
                  <a:lnTo>
                    <a:pt x="165" y="104"/>
                  </a:lnTo>
                  <a:lnTo>
                    <a:pt x="169" y="96"/>
                  </a:lnTo>
                  <a:lnTo>
                    <a:pt x="173" y="89"/>
                  </a:lnTo>
                  <a:lnTo>
                    <a:pt x="174" y="80"/>
                  </a:lnTo>
                  <a:lnTo>
                    <a:pt x="174" y="70"/>
                  </a:lnTo>
                  <a:lnTo>
                    <a:pt x="174" y="70"/>
                  </a:lnTo>
                  <a:lnTo>
                    <a:pt x="174" y="59"/>
                  </a:lnTo>
                  <a:lnTo>
                    <a:pt x="173" y="50"/>
                  </a:lnTo>
                  <a:lnTo>
                    <a:pt x="169" y="43"/>
                  </a:lnTo>
                  <a:lnTo>
                    <a:pt x="165" y="35"/>
                  </a:lnTo>
                  <a:lnTo>
                    <a:pt x="156" y="24"/>
                  </a:lnTo>
                  <a:lnTo>
                    <a:pt x="147" y="17"/>
                  </a:lnTo>
                  <a:lnTo>
                    <a:pt x="173" y="17"/>
                  </a:lnTo>
                  <a:lnTo>
                    <a:pt x="197" y="0"/>
                  </a:lnTo>
                  <a:lnTo>
                    <a:pt x="121" y="0"/>
                  </a:lnTo>
                  <a:lnTo>
                    <a:pt x="121" y="0"/>
                  </a:lnTo>
                  <a:lnTo>
                    <a:pt x="102" y="2"/>
                  </a:lnTo>
                  <a:lnTo>
                    <a:pt x="84" y="6"/>
                  </a:lnTo>
                  <a:lnTo>
                    <a:pt x="63" y="13"/>
                  </a:lnTo>
                  <a:lnTo>
                    <a:pt x="54" y="19"/>
                  </a:lnTo>
                  <a:lnTo>
                    <a:pt x="45" y="24"/>
                  </a:lnTo>
                  <a:lnTo>
                    <a:pt x="45" y="24"/>
                  </a:lnTo>
                  <a:lnTo>
                    <a:pt x="34" y="35"/>
                  </a:lnTo>
                  <a:lnTo>
                    <a:pt x="26" y="50"/>
                  </a:lnTo>
                  <a:lnTo>
                    <a:pt x="23" y="63"/>
                  </a:lnTo>
                  <a:lnTo>
                    <a:pt x="21" y="78"/>
                  </a:lnTo>
                  <a:lnTo>
                    <a:pt x="21" y="78"/>
                  </a:lnTo>
                  <a:lnTo>
                    <a:pt x="21" y="89"/>
                  </a:lnTo>
                  <a:lnTo>
                    <a:pt x="24" y="100"/>
                  </a:lnTo>
                  <a:lnTo>
                    <a:pt x="30" y="109"/>
                  </a:lnTo>
                  <a:lnTo>
                    <a:pt x="37" y="119"/>
                  </a:lnTo>
                  <a:lnTo>
                    <a:pt x="47" y="128"/>
                  </a:lnTo>
                  <a:lnTo>
                    <a:pt x="58" y="133"/>
                  </a:lnTo>
                  <a:lnTo>
                    <a:pt x="71" y="137"/>
                  </a:lnTo>
                  <a:lnTo>
                    <a:pt x="86" y="139"/>
                  </a:lnTo>
                  <a:lnTo>
                    <a:pt x="86" y="139"/>
                  </a:lnTo>
                  <a:lnTo>
                    <a:pt x="98" y="139"/>
                  </a:lnTo>
                  <a:lnTo>
                    <a:pt x="98" y="139"/>
                  </a:lnTo>
                  <a:lnTo>
                    <a:pt x="95" y="144"/>
                  </a:lnTo>
                  <a:lnTo>
                    <a:pt x="95" y="154"/>
                  </a:lnTo>
                  <a:lnTo>
                    <a:pt x="95" y="154"/>
                  </a:lnTo>
                  <a:lnTo>
                    <a:pt x="95" y="161"/>
                  </a:lnTo>
                  <a:lnTo>
                    <a:pt x="98" y="169"/>
                  </a:lnTo>
                  <a:lnTo>
                    <a:pt x="106" y="180"/>
                  </a:lnTo>
                  <a:lnTo>
                    <a:pt x="106" y="180"/>
                  </a:lnTo>
                  <a:lnTo>
                    <a:pt x="91" y="181"/>
                  </a:lnTo>
                  <a:lnTo>
                    <a:pt x="71" y="183"/>
                  </a:lnTo>
                  <a:lnTo>
                    <a:pt x="50" y="189"/>
                  </a:lnTo>
                  <a:lnTo>
                    <a:pt x="41" y="193"/>
                  </a:lnTo>
                  <a:lnTo>
                    <a:pt x="32" y="198"/>
                  </a:lnTo>
                  <a:lnTo>
                    <a:pt x="32" y="198"/>
                  </a:lnTo>
                  <a:lnTo>
                    <a:pt x="23" y="204"/>
                  </a:lnTo>
                  <a:lnTo>
                    <a:pt x="17" y="209"/>
                  </a:lnTo>
                  <a:lnTo>
                    <a:pt x="8" y="222"/>
                  </a:lnTo>
                  <a:lnTo>
                    <a:pt x="2" y="235"/>
                  </a:lnTo>
                  <a:lnTo>
                    <a:pt x="0" y="246"/>
                  </a:lnTo>
                  <a:lnTo>
                    <a:pt x="0" y="246"/>
                  </a:lnTo>
                  <a:lnTo>
                    <a:pt x="2" y="257"/>
                  </a:lnTo>
                  <a:lnTo>
                    <a:pt x="6" y="267"/>
                  </a:lnTo>
                  <a:lnTo>
                    <a:pt x="13" y="278"/>
                  </a:lnTo>
                  <a:lnTo>
                    <a:pt x="23" y="285"/>
                  </a:lnTo>
                  <a:lnTo>
                    <a:pt x="34" y="293"/>
                  </a:lnTo>
                  <a:lnTo>
                    <a:pt x="48" y="298"/>
                  </a:lnTo>
                  <a:lnTo>
                    <a:pt x="65" y="302"/>
                  </a:lnTo>
                  <a:lnTo>
                    <a:pt x="86" y="302"/>
                  </a:lnTo>
                  <a:lnTo>
                    <a:pt x="86" y="302"/>
                  </a:lnTo>
                  <a:lnTo>
                    <a:pt x="110" y="300"/>
                  </a:lnTo>
                  <a:lnTo>
                    <a:pt x="130" y="296"/>
                  </a:lnTo>
                  <a:lnTo>
                    <a:pt x="148" y="289"/>
                  </a:lnTo>
                  <a:lnTo>
                    <a:pt x="161" y="280"/>
                  </a:lnTo>
                  <a:lnTo>
                    <a:pt x="174" y="268"/>
                  </a:lnTo>
                  <a:lnTo>
                    <a:pt x="182" y="256"/>
                  </a:lnTo>
                  <a:lnTo>
                    <a:pt x="187" y="243"/>
                  </a:lnTo>
                  <a:lnTo>
                    <a:pt x="189" y="228"/>
                  </a:lnTo>
                  <a:lnTo>
                    <a:pt x="189" y="228"/>
                  </a:lnTo>
                  <a:lnTo>
                    <a:pt x="187" y="218"/>
                  </a:lnTo>
                  <a:lnTo>
                    <a:pt x="185" y="209"/>
                  </a:lnTo>
                  <a:lnTo>
                    <a:pt x="182" y="202"/>
                  </a:lnTo>
                  <a:lnTo>
                    <a:pt x="178" y="196"/>
                  </a:lnTo>
                  <a:lnTo>
                    <a:pt x="169" y="183"/>
                  </a:lnTo>
                  <a:lnTo>
                    <a:pt x="156" y="172"/>
                  </a:lnTo>
                  <a:lnTo>
                    <a:pt x="156" y="172"/>
                  </a:lnTo>
                  <a:close/>
                  <a:moveTo>
                    <a:pt x="104" y="128"/>
                  </a:moveTo>
                  <a:lnTo>
                    <a:pt x="104" y="128"/>
                  </a:lnTo>
                  <a:lnTo>
                    <a:pt x="93" y="126"/>
                  </a:lnTo>
                  <a:lnTo>
                    <a:pt x="82" y="120"/>
                  </a:lnTo>
                  <a:lnTo>
                    <a:pt x="74" y="113"/>
                  </a:lnTo>
                  <a:lnTo>
                    <a:pt x="67" y="102"/>
                  </a:lnTo>
                  <a:lnTo>
                    <a:pt x="61" y="91"/>
                  </a:lnTo>
                  <a:lnTo>
                    <a:pt x="58" y="80"/>
                  </a:lnTo>
                  <a:lnTo>
                    <a:pt x="56" y="69"/>
                  </a:lnTo>
                  <a:lnTo>
                    <a:pt x="56" y="57"/>
                  </a:lnTo>
                  <a:lnTo>
                    <a:pt x="56" y="57"/>
                  </a:lnTo>
                  <a:lnTo>
                    <a:pt x="58" y="43"/>
                  </a:lnTo>
                  <a:lnTo>
                    <a:pt x="60" y="35"/>
                  </a:lnTo>
                  <a:lnTo>
                    <a:pt x="63" y="28"/>
                  </a:lnTo>
                  <a:lnTo>
                    <a:pt x="63" y="28"/>
                  </a:lnTo>
                  <a:lnTo>
                    <a:pt x="69" y="22"/>
                  </a:lnTo>
                  <a:lnTo>
                    <a:pt x="76" y="19"/>
                  </a:lnTo>
                  <a:lnTo>
                    <a:pt x="84" y="17"/>
                  </a:lnTo>
                  <a:lnTo>
                    <a:pt x="91" y="15"/>
                  </a:lnTo>
                  <a:lnTo>
                    <a:pt x="91" y="15"/>
                  </a:lnTo>
                  <a:lnTo>
                    <a:pt x="102" y="17"/>
                  </a:lnTo>
                  <a:lnTo>
                    <a:pt x="113" y="22"/>
                  </a:lnTo>
                  <a:lnTo>
                    <a:pt x="121" y="32"/>
                  </a:lnTo>
                  <a:lnTo>
                    <a:pt x="128" y="41"/>
                  </a:lnTo>
                  <a:lnTo>
                    <a:pt x="134" y="52"/>
                  </a:lnTo>
                  <a:lnTo>
                    <a:pt x="137" y="65"/>
                  </a:lnTo>
                  <a:lnTo>
                    <a:pt x="139" y="76"/>
                  </a:lnTo>
                  <a:lnTo>
                    <a:pt x="141" y="87"/>
                  </a:lnTo>
                  <a:lnTo>
                    <a:pt x="141" y="87"/>
                  </a:lnTo>
                  <a:lnTo>
                    <a:pt x="141" y="94"/>
                  </a:lnTo>
                  <a:lnTo>
                    <a:pt x="139" y="102"/>
                  </a:lnTo>
                  <a:lnTo>
                    <a:pt x="135" y="109"/>
                  </a:lnTo>
                  <a:lnTo>
                    <a:pt x="130" y="117"/>
                  </a:lnTo>
                  <a:lnTo>
                    <a:pt x="130" y="117"/>
                  </a:lnTo>
                  <a:lnTo>
                    <a:pt x="126" y="120"/>
                  </a:lnTo>
                  <a:lnTo>
                    <a:pt x="119" y="124"/>
                  </a:lnTo>
                  <a:lnTo>
                    <a:pt x="111" y="128"/>
                  </a:lnTo>
                  <a:lnTo>
                    <a:pt x="104" y="128"/>
                  </a:lnTo>
                  <a:lnTo>
                    <a:pt x="104" y="128"/>
                  </a:lnTo>
                  <a:close/>
                  <a:moveTo>
                    <a:pt x="104" y="285"/>
                  </a:moveTo>
                  <a:lnTo>
                    <a:pt x="104" y="285"/>
                  </a:lnTo>
                  <a:lnTo>
                    <a:pt x="89" y="285"/>
                  </a:lnTo>
                  <a:lnTo>
                    <a:pt x="76" y="283"/>
                  </a:lnTo>
                  <a:lnTo>
                    <a:pt x="63" y="278"/>
                  </a:lnTo>
                  <a:lnTo>
                    <a:pt x="54" y="272"/>
                  </a:lnTo>
                  <a:lnTo>
                    <a:pt x="47" y="265"/>
                  </a:lnTo>
                  <a:lnTo>
                    <a:pt x="41" y="257"/>
                  </a:lnTo>
                  <a:lnTo>
                    <a:pt x="37" y="248"/>
                  </a:lnTo>
                  <a:lnTo>
                    <a:pt x="36" y="239"/>
                  </a:lnTo>
                  <a:lnTo>
                    <a:pt x="36" y="239"/>
                  </a:lnTo>
                  <a:lnTo>
                    <a:pt x="37" y="228"/>
                  </a:lnTo>
                  <a:lnTo>
                    <a:pt x="39" y="220"/>
                  </a:lnTo>
                  <a:lnTo>
                    <a:pt x="43" y="213"/>
                  </a:lnTo>
                  <a:lnTo>
                    <a:pt x="48" y="209"/>
                  </a:lnTo>
                  <a:lnTo>
                    <a:pt x="60" y="202"/>
                  </a:lnTo>
                  <a:lnTo>
                    <a:pt x="69" y="198"/>
                  </a:lnTo>
                  <a:lnTo>
                    <a:pt x="69" y="198"/>
                  </a:lnTo>
                  <a:lnTo>
                    <a:pt x="82" y="194"/>
                  </a:lnTo>
                  <a:lnTo>
                    <a:pt x="95" y="193"/>
                  </a:lnTo>
                  <a:lnTo>
                    <a:pt x="110" y="191"/>
                  </a:lnTo>
                  <a:lnTo>
                    <a:pt x="110" y="191"/>
                  </a:lnTo>
                  <a:lnTo>
                    <a:pt x="119" y="191"/>
                  </a:lnTo>
                  <a:lnTo>
                    <a:pt x="119" y="191"/>
                  </a:lnTo>
                  <a:lnTo>
                    <a:pt x="139" y="206"/>
                  </a:lnTo>
                  <a:lnTo>
                    <a:pt x="152" y="218"/>
                  </a:lnTo>
                  <a:lnTo>
                    <a:pt x="156" y="224"/>
                  </a:lnTo>
                  <a:lnTo>
                    <a:pt x="160" y="230"/>
                  </a:lnTo>
                  <a:lnTo>
                    <a:pt x="161" y="237"/>
                  </a:lnTo>
                  <a:lnTo>
                    <a:pt x="161" y="243"/>
                  </a:lnTo>
                  <a:lnTo>
                    <a:pt x="161" y="243"/>
                  </a:lnTo>
                  <a:lnTo>
                    <a:pt x="161" y="252"/>
                  </a:lnTo>
                  <a:lnTo>
                    <a:pt x="158" y="261"/>
                  </a:lnTo>
                  <a:lnTo>
                    <a:pt x="154" y="268"/>
                  </a:lnTo>
                  <a:lnTo>
                    <a:pt x="148" y="274"/>
                  </a:lnTo>
                  <a:lnTo>
                    <a:pt x="139" y="280"/>
                  </a:lnTo>
                  <a:lnTo>
                    <a:pt x="130" y="283"/>
                  </a:lnTo>
                  <a:lnTo>
                    <a:pt x="117" y="285"/>
                  </a:lnTo>
                  <a:lnTo>
                    <a:pt x="104" y="285"/>
                  </a:lnTo>
                  <a:lnTo>
                    <a:pt x="104" y="285"/>
                  </a:lnTo>
                  <a:close/>
                </a:path>
              </a:pathLst>
            </a:custGeom>
            <a:grpFill/>
            <a:ln w="9525">
              <a:noFill/>
              <a:round/>
            </a:ln>
          </p:spPr>
          <p:txBody>
            <a:bodyPr/>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bg1"/>
                </a:solidFill>
                <a:effectLst/>
                <a:uLnTx/>
                <a:uFillTx/>
                <a:latin typeface="Roboto" panose="02000000000000000000"/>
              </a:endParaRPr>
            </a:p>
          </p:txBody>
        </p:sp>
        <p:sp>
          <p:nvSpPr>
            <p:cNvPr id="45" name="Freeform 9"/>
            <p:cNvSpPr/>
            <p:nvPr/>
          </p:nvSpPr>
          <p:spPr bwMode="auto">
            <a:xfrm>
              <a:off x="3041192" y="2574667"/>
              <a:ext cx="138112" cy="139700"/>
            </a:xfrm>
            <a:custGeom>
              <a:avLst/>
              <a:gdLst/>
              <a:ahLst/>
              <a:cxnLst>
                <a:cxn ang="0">
                  <a:pos x="57" y="41"/>
                </a:cxn>
                <a:cxn ang="0">
                  <a:pos x="57" y="0"/>
                </a:cxn>
                <a:cxn ang="0">
                  <a:pos x="38" y="0"/>
                </a:cxn>
                <a:cxn ang="0">
                  <a:pos x="38" y="41"/>
                </a:cxn>
                <a:cxn ang="0">
                  <a:pos x="0" y="41"/>
                </a:cxn>
                <a:cxn ang="0">
                  <a:pos x="0" y="59"/>
                </a:cxn>
                <a:cxn ang="0">
                  <a:pos x="38" y="59"/>
                </a:cxn>
                <a:cxn ang="0">
                  <a:pos x="38" y="100"/>
                </a:cxn>
                <a:cxn ang="0">
                  <a:pos x="57" y="100"/>
                </a:cxn>
                <a:cxn ang="0">
                  <a:pos x="57" y="59"/>
                </a:cxn>
                <a:cxn ang="0">
                  <a:pos x="98" y="59"/>
                </a:cxn>
                <a:cxn ang="0">
                  <a:pos x="98" y="41"/>
                </a:cxn>
                <a:cxn ang="0">
                  <a:pos x="57" y="41"/>
                </a:cxn>
              </a:cxnLst>
              <a:rect l="0" t="0" r="r" b="b"/>
              <a:pathLst>
                <a:path w="98" h="100">
                  <a:moveTo>
                    <a:pt x="57" y="41"/>
                  </a:moveTo>
                  <a:lnTo>
                    <a:pt x="57" y="0"/>
                  </a:lnTo>
                  <a:lnTo>
                    <a:pt x="38" y="0"/>
                  </a:lnTo>
                  <a:lnTo>
                    <a:pt x="38" y="41"/>
                  </a:lnTo>
                  <a:lnTo>
                    <a:pt x="0" y="41"/>
                  </a:lnTo>
                  <a:lnTo>
                    <a:pt x="0" y="59"/>
                  </a:lnTo>
                  <a:lnTo>
                    <a:pt x="38" y="59"/>
                  </a:lnTo>
                  <a:lnTo>
                    <a:pt x="38" y="100"/>
                  </a:lnTo>
                  <a:lnTo>
                    <a:pt x="57" y="100"/>
                  </a:lnTo>
                  <a:lnTo>
                    <a:pt x="57" y="59"/>
                  </a:lnTo>
                  <a:lnTo>
                    <a:pt x="98" y="59"/>
                  </a:lnTo>
                  <a:lnTo>
                    <a:pt x="98" y="41"/>
                  </a:lnTo>
                  <a:lnTo>
                    <a:pt x="57" y="41"/>
                  </a:lnTo>
                  <a:close/>
                </a:path>
              </a:pathLst>
            </a:custGeom>
            <a:grpFill/>
            <a:ln w="9525">
              <a:noFill/>
              <a:round/>
            </a:ln>
          </p:spPr>
          <p:txBody>
            <a:bodyPr/>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bg1"/>
                </a:solidFill>
                <a:effectLst/>
                <a:uLnTx/>
                <a:uFillTx/>
                <a:latin typeface="Roboto" panose="02000000000000000000"/>
              </a:endParaRPr>
            </a:p>
          </p:txBody>
        </p:sp>
      </p:grpSp>
      <p:sp>
        <p:nvSpPr>
          <p:cNvPr id="46" name="Freeform 5"/>
          <p:cNvSpPr>
            <a:spLocks noEditPoints="1"/>
          </p:cNvSpPr>
          <p:nvPr/>
        </p:nvSpPr>
        <p:spPr bwMode="auto">
          <a:xfrm>
            <a:off x="2192190" y="1908431"/>
            <a:ext cx="261114" cy="140766"/>
          </a:xfrm>
          <a:custGeom>
            <a:avLst/>
            <a:gdLst>
              <a:gd name="T0" fmla="*/ 1518 w 1578"/>
              <a:gd name="T1" fmla="*/ 304 h 849"/>
              <a:gd name="T2" fmla="*/ 1170 w 1578"/>
              <a:gd name="T3" fmla="*/ 62 h 849"/>
              <a:gd name="T4" fmla="*/ 915 w 1578"/>
              <a:gd name="T5" fmla="*/ 83 h 849"/>
              <a:gd name="T6" fmla="*/ 1109 w 1578"/>
              <a:gd name="T7" fmla="*/ 144 h 849"/>
              <a:gd name="T8" fmla="*/ 1184 w 1578"/>
              <a:gd name="T9" fmla="*/ 296 h 849"/>
              <a:gd name="T10" fmla="*/ 973 w 1578"/>
              <a:gd name="T11" fmla="*/ 340 h 849"/>
              <a:gd name="T12" fmla="*/ 576 w 1578"/>
              <a:gd name="T13" fmla="*/ 335 h 849"/>
              <a:gd name="T14" fmla="*/ 275 w 1578"/>
              <a:gd name="T15" fmla="*/ 287 h 849"/>
              <a:gd name="T16" fmla="*/ 601 w 1578"/>
              <a:gd name="T17" fmla="*/ 119 h 849"/>
              <a:gd name="T18" fmla="*/ 627 w 1578"/>
              <a:gd name="T19" fmla="*/ 21 h 849"/>
              <a:gd name="T20" fmla="*/ 85 w 1578"/>
              <a:gd name="T21" fmla="*/ 301 h 849"/>
              <a:gd name="T22" fmla="*/ 3 w 1578"/>
              <a:gd name="T23" fmla="*/ 367 h 849"/>
              <a:gd name="T24" fmla="*/ 38 w 1578"/>
              <a:gd name="T25" fmla="*/ 484 h 849"/>
              <a:gd name="T26" fmla="*/ 62 w 1578"/>
              <a:gd name="T27" fmla="*/ 613 h 849"/>
              <a:gd name="T28" fmla="*/ 431 w 1578"/>
              <a:gd name="T29" fmla="*/ 849 h 849"/>
              <a:gd name="T30" fmla="*/ 746 w 1578"/>
              <a:gd name="T31" fmla="*/ 558 h 849"/>
              <a:gd name="T32" fmla="*/ 793 w 1578"/>
              <a:gd name="T33" fmla="*/ 545 h 849"/>
              <a:gd name="T34" fmla="*/ 929 w 1578"/>
              <a:gd name="T35" fmla="*/ 728 h 849"/>
              <a:gd name="T36" fmla="*/ 1267 w 1578"/>
              <a:gd name="T37" fmla="*/ 846 h 849"/>
              <a:gd name="T38" fmla="*/ 1524 w 1578"/>
              <a:gd name="T39" fmla="*/ 506 h 849"/>
              <a:gd name="T40" fmla="*/ 1577 w 1578"/>
              <a:gd name="T41" fmla="*/ 423 h 849"/>
              <a:gd name="T42" fmla="*/ 1270 w 1578"/>
              <a:gd name="T43" fmla="*/ 401 h 849"/>
              <a:gd name="T44" fmla="*/ 1407 w 1578"/>
              <a:gd name="T45" fmla="*/ 489 h 849"/>
              <a:gd name="T46" fmla="*/ 1374 w 1578"/>
              <a:gd name="T47" fmla="*/ 699 h 849"/>
              <a:gd name="T48" fmla="*/ 1177 w 1578"/>
              <a:gd name="T49" fmla="*/ 748 h 849"/>
              <a:gd name="T50" fmla="*/ 972 w 1578"/>
              <a:gd name="T51" fmla="*/ 477 h 849"/>
              <a:gd name="T52" fmla="*/ 1270 w 1578"/>
              <a:gd name="T53" fmla="*/ 401 h 849"/>
              <a:gd name="T54" fmla="*/ 302 w 1578"/>
              <a:gd name="T55" fmla="*/ 744 h 849"/>
              <a:gd name="T56" fmla="*/ 167 w 1578"/>
              <a:gd name="T57" fmla="*/ 598 h 849"/>
              <a:gd name="T58" fmla="*/ 261 w 1578"/>
              <a:gd name="T59" fmla="*/ 404 h 849"/>
              <a:gd name="T60" fmla="*/ 606 w 1578"/>
              <a:gd name="T61" fmla="*/ 477 h 849"/>
              <a:gd name="T62" fmla="*/ 401 w 1578"/>
              <a:gd name="T63" fmla="*/ 748 h 849"/>
              <a:gd name="T64" fmla="*/ 401 w 1578"/>
              <a:gd name="T65" fmla="*/ 7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8" h="849">
                <a:moveTo>
                  <a:pt x="1575" y="367"/>
                </a:moveTo>
                <a:cubicBezTo>
                  <a:pt x="1574" y="334"/>
                  <a:pt x="1550" y="308"/>
                  <a:pt x="1518" y="304"/>
                </a:cubicBezTo>
                <a:cubicBezTo>
                  <a:pt x="1493" y="301"/>
                  <a:pt x="1493" y="301"/>
                  <a:pt x="1493" y="301"/>
                </a:cubicBezTo>
                <a:cubicBezTo>
                  <a:pt x="1170" y="62"/>
                  <a:pt x="1170" y="62"/>
                  <a:pt x="1170" y="62"/>
                </a:cubicBezTo>
                <a:cubicBezTo>
                  <a:pt x="1107" y="16"/>
                  <a:pt x="1027" y="1"/>
                  <a:pt x="951" y="21"/>
                </a:cubicBezTo>
                <a:cubicBezTo>
                  <a:pt x="924" y="28"/>
                  <a:pt x="908" y="56"/>
                  <a:pt x="915" y="83"/>
                </a:cubicBezTo>
                <a:cubicBezTo>
                  <a:pt x="923" y="110"/>
                  <a:pt x="951" y="126"/>
                  <a:pt x="978" y="119"/>
                </a:cubicBezTo>
                <a:cubicBezTo>
                  <a:pt x="1023" y="107"/>
                  <a:pt x="1071" y="116"/>
                  <a:pt x="1109" y="144"/>
                </a:cubicBezTo>
                <a:cubicBezTo>
                  <a:pt x="1304" y="287"/>
                  <a:pt x="1304" y="287"/>
                  <a:pt x="1304" y="287"/>
                </a:cubicBezTo>
                <a:cubicBezTo>
                  <a:pt x="1264" y="288"/>
                  <a:pt x="1224" y="291"/>
                  <a:pt x="1184" y="296"/>
                </a:cubicBezTo>
                <a:cubicBezTo>
                  <a:pt x="1123" y="305"/>
                  <a:pt x="1062" y="318"/>
                  <a:pt x="1004" y="334"/>
                </a:cubicBezTo>
                <a:cubicBezTo>
                  <a:pt x="973" y="340"/>
                  <a:pt x="973" y="340"/>
                  <a:pt x="973" y="340"/>
                </a:cubicBezTo>
                <a:cubicBezTo>
                  <a:pt x="854" y="364"/>
                  <a:pt x="731" y="364"/>
                  <a:pt x="611" y="341"/>
                </a:cubicBezTo>
                <a:cubicBezTo>
                  <a:pt x="576" y="335"/>
                  <a:pt x="576" y="335"/>
                  <a:pt x="576" y="335"/>
                </a:cubicBezTo>
                <a:cubicBezTo>
                  <a:pt x="517" y="318"/>
                  <a:pt x="456" y="305"/>
                  <a:pt x="395" y="296"/>
                </a:cubicBezTo>
                <a:cubicBezTo>
                  <a:pt x="355" y="291"/>
                  <a:pt x="315" y="288"/>
                  <a:pt x="275" y="287"/>
                </a:cubicBezTo>
                <a:cubicBezTo>
                  <a:pt x="469" y="144"/>
                  <a:pt x="469" y="144"/>
                  <a:pt x="469" y="144"/>
                </a:cubicBezTo>
                <a:cubicBezTo>
                  <a:pt x="507" y="116"/>
                  <a:pt x="555" y="107"/>
                  <a:pt x="601" y="119"/>
                </a:cubicBezTo>
                <a:cubicBezTo>
                  <a:pt x="628" y="127"/>
                  <a:pt x="656" y="110"/>
                  <a:pt x="663" y="83"/>
                </a:cubicBezTo>
                <a:cubicBezTo>
                  <a:pt x="670" y="56"/>
                  <a:pt x="654" y="28"/>
                  <a:pt x="627" y="21"/>
                </a:cubicBezTo>
                <a:cubicBezTo>
                  <a:pt x="551" y="0"/>
                  <a:pt x="472" y="16"/>
                  <a:pt x="409" y="62"/>
                </a:cubicBezTo>
                <a:cubicBezTo>
                  <a:pt x="85" y="301"/>
                  <a:pt x="85" y="301"/>
                  <a:pt x="85" y="301"/>
                </a:cubicBezTo>
                <a:cubicBezTo>
                  <a:pt x="60" y="304"/>
                  <a:pt x="60" y="304"/>
                  <a:pt x="60" y="304"/>
                </a:cubicBezTo>
                <a:cubicBezTo>
                  <a:pt x="28" y="308"/>
                  <a:pt x="4" y="335"/>
                  <a:pt x="3" y="367"/>
                </a:cubicBezTo>
                <a:cubicBezTo>
                  <a:pt x="1" y="423"/>
                  <a:pt x="1" y="423"/>
                  <a:pt x="1" y="423"/>
                </a:cubicBezTo>
                <a:cubicBezTo>
                  <a:pt x="0" y="451"/>
                  <a:pt x="16" y="476"/>
                  <a:pt x="38" y="484"/>
                </a:cubicBezTo>
                <a:cubicBezTo>
                  <a:pt x="48" y="489"/>
                  <a:pt x="54" y="497"/>
                  <a:pt x="55" y="506"/>
                </a:cubicBezTo>
                <a:cubicBezTo>
                  <a:pt x="62" y="613"/>
                  <a:pt x="62" y="613"/>
                  <a:pt x="62" y="613"/>
                </a:cubicBezTo>
                <a:cubicBezTo>
                  <a:pt x="75" y="743"/>
                  <a:pt x="182" y="843"/>
                  <a:pt x="312" y="846"/>
                </a:cubicBezTo>
                <a:cubicBezTo>
                  <a:pt x="431" y="849"/>
                  <a:pt x="431" y="849"/>
                  <a:pt x="431" y="849"/>
                </a:cubicBezTo>
                <a:cubicBezTo>
                  <a:pt x="520" y="849"/>
                  <a:pt x="602" y="804"/>
                  <a:pt x="650" y="727"/>
                </a:cubicBezTo>
                <a:cubicBezTo>
                  <a:pt x="746" y="558"/>
                  <a:pt x="746" y="558"/>
                  <a:pt x="746" y="558"/>
                </a:cubicBezTo>
                <a:cubicBezTo>
                  <a:pt x="752" y="548"/>
                  <a:pt x="770" y="545"/>
                  <a:pt x="786" y="545"/>
                </a:cubicBezTo>
                <a:cubicBezTo>
                  <a:pt x="786" y="545"/>
                  <a:pt x="793" y="545"/>
                  <a:pt x="793" y="545"/>
                </a:cubicBezTo>
                <a:cubicBezTo>
                  <a:pt x="808" y="545"/>
                  <a:pt x="826" y="549"/>
                  <a:pt x="832" y="556"/>
                </a:cubicBezTo>
                <a:cubicBezTo>
                  <a:pt x="929" y="728"/>
                  <a:pt x="929" y="728"/>
                  <a:pt x="929" y="728"/>
                </a:cubicBezTo>
                <a:cubicBezTo>
                  <a:pt x="977" y="804"/>
                  <a:pt x="1058" y="849"/>
                  <a:pt x="1147" y="849"/>
                </a:cubicBezTo>
                <a:cubicBezTo>
                  <a:pt x="1267" y="846"/>
                  <a:pt x="1267" y="846"/>
                  <a:pt x="1267" y="846"/>
                </a:cubicBezTo>
                <a:cubicBezTo>
                  <a:pt x="1396" y="843"/>
                  <a:pt x="1504" y="743"/>
                  <a:pt x="1516" y="613"/>
                </a:cubicBezTo>
                <a:cubicBezTo>
                  <a:pt x="1524" y="506"/>
                  <a:pt x="1524" y="506"/>
                  <a:pt x="1524" y="506"/>
                </a:cubicBezTo>
                <a:cubicBezTo>
                  <a:pt x="1524" y="497"/>
                  <a:pt x="1530" y="489"/>
                  <a:pt x="1537" y="485"/>
                </a:cubicBezTo>
                <a:cubicBezTo>
                  <a:pt x="1562" y="476"/>
                  <a:pt x="1578" y="451"/>
                  <a:pt x="1577" y="423"/>
                </a:cubicBezTo>
                <a:lnTo>
                  <a:pt x="1575" y="367"/>
                </a:lnTo>
                <a:close/>
                <a:moveTo>
                  <a:pt x="1270" y="401"/>
                </a:moveTo>
                <a:cubicBezTo>
                  <a:pt x="1288" y="401"/>
                  <a:pt x="1304" y="402"/>
                  <a:pt x="1317" y="404"/>
                </a:cubicBezTo>
                <a:cubicBezTo>
                  <a:pt x="1360" y="410"/>
                  <a:pt x="1405" y="438"/>
                  <a:pt x="1407" y="489"/>
                </a:cubicBezTo>
                <a:cubicBezTo>
                  <a:pt x="1411" y="598"/>
                  <a:pt x="1411" y="598"/>
                  <a:pt x="1411" y="598"/>
                </a:cubicBezTo>
                <a:cubicBezTo>
                  <a:pt x="1412" y="636"/>
                  <a:pt x="1399" y="671"/>
                  <a:pt x="1374" y="699"/>
                </a:cubicBezTo>
                <a:cubicBezTo>
                  <a:pt x="1348" y="727"/>
                  <a:pt x="1314" y="743"/>
                  <a:pt x="1276" y="744"/>
                </a:cubicBezTo>
                <a:cubicBezTo>
                  <a:pt x="1276" y="744"/>
                  <a:pt x="1182" y="748"/>
                  <a:pt x="1177" y="748"/>
                </a:cubicBezTo>
                <a:cubicBezTo>
                  <a:pt x="1007" y="748"/>
                  <a:pt x="958" y="578"/>
                  <a:pt x="956" y="571"/>
                </a:cubicBezTo>
                <a:cubicBezTo>
                  <a:pt x="948" y="539"/>
                  <a:pt x="954" y="505"/>
                  <a:pt x="972" y="477"/>
                </a:cubicBezTo>
                <a:cubicBezTo>
                  <a:pt x="990" y="450"/>
                  <a:pt x="1019" y="431"/>
                  <a:pt x="1051" y="425"/>
                </a:cubicBezTo>
                <a:cubicBezTo>
                  <a:pt x="1145" y="409"/>
                  <a:pt x="1216" y="401"/>
                  <a:pt x="1270" y="401"/>
                </a:cubicBezTo>
                <a:close/>
                <a:moveTo>
                  <a:pt x="401" y="748"/>
                </a:moveTo>
                <a:cubicBezTo>
                  <a:pt x="396" y="748"/>
                  <a:pt x="302" y="744"/>
                  <a:pt x="302" y="744"/>
                </a:cubicBezTo>
                <a:cubicBezTo>
                  <a:pt x="265" y="743"/>
                  <a:pt x="230" y="727"/>
                  <a:pt x="205" y="699"/>
                </a:cubicBezTo>
                <a:cubicBezTo>
                  <a:pt x="179" y="671"/>
                  <a:pt x="166" y="636"/>
                  <a:pt x="167" y="598"/>
                </a:cubicBezTo>
                <a:cubicBezTo>
                  <a:pt x="172" y="489"/>
                  <a:pt x="172" y="489"/>
                  <a:pt x="172" y="489"/>
                </a:cubicBezTo>
                <a:cubicBezTo>
                  <a:pt x="174" y="438"/>
                  <a:pt x="218" y="410"/>
                  <a:pt x="261" y="404"/>
                </a:cubicBezTo>
                <a:cubicBezTo>
                  <a:pt x="314" y="397"/>
                  <a:pt x="402" y="404"/>
                  <a:pt x="527" y="425"/>
                </a:cubicBezTo>
                <a:cubicBezTo>
                  <a:pt x="559" y="431"/>
                  <a:pt x="588" y="450"/>
                  <a:pt x="606" y="477"/>
                </a:cubicBezTo>
                <a:cubicBezTo>
                  <a:pt x="624" y="505"/>
                  <a:pt x="630" y="539"/>
                  <a:pt x="622" y="570"/>
                </a:cubicBezTo>
                <a:cubicBezTo>
                  <a:pt x="620" y="578"/>
                  <a:pt x="572" y="748"/>
                  <a:pt x="401" y="748"/>
                </a:cubicBezTo>
                <a:close/>
                <a:moveTo>
                  <a:pt x="401" y="748"/>
                </a:moveTo>
                <a:cubicBezTo>
                  <a:pt x="401" y="748"/>
                  <a:pt x="401" y="748"/>
                  <a:pt x="401" y="748"/>
                </a:cubicBezTo>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
        <p:nvSpPr>
          <p:cNvPr id="47" name="Freeform 9"/>
          <p:cNvSpPr>
            <a:spLocks noEditPoints="1"/>
          </p:cNvSpPr>
          <p:nvPr/>
        </p:nvSpPr>
        <p:spPr bwMode="auto">
          <a:xfrm>
            <a:off x="1369344" y="3108740"/>
            <a:ext cx="177161" cy="262242"/>
          </a:xfrm>
          <a:custGeom>
            <a:avLst/>
            <a:gdLst>
              <a:gd name="T0" fmla="*/ 492 w 1090"/>
              <a:gd name="T1" fmla="*/ 35 h 1615"/>
              <a:gd name="T2" fmla="*/ 21 w 1090"/>
              <a:gd name="T3" fmla="*/ 502 h 1615"/>
              <a:gd name="T4" fmla="*/ 198 w 1090"/>
              <a:gd name="T5" fmla="*/ 970 h 1615"/>
              <a:gd name="T6" fmla="*/ 198 w 1090"/>
              <a:gd name="T7" fmla="*/ 1054 h 1615"/>
              <a:gd name="T8" fmla="*/ 323 w 1090"/>
              <a:gd name="T9" fmla="*/ 1268 h 1615"/>
              <a:gd name="T10" fmla="*/ 323 w 1090"/>
              <a:gd name="T11" fmla="*/ 1395 h 1615"/>
              <a:gd name="T12" fmla="*/ 442 w 1090"/>
              <a:gd name="T13" fmla="*/ 1513 h 1615"/>
              <a:gd name="T14" fmla="*/ 476 w 1090"/>
              <a:gd name="T15" fmla="*/ 1513 h 1615"/>
              <a:gd name="T16" fmla="*/ 476 w 1090"/>
              <a:gd name="T17" fmla="*/ 1538 h 1615"/>
              <a:gd name="T18" fmla="*/ 553 w 1090"/>
              <a:gd name="T19" fmla="*/ 1615 h 1615"/>
              <a:gd name="T20" fmla="*/ 554 w 1090"/>
              <a:gd name="T21" fmla="*/ 1615 h 1615"/>
              <a:gd name="T22" fmla="*/ 631 w 1090"/>
              <a:gd name="T23" fmla="*/ 1538 h 1615"/>
              <a:gd name="T24" fmla="*/ 631 w 1090"/>
              <a:gd name="T25" fmla="*/ 1513 h 1615"/>
              <a:gd name="T26" fmla="*/ 665 w 1090"/>
              <a:gd name="T27" fmla="*/ 1513 h 1615"/>
              <a:gd name="T28" fmla="*/ 784 w 1090"/>
              <a:gd name="T29" fmla="*/ 1395 h 1615"/>
              <a:gd name="T30" fmla="*/ 784 w 1090"/>
              <a:gd name="T31" fmla="*/ 1268 h 1615"/>
              <a:gd name="T32" fmla="*/ 909 w 1090"/>
              <a:gd name="T33" fmla="*/ 1054 h 1615"/>
              <a:gd name="T34" fmla="*/ 909 w 1090"/>
              <a:gd name="T35" fmla="*/ 970 h 1615"/>
              <a:gd name="T36" fmla="*/ 1090 w 1090"/>
              <a:gd name="T37" fmla="*/ 569 h 1615"/>
              <a:gd name="T38" fmla="*/ 492 w 1090"/>
              <a:gd name="T39" fmla="*/ 35 h 1615"/>
              <a:gd name="T40" fmla="*/ 653 w 1090"/>
              <a:gd name="T41" fmla="*/ 703 h 1615"/>
              <a:gd name="T42" fmla="*/ 653 w 1090"/>
              <a:gd name="T43" fmla="*/ 1186 h 1615"/>
              <a:gd name="T44" fmla="*/ 454 w 1090"/>
              <a:gd name="T45" fmla="*/ 1186 h 1615"/>
              <a:gd name="T46" fmla="*/ 454 w 1090"/>
              <a:gd name="T47" fmla="*/ 703 h 1615"/>
              <a:gd name="T48" fmla="*/ 653 w 1090"/>
              <a:gd name="T49" fmla="*/ 703 h 1615"/>
              <a:gd name="T50" fmla="*/ 816 w 1090"/>
              <a:gd name="T51" fmla="*/ 899 h 1615"/>
              <a:gd name="T52" fmla="*/ 794 w 1090"/>
              <a:gd name="T53" fmla="*/ 916 h 1615"/>
              <a:gd name="T54" fmla="*/ 794 w 1090"/>
              <a:gd name="T55" fmla="*/ 1054 h 1615"/>
              <a:gd name="T56" fmla="*/ 710 w 1090"/>
              <a:gd name="T57" fmla="*/ 1177 h 1615"/>
              <a:gd name="T58" fmla="*/ 710 w 1090"/>
              <a:gd name="T59" fmla="*/ 703 h 1615"/>
              <a:gd name="T60" fmla="*/ 731 w 1090"/>
              <a:gd name="T61" fmla="*/ 703 h 1615"/>
              <a:gd name="T62" fmla="*/ 816 w 1090"/>
              <a:gd name="T63" fmla="*/ 618 h 1615"/>
              <a:gd name="T64" fmla="*/ 816 w 1090"/>
              <a:gd name="T65" fmla="*/ 573 h 1615"/>
              <a:gd name="T66" fmla="*/ 731 w 1090"/>
              <a:gd name="T67" fmla="*/ 488 h 1615"/>
              <a:gd name="T68" fmla="*/ 376 w 1090"/>
              <a:gd name="T69" fmla="*/ 488 h 1615"/>
              <a:gd name="T70" fmla="*/ 291 w 1090"/>
              <a:gd name="T71" fmla="*/ 573 h 1615"/>
              <a:gd name="T72" fmla="*/ 291 w 1090"/>
              <a:gd name="T73" fmla="*/ 618 h 1615"/>
              <a:gd name="T74" fmla="*/ 376 w 1090"/>
              <a:gd name="T75" fmla="*/ 703 h 1615"/>
              <a:gd name="T76" fmla="*/ 397 w 1090"/>
              <a:gd name="T77" fmla="*/ 703 h 1615"/>
              <a:gd name="T78" fmla="*/ 397 w 1090"/>
              <a:gd name="T79" fmla="*/ 1177 h 1615"/>
              <a:gd name="T80" fmla="*/ 313 w 1090"/>
              <a:gd name="T81" fmla="*/ 1054 h 1615"/>
              <a:gd name="T82" fmla="*/ 313 w 1090"/>
              <a:gd name="T83" fmla="*/ 916 h 1615"/>
              <a:gd name="T84" fmla="*/ 292 w 1090"/>
              <a:gd name="T85" fmla="*/ 899 h 1615"/>
              <a:gd name="T86" fmla="*/ 135 w 1090"/>
              <a:gd name="T87" fmla="*/ 516 h 1615"/>
              <a:gd name="T88" fmla="*/ 505 w 1090"/>
              <a:gd name="T89" fmla="*/ 150 h 1615"/>
              <a:gd name="T90" fmla="*/ 554 w 1090"/>
              <a:gd name="T91" fmla="*/ 147 h 1615"/>
              <a:gd name="T92" fmla="*/ 975 w 1090"/>
              <a:gd name="T93" fmla="*/ 569 h 1615"/>
              <a:gd name="T94" fmla="*/ 816 w 1090"/>
              <a:gd name="T95" fmla="*/ 899 h 1615"/>
              <a:gd name="T96" fmla="*/ 816 w 1090"/>
              <a:gd name="T97" fmla="*/ 899 h 1615"/>
              <a:gd name="T98" fmla="*/ 816 w 1090"/>
              <a:gd name="T99" fmla="*/ 899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0" h="1615">
                <a:moveTo>
                  <a:pt x="492" y="35"/>
                </a:moveTo>
                <a:cubicBezTo>
                  <a:pt x="249" y="62"/>
                  <a:pt x="50" y="259"/>
                  <a:pt x="21" y="502"/>
                </a:cubicBezTo>
                <a:cubicBezTo>
                  <a:pt x="0" y="680"/>
                  <a:pt x="66" y="853"/>
                  <a:pt x="198" y="970"/>
                </a:cubicBezTo>
                <a:cubicBezTo>
                  <a:pt x="198" y="1054"/>
                  <a:pt x="198" y="1054"/>
                  <a:pt x="198" y="1054"/>
                </a:cubicBezTo>
                <a:cubicBezTo>
                  <a:pt x="198" y="1146"/>
                  <a:pt x="249" y="1225"/>
                  <a:pt x="323" y="1268"/>
                </a:cubicBezTo>
                <a:cubicBezTo>
                  <a:pt x="323" y="1395"/>
                  <a:pt x="323" y="1395"/>
                  <a:pt x="323" y="1395"/>
                </a:cubicBezTo>
                <a:cubicBezTo>
                  <a:pt x="323" y="1460"/>
                  <a:pt x="376" y="1513"/>
                  <a:pt x="442" y="1513"/>
                </a:cubicBezTo>
                <a:cubicBezTo>
                  <a:pt x="476" y="1513"/>
                  <a:pt x="476" y="1513"/>
                  <a:pt x="476" y="1513"/>
                </a:cubicBezTo>
                <a:cubicBezTo>
                  <a:pt x="476" y="1538"/>
                  <a:pt x="476" y="1538"/>
                  <a:pt x="476" y="1538"/>
                </a:cubicBezTo>
                <a:cubicBezTo>
                  <a:pt x="476" y="1580"/>
                  <a:pt x="510" y="1615"/>
                  <a:pt x="553" y="1615"/>
                </a:cubicBezTo>
                <a:cubicBezTo>
                  <a:pt x="554" y="1615"/>
                  <a:pt x="554" y="1615"/>
                  <a:pt x="554" y="1615"/>
                </a:cubicBezTo>
                <a:cubicBezTo>
                  <a:pt x="597" y="1615"/>
                  <a:pt x="631" y="1580"/>
                  <a:pt x="631" y="1538"/>
                </a:cubicBezTo>
                <a:cubicBezTo>
                  <a:pt x="631" y="1513"/>
                  <a:pt x="631" y="1513"/>
                  <a:pt x="631" y="1513"/>
                </a:cubicBezTo>
                <a:cubicBezTo>
                  <a:pt x="665" y="1513"/>
                  <a:pt x="665" y="1513"/>
                  <a:pt x="665" y="1513"/>
                </a:cubicBezTo>
                <a:cubicBezTo>
                  <a:pt x="731" y="1513"/>
                  <a:pt x="784" y="1460"/>
                  <a:pt x="784" y="1395"/>
                </a:cubicBezTo>
                <a:cubicBezTo>
                  <a:pt x="784" y="1268"/>
                  <a:pt x="784" y="1268"/>
                  <a:pt x="784" y="1268"/>
                </a:cubicBezTo>
                <a:cubicBezTo>
                  <a:pt x="858" y="1225"/>
                  <a:pt x="909" y="1146"/>
                  <a:pt x="909" y="1054"/>
                </a:cubicBezTo>
                <a:cubicBezTo>
                  <a:pt x="909" y="970"/>
                  <a:pt x="909" y="970"/>
                  <a:pt x="909" y="970"/>
                </a:cubicBezTo>
                <a:cubicBezTo>
                  <a:pt x="1024" y="868"/>
                  <a:pt x="1090" y="723"/>
                  <a:pt x="1090" y="569"/>
                </a:cubicBezTo>
                <a:cubicBezTo>
                  <a:pt x="1090" y="252"/>
                  <a:pt x="815" y="0"/>
                  <a:pt x="492" y="35"/>
                </a:cubicBezTo>
                <a:close/>
                <a:moveTo>
                  <a:pt x="653" y="703"/>
                </a:moveTo>
                <a:cubicBezTo>
                  <a:pt x="653" y="1186"/>
                  <a:pt x="653" y="1186"/>
                  <a:pt x="653" y="1186"/>
                </a:cubicBezTo>
                <a:cubicBezTo>
                  <a:pt x="454" y="1186"/>
                  <a:pt x="454" y="1186"/>
                  <a:pt x="454" y="1186"/>
                </a:cubicBezTo>
                <a:cubicBezTo>
                  <a:pt x="454" y="703"/>
                  <a:pt x="454" y="703"/>
                  <a:pt x="454" y="703"/>
                </a:cubicBezTo>
                <a:lnTo>
                  <a:pt x="653" y="703"/>
                </a:lnTo>
                <a:close/>
                <a:moveTo>
                  <a:pt x="816" y="899"/>
                </a:moveTo>
                <a:cubicBezTo>
                  <a:pt x="794" y="916"/>
                  <a:pt x="794" y="916"/>
                  <a:pt x="794" y="916"/>
                </a:cubicBezTo>
                <a:cubicBezTo>
                  <a:pt x="794" y="1054"/>
                  <a:pt x="794" y="1054"/>
                  <a:pt x="794" y="1054"/>
                </a:cubicBezTo>
                <a:cubicBezTo>
                  <a:pt x="794" y="1110"/>
                  <a:pt x="759" y="1157"/>
                  <a:pt x="710" y="1177"/>
                </a:cubicBezTo>
                <a:cubicBezTo>
                  <a:pt x="710" y="703"/>
                  <a:pt x="710" y="703"/>
                  <a:pt x="710" y="703"/>
                </a:cubicBezTo>
                <a:cubicBezTo>
                  <a:pt x="731" y="703"/>
                  <a:pt x="731" y="703"/>
                  <a:pt x="731" y="703"/>
                </a:cubicBezTo>
                <a:cubicBezTo>
                  <a:pt x="778" y="703"/>
                  <a:pt x="816" y="665"/>
                  <a:pt x="816" y="618"/>
                </a:cubicBezTo>
                <a:cubicBezTo>
                  <a:pt x="816" y="573"/>
                  <a:pt x="816" y="573"/>
                  <a:pt x="816" y="573"/>
                </a:cubicBezTo>
                <a:cubicBezTo>
                  <a:pt x="816" y="526"/>
                  <a:pt x="778" y="488"/>
                  <a:pt x="731" y="488"/>
                </a:cubicBezTo>
                <a:cubicBezTo>
                  <a:pt x="376" y="488"/>
                  <a:pt x="376" y="488"/>
                  <a:pt x="376" y="488"/>
                </a:cubicBezTo>
                <a:cubicBezTo>
                  <a:pt x="329" y="488"/>
                  <a:pt x="291" y="526"/>
                  <a:pt x="291" y="573"/>
                </a:cubicBezTo>
                <a:cubicBezTo>
                  <a:pt x="291" y="618"/>
                  <a:pt x="291" y="618"/>
                  <a:pt x="291" y="618"/>
                </a:cubicBezTo>
                <a:cubicBezTo>
                  <a:pt x="291" y="665"/>
                  <a:pt x="329" y="703"/>
                  <a:pt x="376" y="703"/>
                </a:cubicBezTo>
                <a:cubicBezTo>
                  <a:pt x="397" y="703"/>
                  <a:pt x="397" y="703"/>
                  <a:pt x="397" y="703"/>
                </a:cubicBezTo>
                <a:cubicBezTo>
                  <a:pt x="397" y="1177"/>
                  <a:pt x="397" y="1177"/>
                  <a:pt x="397" y="1177"/>
                </a:cubicBezTo>
                <a:cubicBezTo>
                  <a:pt x="348" y="1157"/>
                  <a:pt x="313" y="1110"/>
                  <a:pt x="313" y="1054"/>
                </a:cubicBezTo>
                <a:cubicBezTo>
                  <a:pt x="313" y="916"/>
                  <a:pt x="313" y="916"/>
                  <a:pt x="313" y="916"/>
                </a:cubicBezTo>
                <a:cubicBezTo>
                  <a:pt x="292" y="899"/>
                  <a:pt x="292" y="899"/>
                  <a:pt x="292" y="899"/>
                </a:cubicBezTo>
                <a:cubicBezTo>
                  <a:pt x="176" y="806"/>
                  <a:pt x="117" y="663"/>
                  <a:pt x="135" y="516"/>
                </a:cubicBezTo>
                <a:cubicBezTo>
                  <a:pt x="158" y="325"/>
                  <a:pt x="314" y="171"/>
                  <a:pt x="505" y="150"/>
                </a:cubicBezTo>
                <a:cubicBezTo>
                  <a:pt x="521" y="148"/>
                  <a:pt x="538" y="147"/>
                  <a:pt x="554" y="147"/>
                </a:cubicBezTo>
                <a:cubicBezTo>
                  <a:pt x="786" y="147"/>
                  <a:pt x="975" y="336"/>
                  <a:pt x="975" y="569"/>
                </a:cubicBezTo>
                <a:cubicBezTo>
                  <a:pt x="975" y="698"/>
                  <a:pt x="917" y="818"/>
                  <a:pt x="816" y="899"/>
                </a:cubicBezTo>
                <a:close/>
                <a:moveTo>
                  <a:pt x="816" y="899"/>
                </a:moveTo>
                <a:cubicBezTo>
                  <a:pt x="816" y="899"/>
                  <a:pt x="816" y="899"/>
                  <a:pt x="816" y="899"/>
                </a:cubicBezTo>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grpSp>
        <p:nvGrpSpPr>
          <p:cNvPr id="48" name="Group 12"/>
          <p:cNvGrpSpPr>
            <a:grpSpLocks noChangeAspect="1"/>
          </p:cNvGrpSpPr>
          <p:nvPr/>
        </p:nvGrpSpPr>
        <p:grpSpPr bwMode="auto">
          <a:xfrm>
            <a:off x="4551672" y="2886219"/>
            <a:ext cx="167863" cy="198612"/>
            <a:chOff x="2284" y="295"/>
            <a:chExt cx="3150" cy="3727"/>
          </a:xfrm>
          <a:solidFill>
            <a:schemeClr val="bg1"/>
          </a:solidFill>
        </p:grpSpPr>
        <p:sp>
          <p:nvSpPr>
            <p:cNvPr id="49" name="Freeform 13"/>
            <p:cNvSpPr>
              <a:spLocks noEditPoints="1"/>
            </p:cNvSpPr>
            <p:nvPr/>
          </p:nvSpPr>
          <p:spPr bwMode="auto">
            <a:xfrm>
              <a:off x="2284" y="295"/>
              <a:ext cx="2532" cy="3727"/>
            </a:xfrm>
            <a:custGeom>
              <a:avLst/>
              <a:gdLst>
                <a:gd name="T0" fmla="*/ 938 w 1069"/>
                <a:gd name="T1" fmla="*/ 1136 h 1575"/>
                <a:gd name="T2" fmla="*/ 938 w 1069"/>
                <a:gd name="T3" fmla="*/ 1269 h 1575"/>
                <a:gd name="T4" fmla="*/ 878 w 1069"/>
                <a:gd name="T5" fmla="*/ 1329 h 1575"/>
                <a:gd name="T6" fmla="*/ 192 w 1069"/>
                <a:gd name="T7" fmla="*/ 1329 h 1575"/>
                <a:gd name="T8" fmla="*/ 131 w 1069"/>
                <a:gd name="T9" fmla="*/ 1269 h 1575"/>
                <a:gd name="T10" fmla="*/ 131 w 1069"/>
                <a:gd name="T11" fmla="*/ 201 h 1575"/>
                <a:gd name="T12" fmla="*/ 192 w 1069"/>
                <a:gd name="T13" fmla="*/ 141 h 1575"/>
                <a:gd name="T14" fmla="*/ 878 w 1069"/>
                <a:gd name="T15" fmla="*/ 141 h 1575"/>
                <a:gd name="T16" fmla="*/ 938 w 1069"/>
                <a:gd name="T17" fmla="*/ 201 h 1575"/>
                <a:gd name="T18" fmla="*/ 938 w 1069"/>
                <a:gd name="T19" fmla="*/ 355 h 1575"/>
                <a:gd name="T20" fmla="*/ 1065 w 1069"/>
                <a:gd name="T21" fmla="*/ 126 h 1575"/>
                <a:gd name="T22" fmla="*/ 905 w 1069"/>
                <a:gd name="T23" fmla="*/ 0 h 1575"/>
                <a:gd name="T24" fmla="*/ 164 w 1069"/>
                <a:gd name="T25" fmla="*/ 0 h 1575"/>
                <a:gd name="T26" fmla="*/ 0 w 1069"/>
                <a:gd name="T27" fmla="*/ 164 h 1575"/>
                <a:gd name="T28" fmla="*/ 0 w 1069"/>
                <a:gd name="T29" fmla="*/ 1410 h 1575"/>
                <a:gd name="T30" fmla="*/ 164 w 1069"/>
                <a:gd name="T31" fmla="*/ 1575 h 1575"/>
                <a:gd name="T32" fmla="*/ 905 w 1069"/>
                <a:gd name="T33" fmla="*/ 1575 h 1575"/>
                <a:gd name="T34" fmla="*/ 1069 w 1069"/>
                <a:gd name="T35" fmla="*/ 1410 h 1575"/>
                <a:gd name="T36" fmla="*/ 1069 w 1069"/>
                <a:gd name="T37" fmla="*/ 986 h 1575"/>
                <a:gd name="T38" fmla="*/ 1036 w 1069"/>
                <a:gd name="T39" fmla="*/ 1046 h 1575"/>
                <a:gd name="T40" fmla="*/ 938 w 1069"/>
                <a:gd name="T41" fmla="*/ 1136 h 1575"/>
                <a:gd name="T42" fmla="*/ 686 w 1069"/>
                <a:gd name="T43" fmla="*/ 1502 h 1575"/>
                <a:gd name="T44" fmla="*/ 383 w 1069"/>
                <a:gd name="T45" fmla="*/ 1502 h 1575"/>
                <a:gd name="T46" fmla="*/ 331 w 1069"/>
                <a:gd name="T47" fmla="*/ 1450 h 1575"/>
                <a:gd name="T48" fmla="*/ 383 w 1069"/>
                <a:gd name="T49" fmla="*/ 1397 h 1575"/>
                <a:gd name="T50" fmla="*/ 686 w 1069"/>
                <a:gd name="T51" fmla="*/ 1397 h 1575"/>
                <a:gd name="T52" fmla="*/ 739 w 1069"/>
                <a:gd name="T53" fmla="*/ 1450 h 1575"/>
                <a:gd name="T54" fmla="*/ 686 w 1069"/>
                <a:gd name="T55" fmla="*/ 1502 h 1575"/>
                <a:gd name="T56" fmla="*/ 686 w 1069"/>
                <a:gd name="T57" fmla="*/ 1502 h 1575"/>
                <a:gd name="T58" fmla="*/ 686 w 1069"/>
                <a:gd name="T59" fmla="*/ 1502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9" h="1575">
                  <a:moveTo>
                    <a:pt x="938" y="1136"/>
                  </a:moveTo>
                  <a:cubicBezTo>
                    <a:pt x="938" y="1269"/>
                    <a:pt x="938" y="1269"/>
                    <a:pt x="938" y="1269"/>
                  </a:cubicBezTo>
                  <a:cubicBezTo>
                    <a:pt x="938" y="1302"/>
                    <a:pt x="911" y="1329"/>
                    <a:pt x="878" y="1329"/>
                  </a:cubicBezTo>
                  <a:cubicBezTo>
                    <a:pt x="192" y="1329"/>
                    <a:pt x="192" y="1329"/>
                    <a:pt x="192" y="1329"/>
                  </a:cubicBezTo>
                  <a:cubicBezTo>
                    <a:pt x="158" y="1329"/>
                    <a:pt x="131" y="1302"/>
                    <a:pt x="131" y="1269"/>
                  </a:cubicBezTo>
                  <a:cubicBezTo>
                    <a:pt x="131" y="201"/>
                    <a:pt x="131" y="201"/>
                    <a:pt x="131" y="201"/>
                  </a:cubicBezTo>
                  <a:cubicBezTo>
                    <a:pt x="131" y="168"/>
                    <a:pt x="158" y="141"/>
                    <a:pt x="192" y="141"/>
                  </a:cubicBezTo>
                  <a:cubicBezTo>
                    <a:pt x="878" y="141"/>
                    <a:pt x="878" y="141"/>
                    <a:pt x="878" y="141"/>
                  </a:cubicBezTo>
                  <a:cubicBezTo>
                    <a:pt x="911" y="141"/>
                    <a:pt x="938" y="168"/>
                    <a:pt x="938" y="201"/>
                  </a:cubicBezTo>
                  <a:cubicBezTo>
                    <a:pt x="938" y="355"/>
                    <a:pt x="938" y="355"/>
                    <a:pt x="938" y="355"/>
                  </a:cubicBezTo>
                  <a:cubicBezTo>
                    <a:pt x="1065" y="126"/>
                    <a:pt x="1065" y="126"/>
                    <a:pt x="1065" y="126"/>
                  </a:cubicBezTo>
                  <a:cubicBezTo>
                    <a:pt x="1047" y="54"/>
                    <a:pt x="983" y="0"/>
                    <a:pt x="905" y="0"/>
                  </a:cubicBezTo>
                  <a:cubicBezTo>
                    <a:pt x="164" y="0"/>
                    <a:pt x="164" y="0"/>
                    <a:pt x="164" y="0"/>
                  </a:cubicBezTo>
                  <a:cubicBezTo>
                    <a:pt x="74" y="0"/>
                    <a:pt x="0" y="74"/>
                    <a:pt x="0" y="164"/>
                  </a:cubicBezTo>
                  <a:cubicBezTo>
                    <a:pt x="0" y="1410"/>
                    <a:pt x="0" y="1410"/>
                    <a:pt x="0" y="1410"/>
                  </a:cubicBezTo>
                  <a:cubicBezTo>
                    <a:pt x="0" y="1501"/>
                    <a:pt x="74" y="1575"/>
                    <a:pt x="164" y="1575"/>
                  </a:cubicBezTo>
                  <a:cubicBezTo>
                    <a:pt x="905" y="1575"/>
                    <a:pt x="905" y="1575"/>
                    <a:pt x="905" y="1575"/>
                  </a:cubicBezTo>
                  <a:cubicBezTo>
                    <a:pt x="996" y="1575"/>
                    <a:pt x="1069" y="1501"/>
                    <a:pt x="1069" y="1410"/>
                  </a:cubicBezTo>
                  <a:cubicBezTo>
                    <a:pt x="1069" y="986"/>
                    <a:pt x="1069" y="986"/>
                    <a:pt x="1069" y="986"/>
                  </a:cubicBezTo>
                  <a:cubicBezTo>
                    <a:pt x="1036" y="1046"/>
                    <a:pt x="1036" y="1046"/>
                    <a:pt x="1036" y="1046"/>
                  </a:cubicBezTo>
                  <a:cubicBezTo>
                    <a:pt x="1014" y="1086"/>
                    <a:pt x="979" y="1117"/>
                    <a:pt x="938" y="1136"/>
                  </a:cubicBezTo>
                  <a:close/>
                  <a:moveTo>
                    <a:pt x="686" y="1502"/>
                  </a:moveTo>
                  <a:cubicBezTo>
                    <a:pt x="383" y="1502"/>
                    <a:pt x="383" y="1502"/>
                    <a:pt x="383" y="1502"/>
                  </a:cubicBezTo>
                  <a:cubicBezTo>
                    <a:pt x="354" y="1502"/>
                    <a:pt x="331" y="1479"/>
                    <a:pt x="331" y="1450"/>
                  </a:cubicBezTo>
                  <a:cubicBezTo>
                    <a:pt x="331" y="1421"/>
                    <a:pt x="354" y="1397"/>
                    <a:pt x="383" y="1397"/>
                  </a:cubicBezTo>
                  <a:cubicBezTo>
                    <a:pt x="686" y="1397"/>
                    <a:pt x="686" y="1397"/>
                    <a:pt x="686" y="1397"/>
                  </a:cubicBezTo>
                  <a:cubicBezTo>
                    <a:pt x="715" y="1397"/>
                    <a:pt x="739" y="1421"/>
                    <a:pt x="739" y="1450"/>
                  </a:cubicBezTo>
                  <a:cubicBezTo>
                    <a:pt x="739" y="1479"/>
                    <a:pt x="715" y="1502"/>
                    <a:pt x="686" y="1502"/>
                  </a:cubicBezTo>
                  <a:close/>
                  <a:moveTo>
                    <a:pt x="686" y="1502"/>
                  </a:moveTo>
                  <a:cubicBezTo>
                    <a:pt x="686" y="1502"/>
                    <a:pt x="686" y="1502"/>
                    <a:pt x="686" y="150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endParaRPr>
            </a:p>
          </p:txBody>
        </p:sp>
        <p:sp>
          <p:nvSpPr>
            <p:cNvPr id="50" name="Freeform 14"/>
            <p:cNvSpPr>
              <a:spLocks noEditPoints="1"/>
            </p:cNvSpPr>
            <p:nvPr/>
          </p:nvSpPr>
          <p:spPr bwMode="auto">
            <a:xfrm>
              <a:off x="3428" y="717"/>
              <a:ext cx="2006" cy="2063"/>
            </a:xfrm>
            <a:custGeom>
              <a:avLst/>
              <a:gdLst>
                <a:gd name="T0" fmla="*/ 778 w 847"/>
                <a:gd name="T1" fmla="*/ 28 h 872"/>
                <a:gd name="T2" fmla="*/ 635 w 847"/>
                <a:gd name="T3" fmla="*/ 69 h 872"/>
                <a:gd name="T4" fmla="*/ 327 w 847"/>
                <a:gd name="T5" fmla="*/ 627 h 872"/>
                <a:gd name="T6" fmla="*/ 168 w 847"/>
                <a:gd name="T7" fmla="*/ 545 h 872"/>
                <a:gd name="T8" fmla="*/ 26 w 847"/>
                <a:gd name="T9" fmla="*/ 591 h 872"/>
                <a:gd name="T10" fmla="*/ 72 w 847"/>
                <a:gd name="T11" fmla="*/ 732 h 872"/>
                <a:gd name="T12" fmla="*/ 321 w 847"/>
                <a:gd name="T13" fmla="*/ 860 h 872"/>
                <a:gd name="T14" fmla="*/ 369 w 847"/>
                <a:gd name="T15" fmla="*/ 872 h 872"/>
                <a:gd name="T16" fmla="*/ 461 w 847"/>
                <a:gd name="T17" fmla="*/ 817 h 872"/>
                <a:gd name="T18" fmla="*/ 819 w 847"/>
                <a:gd name="T19" fmla="*/ 170 h 872"/>
                <a:gd name="T20" fmla="*/ 778 w 847"/>
                <a:gd name="T21" fmla="*/ 28 h 872"/>
                <a:gd name="T22" fmla="*/ 778 w 847"/>
                <a:gd name="T23" fmla="*/ 28 h 872"/>
                <a:gd name="T24" fmla="*/ 778 w 847"/>
                <a:gd name="T25" fmla="*/ 28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7" h="872">
                  <a:moveTo>
                    <a:pt x="778" y="28"/>
                  </a:moveTo>
                  <a:cubicBezTo>
                    <a:pt x="727" y="0"/>
                    <a:pt x="663" y="18"/>
                    <a:pt x="635" y="69"/>
                  </a:cubicBezTo>
                  <a:cubicBezTo>
                    <a:pt x="327" y="627"/>
                    <a:pt x="327" y="627"/>
                    <a:pt x="327" y="627"/>
                  </a:cubicBezTo>
                  <a:cubicBezTo>
                    <a:pt x="168" y="545"/>
                    <a:pt x="168" y="545"/>
                    <a:pt x="168" y="545"/>
                  </a:cubicBezTo>
                  <a:cubicBezTo>
                    <a:pt x="116" y="519"/>
                    <a:pt x="53" y="539"/>
                    <a:pt x="26" y="591"/>
                  </a:cubicBezTo>
                  <a:cubicBezTo>
                    <a:pt x="0" y="642"/>
                    <a:pt x="20" y="705"/>
                    <a:pt x="72" y="732"/>
                  </a:cubicBezTo>
                  <a:cubicBezTo>
                    <a:pt x="321" y="860"/>
                    <a:pt x="321" y="860"/>
                    <a:pt x="321" y="860"/>
                  </a:cubicBezTo>
                  <a:cubicBezTo>
                    <a:pt x="337" y="868"/>
                    <a:pt x="353" y="872"/>
                    <a:pt x="369" y="872"/>
                  </a:cubicBezTo>
                  <a:cubicBezTo>
                    <a:pt x="406" y="872"/>
                    <a:pt x="442" y="852"/>
                    <a:pt x="461" y="817"/>
                  </a:cubicBezTo>
                  <a:cubicBezTo>
                    <a:pt x="819" y="170"/>
                    <a:pt x="819" y="170"/>
                    <a:pt x="819" y="170"/>
                  </a:cubicBezTo>
                  <a:cubicBezTo>
                    <a:pt x="847" y="120"/>
                    <a:pt x="828" y="56"/>
                    <a:pt x="778" y="28"/>
                  </a:cubicBezTo>
                  <a:close/>
                  <a:moveTo>
                    <a:pt x="778" y="28"/>
                  </a:moveTo>
                  <a:cubicBezTo>
                    <a:pt x="778" y="28"/>
                    <a:pt x="778" y="28"/>
                    <a:pt x="778"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endParaRPr>
            </a:p>
          </p:txBody>
        </p:sp>
      </p:grpSp>
      <p:grpSp>
        <p:nvGrpSpPr>
          <p:cNvPr id="51" name="Group 17"/>
          <p:cNvGrpSpPr>
            <a:grpSpLocks noChangeAspect="1"/>
          </p:cNvGrpSpPr>
          <p:nvPr/>
        </p:nvGrpSpPr>
        <p:grpSpPr bwMode="auto">
          <a:xfrm>
            <a:off x="2531043" y="2877256"/>
            <a:ext cx="163117" cy="244676"/>
            <a:chOff x="4678" y="1016"/>
            <a:chExt cx="118" cy="177"/>
          </a:xfrm>
          <a:solidFill>
            <a:schemeClr val="bg1"/>
          </a:solidFill>
        </p:grpSpPr>
        <p:sp>
          <p:nvSpPr>
            <p:cNvPr id="52" name="Freeform 18"/>
            <p:cNvSpPr>
              <a:spLocks noEditPoints="1"/>
            </p:cNvSpPr>
            <p:nvPr/>
          </p:nvSpPr>
          <p:spPr bwMode="auto">
            <a:xfrm>
              <a:off x="4704" y="1016"/>
              <a:ext cx="66" cy="99"/>
            </a:xfrm>
            <a:custGeom>
              <a:avLst/>
              <a:gdLst>
                <a:gd name="T0" fmla="*/ 288 w 576"/>
                <a:gd name="T1" fmla="*/ 874 h 874"/>
                <a:gd name="T2" fmla="*/ 576 w 576"/>
                <a:gd name="T3" fmla="*/ 586 h 874"/>
                <a:gd name="T4" fmla="*/ 576 w 576"/>
                <a:gd name="T5" fmla="*/ 288 h 874"/>
                <a:gd name="T6" fmla="*/ 288 w 576"/>
                <a:gd name="T7" fmla="*/ 0 h 874"/>
                <a:gd name="T8" fmla="*/ 0 w 576"/>
                <a:gd name="T9" fmla="*/ 288 h 874"/>
                <a:gd name="T10" fmla="*/ 0 w 576"/>
                <a:gd name="T11" fmla="*/ 586 h 874"/>
                <a:gd name="T12" fmla="*/ 288 w 576"/>
                <a:gd name="T13" fmla="*/ 874 h 874"/>
                <a:gd name="T14" fmla="*/ 288 w 576"/>
                <a:gd name="T15" fmla="*/ 104 h 874"/>
                <a:gd name="T16" fmla="*/ 472 w 576"/>
                <a:gd name="T17" fmla="*/ 288 h 874"/>
                <a:gd name="T18" fmla="*/ 472 w 576"/>
                <a:gd name="T19" fmla="*/ 437 h 874"/>
                <a:gd name="T20" fmla="*/ 105 w 576"/>
                <a:gd name="T21" fmla="*/ 437 h 874"/>
                <a:gd name="T22" fmla="*/ 105 w 576"/>
                <a:gd name="T23" fmla="*/ 288 h 874"/>
                <a:gd name="T24" fmla="*/ 288 w 576"/>
                <a:gd name="T25" fmla="*/ 104 h 874"/>
                <a:gd name="T26" fmla="*/ 288 w 576"/>
                <a:gd name="T27" fmla="*/ 104 h 874"/>
                <a:gd name="T28" fmla="*/ 288 w 576"/>
                <a:gd name="T29" fmla="*/ 10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6" h="874">
                  <a:moveTo>
                    <a:pt x="288" y="874"/>
                  </a:moveTo>
                  <a:cubicBezTo>
                    <a:pt x="447" y="874"/>
                    <a:pt x="576" y="745"/>
                    <a:pt x="576" y="586"/>
                  </a:cubicBezTo>
                  <a:cubicBezTo>
                    <a:pt x="576" y="288"/>
                    <a:pt x="576" y="288"/>
                    <a:pt x="576" y="288"/>
                  </a:cubicBezTo>
                  <a:cubicBezTo>
                    <a:pt x="576" y="129"/>
                    <a:pt x="447" y="0"/>
                    <a:pt x="288" y="0"/>
                  </a:cubicBezTo>
                  <a:cubicBezTo>
                    <a:pt x="130" y="0"/>
                    <a:pt x="0" y="129"/>
                    <a:pt x="0" y="288"/>
                  </a:cubicBezTo>
                  <a:cubicBezTo>
                    <a:pt x="0" y="586"/>
                    <a:pt x="0" y="586"/>
                    <a:pt x="0" y="586"/>
                  </a:cubicBezTo>
                  <a:cubicBezTo>
                    <a:pt x="0" y="745"/>
                    <a:pt x="130" y="874"/>
                    <a:pt x="288" y="874"/>
                  </a:cubicBezTo>
                  <a:close/>
                  <a:moveTo>
                    <a:pt x="288" y="104"/>
                  </a:moveTo>
                  <a:cubicBezTo>
                    <a:pt x="390" y="104"/>
                    <a:pt x="472" y="187"/>
                    <a:pt x="472" y="288"/>
                  </a:cubicBezTo>
                  <a:cubicBezTo>
                    <a:pt x="472" y="437"/>
                    <a:pt x="472" y="437"/>
                    <a:pt x="472" y="437"/>
                  </a:cubicBezTo>
                  <a:cubicBezTo>
                    <a:pt x="105" y="437"/>
                    <a:pt x="105" y="437"/>
                    <a:pt x="105" y="437"/>
                  </a:cubicBezTo>
                  <a:cubicBezTo>
                    <a:pt x="105" y="288"/>
                    <a:pt x="105" y="288"/>
                    <a:pt x="105" y="288"/>
                  </a:cubicBezTo>
                  <a:cubicBezTo>
                    <a:pt x="105" y="187"/>
                    <a:pt x="187" y="104"/>
                    <a:pt x="288" y="104"/>
                  </a:cubicBezTo>
                  <a:close/>
                  <a:moveTo>
                    <a:pt x="288" y="104"/>
                  </a:moveTo>
                  <a:cubicBezTo>
                    <a:pt x="288" y="104"/>
                    <a:pt x="288" y="104"/>
                    <a:pt x="288" y="10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endParaRPr>
            </a:p>
          </p:txBody>
        </p:sp>
        <p:sp>
          <p:nvSpPr>
            <p:cNvPr id="53" name="Freeform 19"/>
            <p:cNvSpPr>
              <a:spLocks noEditPoints="1"/>
            </p:cNvSpPr>
            <p:nvPr/>
          </p:nvSpPr>
          <p:spPr bwMode="auto">
            <a:xfrm>
              <a:off x="4678" y="1069"/>
              <a:ext cx="118" cy="124"/>
            </a:xfrm>
            <a:custGeom>
              <a:avLst/>
              <a:gdLst>
                <a:gd name="T0" fmla="*/ 1035 w 1035"/>
                <a:gd name="T1" fmla="*/ 162 h 1096"/>
                <a:gd name="T2" fmla="*/ 1035 w 1035"/>
                <a:gd name="T3" fmla="*/ 79 h 1096"/>
                <a:gd name="T4" fmla="*/ 956 w 1035"/>
                <a:gd name="T5" fmla="*/ 0 h 1096"/>
                <a:gd name="T6" fmla="*/ 878 w 1035"/>
                <a:gd name="T7" fmla="*/ 79 h 1096"/>
                <a:gd name="T8" fmla="*/ 878 w 1035"/>
                <a:gd name="T9" fmla="*/ 162 h 1096"/>
                <a:gd name="T10" fmla="*/ 517 w 1035"/>
                <a:gd name="T11" fmla="*/ 523 h 1096"/>
                <a:gd name="T12" fmla="*/ 157 w 1035"/>
                <a:gd name="T13" fmla="*/ 162 h 1096"/>
                <a:gd name="T14" fmla="*/ 157 w 1035"/>
                <a:gd name="T15" fmla="*/ 79 h 1096"/>
                <a:gd name="T16" fmla="*/ 78 w 1035"/>
                <a:gd name="T17" fmla="*/ 0 h 1096"/>
                <a:gd name="T18" fmla="*/ 0 w 1035"/>
                <a:gd name="T19" fmla="*/ 79 h 1096"/>
                <a:gd name="T20" fmla="*/ 0 w 1035"/>
                <a:gd name="T21" fmla="*/ 162 h 1096"/>
                <a:gd name="T22" fmla="*/ 413 w 1035"/>
                <a:gd name="T23" fmla="*/ 669 h 1096"/>
                <a:gd name="T24" fmla="*/ 413 w 1035"/>
                <a:gd name="T25" fmla="*/ 887 h 1096"/>
                <a:gd name="T26" fmla="*/ 244 w 1035"/>
                <a:gd name="T27" fmla="*/ 887 h 1096"/>
                <a:gd name="T28" fmla="*/ 140 w 1035"/>
                <a:gd name="T29" fmla="*/ 992 h 1096"/>
                <a:gd name="T30" fmla="*/ 244 w 1035"/>
                <a:gd name="T31" fmla="*/ 1096 h 1096"/>
                <a:gd name="T32" fmla="*/ 791 w 1035"/>
                <a:gd name="T33" fmla="*/ 1096 h 1096"/>
                <a:gd name="T34" fmla="*/ 895 w 1035"/>
                <a:gd name="T35" fmla="*/ 992 h 1096"/>
                <a:gd name="T36" fmla="*/ 791 w 1035"/>
                <a:gd name="T37" fmla="*/ 887 h 1096"/>
                <a:gd name="T38" fmla="*/ 622 w 1035"/>
                <a:gd name="T39" fmla="*/ 887 h 1096"/>
                <a:gd name="T40" fmla="*/ 622 w 1035"/>
                <a:gd name="T41" fmla="*/ 669 h 1096"/>
                <a:gd name="T42" fmla="*/ 1035 w 1035"/>
                <a:gd name="T43" fmla="*/ 162 h 1096"/>
                <a:gd name="T44" fmla="*/ 1035 w 1035"/>
                <a:gd name="T45" fmla="*/ 162 h 1096"/>
                <a:gd name="T46" fmla="*/ 1035 w 1035"/>
                <a:gd name="T47" fmla="*/ 162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5" h="1096">
                  <a:moveTo>
                    <a:pt x="1035" y="162"/>
                  </a:moveTo>
                  <a:cubicBezTo>
                    <a:pt x="1035" y="79"/>
                    <a:pt x="1035" y="79"/>
                    <a:pt x="1035" y="79"/>
                  </a:cubicBezTo>
                  <a:cubicBezTo>
                    <a:pt x="1035" y="35"/>
                    <a:pt x="1000" y="0"/>
                    <a:pt x="956" y="0"/>
                  </a:cubicBezTo>
                  <a:cubicBezTo>
                    <a:pt x="913" y="0"/>
                    <a:pt x="878" y="35"/>
                    <a:pt x="878" y="79"/>
                  </a:cubicBezTo>
                  <a:cubicBezTo>
                    <a:pt x="878" y="162"/>
                    <a:pt x="878" y="162"/>
                    <a:pt x="878" y="162"/>
                  </a:cubicBezTo>
                  <a:cubicBezTo>
                    <a:pt x="878" y="361"/>
                    <a:pt x="716" y="523"/>
                    <a:pt x="517" y="523"/>
                  </a:cubicBezTo>
                  <a:cubicBezTo>
                    <a:pt x="318" y="523"/>
                    <a:pt x="157" y="361"/>
                    <a:pt x="157" y="162"/>
                  </a:cubicBezTo>
                  <a:cubicBezTo>
                    <a:pt x="157" y="79"/>
                    <a:pt x="157" y="79"/>
                    <a:pt x="157" y="79"/>
                  </a:cubicBezTo>
                  <a:cubicBezTo>
                    <a:pt x="157" y="35"/>
                    <a:pt x="122" y="0"/>
                    <a:pt x="78" y="0"/>
                  </a:cubicBezTo>
                  <a:cubicBezTo>
                    <a:pt x="35" y="0"/>
                    <a:pt x="0" y="35"/>
                    <a:pt x="0" y="79"/>
                  </a:cubicBezTo>
                  <a:cubicBezTo>
                    <a:pt x="0" y="162"/>
                    <a:pt x="0" y="162"/>
                    <a:pt x="0" y="162"/>
                  </a:cubicBezTo>
                  <a:cubicBezTo>
                    <a:pt x="0" y="411"/>
                    <a:pt x="178" y="620"/>
                    <a:pt x="413" y="669"/>
                  </a:cubicBezTo>
                  <a:cubicBezTo>
                    <a:pt x="413" y="887"/>
                    <a:pt x="413" y="887"/>
                    <a:pt x="413" y="887"/>
                  </a:cubicBezTo>
                  <a:cubicBezTo>
                    <a:pt x="244" y="887"/>
                    <a:pt x="244" y="887"/>
                    <a:pt x="244" y="887"/>
                  </a:cubicBezTo>
                  <a:cubicBezTo>
                    <a:pt x="187" y="887"/>
                    <a:pt x="140" y="934"/>
                    <a:pt x="140" y="992"/>
                  </a:cubicBezTo>
                  <a:cubicBezTo>
                    <a:pt x="140" y="1049"/>
                    <a:pt x="187" y="1096"/>
                    <a:pt x="244" y="1096"/>
                  </a:cubicBezTo>
                  <a:cubicBezTo>
                    <a:pt x="791" y="1096"/>
                    <a:pt x="791" y="1096"/>
                    <a:pt x="791" y="1096"/>
                  </a:cubicBezTo>
                  <a:cubicBezTo>
                    <a:pt x="848" y="1096"/>
                    <a:pt x="895" y="1049"/>
                    <a:pt x="895" y="992"/>
                  </a:cubicBezTo>
                  <a:cubicBezTo>
                    <a:pt x="895" y="934"/>
                    <a:pt x="848" y="887"/>
                    <a:pt x="791" y="887"/>
                  </a:cubicBezTo>
                  <a:cubicBezTo>
                    <a:pt x="622" y="887"/>
                    <a:pt x="622" y="887"/>
                    <a:pt x="622" y="887"/>
                  </a:cubicBezTo>
                  <a:cubicBezTo>
                    <a:pt x="622" y="669"/>
                    <a:pt x="622" y="669"/>
                    <a:pt x="622" y="669"/>
                  </a:cubicBezTo>
                  <a:cubicBezTo>
                    <a:pt x="857" y="620"/>
                    <a:pt x="1035" y="411"/>
                    <a:pt x="1035" y="162"/>
                  </a:cubicBezTo>
                  <a:close/>
                  <a:moveTo>
                    <a:pt x="1035" y="162"/>
                  </a:moveTo>
                  <a:cubicBezTo>
                    <a:pt x="1035" y="162"/>
                    <a:pt x="1035" y="162"/>
                    <a:pt x="1035" y="1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endParaRPr>
            </a:p>
          </p:txBody>
        </p:sp>
      </p:grpSp>
      <p:sp>
        <p:nvSpPr>
          <p:cNvPr id="54" name="Freeform 23"/>
          <p:cNvSpPr>
            <a:spLocks noEditPoints="1"/>
          </p:cNvSpPr>
          <p:nvPr/>
        </p:nvSpPr>
        <p:spPr bwMode="auto">
          <a:xfrm>
            <a:off x="3681564" y="1823544"/>
            <a:ext cx="220988" cy="249625"/>
          </a:xfrm>
          <a:custGeom>
            <a:avLst/>
            <a:gdLst>
              <a:gd name="T0" fmla="*/ 120 w 170"/>
              <a:gd name="T1" fmla="*/ 14 h 193"/>
              <a:gd name="T2" fmla="*/ 125 w 170"/>
              <a:gd name="T3" fmla="*/ 7 h 193"/>
              <a:gd name="T4" fmla="*/ 142 w 170"/>
              <a:gd name="T5" fmla="*/ 4 h 193"/>
              <a:gd name="T6" fmla="*/ 158 w 170"/>
              <a:gd name="T7" fmla="*/ 16 h 193"/>
              <a:gd name="T8" fmla="*/ 161 w 170"/>
              <a:gd name="T9" fmla="*/ 34 h 193"/>
              <a:gd name="T10" fmla="*/ 156 w 170"/>
              <a:gd name="T11" fmla="*/ 41 h 193"/>
              <a:gd name="T12" fmla="*/ 120 w 170"/>
              <a:gd name="T13" fmla="*/ 14 h 193"/>
              <a:gd name="T14" fmla="*/ 14 w 170"/>
              <a:gd name="T15" fmla="*/ 41 h 193"/>
              <a:gd name="T16" fmla="*/ 50 w 170"/>
              <a:gd name="T17" fmla="*/ 14 h 193"/>
              <a:gd name="T18" fmla="*/ 45 w 170"/>
              <a:gd name="T19" fmla="*/ 7 h 193"/>
              <a:gd name="T20" fmla="*/ 27 w 170"/>
              <a:gd name="T21" fmla="*/ 4 h 193"/>
              <a:gd name="T22" fmla="*/ 12 w 170"/>
              <a:gd name="T23" fmla="*/ 16 h 193"/>
              <a:gd name="T24" fmla="*/ 9 w 170"/>
              <a:gd name="T25" fmla="*/ 34 h 193"/>
              <a:gd name="T26" fmla="*/ 14 w 170"/>
              <a:gd name="T27" fmla="*/ 41 h 193"/>
              <a:gd name="T28" fmla="*/ 146 w 170"/>
              <a:gd name="T29" fmla="*/ 98 h 193"/>
              <a:gd name="T30" fmla="*/ 85 w 170"/>
              <a:gd name="T31" fmla="*/ 159 h 193"/>
              <a:gd name="T32" fmla="*/ 24 w 170"/>
              <a:gd name="T33" fmla="*/ 98 h 193"/>
              <a:gd name="T34" fmla="*/ 85 w 170"/>
              <a:gd name="T35" fmla="*/ 37 h 193"/>
              <a:gd name="T36" fmla="*/ 146 w 170"/>
              <a:gd name="T37" fmla="*/ 98 h 193"/>
              <a:gd name="T38" fmla="*/ 125 w 170"/>
              <a:gd name="T39" fmla="*/ 98 h 193"/>
              <a:gd name="T40" fmla="*/ 120 w 170"/>
              <a:gd name="T41" fmla="*/ 93 h 193"/>
              <a:gd name="T42" fmla="*/ 91 w 170"/>
              <a:gd name="T43" fmla="*/ 93 h 193"/>
              <a:gd name="T44" fmla="*/ 85 w 170"/>
              <a:gd name="T45" fmla="*/ 90 h 193"/>
              <a:gd name="T46" fmla="*/ 73 w 170"/>
              <a:gd name="T47" fmla="*/ 57 h 193"/>
              <a:gd name="T48" fmla="*/ 69 w 170"/>
              <a:gd name="T49" fmla="*/ 55 h 193"/>
              <a:gd name="T50" fmla="*/ 67 w 170"/>
              <a:gd name="T51" fmla="*/ 59 h 193"/>
              <a:gd name="T52" fmla="*/ 79 w 170"/>
              <a:gd name="T53" fmla="*/ 92 h 193"/>
              <a:gd name="T54" fmla="*/ 77 w 170"/>
              <a:gd name="T55" fmla="*/ 98 h 193"/>
              <a:gd name="T56" fmla="*/ 85 w 170"/>
              <a:gd name="T57" fmla="*/ 106 h 193"/>
              <a:gd name="T58" fmla="*/ 91 w 170"/>
              <a:gd name="T59" fmla="*/ 103 h 193"/>
              <a:gd name="T60" fmla="*/ 120 w 170"/>
              <a:gd name="T61" fmla="*/ 103 h 193"/>
              <a:gd name="T62" fmla="*/ 125 w 170"/>
              <a:gd name="T63" fmla="*/ 98 h 193"/>
              <a:gd name="T64" fmla="*/ 143 w 170"/>
              <a:gd name="T65" fmla="*/ 168 h 193"/>
              <a:gd name="T66" fmla="*/ 147 w 170"/>
              <a:gd name="T67" fmla="*/ 190 h 193"/>
              <a:gd name="T68" fmla="*/ 124 w 170"/>
              <a:gd name="T69" fmla="*/ 180 h 193"/>
              <a:gd name="T70" fmla="*/ 121 w 170"/>
              <a:gd name="T71" fmla="*/ 177 h 193"/>
              <a:gd name="T72" fmla="*/ 119 w 170"/>
              <a:gd name="T73" fmla="*/ 175 h 193"/>
              <a:gd name="T74" fmla="*/ 85 w 170"/>
              <a:gd name="T75" fmla="*/ 183 h 193"/>
              <a:gd name="T76" fmla="*/ 50 w 170"/>
              <a:gd name="T77" fmla="*/ 175 h 193"/>
              <a:gd name="T78" fmla="*/ 49 w 170"/>
              <a:gd name="T79" fmla="*/ 177 h 193"/>
              <a:gd name="T80" fmla="*/ 46 w 170"/>
              <a:gd name="T81" fmla="*/ 180 h 193"/>
              <a:gd name="T82" fmla="*/ 23 w 170"/>
              <a:gd name="T83" fmla="*/ 190 h 193"/>
              <a:gd name="T84" fmla="*/ 26 w 170"/>
              <a:gd name="T85" fmla="*/ 168 h 193"/>
              <a:gd name="T86" fmla="*/ 30 w 170"/>
              <a:gd name="T87" fmla="*/ 163 h 193"/>
              <a:gd name="T88" fmla="*/ 0 w 170"/>
              <a:gd name="T89" fmla="*/ 98 h 193"/>
              <a:gd name="T90" fmla="*/ 18 w 170"/>
              <a:gd name="T91" fmla="*/ 46 h 193"/>
              <a:gd name="T92" fmla="*/ 54 w 170"/>
              <a:gd name="T93" fmla="*/ 19 h 193"/>
              <a:gd name="T94" fmla="*/ 85 w 170"/>
              <a:gd name="T95" fmla="*/ 13 h 193"/>
              <a:gd name="T96" fmla="*/ 116 w 170"/>
              <a:gd name="T97" fmla="*/ 19 h 193"/>
              <a:gd name="T98" fmla="*/ 152 w 170"/>
              <a:gd name="T99" fmla="*/ 46 h 193"/>
              <a:gd name="T100" fmla="*/ 170 w 170"/>
              <a:gd name="T101" fmla="*/ 98 h 193"/>
              <a:gd name="T102" fmla="*/ 140 w 170"/>
              <a:gd name="T103" fmla="*/ 163 h 193"/>
              <a:gd name="T104" fmla="*/ 143 w 170"/>
              <a:gd name="T105" fmla="*/ 168 h 193"/>
              <a:gd name="T106" fmla="*/ 152 w 170"/>
              <a:gd name="T107" fmla="*/ 98 h 193"/>
              <a:gd name="T108" fmla="*/ 85 w 170"/>
              <a:gd name="T109" fmla="*/ 31 h 193"/>
              <a:gd name="T110" fmla="*/ 18 w 170"/>
              <a:gd name="T111" fmla="*/ 98 h 193"/>
              <a:gd name="T112" fmla="*/ 85 w 170"/>
              <a:gd name="T113" fmla="*/ 165 h 193"/>
              <a:gd name="T114" fmla="*/ 152 w 170"/>
              <a:gd name="T115" fmla="*/ 98 h 193"/>
              <a:gd name="T116" fmla="*/ 152 w 170"/>
              <a:gd name="T117" fmla="*/ 98 h 193"/>
              <a:gd name="T118" fmla="*/ 152 w 170"/>
              <a:gd name="T119" fmla="*/ 9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 h="193">
                <a:moveTo>
                  <a:pt x="120" y="14"/>
                </a:moveTo>
                <a:cubicBezTo>
                  <a:pt x="125" y="7"/>
                  <a:pt x="125" y="7"/>
                  <a:pt x="125" y="7"/>
                </a:cubicBezTo>
                <a:cubicBezTo>
                  <a:pt x="129" y="2"/>
                  <a:pt x="137" y="0"/>
                  <a:pt x="142" y="4"/>
                </a:cubicBezTo>
                <a:cubicBezTo>
                  <a:pt x="158" y="16"/>
                  <a:pt x="158" y="16"/>
                  <a:pt x="158" y="16"/>
                </a:cubicBezTo>
                <a:cubicBezTo>
                  <a:pt x="164" y="20"/>
                  <a:pt x="165" y="28"/>
                  <a:pt x="161" y="34"/>
                </a:cubicBezTo>
                <a:cubicBezTo>
                  <a:pt x="156" y="41"/>
                  <a:pt x="156" y="41"/>
                  <a:pt x="156" y="41"/>
                </a:cubicBezTo>
                <a:cubicBezTo>
                  <a:pt x="146" y="29"/>
                  <a:pt x="134" y="20"/>
                  <a:pt x="120" y="14"/>
                </a:cubicBezTo>
                <a:close/>
                <a:moveTo>
                  <a:pt x="14" y="41"/>
                </a:moveTo>
                <a:cubicBezTo>
                  <a:pt x="23" y="29"/>
                  <a:pt x="36" y="20"/>
                  <a:pt x="50" y="14"/>
                </a:cubicBezTo>
                <a:cubicBezTo>
                  <a:pt x="45" y="7"/>
                  <a:pt x="45" y="7"/>
                  <a:pt x="45" y="7"/>
                </a:cubicBezTo>
                <a:cubicBezTo>
                  <a:pt x="41" y="2"/>
                  <a:pt x="33" y="0"/>
                  <a:pt x="27" y="4"/>
                </a:cubicBezTo>
                <a:cubicBezTo>
                  <a:pt x="12" y="16"/>
                  <a:pt x="12" y="16"/>
                  <a:pt x="12" y="16"/>
                </a:cubicBezTo>
                <a:cubicBezTo>
                  <a:pt x="6" y="20"/>
                  <a:pt x="5" y="28"/>
                  <a:pt x="9" y="34"/>
                </a:cubicBezTo>
                <a:lnTo>
                  <a:pt x="14" y="41"/>
                </a:lnTo>
                <a:close/>
                <a:moveTo>
                  <a:pt x="146" y="98"/>
                </a:moveTo>
                <a:cubicBezTo>
                  <a:pt x="146" y="132"/>
                  <a:pt x="118" y="159"/>
                  <a:pt x="85" y="159"/>
                </a:cubicBezTo>
                <a:cubicBezTo>
                  <a:pt x="51" y="159"/>
                  <a:pt x="24" y="132"/>
                  <a:pt x="24" y="98"/>
                </a:cubicBezTo>
                <a:cubicBezTo>
                  <a:pt x="24" y="64"/>
                  <a:pt x="51" y="37"/>
                  <a:pt x="85" y="37"/>
                </a:cubicBezTo>
                <a:cubicBezTo>
                  <a:pt x="118" y="37"/>
                  <a:pt x="146" y="64"/>
                  <a:pt x="146" y="98"/>
                </a:cubicBezTo>
                <a:close/>
                <a:moveTo>
                  <a:pt x="125" y="98"/>
                </a:moveTo>
                <a:cubicBezTo>
                  <a:pt x="125" y="95"/>
                  <a:pt x="123" y="93"/>
                  <a:pt x="120" y="93"/>
                </a:cubicBezTo>
                <a:cubicBezTo>
                  <a:pt x="91" y="93"/>
                  <a:pt x="91" y="93"/>
                  <a:pt x="91" y="93"/>
                </a:cubicBezTo>
                <a:cubicBezTo>
                  <a:pt x="90" y="91"/>
                  <a:pt x="88" y="90"/>
                  <a:pt x="85" y="90"/>
                </a:cubicBezTo>
                <a:cubicBezTo>
                  <a:pt x="73" y="57"/>
                  <a:pt x="73" y="57"/>
                  <a:pt x="73" y="57"/>
                </a:cubicBezTo>
                <a:cubicBezTo>
                  <a:pt x="73" y="55"/>
                  <a:pt x="71" y="54"/>
                  <a:pt x="69" y="55"/>
                </a:cubicBezTo>
                <a:cubicBezTo>
                  <a:pt x="68" y="56"/>
                  <a:pt x="67" y="57"/>
                  <a:pt x="67" y="59"/>
                </a:cubicBezTo>
                <a:cubicBezTo>
                  <a:pt x="79" y="92"/>
                  <a:pt x="79" y="92"/>
                  <a:pt x="79" y="92"/>
                </a:cubicBezTo>
                <a:cubicBezTo>
                  <a:pt x="78" y="94"/>
                  <a:pt x="77" y="96"/>
                  <a:pt x="77" y="98"/>
                </a:cubicBezTo>
                <a:cubicBezTo>
                  <a:pt x="77" y="102"/>
                  <a:pt x="80" y="106"/>
                  <a:pt x="85" y="106"/>
                </a:cubicBezTo>
                <a:cubicBezTo>
                  <a:pt x="87" y="106"/>
                  <a:pt x="90" y="105"/>
                  <a:pt x="91" y="103"/>
                </a:cubicBezTo>
                <a:cubicBezTo>
                  <a:pt x="120" y="103"/>
                  <a:pt x="120" y="103"/>
                  <a:pt x="120" y="103"/>
                </a:cubicBezTo>
                <a:cubicBezTo>
                  <a:pt x="123" y="103"/>
                  <a:pt x="125" y="101"/>
                  <a:pt x="125" y="98"/>
                </a:cubicBezTo>
                <a:close/>
                <a:moveTo>
                  <a:pt x="143" y="168"/>
                </a:moveTo>
                <a:cubicBezTo>
                  <a:pt x="149" y="177"/>
                  <a:pt x="151" y="186"/>
                  <a:pt x="147" y="190"/>
                </a:cubicBezTo>
                <a:cubicBezTo>
                  <a:pt x="142" y="193"/>
                  <a:pt x="133" y="189"/>
                  <a:pt x="124" y="180"/>
                </a:cubicBezTo>
                <a:cubicBezTo>
                  <a:pt x="123" y="179"/>
                  <a:pt x="122" y="178"/>
                  <a:pt x="121" y="177"/>
                </a:cubicBezTo>
                <a:cubicBezTo>
                  <a:pt x="119" y="175"/>
                  <a:pt x="119" y="175"/>
                  <a:pt x="119" y="175"/>
                </a:cubicBezTo>
                <a:cubicBezTo>
                  <a:pt x="109" y="180"/>
                  <a:pt x="97" y="183"/>
                  <a:pt x="85" y="183"/>
                </a:cubicBezTo>
                <a:cubicBezTo>
                  <a:pt x="72" y="183"/>
                  <a:pt x="61" y="180"/>
                  <a:pt x="50" y="175"/>
                </a:cubicBezTo>
                <a:cubicBezTo>
                  <a:pt x="49" y="177"/>
                  <a:pt x="49" y="177"/>
                  <a:pt x="49" y="177"/>
                </a:cubicBezTo>
                <a:cubicBezTo>
                  <a:pt x="48" y="178"/>
                  <a:pt x="47" y="179"/>
                  <a:pt x="46" y="180"/>
                </a:cubicBezTo>
                <a:cubicBezTo>
                  <a:pt x="37" y="189"/>
                  <a:pt x="27" y="193"/>
                  <a:pt x="23" y="190"/>
                </a:cubicBezTo>
                <a:cubicBezTo>
                  <a:pt x="19" y="186"/>
                  <a:pt x="20" y="177"/>
                  <a:pt x="26" y="168"/>
                </a:cubicBezTo>
                <a:cubicBezTo>
                  <a:pt x="27" y="166"/>
                  <a:pt x="29" y="164"/>
                  <a:pt x="30" y="163"/>
                </a:cubicBezTo>
                <a:cubicBezTo>
                  <a:pt x="12" y="147"/>
                  <a:pt x="0" y="124"/>
                  <a:pt x="0" y="98"/>
                </a:cubicBezTo>
                <a:cubicBezTo>
                  <a:pt x="0" y="78"/>
                  <a:pt x="7" y="60"/>
                  <a:pt x="18" y="46"/>
                </a:cubicBezTo>
                <a:cubicBezTo>
                  <a:pt x="27" y="34"/>
                  <a:pt x="39" y="25"/>
                  <a:pt x="54" y="19"/>
                </a:cubicBezTo>
                <a:cubicBezTo>
                  <a:pt x="63" y="15"/>
                  <a:pt x="74" y="13"/>
                  <a:pt x="85" y="13"/>
                </a:cubicBezTo>
                <a:cubicBezTo>
                  <a:pt x="96" y="13"/>
                  <a:pt x="106" y="15"/>
                  <a:pt x="116" y="19"/>
                </a:cubicBezTo>
                <a:cubicBezTo>
                  <a:pt x="130" y="25"/>
                  <a:pt x="143" y="34"/>
                  <a:pt x="152" y="46"/>
                </a:cubicBezTo>
                <a:cubicBezTo>
                  <a:pt x="163" y="60"/>
                  <a:pt x="170" y="78"/>
                  <a:pt x="170" y="98"/>
                </a:cubicBezTo>
                <a:cubicBezTo>
                  <a:pt x="170" y="124"/>
                  <a:pt x="158" y="147"/>
                  <a:pt x="140" y="163"/>
                </a:cubicBezTo>
                <a:cubicBezTo>
                  <a:pt x="141" y="164"/>
                  <a:pt x="142" y="166"/>
                  <a:pt x="143" y="168"/>
                </a:cubicBezTo>
                <a:close/>
                <a:moveTo>
                  <a:pt x="152" y="98"/>
                </a:moveTo>
                <a:cubicBezTo>
                  <a:pt x="152" y="61"/>
                  <a:pt x="122" y="31"/>
                  <a:pt x="85" y="31"/>
                </a:cubicBezTo>
                <a:cubicBezTo>
                  <a:pt x="48" y="31"/>
                  <a:pt x="18" y="61"/>
                  <a:pt x="18" y="98"/>
                </a:cubicBezTo>
                <a:cubicBezTo>
                  <a:pt x="18" y="135"/>
                  <a:pt x="48" y="165"/>
                  <a:pt x="85" y="165"/>
                </a:cubicBezTo>
                <a:cubicBezTo>
                  <a:pt x="122" y="165"/>
                  <a:pt x="152" y="135"/>
                  <a:pt x="152" y="98"/>
                </a:cubicBezTo>
                <a:close/>
                <a:moveTo>
                  <a:pt x="152" y="98"/>
                </a:moveTo>
                <a:cubicBezTo>
                  <a:pt x="152" y="98"/>
                  <a:pt x="152" y="98"/>
                  <a:pt x="152" y="98"/>
                </a:cubicBezTo>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
        <p:nvSpPr>
          <p:cNvPr id="55" name="Freeform 27"/>
          <p:cNvSpPr>
            <a:spLocks noEditPoints="1"/>
          </p:cNvSpPr>
          <p:nvPr/>
        </p:nvSpPr>
        <p:spPr bwMode="auto">
          <a:xfrm>
            <a:off x="2185818" y="3197755"/>
            <a:ext cx="177249" cy="177249"/>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70 h 186"/>
              <a:gd name="T12" fmla="*/ 15 w 186"/>
              <a:gd name="T13" fmla="*/ 93 h 186"/>
              <a:gd name="T14" fmla="*/ 93 w 186"/>
              <a:gd name="T15" fmla="*/ 15 h 186"/>
              <a:gd name="T16" fmla="*/ 170 w 186"/>
              <a:gd name="T17" fmla="*/ 93 h 186"/>
              <a:gd name="T18" fmla="*/ 93 w 186"/>
              <a:gd name="T19" fmla="*/ 170 h 186"/>
              <a:gd name="T20" fmla="*/ 125 w 186"/>
              <a:gd name="T21" fmla="*/ 114 h 186"/>
              <a:gd name="T22" fmla="*/ 125 w 186"/>
              <a:gd name="T23" fmla="*/ 123 h 186"/>
              <a:gd name="T24" fmla="*/ 100 w 186"/>
              <a:gd name="T25" fmla="*/ 135 h 186"/>
              <a:gd name="T26" fmla="*/ 100 w 186"/>
              <a:gd name="T27" fmla="*/ 142 h 186"/>
              <a:gd name="T28" fmla="*/ 94 w 186"/>
              <a:gd name="T29" fmla="*/ 149 h 186"/>
              <a:gd name="T30" fmla="*/ 87 w 186"/>
              <a:gd name="T31" fmla="*/ 142 h 186"/>
              <a:gd name="T32" fmla="*/ 87 w 186"/>
              <a:gd name="T33" fmla="*/ 135 h 186"/>
              <a:gd name="T34" fmla="*/ 49 w 186"/>
              <a:gd name="T35" fmla="*/ 91 h 186"/>
              <a:gd name="T36" fmla="*/ 87 w 186"/>
              <a:gd name="T37" fmla="*/ 48 h 186"/>
              <a:gd name="T38" fmla="*/ 87 w 186"/>
              <a:gd name="T39" fmla="*/ 40 h 186"/>
              <a:gd name="T40" fmla="*/ 94 w 186"/>
              <a:gd name="T41" fmla="*/ 34 h 186"/>
              <a:gd name="T42" fmla="*/ 100 w 186"/>
              <a:gd name="T43" fmla="*/ 40 h 186"/>
              <a:gd name="T44" fmla="*/ 100 w 186"/>
              <a:gd name="T45" fmla="*/ 48 h 186"/>
              <a:gd name="T46" fmla="*/ 125 w 186"/>
              <a:gd name="T47" fmla="*/ 60 h 186"/>
              <a:gd name="T48" fmla="*/ 125 w 186"/>
              <a:gd name="T49" fmla="*/ 69 h 186"/>
              <a:gd name="T50" fmla="*/ 116 w 186"/>
              <a:gd name="T51" fmla="*/ 69 h 186"/>
              <a:gd name="T52" fmla="*/ 94 w 186"/>
              <a:gd name="T53" fmla="*/ 60 h 186"/>
              <a:gd name="T54" fmla="*/ 62 w 186"/>
              <a:gd name="T55" fmla="*/ 91 h 186"/>
              <a:gd name="T56" fmla="*/ 94 w 186"/>
              <a:gd name="T57" fmla="*/ 123 h 186"/>
              <a:gd name="T58" fmla="*/ 116 w 186"/>
              <a:gd name="T59" fmla="*/ 114 h 186"/>
              <a:gd name="T60" fmla="*/ 125 w 186"/>
              <a:gd name="T61" fmla="*/ 114 h 186"/>
              <a:gd name="T62" fmla="*/ 125 w 186"/>
              <a:gd name="T63" fmla="*/ 114 h 186"/>
              <a:gd name="T64" fmla="*/ 125 w 186"/>
              <a:gd name="T65"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6" h="186">
                <a:moveTo>
                  <a:pt x="93" y="0"/>
                </a:moveTo>
                <a:cubicBezTo>
                  <a:pt x="42" y="0"/>
                  <a:pt x="0" y="42"/>
                  <a:pt x="0" y="93"/>
                </a:cubicBezTo>
                <a:cubicBezTo>
                  <a:pt x="0" y="144"/>
                  <a:pt x="42" y="186"/>
                  <a:pt x="93" y="186"/>
                </a:cubicBezTo>
                <a:cubicBezTo>
                  <a:pt x="144" y="186"/>
                  <a:pt x="186" y="144"/>
                  <a:pt x="186" y="93"/>
                </a:cubicBezTo>
                <a:cubicBezTo>
                  <a:pt x="186" y="42"/>
                  <a:pt x="144" y="0"/>
                  <a:pt x="93" y="0"/>
                </a:cubicBezTo>
                <a:close/>
                <a:moveTo>
                  <a:pt x="93" y="170"/>
                </a:moveTo>
                <a:cubicBezTo>
                  <a:pt x="50" y="170"/>
                  <a:pt x="15" y="136"/>
                  <a:pt x="15" y="93"/>
                </a:cubicBezTo>
                <a:cubicBezTo>
                  <a:pt x="15" y="50"/>
                  <a:pt x="50" y="15"/>
                  <a:pt x="93" y="15"/>
                </a:cubicBezTo>
                <a:cubicBezTo>
                  <a:pt x="136" y="15"/>
                  <a:pt x="170" y="50"/>
                  <a:pt x="170" y="93"/>
                </a:cubicBezTo>
                <a:cubicBezTo>
                  <a:pt x="170" y="136"/>
                  <a:pt x="136" y="170"/>
                  <a:pt x="93" y="170"/>
                </a:cubicBezTo>
                <a:close/>
                <a:moveTo>
                  <a:pt x="125" y="114"/>
                </a:moveTo>
                <a:cubicBezTo>
                  <a:pt x="127" y="116"/>
                  <a:pt x="127" y="120"/>
                  <a:pt x="125" y="123"/>
                </a:cubicBezTo>
                <a:cubicBezTo>
                  <a:pt x="118" y="129"/>
                  <a:pt x="109" y="133"/>
                  <a:pt x="100" y="135"/>
                </a:cubicBezTo>
                <a:cubicBezTo>
                  <a:pt x="100" y="142"/>
                  <a:pt x="100" y="142"/>
                  <a:pt x="100" y="142"/>
                </a:cubicBezTo>
                <a:cubicBezTo>
                  <a:pt x="100" y="146"/>
                  <a:pt x="97" y="149"/>
                  <a:pt x="94" y="149"/>
                </a:cubicBezTo>
                <a:cubicBezTo>
                  <a:pt x="90" y="149"/>
                  <a:pt x="87" y="146"/>
                  <a:pt x="87" y="142"/>
                </a:cubicBezTo>
                <a:cubicBezTo>
                  <a:pt x="87" y="135"/>
                  <a:pt x="87" y="135"/>
                  <a:pt x="87" y="135"/>
                </a:cubicBezTo>
                <a:cubicBezTo>
                  <a:pt x="66" y="132"/>
                  <a:pt x="49" y="113"/>
                  <a:pt x="49" y="91"/>
                </a:cubicBezTo>
                <a:cubicBezTo>
                  <a:pt x="49" y="69"/>
                  <a:pt x="66" y="51"/>
                  <a:pt x="87" y="48"/>
                </a:cubicBezTo>
                <a:cubicBezTo>
                  <a:pt x="87" y="40"/>
                  <a:pt x="87" y="40"/>
                  <a:pt x="87" y="40"/>
                </a:cubicBezTo>
                <a:cubicBezTo>
                  <a:pt x="87" y="37"/>
                  <a:pt x="90" y="34"/>
                  <a:pt x="94" y="34"/>
                </a:cubicBezTo>
                <a:cubicBezTo>
                  <a:pt x="97" y="34"/>
                  <a:pt x="100" y="37"/>
                  <a:pt x="100" y="40"/>
                </a:cubicBezTo>
                <a:cubicBezTo>
                  <a:pt x="100" y="48"/>
                  <a:pt x="100" y="48"/>
                  <a:pt x="100" y="48"/>
                </a:cubicBezTo>
                <a:cubicBezTo>
                  <a:pt x="110" y="49"/>
                  <a:pt x="118" y="53"/>
                  <a:pt x="125" y="60"/>
                </a:cubicBezTo>
                <a:cubicBezTo>
                  <a:pt x="128" y="63"/>
                  <a:pt x="128" y="67"/>
                  <a:pt x="125" y="69"/>
                </a:cubicBezTo>
                <a:cubicBezTo>
                  <a:pt x="123" y="72"/>
                  <a:pt x="118" y="72"/>
                  <a:pt x="116" y="69"/>
                </a:cubicBezTo>
                <a:cubicBezTo>
                  <a:pt x="110" y="63"/>
                  <a:pt x="102" y="60"/>
                  <a:pt x="94" y="60"/>
                </a:cubicBezTo>
                <a:cubicBezTo>
                  <a:pt x="76" y="60"/>
                  <a:pt x="62" y="74"/>
                  <a:pt x="62" y="91"/>
                </a:cubicBezTo>
                <a:cubicBezTo>
                  <a:pt x="62" y="108"/>
                  <a:pt x="76" y="123"/>
                  <a:pt x="94" y="123"/>
                </a:cubicBezTo>
                <a:cubicBezTo>
                  <a:pt x="102" y="123"/>
                  <a:pt x="110" y="119"/>
                  <a:pt x="116" y="114"/>
                </a:cubicBezTo>
                <a:cubicBezTo>
                  <a:pt x="118" y="111"/>
                  <a:pt x="122" y="111"/>
                  <a:pt x="125" y="114"/>
                </a:cubicBezTo>
                <a:close/>
                <a:moveTo>
                  <a:pt x="125" y="114"/>
                </a:moveTo>
                <a:cubicBezTo>
                  <a:pt x="125" y="114"/>
                  <a:pt x="125" y="114"/>
                  <a:pt x="125" y="114"/>
                </a:cubicBezTo>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grpSp>
        <p:nvGrpSpPr>
          <p:cNvPr id="56" name="Group 34"/>
          <p:cNvGrpSpPr>
            <a:grpSpLocks noChangeAspect="1"/>
          </p:cNvGrpSpPr>
          <p:nvPr/>
        </p:nvGrpSpPr>
        <p:grpSpPr bwMode="auto">
          <a:xfrm>
            <a:off x="2607856" y="2249629"/>
            <a:ext cx="180117" cy="146777"/>
            <a:chOff x="3604" y="1971"/>
            <a:chExt cx="470" cy="383"/>
          </a:xfrm>
          <a:solidFill>
            <a:schemeClr val="bg1"/>
          </a:solidFill>
        </p:grpSpPr>
        <p:sp>
          <p:nvSpPr>
            <p:cNvPr id="57" name="Freeform 35"/>
            <p:cNvSpPr>
              <a:spLocks noEditPoints="1"/>
            </p:cNvSpPr>
            <p:nvPr/>
          </p:nvSpPr>
          <p:spPr bwMode="auto">
            <a:xfrm>
              <a:off x="3604" y="1971"/>
              <a:ext cx="470" cy="383"/>
            </a:xfrm>
            <a:custGeom>
              <a:avLst/>
              <a:gdLst>
                <a:gd name="T0" fmla="*/ 376 w 470"/>
                <a:gd name="T1" fmla="*/ 0 h 383"/>
                <a:gd name="T2" fmla="*/ 314 w 470"/>
                <a:gd name="T3" fmla="*/ 94 h 383"/>
                <a:gd name="T4" fmla="*/ 249 w 470"/>
                <a:gd name="T5" fmla="*/ 0 h 383"/>
                <a:gd name="T6" fmla="*/ 376 w 470"/>
                <a:gd name="T7" fmla="*/ 0 h 383"/>
                <a:gd name="T8" fmla="*/ 304 w 470"/>
                <a:gd name="T9" fmla="*/ 116 h 383"/>
                <a:gd name="T10" fmla="*/ 168 w 470"/>
                <a:gd name="T11" fmla="*/ 116 h 383"/>
                <a:gd name="T12" fmla="*/ 235 w 470"/>
                <a:gd name="T13" fmla="*/ 378 h 383"/>
                <a:gd name="T14" fmla="*/ 304 w 470"/>
                <a:gd name="T15" fmla="*/ 116 h 383"/>
                <a:gd name="T16" fmla="*/ 170 w 470"/>
                <a:gd name="T17" fmla="*/ 101 h 383"/>
                <a:gd name="T18" fmla="*/ 300 w 470"/>
                <a:gd name="T19" fmla="*/ 101 h 383"/>
                <a:gd name="T20" fmla="*/ 235 w 470"/>
                <a:gd name="T21" fmla="*/ 5 h 383"/>
                <a:gd name="T22" fmla="*/ 170 w 470"/>
                <a:gd name="T23" fmla="*/ 101 h 383"/>
                <a:gd name="T24" fmla="*/ 156 w 470"/>
                <a:gd name="T25" fmla="*/ 94 h 383"/>
                <a:gd name="T26" fmla="*/ 220 w 470"/>
                <a:gd name="T27" fmla="*/ 0 h 383"/>
                <a:gd name="T28" fmla="*/ 96 w 470"/>
                <a:gd name="T29" fmla="*/ 0 h 383"/>
                <a:gd name="T30" fmla="*/ 156 w 470"/>
                <a:gd name="T31" fmla="*/ 94 h 383"/>
                <a:gd name="T32" fmla="*/ 220 w 470"/>
                <a:gd name="T33" fmla="*/ 383 h 383"/>
                <a:gd name="T34" fmla="*/ 151 w 470"/>
                <a:gd name="T35" fmla="*/ 116 h 383"/>
                <a:gd name="T36" fmla="*/ 0 w 470"/>
                <a:gd name="T37" fmla="*/ 116 h 383"/>
                <a:gd name="T38" fmla="*/ 220 w 470"/>
                <a:gd name="T39" fmla="*/ 383 h 383"/>
                <a:gd name="T40" fmla="*/ 0 w 470"/>
                <a:gd name="T41" fmla="*/ 101 h 383"/>
                <a:gd name="T42" fmla="*/ 141 w 470"/>
                <a:gd name="T43" fmla="*/ 101 h 383"/>
                <a:gd name="T44" fmla="*/ 81 w 470"/>
                <a:gd name="T45" fmla="*/ 8 h 383"/>
                <a:gd name="T46" fmla="*/ 0 w 470"/>
                <a:gd name="T47" fmla="*/ 101 h 383"/>
                <a:gd name="T48" fmla="*/ 391 w 470"/>
                <a:gd name="T49" fmla="*/ 8 h 383"/>
                <a:gd name="T50" fmla="*/ 328 w 470"/>
                <a:gd name="T51" fmla="*/ 101 h 383"/>
                <a:gd name="T52" fmla="*/ 470 w 470"/>
                <a:gd name="T53" fmla="*/ 101 h 383"/>
                <a:gd name="T54" fmla="*/ 391 w 470"/>
                <a:gd name="T55" fmla="*/ 8 h 383"/>
                <a:gd name="T56" fmla="*/ 319 w 470"/>
                <a:gd name="T57" fmla="*/ 116 h 383"/>
                <a:gd name="T58" fmla="*/ 249 w 470"/>
                <a:gd name="T59" fmla="*/ 383 h 383"/>
                <a:gd name="T60" fmla="*/ 470 w 470"/>
                <a:gd name="T61" fmla="*/ 116 h 383"/>
                <a:gd name="T62" fmla="*/ 319 w 470"/>
                <a:gd name="T63" fmla="*/ 116 h 383"/>
                <a:gd name="T64" fmla="*/ 319 w 470"/>
                <a:gd name="T65" fmla="*/ 116 h 383"/>
                <a:gd name="T66" fmla="*/ 319 w 470"/>
                <a:gd name="T67" fmla="*/ 116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0" h="383">
                  <a:moveTo>
                    <a:pt x="376" y="0"/>
                  </a:moveTo>
                  <a:lnTo>
                    <a:pt x="314" y="94"/>
                  </a:lnTo>
                  <a:lnTo>
                    <a:pt x="249" y="0"/>
                  </a:lnTo>
                  <a:lnTo>
                    <a:pt x="376" y="0"/>
                  </a:lnTo>
                  <a:close/>
                  <a:moveTo>
                    <a:pt x="304" y="116"/>
                  </a:moveTo>
                  <a:lnTo>
                    <a:pt x="168" y="116"/>
                  </a:lnTo>
                  <a:lnTo>
                    <a:pt x="235" y="378"/>
                  </a:lnTo>
                  <a:lnTo>
                    <a:pt x="304" y="116"/>
                  </a:lnTo>
                  <a:close/>
                  <a:moveTo>
                    <a:pt x="170" y="101"/>
                  </a:moveTo>
                  <a:lnTo>
                    <a:pt x="300" y="101"/>
                  </a:lnTo>
                  <a:lnTo>
                    <a:pt x="235" y="5"/>
                  </a:lnTo>
                  <a:lnTo>
                    <a:pt x="170" y="101"/>
                  </a:lnTo>
                  <a:close/>
                  <a:moveTo>
                    <a:pt x="156" y="94"/>
                  </a:moveTo>
                  <a:lnTo>
                    <a:pt x="220" y="0"/>
                  </a:lnTo>
                  <a:lnTo>
                    <a:pt x="96" y="0"/>
                  </a:lnTo>
                  <a:lnTo>
                    <a:pt x="156" y="94"/>
                  </a:lnTo>
                  <a:close/>
                  <a:moveTo>
                    <a:pt x="220" y="383"/>
                  </a:moveTo>
                  <a:lnTo>
                    <a:pt x="151" y="116"/>
                  </a:lnTo>
                  <a:lnTo>
                    <a:pt x="0" y="116"/>
                  </a:lnTo>
                  <a:lnTo>
                    <a:pt x="220" y="383"/>
                  </a:lnTo>
                  <a:close/>
                  <a:moveTo>
                    <a:pt x="0" y="101"/>
                  </a:moveTo>
                  <a:lnTo>
                    <a:pt x="141" y="101"/>
                  </a:lnTo>
                  <a:lnTo>
                    <a:pt x="81" y="8"/>
                  </a:lnTo>
                  <a:lnTo>
                    <a:pt x="0" y="101"/>
                  </a:lnTo>
                  <a:close/>
                  <a:moveTo>
                    <a:pt x="391" y="8"/>
                  </a:moveTo>
                  <a:lnTo>
                    <a:pt x="328" y="101"/>
                  </a:lnTo>
                  <a:lnTo>
                    <a:pt x="470" y="101"/>
                  </a:lnTo>
                  <a:lnTo>
                    <a:pt x="391" y="8"/>
                  </a:lnTo>
                  <a:close/>
                  <a:moveTo>
                    <a:pt x="319" y="116"/>
                  </a:moveTo>
                  <a:lnTo>
                    <a:pt x="249" y="383"/>
                  </a:lnTo>
                  <a:lnTo>
                    <a:pt x="470" y="116"/>
                  </a:lnTo>
                  <a:lnTo>
                    <a:pt x="319" y="116"/>
                  </a:lnTo>
                  <a:close/>
                  <a:moveTo>
                    <a:pt x="319" y="116"/>
                  </a:moveTo>
                  <a:lnTo>
                    <a:pt x="319"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endParaRPr>
            </a:p>
          </p:txBody>
        </p:sp>
        <p:sp>
          <p:nvSpPr>
            <p:cNvPr id="58" name="Freeform 36"/>
            <p:cNvSpPr>
              <a:spLocks noEditPoints="1"/>
            </p:cNvSpPr>
            <p:nvPr/>
          </p:nvSpPr>
          <p:spPr bwMode="auto">
            <a:xfrm>
              <a:off x="3604" y="1971"/>
              <a:ext cx="470" cy="383"/>
            </a:xfrm>
            <a:custGeom>
              <a:avLst/>
              <a:gdLst>
                <a:gd name="T0" fmla="*/ 376 w 470"/>
                <a:gd name="T1" fmla="*/ 0 h 383"/>
                <a:gd name="T2" fmla="*/ 314 w 470"/>
                <a:gd name="T3" fmla="*/ 94 h 383"/>
                <a:gd name="T4" fmla="*/ 249 w 470"/>
                <a:gd name="T5" fmla="*/ 0 h 383"/>
                <a:gd name="T6" fmla="*/ 376 w 470"/>
                <a:gd name="T7" fmla="*/ 0 h 383"/>
                <a:gd name="T8" fmla="*/ 304 w 470"/>
                <a:gd name="T9" fmla="*/ 116 h 383"/>
                <a:gd name="T10" fmla="*/ 168 w 470"/>
                <a:gd name="T11" fmla="*/ 116 h 383"/>
                <a:gd name="T12" fmla="*/ 235 w 470"/>
                <a:gd name="T13" fmla="*/ 378 h 383"/>
                <a:gd name="T14" fmla="*/ 304 w 470"/>
                <a:gd name="T15" fmla="*/ 116 h 383"/>
                <a:gd name="T16" fmla="*/ 170 w 470"/>
                <a:gd name="T17" fmla="*/ 101 h 383"/>
                <a:gd name="T18" fmla="*/ 300 w 470"/>
                <a:gd name="T19" fmla="*/ 101 h 383"/>
                <a:gd name="T20" fmla="*/ 235 w 470"/>
                <a:gd name="T21" fmla="*/ 5 h 383"/>
                <a:gd name="T22" fmla="*/ 170 w 470"/>
                <a:gd name="T23" fmla="*/ 101 h 383"/>
                <a:gd name="T24" fmla="*/ 156 w 470"/>
                <a:gd name="T25" fmla="*/ 94 h 383"/>
                <a:gd name="T26" fmla="*/ 220 w 470"/>
                <a:gd name="T27" fmla="*/ 0 h 383"/>
                <a:gd name="T28" fmla="*/ 96 w 470"/>
                <a:gd name="T29" fmla="*/ 0 h 383"/>
                <a:gd name="T30" fmla="*/ 156 w 470"/>
                <a:gd name="T31" fmla="*/ 94 h 383"/>
                <a:gd name="T32" fmla="*/ 220 w 470"/>
                <a:gd name="T33" fmla="*/ 383 h 383"/>
                <a:gd name="T34" fmla="*/ 151 w 470"/>
                <a:gd name="T35" fmla="*/ 116 h 383"/>
                <a:gd name="T36" fmla="*/ 0 w 470"/>
                <a:gd name="T37" fmla="*/ 116 h 383"/>
                <a:gd name="T38" fmla="*/ 220 w 470"/>
                <a:gd name="T39" fmla="*/ 383 h 383"/>
                <a:gd name="T40" fmla="*/ 0 w 470"/>
                <a:gd name="T41" fmla="*/ 101 h 383"/>
                <a:gd name="T42" fmla="*/ 141 w 470"/>
                <a:gd name="T43" fmla="*/ 101 h 383"/>
                <a:gd name="T44" fmla="*/ 81 w 470"/>
                <a:gd name="T45" fmla="*/ 8 h 383"/>
                <a:gd name="T46" fmla="*/ 0 w 470"/>
                <a:gd name="T47" fmla="*/ 101 h 383"/>
                <a:gd name="T48" fmla="*/ 391 w 470"/>
                <a:gd name="T49" fmla="*/ 8 h 383"/>
                <a:gd name="T50" fmla="*/ 328 w 470"/>
                <a:gd name="T51" fmla="*/ 101 h 383"/>
                <a:gd name="T52" fmla="*/ 470 w 470"/>
                <a:gd name="T53" fmla="*/ 101 h 383"/>
                <a:gd name="T54" fmla="*/ 391 w 470"/>
                <a:gd name="T55" fmla="*/ 8 h 383"/>
                <a:gd name="T56" fmla="*/ 319 w 470"/>
                <a:gd name="T57" fmla="*/ 116 h 383"/>
                <a:gd name="T58" fmla="*/ 249 w 470"/>
                <a:gd name="T59" fmla="*/ 383 h 383"/>
                <a:gd name="T60" fmla="*/ 470 w 470"/>
                <a:gd name="T61" fmla="*/ 116 h 383"/>
                <a:gd name="T62" fmla="*/ 319 w 470"/>
                <a:gd name="T63" fmla="*/ 116 h 383"/>
                <a:gd name="T64" fmla="*/ 319 w 470"/>
                <a:gd name="T65" fmla="*/ 116 h 383"/>
                <a:gd name="T66" fmla="*/ 319 w 470"/>
                <a:gd name="T67" fmla="*/ 116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0" h="383">
                  <a:moveTo>
                    <a:pt x="376" y="0"/>
                  </a:moveTo>
                  <a:lnTo>
                    <a:pt x="314" y="94"/>
                  </a:lnTo>
                  <a:lnTo>
                    <a:pt x="249" y="0"/>
                  </a:lnTo>
                  <a:lnTo>
                    <a:pt x="376" y="0"/>
                  </a:lnTo>
                  <a:moveTo>
                    <a:pt x="304" y="116"/>
                  </a:moveTo>
                  <a:lnTo>
                    <a:pt x="168" y="116"/>
                  </a:lnTo>
                  <a:lnTo>
                    <a:pt x="235" y="378"/>
                  </a:lnTo>
                  <a:lnTo>
                    <a:pt x="304" y="116"/>
                  </a:lnTo>
                  <a:moveTo>
                    <a:pt x="170" y="101"/>
                  </a:moveTo>
                  <a:lnTo>
                    <a:pt x="300" y="101"/>
                  </a:lnTo>
                  <a:lnTo>
                    <a:pt x="235" y="5"/>
                  </a:lnTo>
                  <a:lnTo>
                    <a:pt x="170" y="101"/>
                  </a:lnTo>
                  <a:moveTo>
                    <a:pt x="156" y="94"/>
                  </a:moveTo>
                  <a:lnTo>
                    <a:pt x="220" y="0"/>
                  </a:lnTo>
                  <a:lnTo>
                    <a:pt x="96" y="0"/>
                  </a:lnTo>
                  <a:lnTo>
                    <a:pt x="156" y="94"/>
                  </a:lnTo>
                  <a:moveTo>
                    <a:pt x="220" y="383"/>
                  </a:moveTo>
                  <a:lnTo>
                    <a:pt x="151" y="116"/>
                  </a:lnTo>
                  <a:lnTo>
                    <a:pt x="0" y="116"/>
                  </a:lnTo>
                  <a:lnTo>
                    <a:pt x="220" y="383"/>
                  </a:lnTo>
                  <a:moveTo>
                    <a:pt x="0" y="101"/>
                  </a:moveTo>
                  <a:lnTo>
                    <a:pt x="141" y="101"/>
                  </a:lnTo>
                  <a:lnTo>
                    <a:pt x="81" y="8"/>
                  </a:lnTo>
                  <a:lnTo>
                    <a:pt x="0" y="101"/>
                  </a:lnTo>
                  <a:moveTo>
                    <a:pt x="391" y="8"/>
                  </a:moveTo>
                  <a:lnTo>
                    <a:pt x="328" y="101"/>
                  </a:lnTo>
                  <a:lnTo>
                    <a:pt x="470" y="101"/>
                  </a:lnTo>
                  <a:lnTo>
                    <a:pt x="391" y="8"/>
                  </a:lnTo>
                  <a:moveTo>
                    <a:pt x="319" y="116"/>
                  </a:moveTo>
                  <a:lnTo>
                    <a:pt x="249" y="383"/>
                  </a:lnTo>
                  <a:lnTo>
                    <a:pt x="470" y="116"/>
                  </a:lnTo>
                  <a:lnTo>
                    <a:pt x="319" y="116"/>
                  </a:lnTo>
                  <a:moveTo>
                    <a:pt x="319" y="116"/>
                  </a:moveTo>
                  <a:lnTo>
                    <a:pt x="319" y="11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endParaRPr>
            </a:p>
          </p:txBody>
        </p:sp>
      </p:grpSp>
      <p:sp>
        <p:nvSpPr>
          <p:cNvPr id="59" name="Freeform 40"/>
          <p:cNvSpPr>
            <a:spLocks noEditPoints="1"/>
          </p:cNvSpPr>
          <p:nvPr/>
        </p:nvSpPr>
        <p:spPr bwMode="auto">
          <a:xfrm flipH="1">
            <a:off x="3445306" y="2408891"/>
            <a:ext cx="61800" cy="215109"/>
          </a:xfrm>
          <a:custGeom>
            <a:avLst/>
            <a:gdLst>
              <a:gd name="T0" fmla="*/ 64 w 64"/>
              <a:gd name="T1" fmla="*/ 13 h 227"/>
              <a:gd name="T2" fmla="*/ 51 w 64"/>
              <a:gd name="T3" fmla="*/ 40 h 227"/>
              <a:gd name="T4" fmla="*/ 32 w 64"/>
              <a:gd name="T5" fmla="*/ 45 h 227"/>
              <a:gd name="T6" fmla="*/ 13 w 64"/>
              <a:gd name="T7" fmla="*/ 40 h 227"/>
              <a:gd name="T8" fmla="*/ 0 w 64"/>
              <a:gd name="T9" fmla="*/ 13 h 227"/>
              <a:gd name="T10" fmla="*/ 32 w 64"/>
              <a:gd name="T11" fmla="*/ 0 h 227"/>
              <a:gd name="T12" fmla="*/ 64 w 64"/>
              <a:gd name="T13" fmla="*/ 13 h 227"/>
              <a:gd name="T14" fmla="*/ 16 w 64"/>
              <a:gd name="T15" fmla="*/ 53 h 227"/>
              <a:gd name="T16" fmla="*/ 5 w 64"/>
              <a:gd name="T17" fmla="*/ 180 h 227"/>
              <a:gd name="T18" fmla="*/ 13 w 64"/>
              <a:gd name="T19" fmla="*/ 207 h 227"/>
              <a:gd name="T20" fmla="*/ 32 w 64"/>
              <a:gd name="T21" fmla="*/ 227 h 227"/>
              <a:gd name="T22" fmla="*/ 51 w 64"/>
              <a:gd name="T23" fmla="*/ 207 h 227"/>
              <a:gd name="T24" fmla="*/ 61 w 64"/>
              <a:gd name="T25" fmla="*/ 179 h 227"/>
              <a:gd name="T26" fmla="*/ 48 w 64"/>
              <a:gd name="T27" fmla="*/ 52 h 227"/>
              <a:gd name="T28" fmla="*/ 45 w 64"/>
              <a:gd name="T29" fmla="*/ 50 h 227"/>
              <a:gd name="T30" fmla="*/ 19 w 64"/>
              <a:gd name="T31" fmla="*/ 50 h 227"/>
              <a:gd name="T32" fmla="*/ 16 w 64"/>
              <a:gd name="T33" fmla="*/ 53 h 227"/>
              <a:gd name="T34" fmla="*/ 16 w 64"/>
              <a:gd name="T35" fmla="*/ 53 h 227"/>
              <a:gd name="T36" fmla="*/ 16 w 64"/>
              <a:gd name="T37" fmla="*/ 5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227">
                <a:moveTo>
                  <a:pt x="64" y="13"/>
                </a:moveTo>
                <a:cubicBezTo>
                  <a:pt x="64" y="22"/>
                  <a:pt x="56" y="35"/>
                  <a:pt x="51" y="40"/>
                </a:cubicBezTo>
                <a:cubicBezTo>
                  <a:pt x="46" y="45"/>
                  <a:pt x="38" y="45"/>
                  <a:pt x="32" y="45"/>
                </a:cubicBezTo>
                <a:cubicBezTo>
                  <a:pt x="26" y="45"/>
                  <a:pt x="18" y="45"/>
                  <a:pt x="13" y="40"/>
                </a:cubicBezTo>
                <a:cubicBezTo>
                  <a:pt x="8" y="35"/>
                  <a:pt x="0" y="22"/>
                  <a:pt x="0" y="13"/>
                </a:cubicBezTo>
                <a:cubicBezTo>
                  <a:pt x="0" y="2"/>
                  <a:pt x="20" y="0"/>
                  <a:pt x="32" y="0"/>
                </a:cubicBezTo>
                <a:cubicBezTo>
                  <a:pt x="44" y="0"/>
                  <a:pt x="64" y="2"/>
                  <a:pt x="64" y="13"/>
                </a:cubicBezTo>
                <a:close/>
                <a:moveTo>
                  <a:pt x="16" y="53"/>
                </a:moveTo>
                <a:cubicBezTo>
                  <a:pt x="5" y="180"/>
                  <a:pt x="5" y="180"/>
                  <a:pt x="5" y="180"/>
                </a:cubicBezTo>
                <a:cubicBezTo>
                  <a:pt x="4" y="190"/>
                  <a:pt x="7" y="199"/>
                  <a:pt x="13" y="207"/>
                </a:cubicBezTo>
                <a:cubicBezTo>
                  <a:pt x="32" y="227"/>
                  <a:pt x="32" y="227"/>
                  <a:pt x="32" y="227"/>
                </a:cubicBezTo>
                <a:cubicBezTo>
                  <a:pt x="51" y="207"/>
                  <a:pt x="51" y="207"/>
                  <a:pt x="51" y="207"/>
                </a:cubicBezTo>
                <a:cubicBezTo>
                  <a:pt x="58" y="199"/>
                  <a:pt x="62" y="189"/>
                  <a:pt x="61" y="179"/>
                </a:cubicBezTo>
                <a:cubicBezTo>
                  <a:pt x="48" y="52"/>
                  <a:pt x="48" y="52"/>
                  <a:pt x="48" y="52"/>
                </a:cubicBezTo>
                <a:cubicBezTo>
                  <a:pt x="48" y="51"/>
                  <a:pt x="47" y="50"/>
                  <a:pt x="45" y="50"/>
                </a:cubicBezTo>
                <a:cubicBezTo>
                  <a:pt x="19" y="50"/>
                  <a:pt x="19" y="50"/>
                  <a:pt x="19" y="50"/>
                </a:cubicBezTo>
                <a:cubicBezTo>
                  <a:pt x="17" y="50"/>
                  <a:pt x="16" y="51"/>
                  <a:pt x="16" y="53"/>
                </a:cubicBezTo>
                <a:close/>
                <a:moveTo>
                  <a:pt x="16" y="53"/>
                </a:moveTo>
                <a:cubicBezTo>
                  <a:pt x="16" y="53"/>
                  <a:pt x="16" y="53"/>
                  <a:pt x="16" y="53"/>
                </a:cubicBezTo>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
        <p:nvSpPr>
          <p:cNvPr id="60" name="Freeform 44"/>
          <p:cNvSpPr>
            <a:spLocks noEditPoints="1"/>
          </p:cNvSpPr>
          <p:nvPr/>
        </p:nvSpPr>
        <p:spPr bwMode="auto">
          <a:xfrm>
            <a:off x="3658748" y="2727005"/>
            <a:ext cx="176183" cy="176183"/>
          </a:xfrm>
          <a:custGeom>
            <a:avLst/>
            <a:gdLst>
              <a:gd name="T0" fmla="*/ 83 w 205"/>
              <a:gd name="T1" fmla="*/ 122 h 205"/>
              <a:gd name="T2" fmla="*/ 129 w 205"/>
              <a:gd name="T3" fmla="*/ 148 h 205"/>
              <a:gd name="T4" fmla="*/ 172 w 205"/>
              <a:gd name="T5" fmla="*/ 147 h 205"/>
              <a:gd name="T6" fmla="*/ 167 w 205"/>
              <a:gd name="T7" fmla="*/ 192 h 205"/>
              <a:gd name="T8" fmla="*/ 60 w 205"/>
              <a:gd name="T9" fmla="*/ 146 h 205"/>
              <a:gd name="T10" fmla="*/ 13 w 205"/>
              <a:gd name="T11" fmla="*/ 39 h 205"/>
              <a:gd name="T12" fmla="*/ 58 w 205"/>
              <a:gd name="T13" fmla="*/ 33 h 205"/>
              <a:gd name="T14" fmla="*/ 57 w 205"/>
              <a:gd name="T15" fmla="*/ 77 h 205"/>
              <a:gd name="T16" fmla="*/ 83 w 205"/>
              <a:gd name="T17" fmla="*/ 122 h 205"/>
              <a:gd name="T18" fmla="*/ 108 w 205"/>
              <a:gd name="T19" fmla="*/ 40 h 205"/>
              <a:gd name="T20" fmla="*/ 99 w 205"/>
              <a:gd name="T21" fmla="*/ 42 h 205"/>
              <a:gd name="T22" fmla="*/ 99 w 205"/>
              <a:gd name="T23" fmla="*/ 57 h 205"/>
              <a:gd name="T24" fmla="*/ 105 w 205"/>
              <a:gd name="T25" fmla="*/ 60 h 205"/>
              <a:gd name="T26" fmla="*/ 132 w 205"/>
              <a:gd name="T27" fmla="*/ 73 h 205"/>
              <a:gd name="T28" fmla="*/ 146 w 205"/>
              <a:gd name="T29" fmla="*/ 100 h 205"/>
              <a:gd name="T30" fmla="*/ 148 w 205"/>
              <a:gd name="T31" fmla="*/ 106 h 205"/>
              <a:gd name="T32" fmla="*/ 163 w 205"/>
              <a:gd name="T33" fmla="*/ 106 h 205"/>
              <a:gd name="T34" fmla="*/ 166 w 205"/>
              <a:gd name="T35" fmla="*/ 97 h 205"/>
              <a:gd name="T36" fmla="*/ 146 w 205"/>
              <a:gd name="T37" fmla="*/ 59 h 205"/>
              <a:gd name="T38" fmla="*/ 108 w 205"/>
              <a:gd name="T39" fmla="*/ 40 h 205"/>
              <a:gd name="T40" fmla="*/ 158 w 205"/>
              <a:gd name="T41" fmla="*/ 47 h 205"/>
              <a:gd name="T42" fmla="*/ 183 w 205"/>
              <a:gd name="T43" fmla="*/ 106 h 205"/>
              <a:gd name="T44" fmla="*/ 185 w 205"/>
              <a:gd name="T45" fmla="*/ 115 h 205"/>
              <a:gd name="T46" fmla="*/ 200 w 205"/>
              <a:gd name="T47" fmla="*/ 115 h 205"/>
              <a:gd name="T48" fmla="*/ 203 w 205"/>
              <a:gd name="T49" fmla="*/ 109 h 205"/>
              <a:gd name="T50" fmla="*/ 172 w 205"/>
              <a:gd name="T51" fmla="*/ 33 h 205"/>
              <a:gd name="T52" fmla="*/ 97 w 205"/>
              <a:gd name="T53" fmla="*/ 3 h 205"/>
              <a:gd name="T54" fmla="*/ 90 w 205"/>
              <a:gd name="T55" fmla="*/ 6 h 205"/>
              <a:gd name="T56" fmla="*/ 90 w 205"/>
              <a:gd name="T57" fmla="*/ 20 h 205"/>
              <a:gd name="T58" fmla="*/ 99 w 205"/>
              <a:gd name="T59" fmla="*/ 23 h 205"/>
              <a:gd name="T60" fmla="*/ 158 w 205"/>
              <a:gd name="T61" fmla="*/ 47 h 205"/>
              <a:gd name="T62" fmla="*/ 158 w 205"/>
              <a:gd name="T63" fmla="*/ 47 h 205"/>
              <a:gd name="T64" fmla="*/ 158 w 205"/>
              <a:gd name="T65" fmla="*/ 4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5" h="205">
                <a:moveTo>
                  <a:pt x="83" y="122"/>
                </a:moveTo>
                <a:cubicBezTo>
                  <a:pt x="100" y="140"/>
                  <a:pt x="121" y="156"/>
                  <a:pt x="129" y="148"/>
                </a:cubicBezTo>
                <a:cubicBezTo>
                  <a:pt x="140" y="137"/>
                  <a:pt x="147" y="127"/>
                  <a:pt x="172" y="147"/>
                </a:cubicBezTo>
                <a:cubicBezTo>
                  <a:pt x="198" y="167"/>
                  <a:pt x="178" y="181"/>
                  <a:pt x="167" y="192"/>
                </a:cubicBezTo>
                <a:cubicBezTo>
                  <a:pt x="155" y="205"/>
                  <a:pt x="107" y="193"/>
                  <a:pt x="60" y="146"/>
                </a:cubicBezTo>
                <a:cubicBezTo>
                  <a:pt x="12" y="99"/>
                  <a:pt x="0" y="51"/>
                  <a:pt x="13" y="39"/>
                </a:cubicBezTo>
                <a:cubicBezTo>
                  <a:pt x="24" y="27"/>
                  <a:pt x="37" y="8"/>
                  <a:pt x="58" y="33"/>
                </a:cubicBezTo>
                <a:cubicBezTo>
                  <a:pt x="78" y="58"/>
                  <a:pt x="68" y="65"/>
                  <a:pt x="57" y="77"/>
                </a:cubicBezTo>
                <a:cubicBezTo>
                  <a:pt x="49" y="85"/>
                  <a:pt x="65" y="105"/>
                  <a:pt x="83" y="122"/>
                </a:cubicBezTo>
                <a:close/>
                <a:moveTo>
                  <a:pt x="108" y="40"/>
                </a:moveTo>
                <a:cubicBezTo>
                  <a:pt x="108" y="40"/>
                  <a:pt x="103" y="39"/>
                  <a:pt x="99" y="42"/>
                </a:cubicBezTo>
                <a:cubicBezTo>
                  <a:pt x="96" y="46"/>
                  <a:pt x="95" y="53"/>
                  <a:pt x="99" y="57"/>
                </a:cubicBezTo>
                <a:cubicBezTo>
                  <a:pt x="102" y="59"/>
                  <a:pt x="105" y="60"/>
                  <a:pt x="105" y="60"/>
                </a:cubicBezTo>
                <a:cubicBezTo>
                  <a:pt x="112" y="61"/>
                  <a:pt x="121" y="63"/>
                  <a:pt x="132" y="73"/>
                </a:cubicBezTo>
                <a:cubicBezTo>
                  <a:pt x="142" y="84"/>
                  <a:pt x="144" y="94"/>
                  <a:pt x="146" y="100"/>
                </a:cubicBezTo>
                <a:cubicBezTo>
                  <a:pt x="146" y="100"/>
                  <a:pt x="146" y="104"/>
                  <a:pt x="148" y="106"/>
                </a:cubicBezTo>
                <a:cubicBezTo>
                  <a:pt x="152" y="110"/>
                  <a:pt x="159" y="110"/>
                  <a:pt x="163" y="106"/>
                </a:cubicBezTo>
                <a:cubicBezTo>
                  <a:pt x="167" y="102"/>
                  <a:pt x="166" y="97"/>
                  <a:pt x="166" y="97"/>
                </a:cubicBezTo>
                <a:cubicBezTo>
                  <a:pt x="164" y="84"/>
                  <a:pt x="157" y="70"/>
                  <a:pt x="146" y="59"/>
                </a:cubicBezTo>
                <a:cubicBezTo>
                  <a:pt x="135" y="48"/>
                  <a:pt x="121" y="42"/>
                  <a:pt x="108" y="40"/>
                </a:cubicBezTo>
                <a:close/>
                <a:moveTo>
                  <a:pt x="158" y="47"/>
                </a:moveTo>
                <a:cubicBezTo>
                  <a:pt x="177" y="67"/>
                  <a:pt x="185" y="88"/>
                  <a:pt x="183" y="106"/>
                </a:cubicBezTo>
                <a:cubicBezTo>
                  <a:pt x="183" y="106"/>
                  <a:pt x="182" y="112"/>
                  <a:pt x="185" y="115"/>
                </a:cubicBezTo>
                <a:cubicBezTo>
                  <a:pt x="189" y="119"/>
                  <a:pt x="196" y="119"/>
                  <a:pt x="200" y="115"/>
                </a:cubicBezTo>
                <a:cubicBezTo>
                  <a:pt x="202" y="113"/>
                  <a:pt x="203" y="109"/>
                  <a:pt x="203" y="109"/>
                </a:cubicBezTo>
                <a:cubicBezTo>
                  <a:pt x="205" y="93"/>
                  <a:pt x="202" y="63"/>
                  <a:pt x="172" y="33"/>
                </a:cubicBezTo>
                <a:cubicBezTo>
                  <a:pt x="142" y="3"/>
                  <a:pt x="112" y="0"/>
                  <a:pt x="97" y="3"/>
                </a:cubicBezTo>
                <a:cubicBezTo>
                  <a:pt x="97" y="3"/>
                  <a:pt x="93" y="3"/>
                  <a:pt x="90" y="6"/>
                </a:cubicBezTo>
                <a:cubicBezTo>
                  <a:pt x="86" y="9"/>
                  <a:pt x="86" y="16"/>
                  <a:pt x="90" y="20"/>
                </a:cubicBezTo>
                <a:cubicBezTo>
                  <a:pt x="94" y="24"/>
                  <a:pt x="99" y="23"/>
                  <a:pt x="99" y="23"/>
                </a:cubicBezTo>
                <a:cubicBezTo>
                  <a:pt x="117" y="20"/>
                  <a:pt x="139" y="28"/>
                  <a:pt x="158" y="47"/>
                </a:cubicBezTo>
                <a:close/>
                <a:moveTo>
                  <a:pt x="158" y="47"/>
                </a:moveTo>
                <a:cubicBezTo>
                  <a:pt x="158" y="47"/>
                  <a:pt x="158" y="47"/>
                  <a:pt x="158" y="47"/>
                </a:cubicBezTo>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pic>
        <p:nvPicPr>
          <p:cNvPr id="39" name="Picture 38"/>
          <p:cNvPicPr>
            <a:picLocks noChangeAspect="1"/>
          </p:cNvPicPr>
          <p:nvPr/>
        </p:nvPicPr>
        <p:blipFill rotWithShape="1">
          <a:blip r:embed="rId3" cstate="screen"/>
          <a:srcRect/>
          <a:stretch>
            <a:fillRect/>
          </a:stretch>
        </p:blipFill>
        <p:spPr>
          <a:xfrm>
            <a:off x="1444284" y="4226382"/>
            <a:ext cx="3191505" cy="1964003"/>
          </a:xfrm>
          <a:prstGeom prst="rect">
            <a:avLst/>
          </a:prstGeom>
        </p:spPr>
      </p:pic>
      <p:pic>
        <p:nvPicPr>
          <p:cNvPr id="67" name="Picture Placeholder 66"/>
          <p:cNvPicPr>
            <a:picLocks noGrp="1" noChangeAspect="1"/>
          </p:cNvPicPr>
          <p:nvPr>
            <p:ph type="pic" sz="quarter" idx="13"/>
          </p:nvPr>
        </p:nvPicPr>
        <p:blipFill>
          <a:blip r:embed="rId4" cstate="screen">
            <a:extLst>
              <a:ext uri="{BEBA8EAE-BF5A-486C-A8C5-ECC9F3942E4B}">
                <a14:imgProps xmlns:a14="http://schemas.microsoft.com/office/drawing/2010/main">
                  <a14:imgLayer r:embed="rId5">
                    <a14:imgEffect>
                      <a14:saturation sat="0"/>
                    </a14:imgEffect>
                  </a14:imgLayer>
                </a14:imgProps>
              </a:ext>
            </a:extLst>
          </a:blip>
          <a:srcRect/>
          <a:stretch>
            <a:fillRect/>
          </a:stretch>
        </p:blipFill>
        <p:spPr>
          <a:xfrm>
            <a:off x="1903108" y="4460281"/>
            <a:ext cx="2228209" cy="1400175"/>
          </a:xfrm>
        </p:spPr>
      </p:pic>
      <p:grpSp>
        <p:nvGrpSpPr>
          <p:cNvPr id="70" name="组合 69"/>
          <p:cNvGrpSpPr/>
          <p:nvPr/>
        </p:nvGrpSpPr>
        <p:grpSpPr>
          <a:xfrm>
            <a:off x="5897458" y="3237907"/>
            <a:ext cx="4496125" cy="1277196"/>
            <a:chOff x="1263980" y="3222806"/>
            <a:chExt cx="4496125" cy="1277196"/>
          </a:xfrm>
        </p:grpSpPr>
        <p:grpSp>
          <p:nvGrpSpPr>
            <p:cNvPr id="71" name="Group 79"/>
            <p:cNvGrpSpPr/>
            <p:nvPr/>
          </p:nvGrpSpPr>
          <p:grpSpPr>
            <a:xfrm>
              <a:off x="1598003" y="3269836"/>
              <a:ext cx="781113" cy="781112"/>
              <a:chOff x="4127501" y="4194175"/>
              <a:chExt cx="909638" cy="909637"/>
            </a:xfrm>
            <a:solidFill>
              <a:schemeClr val="accent3"/>
            </a:solidFill>
          </p:grpSpPr>
          <p:sp>
            <p:nvSpPr>
              <p:cNvPr id="77" name="Freeform 11"/>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78" name="Freeform 12"/>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79"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80" name="Freeform 14"/>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81"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82"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grpSp>
        <p:sp>
          <p:nvSpPr>
            <p:cNvPr id="72" name="Freeform 21"/>
            <p:cNvSpPr/>
            <p:nvPr/>
          </p:nvSpPr>
          <p:spPr bwMode="auto">
            <a:xfrm>
              <a:off x="4662692" y="3251433"/>
              <a:ext cx="822009" cy="817919"/>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1"/>
            </a:solidFill>
            <a:ln>
              <a:noFill/>
            </a:ln>
          </p:spPr>
          <p:txBody>
            <a:bodyPr vert="horz" wrap="square" lIns="91440" tIns="45720" rIns="91440" bIns="45720" numCol="1" anchor="t" anchorCtr="0" compatLnSpc="1"/>
            <a:lstStyle/>
            <a:p>
              <a:endParaRPr lang="id-ID">
                <a:solidFill>
                  <a:schemeClr val="bg1"/>
                </a:solidFill>
              </a:endParaRPr>
            </a:p>
          </p:txBody>
        </p:sp>
        <p:sp>
          <p:nvSpPr>
            <p:cNvPr id="73" name="Freeform 9"/>
            <p:cNvSpPr>
              <a:spLocks noEditPoints="1"/>
            </p:cNvSpPr>
            <p:nvPr/>
          </p:nvSpPr>
          <p:spPr bwMode="auto">
            <a:xfrm>
              <a:off x="3139552" y="3222806"/>
              <a:ext cx="875173" cy="875173"/>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accent2"/>
            </a:solidFill>
            <a:ln>
              <a:noFill/>
            </a:ln>
          </p:spPr>
          <p:txBody>
            <a:bodyPr vert="horz" wrap="square" lIns="91440" tIns="45720" rIns="91440" bIns="45720" numCol="1" anchor="t" anchorCtr="0" compatLnSpc="1"/>
            <a:lstStyle/>
            <a:p>
              <a:endParaRPr lang="id-ID">
                <a:solidFill>
                  <a:schemeClr val="bg1"/>
                </a:solidFill>
              </a:endParaRPr>
            </a:p>
          </p:txBody>
        </p:sp>
        <p:sp>
          <p:nvSpPr>
            <p:cNvPr id="74" name="TextBox 13"/>
            <p:cNvSpPr txBox="1"/>
            <p:nvPr/>
          </p:nvSpPr>
          <p:spPr>
            <a:xfrm>
              <a:off x="1263980" y="4229992"/>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To</a:t>
              </a: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TextBox 13"/>
            <p:cNvSpPr txBox="1"/>
            <p:nvPr/>
          </p:nvSpPr>
          <p:spPr>
            <a:xfrm>
              <a:off x="2825633" y="4229992"/>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IE8+</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TextBox 13"/>
            <p:cNvSpPr txBox="1"/>
            <p:nvPr/>
          </p:nvSpPr>
          <p:spPr>
            <a:xfrm>
              <a:off x="4387286" y="4229992"/>
              <a:ext cx="1372819"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Web+H5</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3" name="组合 82"/>
          <p:cNvGrpSpPr/>
          <p:nvPr/>
        </p:nvGrpSpPr>
        <p:grpSpPr>
          <a:xfrm>
            <a:off x="6231481" y="1498071"/>
            <a:ext cx="4550813" cy="1156961"/>
            <a:chOff x="1598003" y="1355443"/>
            <a:chExt cx="4550813" cy="1156961"/>
          </a:xfrm>
        </p:grpSpPr>
        <p:sp>
          <p:nvSpPr>
            <p:cNvPr id="84" name="矩形 83"/>
            <p:cNvSpPr/>
            <p:nvPr/>
          </p:nvSpPr>
          <p:spPr>
            <a:xfrm>
              <a:off x="1598003" y="1736807"/>
              <a:ext cx="4550813" cy="775597"/>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文化节答题活动主要用于东方财富教育频道刺激用户了解投资知识</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而举办的有奖答题活动。是第一个面向</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C</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端客户的项目。同时拥有</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Web</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端和</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H5</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端。</a:t>
              </a:r>
              <a:endPar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5" name="TextBox 13"/>
            <p:cNvSpPr txBox="1"/>
            <p:nvPr/>
          </p:nvSpPr>
          <p:spPr>
            <a:xfrm>
              <a:off x="1598003" y="1355443"/>
              <a:ext cx="2071315"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项目介绍</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6" name="组合 85"/>
          <p:cNvGrpSpPr/>
          <p:nvPr/>
        </p:nvGrpSpPr>
        <p:grpSpPr>
          <a:xfrm>
            <a:off x="6231481" y="4864903"/>
            <a:ext cx="4550813" cy="1200050"/>
            <a:chOff x="1608240" y="4722275"/>
            <a:chExt cx="4550813" cy="1200050"/>
          </a:xfrm>
        </p:grpSpPr>
        <p:sp>
          <p:nvSpPr>
            <p:cNvPr id="87" name="矩形 86"/>
            <p:cNvSpPr/>
            <p:nvPr/>
          </p:nvSpPr>
          <p:spPr>
            <a:xfrm>
              <a:off x="1608240" y="5103639"/>
              <a:ext cx="4550813" cy="81868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在</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Web</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端，需要支持</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ie8</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及其以上项目，技术栈上，使用</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jQuery</a:t>
              </a:r>
            </a:p>
            <a:p>
              <a:pPr defTabSz="1216660">
                <a:lnSpc>
                  <a:spcPct val="120000"/>
                </a:lnSpc>
                <a:spcBef>
                  <a:spcPct val="20000"/>
                </a:spcBef>
              </a:pP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在</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H5</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端，则使用</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Vue</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8" name="TextBox 13"/>
            <p:cNvSpPr txBox="1"/>
            <p:nvPr/>
          </p:nvSpPr>
          <p:spPr>
            <a:xfrm>
              <a:off x="1608240" y="4722275"/>
              <a:ext cx="2071315"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项目重点</a:t>
              </a:r>
              <a:endPar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2" name="图片 1"/>
          <p:cNvPicPr>
            <a:picLocks noChangeAspect="1"/>
          </p:cNvPicPr>
          <p:nvPr/>
        </p:nvPicPr>
        <p:blipFill>
          <a:blip r:embed="rId6" cstate="screen"/>
          <a:stretch>
            <a:fillRect/>
          </a:stretch>
        </p:blipFill>
        <p:spPr>
          <a:xfrm>
            <a:off x="1964069" y="4443387"/>
            <a:ext cx="2115570" cy="1410380"/>
          </a:xfrm>
          <a:prstGeom prst="rect">
            <a:avLst/>
          </a:prstGeom>
        </p:spPr>
      </p:pic>
      <p:grpSp>
        <p:nvGrpSpPr>
          <p:cNvPr id="89" name="组合 88"/>
          <p:cNvGrpSpPr/>
          <p:nvPr/>
        </p:nvGrpSpPr>
        <p:grpSpPr>
          <a:xfrm>
            <a:off x="-16256" y="406400"/>
            <a:ext cx="3588680" cy="741496"/>
            <a:chOff x="-16256" y="243840"/>
            <a:chExt cx="3588680" cy="741496"/>
          </a:xfrm>
        </p:grpSpPr>
        <p:sp>
          <p:nvSpPr>
            <p:cNvPr id="90"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91" name="组合 90"/>
            <p:cNvGrpSpPr/>
            <p:nvPr/>
          </p:nvGrpSpPr>
          <p:grpSpPr>
            <a:xfrm>
              <a:off x="-16256" y="243840"/>
              <a:ext cx="3236976" cy="597408"/>
              <a:chOff x="-16256" y="243840"/>
              <a:chExt cx="3236976" cy="597408"/>
            </a:xfrm>
          </p:grpSpPr>
          <p:sp>
            <p:nvSpPr>
              <p:cNvPr id="92"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3" name="文本框 92"/>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smtClean="0">
                    <a:solidFill>
                      <a:prstClr val="white"/>
                    </a:solidFill>
                    <a:latin typeface="微软雅黑" panose="020B0503020204020204" pitchFamily="34" charset="-122"/>
                    <a:ea typeface="微软雅黑" panose="020B0503020204020204" pitchFamily="34" charset="-122"/>
                  </a:rPr>
                  <a:t>文化节答题活动</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11"/>
          <p:cNvSpPr/>
          <p:nvPr/>
        </p:nvSpPr>
        <p:spPr bwMode="auto">
          <a:xfrm>
            <a:off x="4264511" y="3354506"/>
            <a:ext cx="178231" cy="198618"/>
          </a:xfrm>
          <a:custGeom>
            <a:avLst/>
            <a:gdLst>
              <a:gd name="T0" fmla="*/ 358 w 378"/>
              <a:gd name="T1" fmla="*/ 116 h 374"/>
              <a:gd name="T2" fmla="*/ 192 w 378"/>
              <a:gd name="T3" fmla="*/ 351 h 374"/>
              <a:gd name="T4" fmla="*/ 116 w 378"/>
              <a:gd name="T5" fmla="*/ 319 h 374"/>
              <a:gd name="T6" fmla="*/ 55 w 378"/>
              <a:gd name="T7" fmla="*/ 133 h 374"/>
              <a:gd name="T8" fmla="*/ 14 w 378"/>
              <a:gd name="T9" fmla="*/ 146 h 374"/>
              <a:gd name="T10" fmla="*/ 0 w 378"/>
              <a:gd name="T11" fmla="*/ 126 h 374"/>
              <a:gd name="T12" fmla="*/ 108 w 378"/>
              <a:gd name="T13" fmla="*/ 42 h 374"/>
              <a:gd name="T14" fmla="*/ 169 w 378"/>
              <a:gd name="T15" fmla="*/ 168 h 374"/>
              <a:gd name="T16" fmla="*/ 198 w 378"/>
              <a:gd name="T17" fmla="*/ 241 h 374"/>
              <a:gd name="T18" fmla="*/ 248 w 378"/>
              <a:gd name="T19" fmla="*/ 175 h 374"/>
              <a:gd name="T20" fmla="*/ 206 w 378"/>
              <a:gd name="T21" fmla="*/ 125 h 374"/>
              <a:gd name="T22" fmla="*/ 358 w 378"/>
              <a:gd name="T23" fmla="*/ 1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74">
                <a:moveTo>
                  <a:pt x="358" y="116"/>
                </a:moveTo>
                <a:cubicBezTo>
                  <a:pt x="338" y="231"/>
                  <a:pt x="225" y="329"/>
                  <a:pt x="192" y="351"/>
                </a:cubicBezTo>
                <a:cubicBezTo>
                  <a:pt x="158" y="374"/>
                  <a:pt x="127" y="342"/>
                  <a:pt x="116" y="319"/>
                </a:cubicBezTo>
                <a:cubicBezTo>
                  <a:pt x="103" y="292"/>
                  <a:pt x="65" y="146"/>
                  <a:pt x="55" y="133"/>
                </a:cubicBezTo>
                <a:cubicBezTo>
                  <a:pt x="45" y="121"/>
                  <a:pt x="14" y="146"/>
                  <a:pt x="14" y="146"/>
                </a:cubicBezTo>
                <a:cubicBezTo>
                  <a:pt x="0" y="126"/>
                  <a:pt x="0" y="126"/>
                  <a:pt x="0" y="126"/>
                </a:cubicBezTo>
                <a:cubicBezTo>
                  <a:pt x="0" y="126"/>
                  <a:pt x="61" y="51"/>
                  <a:pt x="108" y="42"/>
                </a:cubicBezTo>
                <a:cubicBezTo>
                  <a:pt x="157" y="32"/>
                  <a:pt x="157" y="119"/>
                  <a:pt x="169" y="168"/>
                </a:cubicBezTo>
                <a:cubicBezTo>
                  <a:pt x="180" y="215"/>
                  <a:pt x="188" y="241"/>
                  <a:pt x="198" y="241"/>
                </a:cubicBezTo>
                <a:cubicBezTo>
                  <a:pt x="208" y="241"/>
                  <a:pt x="227" y="215"/>
                  <a:pt x="248" y="175"/>
                </a:cubicBezTo>
                <a:cubicBezTo>
                  <a:pt x="269" y="135"/>
                  <a:pt x="247" y="100"/>
                  <a:pt x="206" y="125"/>
                </a:cubicBezTo>
                <a:cubicBezTo>
                  <a:pt x="223" y="24"/>
                  <a:pt x="378" y="0"/>
                  <a:pt x="358" y="116"/>
                </a:cubicBezTo>
                <a:close/>
              </a:path>
            </a:pathLst>
          </a:custGeom>
          <a:solidFill>
            <a:schemeClr val="bg1"/>
          </a:solidFill>
          <a:ln>
            <a:noFill/>
          </a:ln>
        </p:spPr>
        <p:txBody>
          <a:bodyPr vert="horz" wrap="square" lIns="91440" tIns="45720" rIns="91440" bIns="45720" numCol="1" anchor="t" anchorCtr="0" compatLnSpc="1"/>
          <a:lstStyle/>
          <a:p>
            <a:pPr>
              <a:defRPr/>
            </a:pPr>
            <a:endParaRPr lang="en-US" sz="1400" kern="0" dirty="0">
              <a:solidFill>
                <a:schemeClr val="bg1"/>
              </a:solidFill>
            </a:endParaRPr>
          </a:p>
        </p:txBody>
      </p:sp>
      <p:sp>
        <p:nvSpPr>
          <p:cNvPr id="41" name="Freeform 16"/>
          <p:cNvSpPr/>
          <p:nvPr/>
        </p:nvSpPr>
        <p:spPr bwMode="auto">
          <a:xfrm>
            <a:off x="1710098" y="2530031"/>
            <a:ext cx="322281" cy="26190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91440" tIns="45720" rIns="91440" bIns="45720" numCol="1" anchor="t" anchorCtr="0" compatLnSpc="1"/>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chemeClr val="bg1"/>
              </a:solidFill>
              <a:effectLst/>
              <a:uLnTx/>
              <a:uFillTx/>
              <a:latin typeface="Roboto" panose="02000000000000000000"/>
            </a:endParaRPr>
          </a:p>
        </p:txBody>
      </p:sp>
      <p:sp>
        <p:nvSpPr>
          <p:cNvPr id="42" name="Freeform 6"/>
          <p:cNvSpPr/>
          <p:nvPr/>
        </p:nvSpPr>
        <p:spPr bwMode="auto">
          <a:xfrm>
            <a:off x="4179756" y="2310362"/>
            <a:ext cx="132722" cy="260565"/>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solidFill>
            <a:schemeClr val="bg1"/>
          </a:solidFill>
          <a:ln w="9525">
            <a:noFill/>
            <a:round/>
          </a:ln>
        </p:spPr>
        <p:txBody>
          <a:bodyPr/>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bg1"/>
              </a:solidFill>
              <a:effectLst/>
              <a:uLnTx/>
              <a:uFillTx/>
              <a:latin typeface="Roboto" panose="02000000000000000000"/>
            </a:endParaRPr>
          </a:p>
        </p:txBody>
      </p:sp>
      <p:grpSp>
        <p:nvGrpSpPr>
          <p:cNvPr id="43" name="Group 42"/>
          <p:cNvGrpSpPr/>
          <p:nvPr/>
        </p:nvGrpSpPr>
        <p:grpSpPr>
          <a:xfrm>
            <a:off x="2925652" y="1511971"/>
            <a:ext cx="272618" cy="277861"/>
            <a:chOff x="2766554" y="2454017"/>
            <a:chExt cx="412750" cy="420688"/>
          </a:xfrm>
          <a:solidFill>
            <a:schemeClr val="bg1"/>
          </a:solidFill>
        </p:grpSpPr>
        <p:sp>
          <p:nvSpPr>
            <p:cNvPr id="44" name="Freeform 8"/>
            <p:cNvSpPr>
              <a:spLocks noEditPoints="1"/>
            </p:cNvSpPr>
            <p:nvPr/>
          </p:nvSpPr>
          <p:spPr bwMode="auto">
            <a:xfrm>
              <a:off x="2766554" y="2454017"/>
              <a:ext cx="274638" cy="420688"/>
            </a:xfrm>
            <a:custGeom>
              <a:avLst/>
              <a:gdLst/>
              <a:ahLst/>
              <a:cxnLst>
                <a:cxn ang="0">
                  <a:pos x="141" y="161"/>
                </a:cxn>
                <a:cxn ang="0">
                  <a:pos x="132" y="144"/>
                </a:cxn>
                <a:cxn ang="0">
                  <a:pos x="135" y="133"/>
                </a:cxn>
                <a:cxn ang="0">
                  <a:pos x="154" y="115"/>
                </a:cxn>
                <a:cxn ang="0">
                  <a:pos x="173" y="89"/>
                </a:cxn>
                <a:cxn ang="0">
                  <a:pos x="174" y="70"/>
                </a:cxn>
                <a:cxn ang="0">
                  <a:pos x="169" y="43"/>
                </a:cxn>
                <a:cxn ang="0">
                  <a:pos x="147" y="17"/>
                </a:cxn>
                <a:cxn ang="0">
                  <a:pos x="121" y="0"/>
                </a:cxn>
                <a:cxn ang="0">
                  <a:pos x="84" y="6"/>
                </a:cxn>
                <a:cxn ang="0">
                  <a:pos x="45" y="24"/>
                </a:cxn>
                <a:cxn ang="0">
                  <a:pos x="26" y="50"/>
                </a:cxn>
                <a:cxn ang="0">
                  <a:pos x="21" y="78"/>
                </a:cxn>
                <a:cxn ang="0">
                  <a:pos x="30" y="109"/>
                </a:cxn>
                <a:cxn ang="0">
                  <a:pos x="58" y="133"/>
                </a:cxn>
                <a:cxn ang="0">
                  <a:pos x="86" y="139"/>
                </a:cxn>
                <a:cxn ang="0">
                  <a:pos x="95" y="144"/>
                </a:cxn>
                <a:cxn ang="0">
                  <a:pos x="95" y="161"/>
                </a:cxn>
                <a:cxn ang="0">
                  <a:pos x="106" y="180"/>
                </a:cxn>
                <a:cxn ang="0">
                  <a:pos x="50" y="189"/>
                </a:cxn>
                <a:cxn ang="0">
                  <a:pos x="32" y="198"/>
                </a:cxn>
                <a:cxn ang="0">
                  <a:pos x="8" y="222"/>
                </a:cxn>
                <a:cxn ang="0">
                  <a:pos x="0" y="246"/>
                </a:cxn>
                <a:cxn ang="0">
                  <a:pos x="13" y="278"/>
                </a:cxn>
                <a:cxn ang="0">
                  <a:pos x="48" y="298"/>
                </a:cxn>
                <a:cxn ang="0">
                  <a:pos x="86" y="302"/>
                </a:cxn>
                <a:cxn ang="0">
                  <a:pos x="148" y="289"/>
                </a:cxn>
                <a:cxn ang="0">
                  <a:pos x="182" y="256"/>
                </a:cxn>
                <a:cxn ang="0">
                  <a:pos x="189" y="228"/>
                </a:cxn>
                <a:cxn ang="0">
                  <a:pos x="182" y="202"/>
                </a:cxn>
                <a:cxn ang="0">
                  <a:pos x="156" y="172"/>
                </a:cxn>
                <a:cxn ang="0">
                  <a:pos x="104" y="128"/>
                </a:cxn>
                <a:cxn ang="0">
                  <a:pos x="74" y="113"/>
                </a:cxn>
                <a:cxn ang="0">
                  <a:pos x="58" y="80"/>
                </a:cxn>
                <a:cxn ang="0">
                  <a:pos x="56" y="57"/>
                </a:cxn>
                <a:cxn ang="0">
                  <a:pos x="63" y="28"/>
                </a:cxn>
                <a:cxn ang="0">
                  <a:pos x="76" y="19"/>
                </a:cxn>
                <a:cxn ang="0">
                  <a:pos x="91" y="15"/>
                </a:cxn>
                <a:cxn ang="0">
                  <a:pos x="121" y="32"/>
                </a:cxn>
                <a:cxn ang="0">
                  <a:pos x="137" y="65"/>
                </a:cxn>
                <a:cxn ang="0">
                  <a:pos x="141" y="87"/>
                </a:cxn>
                <a:cxn ang="0">
                  <a:pos x="135" y="109"/>
                </a:cxn>
                <a:cxn ang="0">
                  <a:pos x="126" y="120"/>
                </a:cxn>
                <a:cxn ang="0">
                  <a:pos x="104" y="128"/>
                </a:cxn>
                <a:cxn ang="0">
                  <a:pos x="104" y="285"/>
                </a:cxn>
                <a:cxn ang="0">
                  <a:pos x="63" y="278"/>
                </a:cxn>
                <a:cxn ang="0">
                  <a:pos x="41" y="257"/>
                </a:cxn>
                <a:cxn ang="0">
                  <a:pos x="36" y="239"/>
                </a:cxn>
                <a:cxn ang="0">
                  <a:pos x="43" y="213"/>
                </a:cxn>
                <a:cxn ang="0">
                  <a:pos x="69" y="198"/>
                </a:cxn>
                <a:cxn ang="0">
                  <a:pos x="95" y="193"/>
                </a:cxn>
                <a:cxn ang="0">
                  <a:pos x="119" y="191"/>
                </a:cxn>
                <a:cxn ang="0">
                  <a:pos x="152" y="218"/>
                </a:cxn>
                <a:cxn ang="0">
                  <a:pos x="161" y="237"/>
                </a:cxn>
                <a:cxn ang="0">
                  <a:pos x="161" y="252"/>
                </a:cxn>
                <a:cxn ang="0">
                  <a:pos x="148" y="274"/>
                </a:cxn>
                <a:cxn ang="0">
                  <a:pos x="117" y="285"/>
                </a:cxn>
              </a:cxnLst>
              <a:rect l="0" t="0" r="r" b="b"/>
              <a:pathLst>
                <a:path w="197" h="302">
                  <a:moveTo>
                    <a:pt x="156" y="172"/>
                  </a:moveTo>
                  <a:lnTo>
                    <a:pt x="141" y="161"/>
                  </a:lnTo>
                  <a:lnTo>
                    <a:pt x="141" y="161"/>
                  </a:lnTo>
                  <a:lnTo>
                    <a:pt x="135" y="156"/>
                  </a:lnTo>
                  <a:lnTo>
                    <a:pt x="132" y="150"/>
                  </a:lnTo>
                  <a:lnTo>
                    <a:pt x="132" y="144"/>
                  </a:lnTo>
                  <a:lnTo>
                    <a:pt x="132" y="144"/>
                  </a:lnTo>
                  <a:lnTo>
                    <a:pt x="132" y="139"/>
                  </a:lnTo>
                  <a:lnTo>
                    <a:pt x="135" y="133"/>
                  </a:lnTo>
                  <a:lnTo>
                    <a:pt x="143" y="126"/>
                  </a:lnTo>
                  <a:lnTo>
                    <a:pt x="143" y="126"/>
                  </a:lnTo>
                  <a:lnTo>
                    <a:pt x="154" y="115"/>
                  </a:lnTo>
                  <a:lnTo>
                    <a:pt x="165" y="104"/>
                  </a:lnTo>
                  <a:lnTo>
                    <a:pt x="169" y="96"/>
                  </a:lnTo>
                  <a:lnTo>
                    <a:pt x="173" y="89"/>
                  </a:lnTo>
                  <a:lnTo>
                    <a:pt x="174" y="80"/>
                  </a:lnTo>
                  <a:lnTo>
                    <a:pt x="174" y="70"/>
                  </a:lnTo>
                  <a:lnTo>
                    <a:pt x="174" y="70"/>
                  </a:lnTo>
                  <a:lnTo>
                    <a:pt x="174" y="59"/>
                  </a:lnTo>
                  <a:lnTo>
                    <a:pt x="173" y="50"/>
                  </a:lnTo>
                  <a:lnTo>
                    <a:pt x="169" y="43"/>
                  </a:lnTo>
                  <a:lnTo>
                    <a:pt x="165" y="35"/>
                  </a:lnTo>
                  <a:lnTo>
                    <a:pt x="156" y="24"/>
                  </a:lnTo>
                  <a:lnTo>
                    <a:pt x="147" y="17"/>
                  </a:lnTo>
                  <a:lnTo>
                    <a:pt x="173" y="17"/>
                  </a:lnTo>
                  <a:lnTo>
                    <a:pt x="197" y="0"/>
                  </a:lnTo>
                  <a:lnTo>
                    <a:pt x="121" y="0"/>
                  </a:lnTo>
                  <a:lnTo>
                    <a:pt x="121" y="0"/>
                  </a:lnTo>
                  <a:lnTo>
                    <a:pt x="102" y="2"/>
                  </a:lnTo>
                  <a:lnTo>
                    <a:pt x="84" y="6"/>
                  </a:lnTo>
                  <a:lnTo>
                    <a:pt x="63" y="13"/>
                  </a:lnTo>
                  <a:lnTo>
                    <a:pt x="54" y="19"/>
                  </a:lnTo>
                  <a:lnTo>
                    <a:pt x="45" y="24"/>
                  </a:lnTo>
                  <a:lnTo>
                    <a:pt x="45" y="24"/>
                  </a:lnTo>
                  <a:lnTo>
                    <a:pt x="34" y="35"/>
                  </a:lnTo>
                  <a:lnTo>
                    <a:pt x="26" y="50"/>
                  </a:lnTo>
                  <a:lnTo>
                    <a:pt x="23" y="63"/>
                  </a:lnTo>
                  <a:lnTo>
                    <a:pt x="21" y="78"/>
                  </a:lnTo>
                  <a:lnTo>
                    <a:pt x="21" y="78"/>
                  </a:lnTo>
                  <a:lnTo>
                    <a:pt x="21" y="89"/>
                  </a:lnTo>
                  <a:lnTo>
                    <a:pt x="24" y="100"/>
                  </a:lnTo>
                  <a:lnTo>
                    <a:pt x="30" y="109"/>
                  </a:lnTo>
                  <a:lnTo>
                    <a:pt x="37" y="119"/>
                  </a:lnTo>
                  <a:lnTo>
                    <a:pt x="47" y="128"/>
                  </a:lnTo>
                  <a:lnTo>
                    <a:pt x="58" y="133"/>
                  </a:lnTo>
                  <a:lnTo>
                    <a:pt x="71" y="137"/>
                  </a:lnTo>
                  <a:lnTo>
                    <a:pt x="86" y="139"/>
                  </a:lnTo>
                  <a:lnTo>
                    <a:pt x="86" y="139"/>
                  </a:lnTo>
                  <a:lnTo>
                    <a:pt x="98" y="139"/>
                  </a:lnTo>
                  <a:lnTo>
                    <a:pt x="98" y="139"/>
                  </a:lnTo>
                  <a:lnTo>
                    <a:pt x="95" y="144"/>
                  </a:lnTo>
                  <a:lnTo>
                    <a:pt x="95" y="154"/>
                  </a:lnTo>
                  <a:lnTo>
                    <a:pt x="95" y="154"/>
                  </a:lnTo>
                  <a:lnTo>
                    <a:pt x="95" y="161"/>
                  </a:lnTo>
                  <a:lnTo>
                    <a:pt x="98" y="169"/>
                  </a:lnTo>
                  <a:lnTo>
                    <a:pt x="106" y="180"/>
                  </a:lnTo>
                  <a:lnTo>
                    <a:pt x="106" y="180"/>
                  </a:lnTo>
                  <a:lnTo>
                    <a:pt x="91" y="181"/>
                  </a:lnTo>
                  <a:lnTo>
                    <a:pt x="71" y="183"/>
                  </a:lnTo>
                  <a:lnTo>
                    <a:pt x="50" y="189"/>
                  </a:lnTo>
                  <a:lnTo>
                    <a:pt x="41" y="193"/>
                  </a:lnTo>
                  <a:lnTo>
                    <a:pt x="32" y="198"/>
                  </a:lnTo>
                  <a:lnTo>
                    <a:pt x="32" y="198"/>
                  </a:lnTo>
                  <a:lnTo>
                    <a:pt x="23" y="204"/>
                  </a:lnTo>
                  <a:lnTo>
                    <a:pt x="17" y="209"/>
                  </a:lnTo>
                  <a:lnTo>
                    <a:pt x="8" y="222"/>
                  </a:lnTo>
                  <a:lnTo>
                    <a:pt x="2" y="235"/>
                  </a:lnTo>
                  <a:lnTo>
                    <a:pt x="0" y="246"/>
                  </a:lnTo>
                  <a:lnTo>
                    <a:pt x="0" y="246"/>
                  </a:lnTo>
                  <a:lnTo>
                    <a:pt x="2" y="257"/>
                  </a:lnTo>
                  <a:lnTo>
                    <a:pt x="6" y="267"/>
                  </a:lnTo>
                  <a:lnTo>
                    <a:pt x="13" y="278"/>
                  </a:lnTo>
                  <a:lnTo>
                    <a:pt x="23" y="285"/>
                  </a:lnTo>
                  <a:lnTo>
                    <a:pt x="34" y="293"/>
                  </a:lnTo>
                  <a:lnTo>
                    <a:pt x="48" y="298"/>
                  </a:lnTo>
                  <a:lnTo>
                    <a:pt x="65" y="302"/>
                  </a:lnTo>
                  <a:lnTo>
                    <a:pt x="86" y="302"/>
                  </a:lnTo>
                  <a:lnTo>
                    <a:pt x="86" y="302"/>
                  </a:lnTo>
                  <a:lnTo>
                    <a:pt x="110" y="300"/>
                  </a:lnTo>
                  <a:lnTo>
                    <a:pt x="130" y="296"/>
                  </a:lnTo>
                  <a:lnTo>
                    <a:pt x="148" y="289"/>
                  </a:lnTo>
                  <a:lnTo>
                    <a:pt x="161" y="280"/>
                  </a:lnTo>
                  <a:lnTo>
                    <a:pt x="174" y="268"/>
                  </a:lnTo>
                  <a:lnTo>
                    <a:pt x="182" y="256"/>
                  </a:lnTo>
                  <a:lnTo>
                    <a:pt x="187" y="243"/>
                  </a:lnTo>
                  <a:lnTo>
                    <a:pt x="189" y="228"/>
                  </a:lnTo>
                  <a:lnTo>
                    <a:pt x="189" y="228"/>
                  </a:lnTo>
                  <a:lnTo>
                    <a:pt x="187" y="218"/>
                  </a:lnTo>
                  <a:lnTo>
                    <a:pt x="185" y="209"/>
                  </a:lnTo>
                  <a:lnTo>
                    <a:pt x="182" y="202"/>
                  </a:lnTo>
                  <a:lnTo>
                    <a:pt x="178" y="196"/>
                  </a:lnTo>
                  <a:lnTo>
                    <a:pt x="169" y="183"/>
                  </a:lnTo>
                  <a:lnTo>
                    <a:pt x="156" y="172"/>
                  </a:lnTo>
                  <a:lnTo>
                    <a:pt x="156" y="172"/>
                  </a:lnTo>
                  <a:close/>
                  <a:moveTo>
                    <a:pt x="104" y="128"/>
                  </a:moveTo>
                  <a:lnTo>
                    <a:pt x="104" y="128"/>
                  </a:lnTo>
                  <a:lnTo>
                    <a:pt x="93" y="126"/>
                  </a:lnTo>
                  <a:lnTo>
                    <a:pt x="82" y="120"/>
                  </a:lnTo>
                  <a:lnTo>
                    <a:pt x="74" y="113"/>
                  </a:lnTo>
                  <a:lnTo>
                    <a:pt x="67" y="102"/>
                  </a:lnTo>
                  <a:lnTo>
                    <a:pt x="61" y="91"/>
                  </a:lnTo>
                  <a:lnTo>
                    <a:pt x="58" y="80"/>
                  </a:lnTo>
                  <a:lnTo>
                    <a:pt x="56" y="69"/>
                  </a:lnTo>
                  <a:lnTo>
                    <a:pt x="56" y="57"/>
                  </a:lnTo>
                  <a:lnTo>
                    <a:pt x="56" y="57"/>
                  </a:lnTo>
                  <a:lnTo>
                    <a:pt x="58" y="43"/>
                  </a:lnTo>
                  <a:lnTo>
                    <a:pt x="60" y="35"/>
                  </a:lnTo>
                  <a:lnTo>
                    <a:pt x="63" y="28"/>
                  </a:lnTo>
                  <a:lnTo>
                    <a:pt x="63" y="28"/>
                  </a:lnTo>
                  <a:lnTo>
                    <a:pt x="69" y="22"/>
                  </a:lnTo>
                  <a:lnTo>
                    <a:pt x="76" y="19"/>
                  </a:lnTo>
                  <a:lnTo>
                    <a:pt x="84" y="17"/>
                  </a:lnTo>
                  <a:lnTo>
                    <a:pt x="91" y="15"/>
                  </a:lnTo>
                  <a:lnTo>
                    <a:pt x="91" y="15"/>
                  </a:lnTo>
                  <a:lnTo>
                    <a:pt x="102" y="17"/>
                  </a:lnTo>
                  <a:lnTo>
                    <a:pt x="113" y="22"/>
                  </a:lnTo>
                  <a:lnTo>
                    <a:pt x="121" y="32"/>
                  </a:lnTo>
                  <a:lnTo>
                    <a:pt x="128" y="41"/>
                  </a:lnTo>
                  <a:lnTo>
                    <a:pt x="134" y="52"/>
                  </a:lnTo>
                  <a:lnTo>
                    <a:pt x="137" y="65"/>
                  </a:lnTo>
                  <a:lnTo>
                    <a:pt x="139" y="76"/>
                  </a:lnTo>
                  <a:lnTo>
                    <a:pt x="141" y="87"/>
                  </a:lnTo>
                  <a:lnTo>
                    <a:pt x="141" y="87"/>
                  </a:lnTo>
                  <a:lnTo>
                    <a:pt x="141" y="94"/>
                  </a:lnTo>
                  <a:lnTo>
                    <a:pt x="139" y="102"/>
                  </a:lnTo>
                  <a:lnTo>
                    <a:pt x="135" y="109"/>
                  </a:lnTo>
                  <a:lnTo>
                    <a:pt x="130" y="117"/>
                  </a:lnTo>
                  <a:lnTo>
                    <a:pt x="130" y="117"/>
                  </a:lnTo>
                  <a:lnTo>
                    <a:pt x="126" y="120"/>
                  </a:lnTo>
                  <a:lnTo>
                    <a:pt x="119" y="124"/>
                  </a:lnTo>
                  <a:lnTo>
                    <a:pt x="111" y="128"/>
                  </a:lnTo>
                  <a:lnTo>
                    <a:pt x="104" y="128"/>
                  </a:lnTo>
                  <a:lnTo>
                    <a:pt x="104" y="128"/>
                  </a:lnTo>
                  <a:close/>
                  <a:moveTo>
                    <a:pt x="104" y="285"/>
                  </a:moveTo>
                  <a:lnTo>
                    <a:pt x="104" y="285"/>
                  </a:lnTo>
                  <a:lnTo>
                    <a:pt x="89" y="285"/>
                  </a:lnTo>
                  <a:lnTo>
                    <a:pt x="76" y="283"/>
                  </a:lnTo>
                  <a:lnTo>
                    <a:pt x="63" y="278"/>
                  </a:lnTo>
                  <a:lnTo>
                    <a:pt x="54" y="272"/>
                  </a:lnTo>
                  <a:lnTo>
                    <a:pt x="47" y="265"/>
                  </a:lnTo>
                  <a:lnTo>
                    <a:pt x="41" y="257"/>
                  </a:lnTo>
                  <a:lnTo>
                    <a:pt x="37" y="248"/>
                  </a:lnTo>
                  <a:lnTo>
                    <a:pt x="36" y="239"/>
                  </a:lnTo>
                  <a:lnTo>
                    <a:pt x="36" y="239"/>
                  </a:lnTo>
                  <a:lnTo>
                    <a:pt x="37" y="228"/>
                  </a:lnTo>
                  <a:lnTo>
                    <a:pt x="39" y="220"/>
                  </a:lnTo>
                  <a:lnTo>
                    <a:pt x="43" y="213"/>
                  </a:lnTo>
                  <a:lnTo>
                    <a:pt x="48" y="209"/>
                  </a:lnTo>
                  <a:lnTo>
                    <a:pt x="60" y="202"/>
                  </a:lnTo>
                  <a:lnTo>
                    <a:pt x="69" y="198"/>
                  </a:lnTo>
                  <a:lnTo>
                    <a:pt x="69" y="198"/>
                  </a:lnTo>
                  <a:lnTo>
                    <a:pt x="82" y="194"/>
                  </a:lnTo>
                  <a:lnTo>
                    <a:pt x="95" y="193"/>
                  </a:lnTo>
                  <a:lnTo>
                    <a:pt x="110" y="191"/>
                  </a:lnTo>
                  <a:lnTo>
                    <a:pt x="110" y="191"/>
                  </a:lnTo>
                  <a:lnTo>
                    <a:pt x="119" y="191"/>
                  </a:lnTo>
                  <a:lnTo>
                    <a:pt x="119" y="191"/>
                  </a:lnTo>
                  <a:lnTo>
                    <a:pt x="139" y="206"/>
                  </a:lnTo>
                  <a:lnTo>
                    <a:pt x="152" y="218"/>
                  </a:lnTo>
                  <a:lnTo>
                    <a:pt x="156" y="224"/>
                  </a:lnTo>
                  <a:lnTo>
                    <a:pt x="160" y="230"/>
                  </a:lnTo>
                  <a:lnTo>
                    <a:pt x="161" y="237"/>
                  </a:lnTo>
                  <a:lnTo>
                    <a:pt x="161" y="243"/>
                  </a:lnTo>
                  <a:lnTo>
                    <a:pt x="161" y="243"/>
                  </a:lnTo>
                  <a:lnTo>
                    <a:pt x="161" y="252"/>
                  </a:lnTo>
                  <a:lnTo>
                    <a:pt x="158" y="261"/>
                  </a:lnTo>
                  <a:lnTo>
                    <a:pt x="154" y="268"/>
                  </a:lnTo>
                  <a:lnTo>
                    <a:pt x="148" y="274"/>
                  </a:lnTo>
                  <a:lnTo>
                    <a:pt x="139" y="280"/>
                  </a:lnTo>
                  <a:lnTo>
                    <a:pt x="130" y="283"/>
                  </a:lnTo>
                  <a:lnTo>
                    <a:pt x="117" y="285"/>
                  </a:lnTo>
                  <a:lnTo>
                    <a:pt x="104" y="285"/>
                  </a:lnTo>
                  <a:lnTo>
                    <a:pt x="104" y="285"/>
                  </a:lnTo>
                  <a:close/>
                </a:path>
              </a:pathLst>
            </a:custGeom>
            <a:grpFill/>
            <a:ln w="9525">
              <a:noFill/>
              <a:round/>
            </a:ln>
          </p:spPr>
          <p:txBody>
            <a:bodyPr/>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bg1"/>
                </a:solidFill>
                <a:effectLst/>
                <a:uLnTx/>
                <a:uFillTx/>
                <a:latin typeface="Roboto" panose="02000000000000000000"/>
              </a:endParaRPr>
            </a:p>
          </p:txBody>
        </p:sp>
        <p:sp>
          <p:nvSpPr>
            <p:cNvPr id="45" name="Freeform 9"/>
            <p:cNvSpPr/>
            <p:nvPr/>
          </p:nvSpPr>
          <p:spPr bwMode="auto">
            <a:xfrm>
              <a:off x="3041192" y="2574667"/>
              <a:ext cx="138112" cy="139700"/>
            </a:xfrm>
            <a:custGeom>
              <a:avLst/>
              <a:gdLst/>
              <a:ahLst/>
              <a:cxnLst>
                <a:cxn ang="0">
                  <a:pos x="57" y="41"/>
                </a:cxn>
                <a:cxn ang="0">
                  <a:pos x="57" y="0"/>
                </a:cxn>
                <a:cxn ang="0">
                  <a:pos x="38" y="0"/>
                </a:cxn>
                <a:cxn ang="0">
                  <a:pos x="38" y="41"/>
                </a:cxn>
                <a:cxn ang="0">
                  <a:pos x="0" y="41"/>
                </a:cxn>
                <a:cxn ang="0">
                  <a:pos x="0" y="59"/>
                </a:cxn>
                <a:cxn ang="0">
                  <a:pos x="38" y="59"/>
                </a:cxn>
                <a:cxn ang="0">
                  <a:pos x="38" y="100"/>
                </a:cxn>
                <a:cxn ang="0">
                  <a:pos x="57" y="100"/>
                </a:cxn>
                <a:cxn ang="0">
                  <a:pos x="57" y="59"/>
                </a:cxn>
                <a:cxn ang="0">
                  <a:pos x="98" y="59"/>
                </a:cxn>
                <a:cxn ang="0">
                  <a:pos x="98" y="41"/>
                </a:cxn>
                <a:cxn ang="0">
                  <a:pos x="57" y="41"/>
                </a:cxn>
              </a:cxnLst>
              <a:rect l="0" t="0" r="r" b="b"/>
              <a:pathLst>
                <a:path w="98" h="100">
                  <a:moveTo>
                    <a:pt x="57" y="41"/>
                  </a:moveTo>
                  <a:lnTo>
                    <a:pt x="57" y="0"/>
                  </a:lnTo>
                  <a:lnTo>
                    <a:pt x="38" y="0"/>
                  </a:lnTo>
                  <a:lnTo>
                    <a:pt x="38" y="41"/>
                  </a:lnTo>
                  <a:lnTo>
                    <a:pt x="0" y="41"/>
                  </a:lnTo>
                  <a:lnTo>
                    <a:pt x="0" y="59"/>
                  </a:lnTo>
                  <a:lnTo>
                    <a:pt x="38" y="59"/>
                  </a:lnTo>
                  <a:lnTo>
                    <a:pt x="38" y="100"/>
                  </a:lnTo>
                  <a:lnTo>
                    <a:pt x="57" y="100"/>
                  </a:lnTo>
                  <a:lnTo>
                    <a:pt x="57" y="59"/>
                  </a:lnTo>
                  <a:lnTo>
                    <a:pt x="98" y="59"/>
                  </a:lnTo>
                  <a:lnTo>
                    <a:pt x="98" y="41"/>
                  </a:lnTo>
                  <a:lnTo>
                    <a:pt x="57" y="41"/>
                  </a:lnTo>
                  <a:close/>
                </a:path>
              </a:pathLst>
            </a:custGeom>
            <a:grpFill/>
            <a:ln w="9525">
              <a:noFill/>
              <a:round/>
            </a:ln>
          </p:spPr>
          <p:txBody>
            <a:bodyPr/>
            <a:lstStyle/>
            <a:p>
              <a:pPr marL="0" marR="0" lvl="0" indent="0" defTabSz="913765"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bg1"/>
                </a:solidFill>
                <a:effectLst/>
                <a:uLnTx/>
                <a:uFillTx/>
                <a:latin typeface="Roboto" panose="02000000000000000000"/>
              </a:endParaRPr>
            </a:p>
          </p:txBody>
        </p:sp>
      </p:grpSp>
      <p:sp>
        <p:nvSpPr>
          <p:cNvPr id="46" name="Freeform 5"/>
          <p:cNvSpPr>
            <a:spLocks noEditPoints="1"/>
          </p:cNvSpPr>
          <p:nvPr/>
        </p:nvSpPr>
        <p:spPr bwMode="auto">
          <a:xfrm>
            <a:off x="2192190" y="1908431"/>
            <a:ext cx="261114" cy="140766"/>
          </a:xfrm>
          <a:custGeom>
            <a:avLst/>
            <a:gdLst>
              <a:gd name="T0" fmla="*/ 1518 w 1578"/>
              <a:gd name="T1" fmla="*/ 304 h 849"/>
              <a:gd name="T2" fmla="*/ 1170 w 1578"/>
              <a:gd name="T3" fmla="*/ 62 h 849"/>
              <a:gd name="T4" fmla="*/ 915 w 1578"/>
              <a:gd name="T5" fmla="*/ 83 h 849"/>
              <a:gd name="T6" fmla="*/ 1109 w 1578"/>
              <a:gd name="T7" fmla="*/ 144 h 849"/>
              <a:gd name="T8" fmla="*/ 1184 w 1578"/>
              <a:gd name="T9" fmla="*/ 296 h 849"/>
              <a:gd name="T10" fmla="*/ 973 w 1578"/>
              <a:gd name="T11" fmla="*/ 340 h 849"/>
              <a:gd name="T12" fmla="*/ 576 w 1578"/>
              <a:gd name="T13" fmla="*/ 335 h 849"/>
              <a:gd name="T14" fmla="*/ 275 w 1578"/>
              <a:gd name="T15" fmla="*/ 287 h 849"/>
              <a:gd name="T16" fmla="*/ 601 w 1578"/>
              <a:gd name="T17" fmla="*/ 119 h 849"/>
              <a:gd name="T18" fmla="*/ 627 w 1578"/>
              <a:gd name="T19" fmla="*/ 21 h 849"/>
              <a:gd name="T20" fmla="*/ 85 w 1578"/>
              <a:gd name="T21" fmla="*/ 301 h 849"/>
              <a:gd name="T22" fmla="*/ 3 w 1578"/>
              <a:gd name="T23" fmla="*/ 367 h 849"/>
              <a:gd name="T24" fmla="*/ 38 w 1578"/>
              <a:gd name="T25" fmla="*/ 484 h 849"/>
              <a:gd name="T26" fmla="*/ 62 w 1578"/>
              <a:gd name="T27" fmla="*/ 613 h 849"/>
              <a:gd name="T28" fmla="*/ 431 w 1578"/>
              <a:gd name="T29" fmla="*/ 849 h 849"/>
              <a:gd name="T30" fmla="*/ 746 w 1578"/>
              <a:gd name="T31" fmla="*/ 558 h 849"/>
              <a:gd name="T32" fmla="*/ 793 w 1578"/>
              <a:gd name="T33" fmla="*/ 545 h 849"/>
              <a:gd name="T34" fmla="*/ 929 w 1578"/>
              <a:gd name="T35" fmla="*/ 728 h 849"/>
              <a:gd name="T36" fmla="*/ 1267 w 1578"/>
              <a:gd name="T37" fmla="*/ 846 h 849"/>
              <a:gd name="T38" fmla="*/ 1524 w 1578"/>
              <a:gd name="T39" fmla="*/ 506 h 849"/>
              <a:gd name="T40" fmla="*/ 1577 w 1578"/>
              <a:gd name="T41" fmla="*/ 423 h 849"/>
              <a:gd name="T42" fmla="*/ 1270 w 1578"/>
              <a:gd name="T43" fmla="*/ 401 h 849"/>
              <a:gd name="T44" fmla="*/ 1407 w 1578"/>
              <a:gd name="T45" fmla="*/ 489 h 849"/>
              <a:gd name="T46" fmla="*/ 1374 w 1578"/>
              <a:gd name="T47" fmla="*/ 699 h 849"/>
              <a:gd name="T48" fmla="*/ 1177 w 1578"/>
              <a:gd name="T49" fmla="*/ 748 h 849"/>
              <a:gd name="T50" fmla="*/ 972 w 1578"/>
              <a:gd name="T51" fmla="*/ 477 h 849"/>
              <a:gd name="T52" fmla="*/ 1270 w 1578"/>
              <a:gd name="T53" fmla="*/ 401 h 849"/>
              <a:gd name="T54" fmla="*/ 302 w 1578"/>
              <a:gd name="T55" fmla="*/ 744 h 849"/>
              <a:gd name="T56" fmla="*/ 167 w 1578"/>
              <a:gd name="T57" fmla="*/ 598 h 849"/>
              <a:gd name="T58" fmla="*/ 261 w 1578"/>
              <a:gd name="T59" fmla="*/ 404 h 849"/>
              <a:gd name="T60" fmla="*/ 606 w 1578"/>
              <a:gd name="T61" fmla="*/ 477 h 849"/>
              <a:gd name="T62" fmla="*/ 401 w 1578"/>
              <a:gd name="T63" fmla="*/ 748 h 849"/>
              <a:gd name="T64" fmla="*/ 401 w 1578"/>
              <a:gd name="T65" fmla="*/ 7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8" h="849">
                <a:moveTo>
                  <a:pt x="1575" y="367"/>
                </a:moveTo>
                <a:cubicBezTo>
                  <a:pt x="1574" y="334"/>
                  <a:pt x="1550" y="308"/>
                  <a:pt x="1518" y="304"/>
                </a:cubicBezTo>
                <a:cubicBezTo>
                  <a:pt x="1493" y="301"/>
                  <a:pt x="1493" y="301"/>
                  <a:pt x="1493" y="301"/>
                </a:cubicBezTo>
                <a:cubicBezTo>
                  <a:pt x="1170" y="62"/>
                  <a:pt x="1170" y="62"/>
                  <a:pt x="1170" y="62"/>
                </a:cubicBezTo>
                <a:cubicBezTo>
                  <a:pt x="1107" y="16"/>
                  <a:pt x="1027" y="1"/>
                  <a:pt x="951" y="21"/>
                </a:cubicBezTo>
                <a:cubicBezTo>
                  <a:pt x="924" y="28"/>
                  <a:pt x="908" y="56"/>
                  <a:pt x="915" y="83"/>
                </a:cubicBezTo>
                <a:cubicBezTo>
                  <a:pt x="923" y="110"/>
                  <a:pt x="951" y="126"/>
                  <a:pt x="978" y="119"/>
                </a:cubicBezTo>
                <a:cubicBezTo>
                  <a:pt x="1023" y="107"/>
                  <a:pt x="1071" y="116"/>
                  <a:pt x="1109" y="144"/>
                </a:cubicBezTo>
                <a:cubicBezTo>
                  <a:pt x="1304" y="287"/>
                  <a:pt x="1304" y="287"/>
                  <a:pt x="1304" y="287"/>
                </a:cubicBezTo>
                <a:cubicBezTo>
                  <a:pt x="1264" y="288"/>
                  <a:pt x="1224" y="291"/>
                  <a:pt x="1184" y="296"/>
                </a:cubicBezTo>
                <a:cubicBezTo>
                  <a:pt x="1123" y="305"/>
                  <a:pt x="1062" y="318"/>
                  <a:pt x="1004" y="334"/>
                </a:cubicBezTo>
                <a:cubicBezTo>
                  <a:pt x="973" y="340"/>
                  <a:pt x="973" y="340"/>
                  <a:pt x="973" y="340"/>
                </a:cubicBezTo>
                <a:cubicBezTo>
                  <a:pt x="854" y="364"/>
                  <a:pt x="731" y="364"/>
                  <a:pt x="611" y="341"/>
                </a:cubicBezTo>
                <a:cubicBezTo>
                  <a:pt x="576" y="335"/>
                  <a:pt x="576" y="335"/>
                  <a:pt x="576" y="335"/>
                </a:cubicBezTo>
                <a:cubicBezTo>
                  <a:pt x="517" y="318"/>
                  <a:pt x="456" y="305"/>
                  <a:pt x="395" y="296"/>
                </a:cubicBezTo>
                <a:cubicBezTo>
                  <a:pt x="355" y="291"/>
                  <a:pt x="315" y="288"/>
                  <a:pt x="275" y="287"/>
                </a:cubicBezTo>
                <a:cubicBezTo>
                  <a:pt x="469" y="144"/>
                  <a:pt x="469" y="144"/>
                  <a:pt x="469" y="144"/>
                </a:cubicBezTo>
                <a:cubicBezTo>
                  <a:pt x="507" y="116"/>
                  <a:pt x="555" y="107"/>
                  <a:pt x="601" y="119"/>
                </a:cubicBezTo>
                <a:cubicBezTo>
                  <a:pt x="628" y="127"/>
                  <a:pt x="656" y="110"/>
                  <a:pt x="663" y="83"/>
                </a:cubicBezTo>
                <a:cubicBezTo>
                  <a:pt x="670" y="56"/>
                  <a:pt x="654" y="28"/>
                  <a:pt x="627" y="21"/>
                </a:cubicBezTo>
                <a:cubicBezTo>
                  <a:pt x="551" y="0"/>
                  <a:pt x="472" y="16"/>
                  <a:pt x="409" y="62"/>
                </a:cubicBezTo>
                <a:cubicBezTo>
                  <a:pt x="85" y="301"/>
                  <a:pt x="85" y="301"/>
                  <a:pt x="85" y="301"/>
                </a:cubicBezTo>
                <a:cubicBezTo>
                  <a:pt x="60" y="304"/>
                  <a:pt x="60" y="304"/>
                  <a:pt x="60" y="304"/>
                </a:cubicBezTo>
                <a:cubicBezTo>
                  <a:pt x="28" y="308"/>
                  <a:pt x="4" y="335"/>
                  <a:pt x="3" y="367"/>
                </a:cubicBezTo>
                <a:cubicBezTo>
                  <a:pt x="1" y="423"/>
                  <a:pt x="1" y="423"/>
                  <a:pt x="1" y="423"/>
                </a:cubicBezTo>
                <a:cubicBezTo>
                  <a:pt x="0" y="451"/>
                  <a:pt x="16" y="476"/>
                  <a:pt x="38" y="484"/>
                </a:cubicBezTo>
                <a:cubicBezTo>
                  <a:pt x="48" y="489"/>
                  <a:pt x="54" y="497"/>
                  <a:pt x="55" y="506"/>
                </a:cubicBezTo>
                <a:cubicBezTo>
                  <a:pt x="62" y="613"/>
                  <a:pt x="62" y="613"/>
                  <a:pt x="62" y="613"/>
                </a:cubicBezTo>
                <a:cubicBezTo>
                  <a:pt x="75" y="743"/>
                  <a:pt x="182" y="843"/>
                  <a:pt x="312" y="846"/>
                </a:cubicBezTo>
                <a:cubicBezTo>
                  <a:pt x="431" y="849"/>
                  <a:pt x="431" y="849"/>
                  <a:pt x="431" y="849"/>
                </a:cubicBezTo>
                <a:cubicBezTo>
                  <a:pt x="520" y="849"/>
                  <a:pt x="602" y="804"/>
                  <a:pt x="650" y="727"/>
                </a:cubicBezTo>
                <a:cubicBezTo>
                  <a:pt x="746" y="558"/>
                  <a:pt x="746" y="558"/>
                  <a:pt x="746" y="558"/>
                </a:cubicBezTo>
                <a:cubicBezTo>
                  <a:pt x="752" y="548"/>
                  <a:pt x="770" y="545"/>
                  <a:pt x="786" y="545"/>
                </a:cubicBezTo>
                <a:cubicBezTo>
                  <a:pt x="786" y="545"/>
                  <a:pt x="793" y="545"/>
                  <a:pt x="793" y="545"/>
                </a:cubicBezTo>
                <a:cubicBezTo>
                  <a:pt x="808" y="545"/>
                  <a:pt x="826" y="549"/>
                  <a:pt x="832" y="556"/>
                </a:cubicBezTo>
                <a:cubicBezTo>
                  <a:pt x="929" y="728"/>
                  <a:pt x="929" y="728"/>
                  <a:pt x="929" y="728"/>
                </a:cubicBezTo>
                <a:cubicBezTo>
                  <a:pt x="977" y="804"/>
                  <a:pt x="1058" y="849"/>
                  <a:pt x="1147" y="849"/>
                </a:cubicBezTo>
                <a:cubicBezTo>
                  <a:pt x="1267" y="846"/>
                  <a:pt x="1267" y="846"/>
                  <a:pt x="1267" y="846"/>
                </a:cubicBezTo>
                <a:cubicBezTo>
                  <a:pt x="1396" y="843"/>
                  <a:pt x="1504" y="743"/>
                  <a:pt x="1516" y="613"/>
                </a:cubicBezTo>
                <a:cubicBezTo>
                  <a:pt x="1524" y="506"/>
                  <a:pt x="1524" y="506"/>
                  <a:pt x="1524" y="506"/>
                </a:cubicBezTo>
                <a:cubicBezTo>
                  <a:pt x="1524" y="497"/>
                  <a:pt x="1530" y="489"/>
                  <a:pt x="1537" y="485"/>
                </a:cubicBezTo>
                <a:cubicBezTo>
                  <a:pt x="1562" y="476"/>
                  <a:pt x="1578" y="451"/>
                  <a:pt x="1577" y="423"/>
                </a:cubicBezTo>
                <a:lnTo>
                  <a:pt x="1575" y="367"/>
                </a:lnTo>
                <a:close/>
                <a:moveTo>
                  <a:pt x="1270" y="401"/>
                </a:moveTo>
                <a:cubicBezTo>
                  <a:pt x="1288" y="401"/>
                  <a:pt x="1304" y="402"/>
                  <a:pt x="1317" y="404"/>
                </a:cubicBezTo>
                <a:cubicBezTo>
                  <a:pt x="1360" y="410"/>
                  <a:pt x="1405" y="438"/>
                  <a:pt x="1407" y="489"/>
                </a:cubicBezTo>
                <a:cubicBezTo>
                  <a:pt x="1411" y="598"/>
                  <a:pt x="1411" y="598"/>
                  <a:pt x="1411" y="598"/>
                </a:cubicBezTo>
                <a:cubicBezTo>
                  <a:pt x="1412" y="636"/>
                  <a:pt x="1399" y="671"/>
                  <a:pt x="1374" y="699"/>
                </a:cubicBezTo>
                <a:cubicBezTo>
                  <a:pt x="1348" y="727"/>
                  <a:pt x="1314" y="743"/>
                  <a:pt x="1276" y="744"/>
                </a:cubicBezTo>
                <a:cubicBezTo>
                  <a:pt x="1276" y="744"/>
                  <a:pt x="1182" y="748"/>
                  <a:pt x="1177" y="748"/>
                </a:cubicBezTo>
                <a:cubicBezTo>
                  <a:pt x="1007" y="748"/>
                  <a:pt x="958" y="578"/>
                  <a:pt x="956" y="571"/>
                </a:cubicBezTo>
                <a:cubicBezTo>
                  <a:pt x="948" y="539"/>
                  <a:pt x="954" y="505"/>
                  <a:pt x="972" y="477"/>
                </a:cubicBezTo>
                <a:cubicBezTo>
                  <a:pt x="990" y="450"/>
                  <a:pt x="1019" y="431"/>
                  <a:pt x="1051" y="425"/>
                </a:cubicBezTo>
                <a:cubicBezTo>
                  <a:pt x="1145" y="409"/>
                  <a:pt x="1216" y="401"/>
                  <a:pt x="1270" y="401"/>
                </a:cubicBezTo>
                <a:close/>
                <a:moveTo>
                  <a:pt x="401" y="748"/>
                </a:moveTo>
                <a:cubicBezTo>
                  <a:pt x="396" y="748"/>
                  <a:pt x="302" y="744"/>
                  <a:pt x="302" y="744"/>
                </a:cubicBezTo>
                <a:cubicBezTo>
                  <a:pt x="265" y="743"/>
                  <a:pt x="230" y="727"/>
                  <a:pt x="205" y="699"/>
                </a:cubicBezTo>
                <a:cubicBezTo>
                  <a:pt x="179" y="671"/>
                  <a:pt x="166" y="636"/>
                  <a:pt x="167" y="598"/>
                </a:cubicBezTo>
                <a:cubicBezTo>
                  <a:pt x="172" y="489"/>
                  <a:pt x="172" y="489"/>
                  <a:pt x="172" y="489"/>
                </a:cubicBezTo>
                <a:cubicBezTo>
                  <a:pt x="174" y="438"/>
                  <a:pt x="218" y="410"/>
                  <a:pt x="261" y="404"/>
                </a:cubicBezTo>
                <a:cubicBezTo>
                  <a:pt x="314" y="397"/>
                  <a:pt x="402" y="404"/>
                  <a:pt x="527" y="425"/>
                </a:cubicBezTo>
                <a:cubicBezTo>
                  <a:pt x="559" y="431"/>
                  <a:pt x="588" y="450"/>
                  <a:pt x="606" y="477"/>
                </a:cubicBezTo>
                <a:cubicBezTo>
                  <a:pt x="624" y="505"/>
                  <a:pt x="630" y="539"/>
                  <a:pt x="622" y="570"/>
                </a:cubicBezTo>
                <a:cubicBezTo>
                  <a:pt x="620" y="578"/>
                  <a:pt x="572" y="748"/>
                  <a:pt x="401" y="748"/>
                </a:cubicBezTo>
                <a:close/>
                <a:moveTo>
                  <a:pt x="401" y="748"/>
                </a:moveTo>
                <a:cubicBezTo>
                  <a:pt x="401" y="748"/>
                  <a:pt x="401" y="748"/>
                  <a:pt x="401" y="748"/>
                </a:cubicBezTo>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
        <p:nvSpPr>
          <p:cNvPr id="47" name="Freeform 9"/>
          <p:cNvSpPr>
            <a:spLocks noEditPoints="1"/>
          </p:cNvSpPr>
          <p:nvPr/>
        </p:nvSpPr>
        <p:spPr bwMode="auto">
          <a:xfrm>
            <a:off x="1369344" y="3108740"/>
            <a:ext cx="177161" cy="262242"/>
          </a:xfrm>
          <a:custGeom>
            <a:avLst/>
            <a:gdLst>
              <a:gd name="T0" fmla="*/ 492 w 1090"/>
              <a:gd name="T1" fmla="*/ 35 h 1615"/>
              <a:gd name="T2" fmla="*/ 21 w 1090"/>
              <a:gd name="T3" fmla="*/ 502 h 1615"/>
              <a:gd name="T4" fmla="*/ 198 w 1090"/>
              <a:gd name="T5" fmla="*/ 970 h 1615"/>
              <a:gd name="T6" fmla="*/ 198 w 1090"/>
              <a:gd name="T7" fmla="*/ 1054 h 1615"/>
              <a:gd name="T8" fmla="*/ 323 w 1090"/>
              <a:gd name="T9" fmla="*/ 1268 h 1615"/>
              <a:gd name="T10" fmla="*/ 323 w 1090"/>
              <a:gd name="T11" fmla="*/ 1395 h 1615"/>
              <a:gd name="T12" fmla="*/ 442 w 1090"/>
              <a:gd name="T13" fmla="*/ 1513 h 1615"/>
              <a:gd name="T14" fmla="*/ 476 w 1090"/>
              <a:gd name="T15" fmla="*/ 1513 h 1615"/>
              <a:gd name="T16" fmla="*/ 476 w 1090"/>
              <a:gd name="T17" fmla="*/ 1538 h 1615"/>
              <a:gd name="T18" fmla="*/ 553 w 1090"/>
              <a:gd name="T19" fmla="*/ 1615 h 1615"/>
              <a:gd name="T20" fmla="*/ 554 w 1090"/>
              <a:gd name="T21" fmla="*/ 1615 h 1615"/>
              <a:gd name="T22" fmla="*/ 631 w 1090"/>
              <a:gd name="T23" fmla="*/ 1538 h 1615"/>
              <a:gd name="T24" fmla="*/ 631 w 1090"/>
              <a:gd name="T25" fmla="*/ 1513 h 1615"/>
              <a:gd name="T26" fmla="*/ 665 w 1090"/>
              <a:gd name="T27" fmla="*/ 1513 h 1615"/>
              <a:gd name="T28" fmla="*/ 784 w 1090"/>
              <a:gd name="T29" fmla="*/ 1395 h 1615"/>
              <a:gd name="T30" fmla="*/ 784 w 1090"/>
              <a:gd name="T31" fmla="*/ 1268 h 1615"/>
              <a:gd name="T32" fmla="*/ 909 w 1090"/>
              <a:gd name="T33" fmla="*/ 1054 h 1615"/>
              <a:gd name="T34" fmla="*/ 909 w 1090"/>
              <a:gd name="T35" fmla="*/ 970 h 1615"/>
              <a:gd name="T36" fmla="*/ 1090 w 1090"/>
              <a:gd name="T37" fmla="*/ 569 h 1615"/>
              <a:gd name="T38" fmla="*/ 492 w 1090"/>
              <a:gd name="T39" fmla="*/ 35 h 1615"/>
              <a:gd name="T40" fmla="*/ 653 w 1090"/>
              <a:gd name="T41" fmla="*/ 703 h 1615"/>
              <a:gd name="T42" fmla="*/ 653 w 1090"/>
              <a:gd name="T43" fmla="*/ 1186 h 1615"/>
              <a:gd name="T44" fmla="*/ 454 w 1090"/>
              <a:gd name="T45" fmla="*/ 1186 h 1615"/>
              <a:gd name="T46" fmla="*/ 454 w 1090"/>
              <a:gd name="T47" fmla="*/ 703 h 1615"/>
              <a:gd name="T48" fmla="*/ 653 w 1090"/>
              <a:gd name="T49" fmla="*/ 703 h 1615"/>
              <a:gd name="T50" fmla="*/ 816 w 1090"/>
              <a:gd name="T51" fmla="*/ 899 h 1615"/>
              <a:gd name="T52" fmla="*/ 794 w 1090"/>
              <a:gd name="T53" fmla="*/ 916 h 1615"/>
              <a:gd name="T54" fmla="*/ 794 w 1090"/>
              <a:gd name="T55" fmla="*/ 1054 h 1615"/>
              <a:gd name="T56" fmla="*/ 710 w 1090"/>
              <a:gd name="T57" fmla="*/ 1177 h 1615"/>
              <a:gd name="T58" fmla="*/ 710 w 1090"/>
              <a:gd name="T59" fmla="*/ 703 h 1615"/>
              <a:gd name="T60" fmla="*/ 731 w 1090"/>
              <a:gd name="T61" fmla="*/ 703 h 1615"/>
              <a:gd name="T62" fmla="*/ 816 w 1090"/>
              <a:gd name="T63" fmla="*/ 618 h 1615"/>
              <a:gd name="T64" fmla="*/ 816 w 1090"/>
              <a:gd name="T65" fmla="*/ 573 h 1615"/>
              <a:gd name="T66" fmla="*/ 731 w 1090"/>
              <a:gd name="T67" fmla="*/ 488 h 1615"/>
              <a:gd name="T68" fmla="*/ 376 w 1090"/>
              <a:gd name="T69" fmla="*/ 488 h 1615"/>
              <a:gd name="T70" fmla="*/ 291 w 1090"/>
              <a:gd name="T71" fmla="*/ 573 h 1615"/>
              <a:gd name="T72" fmla="*/ 291 w 1090"/>
              <a:gd name="T73" fmla="*/ 618 h 1615"/>
              <a:gd name="T74" fmla="*/ 376 w 1090"/>
              <a:gd name="T75" fmla="*/ 703 h 1615"/>
              <a:gd name="T76" fmla="*/ 397 w 1090"/>
              <a:gd name="T77" fmla="*/ 703 h 1615"/>
              <a:gd name="T78" fmla="*/ 397 w 1090"/>
              <a:gd name="T79" fmla="*/ 1177 h 1615"/>
              <a:gd name="T80" fmla="*/ 313 w 1090"/>
              <a:gd name="T81" fmla="*/ 1054 h 1615"/>
              <a:gd name="T82" fmla="*/ 313 w 1090"/>
              <a:gd name="T83" fmla="*/ 916 h 1615"/>
              <a:gd name="T84" fmla="*/ 292 w 1090"/>
              <a:gd name="T85" fmla="*/ 899 h 1615"/>
              <a:gd name="T86" fmla="*/ 135 w 1090"/>
              <a:gd name="T87" fmla="*/ 516 h 1615"/>
              <a:gd name="T88" fmla="*/ 505 w 1090"/>
              <a:gd name="T89" fmla="*/ 150 h 1615"/>
              <a:gd name="T90" fmla="*/ 554 w 1090"/>
              <a:gd name="T91" fmla="*/ 147 h 1615"/>
              <a:gd name="T92" fmla="*/ 975 w 1090"/>
              <a:gd name="T93" fmla="*/ 569 h 1615"/>
              <a:gd name="T94" fmla="*/ 816 w 1090"/>
              <a:gd name="T95" fmla="*/ 899 h 1615"/>
              <a:gd name="T96" fmla="*/ 816 w 1090"/>
              <a:gd name="T97" fmla="*/ 899 h 1615"/>
              <a:gd name="T98" fmla="*/ 816 w 1090"/>
              <a:gd name="T99" fmla="*/ 899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0" h="1615">
                <a:moveTo>
                  <a:pt x="492" y="35"/>
                </a:moveTo>
                <a:cubicBezTo>
                  <a:pt x="249" y="62"/>
                  <a:pt x="50" y="259"/>
                  <a:pt x="21" y="502"/>
                </a:cubicBezTo>
                <a:cubicBezTo>
                  <a:pt x="0" y="680"/>
                  <a:pt x="66" y="853"/>
                  <a:pt x="198" y="970"/>
                </a:cubicBezTo>
                <a:cubicBezTo>
                  <a:pt x="198" y="1054"/>
                  <a:pt x="198" y="1054"/>
                  <a:pt x="198" y="1054"/>
                </a:cubicBezTo>
                <a:cubicBezTo>
                  <a:pt x="198" y="1146"/>
                  <a:pt x="249" y="1225"/>
                  <a:pt x="323" y="1268"/>
                </a:cubicBezTo>
                <a:cubicBezTo>
                  <a:pt x="323" y="1395"/>
                  <a:pt x="323" y="1395"/>
                  <a:pt x="323" y="1395"/>
                </a:cubicBezTo>
                <a:cubicBezTo>
                  <a:pt x="323" y="1460"/>
                  <a:pt x="376" y="1513"/>
                  <a:pt x="442" y="1513"/>
                </a:cubicBezTo>
                <a:cubicBezTo>
                  <a:pt x="476" y="1513"/>
                  <a:pt x="476" y="1513"/>
                  <a:pt x="476" y="1513"/>
                </a:cubicBezTo>
                <a:cubicBezTo>
                  <a:pt x="476" y="1538"/>
                  <a:pt x="476" y="1538"/>
                  <a:pt x="476" y="1538"/>
                </a:cubicBezTo>
                <a:cubicBezTo>
                  <a:pt x="476" y="1580"/>
                  <a:pt x="510" y="1615"/>
                  <a:pt x="553" y="1615"/>
                </a:cubicBezTo>
                <a:cubicBezTo>
                  <a:pt x="554" y="1615"/>
                  <a:pt x="554" y="1615"/>
                  <a:pt x="554" y="1615"/>
                </a:cubicBezTo>
                <a:cubicBezTo>
                  <a:pt x="597" y="1615"/>
                  <a:pt x="631" y="1580"/>
                  <a:pt x="631" y="1538"/>
                </a:cubicBezTo>
                <a:cubicBezTo>
                  <a:pt x="631" y="1513"/>
                  <a:pt x="631" y="1513"/>
                  <a:pt x="631" y="1513"/>
                </a:cubicBezTo>
                <a:cubicBezTo>
                  <a:pt x="665" y="1513"/>
                  <a:pt x="665" y="1513"/>
                  <a:pt x="665" y="1513"/>
                </a:cubicBezTo>
                <a:cubicBezTo>
                  <a:pt x="731" y="1513"/>
                  <a:pt x="784" y="1460"/>
                  <a:pt x="784" y="1395"/>
                </a:cubicBezTo>
                <a:cubicBezTo>
                  <a:pt x="784" y="1268"/>
                  <a:pt x="784" y="1268"/>
                  <a:pt x="784" y="1268"/>
                </a:cubicBezTo>
                <a:cubicBezTo>
                  <a:pt x="858" y="1225"/>
                  <a:pt x="909" y="1146"/>
                  <a:pt x="909" y="1054"/>
                </a:cubicBezTo>
                <a:cubicBezTo>
                  <a:pt x="909" y="970"/>
                  <a:pt x="909" y="970"/>
                  <a:pt x="909" y="970"/>
                </a:cubicBezTo>
                <a:cubicBezTo>
                  <a:pt x="1024" y="868"/>
                  <a:pt x="1090" y="723"/>
                  <a:pt x="1090" y="569"/>
                </a:cubicBezTo>
                <a:cubicBezTo>
                  <a:pt x="1090" y="252"/>
                  <a:pt x="815" y="0"/>
                  <a:pt x="492" y="35"/>
                </a:cubicBezTo>
                <a:close/>
                <a:moveTo>
                  <a:pt x="653" y="703"/>
                </a:moveTo>
                <a:cubicBezTo>
                  <a:pt x="653" y="1186"/>
                  <a:pt x="653" y="1186"/>
                  <a:pt x="653" y="1186"/>
                </a:cubicBezTo>
                <a:cubicBezTo>
                  <a:pt x="454" y="1186"/>
                  <a:pt x="454" y="1186"/>
                  <a:pt x="454" y="1186"/>
                </a:cubicBezTo>
                <a:cubicBezTo>
                  <a:pt x="454" y="703"/>
                  <a:pt x="454" y="703"/>
                  <a:pt x="454" y="703"/>
                </a:cubicBezTo>
                <a:lnTo>
                  <a:pt x="653" y="703"/>
                </a:lnTo>
                <a:close/>
                <a:moveTo>
                  <a:pt x="816" y="899"/>
                </a:moveTo>
                <a:cubicBezTo>
                  <a:pt x="794" y="916"/>
                  <a:pt x="794" y="916"/>
                  <a:pt x="794" y="916"/>
                </a:cubicBezTo>
                <a:cubicBezTo>
                  <a:pt x="794" y="1054"/>
                  <a:pt x="794" y="1054"/>
                  <a:pt x="794" y="1054"/>
                </a:cubicBezTo>
                <a:cubicBezTo>
                  <a:pt x="794" y="1110"/>
                  <a:pt x="759" y="1157"/>
                  <a:pt x="710" y="1177"/>
                </a:cubicBezTo>
                <a:cubicBezTo>
                  <a:pt x="710" y="703"/>
                  <a:pt x="710" y="703"/>
                  <a:pt x="710" y="703"/>
                </a:cubicBezTo>
                <a:cubicBezTo>
                  <a:pt x="731" y="703"/>
                  <a:pt x="731" y="703"/>
                  <a:pt x="731" y="703"/>
                </a:cubicBezTo>
                <a:cubicBezTo>
                  <a:pt x="778" y="703"/>
                  <a:pt x="816" y="665"/>
                  <a:pt x="816" y="618"/>
                </a:cubicBezTo>
                <a:cubicBezTo>
                  <a:pt x="816" y="573"/>
                  <a:pt x="816" y="573"/>
                  <a:pt x="816" y="573"/>
                </a:cubicBezTo>
                <a:cubicBezTo>
                  <a:pt x="816" y="526"/>
                  <a:pt x="778" y="488"/>
                  <a:pt x="731" y="488"/>
                </a:cubicBezTo>
                <a:cubicBezTo>
                  <a:pt x="376" y="488"/>
                  <a:pt x="376" y="488"/>
                  <a:pt x="376" y="488"/>
                </a:cubicBezTo>
                <a:cubicBezTo>
                  <a:pt x="329" y="488"/>
                  <a:pt x="291" y="526"/>
                  <a:pt x="291" y="573"/>
                </a:cubicBezTo>
                <a:cubicBezTo>
                  <a:pt x="291" y="618"/>
                  <a:pt x="291" y="618"/>
                  <a:pt x="291" y="618"/>
                </a:cubicBezTo>
                <a:cubicBezTo>
                  <a:pt x="291" y="665"/>
                  <a:pt x="329" y="703"/>
                  <a:pt x="376" y="703"/>
                </a:cubicBezTo>
                <a:cubicBezTo>
                  <a:pt x="397" y="703"/>
                  <a:pt x="397" y="703"/>
                  <a:pt x="397" y="703"/>
                </a:cubicBezTo>
                <a:cubicBezTo>
                  <a:pt x="397" y="1177"/>
                  <a:pt x="397" y="1177"/>
                  <a:pt x="397" y="1177"/>
                </a:cubicBezTo>
                <a:cubicBezTo>
                  <a:pt x="348" y="1157"/>
                  <a:pt x="313" y="1110"/>
                  <a:pt x="313" y="1054"/>
                </a:cubicBezTo>
                <a:cubicBezTo>
                  <a:pt x="313" y="916"/>
                  <a:pt x="313" y="916"/>
                  <a:pt x="313" y="916"/>
                </a:cubicBezTo>
                <a:cubicBezTo>
                  <a:pt x="292" y="899"/>
                  <a:pt x="292" y="899"/>
                  <a:pt x="292" y="899"/>
                </a:cubicBezTo>
                <a:cubicBezTo>
                  <a:pt x="176" y="806"/>
                  <a:pt x="117" y="663"/>
                  <a:pt x="135" y="516"/>
                </a:cubicBezTo>
                <a:cubicBezTo>
                  <a:pt x="158" y="325"/>
                  <a:pt x="314" y="171"/>
                  <a:pt x="505" y="150"/>
                </a:cubicBezTo>
                <a:cubicBezTo>
                  <a:pt x="521" y="148"/>
                  <a:pt x="538" y="147"/>
                  <a:pt x="554" y="147"/>
                </a:cubicBezTo>
                <a:cubicBezTo>
                  <a:pt x="786" y="147"/>
                  <a:pt x="975" y="336"/>
                  <a:pt x="975" y="569"/>
                </a:cubicBezTo>
                <a:cubicBezTo>
                  <a:pt x="975" y="698"/>
                  <a:pt x="917" y="818"/>
                  <a:pt x="816" y="899"/>
                </a:cubicBezTo>
                <a:close/>
                <a:moveTo>
                  <a:pt x="816" y="899"/>
                </a:moveTo>
                <a:cubicBezTo>
                  <a:pt x="816" y="899"/>
                  <a:pt x="816" y="899"/>
                  <a:pt x="816" y="899"/>
                </a:cubicBezTo>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grpSp>
        <p:nvGrpSpPr>
          <p:cNvPr id="48" name="Group 12"/>
          <p:cNvGrpSpPr>
            <a:grpSpLocks noChangeAspect="1"/>
          </p:cNvGrpSpPr>
          <p:nvPr/>
        </p:nvGrpSpPr>
        <p:grpSpPr bwMode="auto">
          <a:xfrm>
            <a:off x="4551672" y="2886219"/>
            <a:ext cx="167863" cy="198612"/>
            <a:chOff x="2284" y="295"/>
            <a:chExt cx="3150" cy="3727"/>
          </a:xfrm>
          <a:solidFill>
            <a:schemeClr val="bg1"/>
          </a:solidFill>
        </p:grpSpPr>
        <p:sp>
          <p:nvSpPr>
            <p:cNvPr id="49" name="Freeform 13"/>
            <p:cNvSpPr>
              <a:spLocks noEditPoints="1"/>
            </p:cNvSpPr>
            <p:nvPr/>
          </p:nvSpPr>
          <p:spPr bwMode="auto">
            <a:xfrm>
              <a:off x="2284" y="295"/>
              <a:ext cx="2532" cy="3727"/>
            </a:xfrm>
            <a:custGeom>
              <a:avLst/>
              <a:gdLst>
                <a:gd name="T0" fmla="*/ 938 w 1069"/>
                <a:gd name="T1" fmla="*/ 1136 h 1575"/>
                <a:gd name="T2" fmla="*/ 938 w 1069"/>
                <a:gd name="T3" fmla="*/ 1269 h 1575"/>
                <a:gd name="T4" fmla="*/ 878 w 1069"/>
                <a:gd name="T5" fmla="*/ 1329 h 1575"/>
                <a:gd name="T6" fmla="*/ 192 w 1069"/>
                <a:gd name="T7" fmla="*/ 1329 h 1575"/>
                <a:gd name="T8" fmla="*/ 131 w 1069"/>
                <a:gd name="T9" fmla="*/ 1269 h 1575"/>
                <a:gd name="T10" fmla="*/ 131 w 1069"/>
                <a:gd name="T11" fmla="*/ 201 h 1575"/>
                <a:gd name="T12" fmla="*/ 192 w 1069"/>
                <a:gd name="T13" fmla="*/ 141 h 1575"/>
                <a:gd name="T14" fmla="*/ 878 w 1069"/>
                <a:gd name="T15" fmla="*/ 141 h 1575"/>
                <a:gd name="T16" fmla="*/ 938 w 1069"/>
                <a:gd name="T17" fmla="*/ 201 h 1575"/>
                <a:gd name="T18" fmla="*/ 938 w 1069"/>
                <a:gd name="T19" fmla="*/ 355 h 1575"/>
                <a:gd name="T20" fmla="*/ 1065 w 1069"/>
                <a:gd name="T21" fmla="*/ 126 h 1575"/>
                <a:gd name="T22" fmla="*/ 905 w 1069"/>
                <a:gd name="T23" fmla="*/ 0 h 1575"/>
                <a:gd name="T24" fmla="*/ 164 w 1069"/>
                <a:gd name="T25" fmla="*/ 0 h 1575"/>
                <a:gd name="T26" fmla="*/ 0 w 1069"/>
                <a:gd name="T27" fmla="*/ 164 h 1575"/>
                <a:gd name="T28" fmla="*/ 0 w 1069"/>
                <a:gd name="T29" fmla="*/ 1410 h 1575"/>
                <a:gd name="T30" fmla="*/ 164 w 1069"/>
                <a:gd name="T31" fmla="*/ 1575 h 1575"/>
                <a:gd name="T32" fmla="*/ 905 w 1069"/>
                <a:gd name="T33" fmla="*/ 1575 h 1575"/>
                <a:gd name="T34" fmla="*/ 1069 w 1069"/>
                <a:gd name="T35" fmla="*/ 1410 h 1575"/>
                <a:gd name="T36" fmla="*/ 1069 w 1069"/>
                <a:gd name="T37" fmla="*/ 986 h 1575"/>
                <a:gd name="T38" fmla="*/ 1036 w 1069"/>
                <a:gd name="T39" fmla="*/ 1046 h 1575"/>
                <a:gd name="T40" fmla="*/ 938 w 1069"/>
                <a:gd name="T41" fmla="*/ 1136 h 1575"/>
                <a:gd name="T42" fmla="*/ 686 w 1069"/>
                <a:gd name="T43" fmla="*/ 1502 h 1575"/>
                <a:gd name="T44" fmla="*/ 383 w 1069"/>
                <a:gd name="T45" fmla="*/ 1502 h 1575"/>
                <a:gd name="T46" fmla="*/ 331 w 1069"/>
                <a:gd name="T47" fmla="*/ 1450 h 1575"/>
                <a:gd name="T48" fmla="*/ 383 w 1069"/>
                <a:gd name="T49" fmla="*/ 1397 h 1575"/>
                <a:gd name="T50" fmla="*/ 686 w 1069"/>
                <a:gd name="T51" fmla="*/ 1397 h 1575"/>
                <a:gd name="T52" fmla="*/ 739 w 1069"/>
                <a:gd name="T53" fmla="*/ 1450 h 1575"/>
                <a:gd name="T54" fmla="*/ 686 w 1069"/>
                <a:gd name="T55" fmla="*/ 1502 h 1575"/>
                <a:gd name="T56" fmla="*/ 686 w 1069"/>
                <a:gd name="T57" fmla="*/ 1502 h 1575"/>
                <a:gd name="T58" fmla="*/ 686 w 1069"/>
                <a:gd name="T59" fmla="*/ 1502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9" h="1575">
                  <a:moveTo>
                    <a:pt x="938" y="1136"/>
                  </a:moveTo>
                  <a:cubicBezTo>
                    <a:pt x="938" y="1269"/>
                    <a:pt x="938" y="1269"/>
                    <a:pt x="938" y="1269"/>
                  </a:cubicBezTo>
                  <a:cubicBezTo>
                    <a:pt x="938" y="1302"/>
                    <a:pt x="911" y="1329"/>
                    <a:pt x="878" y="1329"/>
                  </a:cubicBezTo>
                  <a:cubicBezTo>
                    <a:pt x="192" y="1329"/>
                    <a:pt x="192" y="1329"/>
                    <a:pt x="192" y="1329"/>
                  </a:cubicBezTo>
                  <a:cubicBezTo>
                    <a:pt x="158" y="1329"/>
                    <a:pt x="131" y="1302"/>
                    <a:pt x="131" y="1269"/>
                  </a:cubicBezTo>
                  <a:cubicBezTo>
                    <a:pt x="131" y="201"/>
                    <a:pt x="131" y="201"/>
                    <a:pt x="131" y="201"/>
                  </a:cubicBezTo>
                  <a:cubicBezTo>
                    <a:pt x="131" y="168"/>
                    <a:pt x="158" y="141"/>
                    <a:pt x="192" y="141"/>
                  </a:cubicBezTo>
                  <a:cubicBezTo>
                    <a:pt x="878" y="141"/>
                    <a:pt x="878" y="141"/>
                    <a:pt x="878" y="141"/>
                  </a:cubicBezTo>
                  <a:cubicBezTo>
                    <a:pt x="911" y="141"/>
                    <a:pt x="938" y="168"/>
                    <a:pt x="938" y="201"/>
                  </a:cubicBezTo>
                  <a:cubicBezTo>
                    <a:pt x="938" y="355"/>
                    <a:pt x="938" y="355"/>
                    <a:pt x="938" y="355"/>
                  </a:cubicBezTo>
                  <a:cubicBezTo>
                    <a:pt x="1065" y="126"/>
                    <a:pt x="1065" y="126"/>
                    <a:pt x="1065" y="126"/>
                  </a:cubicBezTo>
                  <a:cubicBezTo>
                    <a:pt x="1047" y="54"/>
                    <a:pt x="983" y="0"/>
                    <a:pt x="905" y="0"/>
                  </a:cubicBezTo>
                  <a:cubicBezTo>
                    <a:pt x="164" y="0"/>
                    <a:pt x="164" y="0"/>
                    <a:pt x="164" y="0"/>
                  </a:cubicBezTo>
                  <a:cubicBezTo>
                    <a:pt x="74" y="0"/>
                    <a:pt x="0" y="74"/>
                    <a:pt x="0" y="164"/>
                  </a:cubicBezTo>
                  <a:cubicBezTo>
                    <a:pt x="0" y="1410"/>
                    <a:pt x="0" y="1410"/>
                    <a:pt x="0" y="1410"/>
                  </a:cubicBezTo>
                  <a:cubicBezTo>
                    <a:pt x="0" y="1501"/>
                    <a:pt x="74" y="1575"/>
                    <a:pt x="164" y="1575"/>
                  </a:cubicBezTo>
                  <a:cubicBezTo>
                    <a:pt x="905" y="1575"/>
                    <a:pt x="905" y="1575"/>
                    <a:pt x="905" y="1575"/>
                  </a:cubicBezTo>
                  <a:cubicBezTo>
                    <a:pt x="996" y="1575"/>
                    <a:pt x="1069" y="1501"/>
                    <a:pt x="1069" y="1410"/>
                  </a:cubicBezTo>
                  <a:cubicBezTo>
                    <a:pt x="1069" y="986"/>
                    <a:pt x="1069" y="986"/>
                    <a:pt x="1069" y="986"/>
                  </a:cubicBezTo>
                  <a:cubicBezTo>
                    <a:pt x="1036" y="1046"/>
                    <a:pt x="1036" y="1046"/>
                    <a:pt x="1036" y="1046"/>
                  </a:cubicBezTo>
                  <a:cubicBezTo>
                    <a:pt x="1014" y="1086"/>
                    <a:pt x="979" y="1117"/>
                    <a:pt x="938" y="1136"/>
                  </a:cubicBezTo>
                  <a:close/>
                  <a:moveTo>
                    <a:pt x="686" y="1502"/>
                  </a:moveTo>
                  <a:cubicBezTo>
                    <a:pt x="383" y="1502"/>
                    <a:pt x="383" y="1502"/>
                    <a:pt x="383" y="1502"/>
                  </a:cubicBezTo>
                  <a:cubicBezTo>
                    <a:pt x="354" y="1502"/>
                    <a:pt x="331" y="1479"/>
                    <a:pt x="331" y="1450"/>
                  </a:cubicBezTo>
                  <a:cubicBezTo>
                    <a:pt x="331" y="1421"/>
                    <a:pt x="354" y="1397"/>
                    <a:pt x="383" y="1397"/>
                  </a:cubicBezTo>
                  <a:cubicBezTo>
                    <a:pt x="686" y="1397"/>
                    <a:pt x="686" y="1397"/>
                    <a:pt x="686" y="1397"/>
                  </a:cubicBezTo>
                  <a:cubicBezTo>
                    <a:pt x="715" y="1397"/>
                    <a:pt x="739" y="1421"/>
                    <a:pt x="739" y="1450"/>
                  </a:cubicBezTo>
                  <a:cubicBezTo>
                    <a:pt x="739" y="1479"/>
                    <a:pt x="715" y="1502"/>
                    <a:pt x="686" y="1502"/>
                  </a:cubicBezTo>
                  <a:close/>
                  <a:moveTo>
                    <a:pt x="686" y="1502"/>
                  </a:moveTo>
                  <a:cubicBezTo>
                    <a:pt x="686" y="1502"/>
                    <a:pt x="686" y="1502"/>
                    <a:pt x="686" y="150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endParaRPr>
            </a:p>
          </p:txBody>
        </p:sp>
        <p:sp>
          <p:nvSpPr>
            <p:cNvPr id="50" name="Freeform 14"/>
            <p:cNvSpPr>
              <a:spLocks noEditPoints="1"/>
            </p:cNvSpPr>
            <p:nvPr/>
          </p:nvSpPr>
          <p:spPr bwMode="auto">
            <a:xfrm>
              <a:off x="3428" y="717"/>
              <a:ext cx="2006" cy="2063"/>
            </a:xfrm>
            <a:custGeom>
              <a:avLst/>
              <a:gdLst>
                <a:gd name="T0" fmla="*/ 778 w 847"/>
                <a:gd name="T1" fmla="*/ 28 h 872"/>
                <a:gd name="T2" fmla="*/ 635 w 847"/>
                <a:gd name="T3" fmla="*/ 69 h 872"/>
                <a:gd name="T4" fmla="*/ 327 w 847"/>
                <a:gd name="T5" fmla="*/ 627 h 872"/>
                <a:gd name="T6" fmla="*/ 168 w 847"/>
                <a:gd name="T7" fmla="*/ 545 h 872"/>
                <a:gd name="T8" fmla="*/ 26 w 847"/>
                <a:gd name="T9" fmla="*/ 591 h 872"/>
                <a:gd name="T10" fmla="*/ 72 w 847"/>
                <a:gd name="T11" fmla="*/ 732 h 872"/>
                <a:gd name="T12" fmla="*/ 321 w 847"/>
                <a:gd name="T13" fmla="*/ 860 h 872"/>
                <a:gd name="T14" fmla="*/ 369 w 847"/>
                <a:gd name="T15" fmla="*/ 872 h 872"/>
                <a:gd name="T16" fmla="*/ 461 w 847"/>
                <a:gd name="T17" fmla="*/ 817 h 872"/>
                <a:gd name="T18" fmla="*/ 819 w 847"/>
                <a:gd name="T19" fmla="*/ 170 h 872"/>
                <a:gd name="T20" fmla="*/ 778 w 847"/>
                <a:gd name="T21" fmla="*/ 28 h 872"/>
                <a:gd name="T22" fmla="*/ 778 w 847"/>
                <a:gd name="T23" fmla="*/ 28 h 872"/>
                <a:gd name="T24" fmla="*/ 778 w 847"/>
                <a:gd name="T25" fmla="*/ 28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7" h="872">
                  <a:moveTo>
                    <a:pt x="778" y="28"/>
                  </a:moveTo>
                  <a:cubicBezTo>
                    <a:pt x="727" y="0"/>
                    <a:pt x="663" y="18"/>
                    <a:pt x="635" y="69"/>
                  </a:cubicBezTo>
                  <a:cubicBezTo>
                    <a:pt x="327" y="627"/>
                    <a:pt x="327" y="627"/>
                    <a:pt x="327" y="627"/>
                  </a:cubicBezTo>
                  <a:cubicBezTo>
                    <a:pt x="168" y="545"/>
                    <a:pt x="168" y="545"/>
                    <a:pt x="168" y="545"/>
                  </a:cubicBezTo>
                  <a:cubicBezTo>
                    <a:pt x="116" y="519"/>
                    <a:pt x="53" y="539"/>
                    <a:pt x="26" y="591"/>
                  </a:cubicBezTo>
                  <a:cubicBezTo>
                    <a:pt x="0" y="642"/>
                    <a:pt x="20" y="705"/>
                    <a:pt x="72" y="732"/>
                  </a:cubicBezTo>
                  <a:cubicBezTo>
                    <a:pt x="321" y="860"/>
                    <a:pt x="321" y="860"/>
                    <a:pt x="321" y="860"/>
                  </a:cubicBezTo>
                  <a:cubicBezTo>
                    <a:pt x="337" y="868"/>
                    <a:pt x="353" y="872"/>
                    <a:pt x="369" y="872"/>
                  </a:cubicBezTo>
                  <a:cubicBezTo>
                    <a:pt x="406" y="872"/>
                    <a:pt x="442" y="852"/>
                    <a:pt x="461" y="817"/>
                  </a:cubicBezTo>
                  <a:cubicBezTo>
                    <a:pt x="819" y="170"/>
                    <a:pt x="819" y="170"/>
                    <a:pt x="819" y="170"/>
                  </a:cubicBezTo>
                  <a:cubicBezTo>
                    <a:pt x="847" y="120"/>
                    <a:pt x="828" y="56"/>
                    <a:pt x="778" y="28"/>
                  </a:cubicBezTo>
                  <a:close/>
                  <a:moveTo>
                    <a:pt x="778" y="28"/>
                  </a:moveTo>
                  <a:cubicBezTo>
                    <a:pt x="778" y="28"/>
                    <a:pt x="778" y="28"/>
                    <a:pt x="778"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endParaRPr>
            </a:p>
          </p:txBody>
        </p:sp>
      </p:grpSp>
      <p:grpSp>
        <p:nvGrpSpPr>
          <p:cNvPr id="51" name="Group 17"/>
          <p:cNvGrpSpPr>
            <a:grpSpLocks noChangeAspect="1"/>
          </p:cNvGrpSpPr>
          <p:nvPr/>
        </p:nvGrpSpPr>
        <p:grpSpPr bwMode="auto">
          <a:xfrm>
            <a:off x="2531043" y="2877256"/>
            <a:ext cx="163117" cy="244676"/>
            <a:chOff x="4678" y="1016"/>
            <a:chExt cx="118" cy="177"/>
          </a:xfrm>
          <a:solidFill>
            <a:schemeClr val="bg1"/>
          </a:solidFill>
        </p:grpSpPr>
        <p:sp>
          <p:nvSpPr>
            <p:cNvPr id="52" name="Freeform 18"/>
            <p:cNvSpPr>
              <a:spLocks noEditPoints="1"/>
            </p:cNvSpPr>
            <p:nvPr/>
          </p:nvSpPr>
          <p:spPr bwMode="auto">
            <a:xfrm>
              <a:off x="4704" y="1016"/>
              <a:ext cx="66" cy="99"/>
            </a:xfrm>
            <a:custGeom>
              <a:avLst/>
              <a:gdLst>
                <a:gd name="T0" fmla="*/ 288 w 576"/>
                <a:gd name="T1" fmla="*/ 874 h 874"/>
                <a:gd name="T2" fmla="*/ 576 w 576"/>
                <a:gd name="T3" fmla="*/ 586 h 874"/>
                <a:gd name="T4" fmla="*/ 576 w 576"/>
                <a:gd name="T5" fmla="*/ 288 h 874"/>
                <a:gd name="T6" fmla="*/ 288 w 576"/>
                <a:gd name="T7" fmla="*/ 0 h 874"/>
                <a:gd name="T8" fmla="*/ 0 w 576"/>
                <a:gd name="T9" fmla="*/ 288 h 874"/>
                <a:gd name="T10" fmla="*/ 0 w 576"/>
                <a:gd name="T11" fmla="*/ 586 h 874"/>
                <a:gd name="T12" fmla="*/ 288 w 576"/>
                <a:gd name="T13" fmla="*/ 874 h 874"/>
                <a:gd name="T14" fmla="*/ 288 w 576"/>
                <a:gd name="T15" fmla="*/ 104 h 874"/>
                <a:gd name="T16" fmla="*/ 472 w 576"/>
                <a:gd name="T17" fmla="*/ 288 h 874"/>
                <a:gd name="T18" fmla="*/ 472 w 576"/>
                <a:gd name="T19" fmla="*/ 437 h 874"/>
                <a:gd name="T20" fmla="*/ 105 w 576"/>
                <a:gd name="T21" fmla="*/ 437 h 874"/>
                <a:gd name="T22" fmla="*/ 105 w 576"/>
                <a:gd name="T23" fmla="*/ 288 h 874"/>
                <a:gd name="T24" fmla="*/ 288 w 576"/>
                <a:gd name="T25" fmla="*/ 104 h 874"/>
                <a:gd name="T26" fmla="*/ 288 w 576"/>
                <a:gd name="T27" fmla="*/ 104 h 874"/>
                <a:gd name="T28" fmla="*/ 288 w 576"/>
                <a:gd name="T29" fmla="*/ 10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6" h="874">
                  <a:moveTo>
                    <a:pt x="288" y="874"/>
                  </a:moveTo>
                  <a:cubicBezTo>
                    <a:pt x="447" y="874"/>
                    <a:pt x="576" y="745"/>
                    <a:pt x="576" y="586"/>
                  </a:cubicBezTo>
                  <a:cubicBezTo>
                    <a:pt x="576" y="288"/>
                    <a:pt x="576" y="288"/>
                    <a:pt x="576" y="288"/>
                  </a:cubicBezTo>
                  <a:cubicBezTo>
                    <a:pt x="576" y="129"/>
                    <a:pt x="447" y="0"/>
                    <a:pt x="288" y="0"/>
                  </a:cubicBezTo>
                  <a:cubicBezTo>
                    <a:pt x="130" y="0"/>
                    <a:pt x="0" y="129"/>
                    <a:pt x="0" y="288"/>
                  </a:cubicBezTo>
                  <a:cubicBezTo>
                    <a:pt x="0" y="586"/>
                    <a:pt x="0" y="586"/>
                    <a:pt x="0" y="586"/>
                  </a:cubicBezTo>
                  <a:cubicBezTo>
                    <a:pt x="0" y="745"/>
                    <a:pt x="130" y="874"/>
                    <a:pt x="288" y="874"/>
                  </a:cubicBezTo>
                  <a:close/>
                  <a:moveTo>
                    <a:pt x="288" y="104"/>
                  </a:moveTo>
                  <a:cubicBezTo>
                    <a:pt x="390" y="104"/>
                    <a:pt x="472" y="187"/>
                    <a:pt x="472" y="288"/>
                  </a:cubicBezTo>
                  <a:cubicBezTo>
                    <a:pt x="472" y="437"/>
                    <a:pt x="472" y="437"/>
                    <a:pt x="472" y="437"/>
                  </a:cubicBezTo>
                  <a:cubicBezTo>
                    <a:pt x="105" y="437"/>
                    <a:pt x="105" y="437"/>
                    <a:pt x="105" y="437"/>
                  </a:cubicBezTo>
                  <a:cubicBezTo>
                    <a:pt x="105" y="288"/>
                    <a:pt x="105" y="288"/>
                    <a:pt x="105" y="288"/>
                  </a:cubicBezTo>
                  <a:cubicBezTo>
                    <a:pt x="105" y="187"/>
                    <a:pt x="187" y="104"/>
                    <a:pt x="288" y="104"/>
                  </a:cubicBezTo>
                  <a:close/>
                  <a:moveTo>
                    <a:pt x="288" y="104"/>
                  </a:moveTo>
                  <a:cubicBezTo>
                    <a:pt x="288" y="104"/>
                    <a:pt x="288" y="104"/>
                    <a:pt x="288" y="10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endParaRPr>
            </a:p>
          </p:txBody>
        </p:sp>
        <p:sp>
          <p:nvSpPr>
            <p:cNvPr id="53" name="Freeform 19"/>
            <p:cNvSpPr>
              <a:spLocks noEditPoints="1"/>
            </p:cNvSpPr>
            <p:nvPr/>
          </p:nvSpPr>
          <p:spPr bwMode="auto">
            <a:xfrm>
              <a:off x="4678" y="1069"/>
              <a:ext cx="118" cy="124"/>
            </a:xfrm>
            <a:custGeom>
              <a:avLst/>
              <a:gdLst>
                <a:gd name="T0" fmla="*/ 1035 w 1035"/>
                <a:gd name="T1" fmla="*/ 162 h 1096"/>
                <a:gd name="T2" fmla="*/ 1035 w 1035"/>
                <a:gd name="T3" fmla="*/ 79 h 1096"/>
                <a:gd name="T4" fmla="*/ 956 w 1035"/>
                <a:gd name="T5" fmla="*/ 0 h 1096"/>
                <a:gd name="T6" fmla="*/ 878 w 1035"/>
                <a:gd name="T7" fmla="*/ 79 h 1096"/>
                <a:gd name="T8" fmla="*/ 878 w 1035"/>
                <a:gd name="T9" fmla="*/ 162 h 1096"/>
                <a:gd name="T10" fmla="*/ 517 w 1035"/>
                <a:gd name="T11" fmla="*/ 523 h 1096"/>
                <a:gd name="T12" fmla="*/ 157 w 1035"/>
                <a:gd name="T13" fmla="*/ 162 h 1096"/>
                <a:gd name="T14" fmla="*/ 157 w 1035"/>
                <a:gd name="T15" fmla="*/ 79 h 1096"/>
                <a:gd name="T16" fmla="*/ 78 w 1035"/>
                <a:gd name="T17" fmla="*/ 0 h 1096"/>
                <a:gd name="T18" fmla="*/ 0 w 1035"/>
                <a:gd name="T19" fmla="*/ 79 h 1096"/>
                <a:gd name="T20" fmla="*/ 0 w 1035"/>
                <a:gd name="T21" fmla="*/ 162 h 1096"/>
                <a:gd name="T22" fmla="*/ 413 w 1035"/>
                <a:gd name="T23" fmla="*/ 669 h 1096"/>
                <a:gd name="T24" fmla="*/ 413 w 1035"/>
                <a:gd name="T25" fmla="*/ 887 h 1096"/>
                <a:gd name="T26" fmla="*/ 244 w 1035"/>
                <a:gd name="T27" fmla="*/ 887 h 1096"/>
                <a:gd name="T28" fmla="*/ 140 w 1035"/>
                <a:gd name="T29" fmla="*/ 992 h 1096"/>
                <a:gd name="T30" fmla="*/ 244 w 1035"/>
                <a:gd name="T31" fmla="*/ 1096 h 1096"/>
                <a:gd name="T32" fmla="*/ 791 w 1035"/>
                <a:gd name="T33" fmla="*/ 1096 h 1096"/>
                <a:gd name="T34" fmla="*/ 895 w 1035"/>
                <a:gd name="T35" fmla="*/ 992 h 1096"/>
                <a:gd name="T36" fmla="*/ 791 w 1035"/>
                <a:gd name="T37" fmla="*/ 887 h 1096"/>
                <a:gd name="T38" fmla="*/ 622 w 1035"/>
                <a:gd name="T39" fmla="*/ 887 h 1096"/>
                <a:gd name="T40" fmla="*/ 622 w 1035"/>
                <a:gd name="T41" fmla="*/ 669 h 1096"/>
                <a:gd name="T42" fmla="*/ 1035 w 1035"/>
                <a:gd name="T43" fmla="*/ 162 h 1096"/>
                <a:gd name="T44" fmla="*/ 1035 w 1035"/>
                <a:gd name="T45" fmla="*/ 162 h 1096"/>
                <a:gd name="T46" fmla="*/ 1035 w 1035"/>
                <a:gd name="T47" fmla="*/ 162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5" h="1096">
                  <a:moveTo>
                    <a:pt x="1035" y="162"/>
                  </a:moveTo>
                  <a:cubicBezTo>
                    <a:pt x="1035" y="79"/>
                    <a:pt x="1035" y="79"/>
                    <a:pt x="1035" y="79"/>
                  </a:cubicBezTo>
                  <a:cubicBezTo>
                    <a:pt x="1035" y="35"/>
                    <a:pt x="1000" y="0"/>
                    <a:pt x="956" y="0"/>
                  </a:cubicBezTo>
                  <a:cubicBezTo>
                    <a:pt x="913" y="0"/>
                    <a:pt x="878" y="35"/>
                    <a:pt x="878" y="79"/>
                  </a:cubicBezTo>
                  <a:cubicBezTo>
                    <a:pt x="878" y="162"/>
                    <a:pt x="878" y="162"/>
                    <a:pt x="878" y="162"/>
                  </a:cubicBezTo>
                  <a:cubicBezTo>
                    <a:pt x="878" y="361"/>
                    <a:pt x="716" y="523"/>
                    <a:pt x="517" y="523"/>
                  </a:cubicBezTo>
                  <a:cubicBezTo>
                    <a:pt x="318" y="523"/>
                    <a:pt x="157" y="361"/>
                    <a:pt x="157" y="162"/>
                  </a:cubicBezTo>
                  <a:cubicBezTo>
                    <a:pt x="157" y="79"/>
                    <a:pt x="157" y="79"/>
                    <a:pt x="157" y="79"/>
                  </a:cubicBezTo>
                  <a:cubicBezTo>
                    <a:pt x="157" y="35"/>
                    <a:pt x="122" y="0"/>
                    <a:pt x="78" y="0"/>
                  </a:cubicBezTo>
                  <a:cubicBezTo>
                    <a:pt x="35" y="0"/>
                    <a:pt x="0" y="35"/>
                    <a:pt x="0" y="79"/>
                  </a:cubicBezTo>
                  <a:cubicBezTo>
                    <a:pt x="0" y="162"/>
                    <a:pt x="0" y="162"/>
                    <a:pt x="0" y="162"/>
                  </a:cubicBezTo>
                  <a:cubicBezTo>
                    <a:pt x="0" y="411"/>
                    <a:pt x="178" y="620"/>
                    <a:pt x="413" y="669"/>
                  </a:cubicBezTo>
                  <a:cubicBezTo>
                    <a:pt x="413" y="887"/>
                    <a:pt x="413" y="887"/>
                    <a:pt x="413" y="887"/>
                  </a:cubicBezTo>
                  <a:cubicBezTo>
                    <a:pt x="244" y="887"/>
                    <a:pt x="244" y="887"/>
                    <a:pt x="244" y="887"/>
                  </a:cubicBezTo>
                  <a:cubicBezTo>
                    <a:pt x="187" y="887"/>
                    <a:pt x="140" y="934"/>
                    <a:pt x="140" y="992"/>
                  </a:cubicBezTo>
                  <a:cubicBezTo>
                    <a:pt x="140" y="1049"/>
                    <a:pt x="187" y="1096"/>
                    <a:pt x="244" y="1096"/>
                  </a:cubicBezTo>
                  <a:cubicBezTo>
                    <a:pt x="791" y="1096"/>
                    <a:pt x="791" y="1096"/>
                    <a:pt x="791" y="1096"/>
                  </a:cubicBezTo>
                  <a:cubicBezTo>
                    <a:pt x="848" y="1096"/>
                    <a:pt x="895" y="1049"/>
                    <a:pt x="895" y="992"/>
                  </a:cubicBezTo>
                  <a:cubicBezTo>
                    <a:pt x="895" y="934"/>
                    <a:pt x="848" y="887"/>
                    <a:pt x="791" y="887"/>
                  </a:cubicBezTo>
                  <a:cubicBezTo>
                    <a:pt x="622" y="887"/>
                    <a:pt x="622" y="887"/>
                    <a:pt x="622" y="887"/>
                  </a:cubicBezTo>
                  <a:cubicBezTo>
                    <a:pt x="622" y="669"/>
                    <a:pt x="622" y="669"/>
                    <a:pt x="622" y="669"/>
                  </a:cubicBezTo>
                  <a:cubicBezTo>
                    <a:pt x="857" y="620"/>
                    <a:pt x="1035" y="411"/>
                    <a:pt x="1035" y="162"/>
                  </a:cubicBezTo>
                  <a:close/>
                  <a:moveTo>
                    <a:pt x="1035" y="162"/>
                  </a:moveTo>
                  <a:cubicBezTo>
                    <a:pt x="1035" y="162"/>
                    <a:pt x="1035" y="162"/>
                    <a:pt x="1035" y="1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endParaRPr>
            </a:p>
          </p:txBody>
        </p:sp>
      </p:grpSp>
      <p:sp>
        <p:nvSpPr>
          <p:cNvPr id="54" name="Freeform 23"/>
          <p:cNvSpPr>
            <a:spLocks noEditPoints="1"/>
          </p:cNvSpPr>
          <p:nvPr/>
        </p:nvSpPr>
        <p:spPr bwMode="auto">
          <a:xfrm>
            <a:off x="3681564" y="1823544"/>
            <a:ext cx="220988" cy="249625"/>
          </a:xfrm>
          <a:custGeom>
            <a:avLst/>
            <a:gdLst>
              <a:gd name="T0" fmla="*/ 120 w 170"/>
              <a:gd name="T1" fmla="*/ 14 h 193"/>
              <a:gd name="T2" fmla="*/ 125 w 170"/>
              <a:gd name="T3" fmla="*/ 7 h 193"/>
              <a:gd name="T4" fmla="*/ 142 w 170"/>
              <a:gd name="T5" fmla="*/ 4 h 193"/>
              <a:gd name="T6" fmla="*/ 158 w 170"/>
              <a:gd name="T7" fmla="*/ 16 h 193"/>
              <a:gd name="T8" fmla="*/ 161 w 170"/>
              <a:gd name="T9" fmla="*/ 34 h 193"/>
              <a:gd name="T10" fmla="*/ 156 w 170"/>
              <a:gd name="T11" fmla="*/ 41 h 193"/>
              <a:gd name="T12" fmla="*/ 120 w 170"/>
              <a:gd name="T13" fmla="*/ 14 h 193"/>
              <a:gd name="T14" fmla="*/ 14 w 170"/>
              <a:gd name="T15" fmla="*/ 41 h 193"/>
              <a:gd name="T16" fmla="*/ 50 w 170"/>
              <a:gd name="T17" fmla="*/ 14 h 193"/>
              <a:gd name="T18" fmla="*/ 45 w 170"/>
              <a:gd name="T19" fmla="*/ 7 h 193"/>
              <a:gd name="T20" fmla="*/ 27 w 170"/>
              <a:gd name="T21" fmla="*/ 4 h 193"/>
              <a:gd name="T22" fmla="*/ 12 w 170"/>
              <a:gd name="T23" fmla="*/ 16 h 193"/>
              <a:gd name="T24" fmla="*/ 9 w 170"/>
              <a:gd name="T25" fmla="*/ 34 h 193"/>
              <a:gd name="T26" fmla="*/ 14 w 170"/>
              <a:gd name="T27" fmla="*/ 41 h 193"/>
              <a:gd name="T28" fmla="*/ 146 w 170"/>
              <a:gd name="T29" fmla="*/ 98 h 193"/>
              <a:gd name="T30" fmla="*/ 85 w 170"/>
              <a:gd name="T31" fmla="*/ 159 h 193"/>
              <a:gd name="T32" fmla="*/ 24 w 170"/>
              <a:gd name="T33" fmla="*/ 98 h 193"/>
              <a:gd name="T34" fmla="*/ 85 w 170"/>
              <a:gd name="T35" fmla="*/ 37 h 193"/>
              <a:gd name="T36" fmla="*/ 146 w 170"/>
              <a:gd name="T37" fmla="*/ 98 h 193"/>
              <a:gd name="T38" fmla="*/ 125 w 170"/>
              <a:gd name="T39" fmla="*/ 98 h 193"/>
              <a:gd name="T40" fmla="*/ 120 w 170"/>
              <a:gd name="T41" fmla="*/ 93 h 193"/>
              <a:gd name="T42" fmla="*/ 91 w 170"/>
              <a:gd name="T43" fmla="*/ 93 h 193"/>
              <a:gd name="T44" fmla="*/ 85 w 170"/>
              <a:gd name="T45" fmla="*/ 90 h 193"/>
              <a:gd name="T46" fmla="*/ 73 w 170"/>
              <a:gd name="T47" fmla="*/ 57 h 193"/>
              <a:gd name="T48" fmla="*/ 69 w 170"/>
              <a:gd name="T49" fmla="*/ 55 h 193"/>
              <a:gd name="T50" fmla="*/ 67 w 170"/>
              <a:gd name="T51" fmla="*/ 59 h 193"/>
              <a:gd name="T52" fmla="*/ 79 w 170"/>
              <a:gd name="T53" fmla="*/ 92 h 193"/>
              <a:gd name="T54" fmla="*/ 77 w 170"/>
              <a:gd name="T55" fmla="*/ 98 h 193"/>
              <a:gd name="T56" fmla="*/ 85 w 170"/>
              <a:gd name="T57" fmla="*/ 106 h 193"/>
              <a:gd name="T58" fmla="*/ 91 w 170"/>
              <a:gd name="T59" fmla="*/ 103 h 193"/>
              <a:gd name="T60" fmla="*/ 120 w 170"/>
              <a:gd name="T61" fmla="*/ 103 h 193"/>
              <a:gd name="T62" fmla="*/ 125 w 170"/>
              <a:gd name="T63" fmla="*/ 98 h 193"/>
              <a:gd name="T64" fmla="*/ 143 w 170"/>
              <a:gd name="T65" fmla="*/ 168 h 193"/>
              <a:gd name="T66" fmla="*/ 147 w 170"/>
              <a:gd name="T67" fmla="*/ 190 h 193"/>
              <a:gd name="T68" fmla="*/ 124 w 170"/>
              <a:gd name="T69" fmla="*/ 180 h 193"/>
              <a:gd name="T70" fmla="*/ 121 w 170"/>
              <a:gd name="T71" fmla="*/ 177 h 193"/>
              <a:gd name="T72" fmla="*/ 119 w 170"/>
              <a:gd name="T73" fmla="*/ 175 h 193"/>
              <a:gd name="T74" fmla="*/ 85 w 170"/>
              <a:gd name="T75" fmla="*/ 183 h 193"/>
              <a:gd name="T76" fmla="*/ 50 w 170"/>
              <a:gd name="T77" fmla="*/ 175 h 193"/>
              <a:gd name="T78" fmla="*/ 49 w 170"/>
              <a:gd name="T79" fmla="*/ 177 h 193"/>
              <a:gd name="T80" fmla="*/ 46 w 170"/>
              <a:gd name="T81" fmla="*/ 180 h 193"/>
              <a:gd name="T82" fmla="*/ 23 w 170"/>
              <a:gd name="T83" fmla="*/ 190 h 193"/>
              <a:gd name="T84" fmla="*/ 26 w 170"/>
              <a:gd name="T85" fmla="*/ 168 h 193"/>
              <a:gd name="T86" fmla="*/ 30 w 170"/>
              <a:gd name="T87" fmla="*/ 163 h 193"/>
              <a:gd name="T88" fmla="*/ 0 w 170"/>
              <a:gd name="T89" fmla="*/ 98 h 193"/>
              <a:gd name="T90" fmla="*/ 18 w 170"/>
              <a:gd name="T91" fmla="*/ 46 h 193"/>
              <a:gd name="T92" fmla="*/ 54 w 170"/>
              <a:gd name="T93" fmla="*/ 19 h 193"/>
              <a:gd name="T94" fmla="*/ 85 w 170"/>
              <a:gd name="T95" fmla="*/ 13 h 193"/>
              <a:gd name="T96" fmla="*/ 116 w 170"/>
              <a:gd name="T97" fmla="*/ 19 h 193"/>
              <a:gd name="T98" fmla="*/ 152 w 170"/>
              <a:gd name="T99" fmla="*/ 46 h 193"/>
              <a:gd name="T100" fmla="*/ 170 w 170"/>
              <a:gd name="T101" fmla="*/ 98 h 193"/>
              <a:gd name="T102" fmla="*/ 140 w 170"/>
              <a:gd name="T103" fmla="*/ 163 h 193"/>
              <a:gd name="T104" fmla="*/ 143 w 170"/>
              <a:gd name="T105" fmla="*/ 168 h 193"/>
              <a:gd name="T106" fmla="*/ 152 w 170"/>
              <a:gd name="T107" fmla="*/ 98 h 193"/>
              <a:gd name="T108" fmla="*/ 85 w 170"/>
              <a:gd name="T109" fmla="*/ 31 h 193"/>
              <a:gd name="T110" fmla="*/ 18 w 170"/>
              <a:gd name="T111" fmla="*/ 98 h 193"/>
              <a:gd name="T112" fmla="*/ 85 w 170"/>
              <a:gd name="T113" fmla="*/ 165 h 193"/>
              <a:gd name="T114" fmla="*/ 152 w 170"/>
              <a:gd name="T115" fmla="*/ 98 h 193"/>
              <a:gd name="T116" fmla="*/ 152 w 170"/>
              <a:gd name="T117" fmla="*/ 98 h 193"/>
              <a:gd name="T118" fmla="*/ 152 w 170"/>
              <a:gd name="T119" fmla="*/ 9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 h="193">
                <a:moveTo>
                  <a:pt x="120" y="14"/>
                </a:moveTo>
                <a:cubicBezTo>
                  <a:pt x="125" y="7"/>
                  <a:pt x="125" y="7"/>
                  <a:pt x="125" y="7"/>
                </a:cubicBezTo>
                <a:cubicBezTo>
                  <a:pt x="129" y="2"/>
                  <a:pt x="137" y="0"/>
                  <a:pt x="142" y="4"/>
                </a:cubicBezTo>
                <a:cubicBezTo>
                  <a:pt x="158" y="16"/>
                  <a:pt x="158" y="16"/>
                  <a:pt x="158" y="16"/>
                </a:cubicBezTo>
                <a:cubicBezTo>
                  <a:pt x="164" y="20"/>
                  <a:pt x="165" y="28"/>
                  <a:pt x="161" y="34"/>
                </a:cubicBezTo>
                <a:cubicBezTo>
                  <a:pt x="156" y="41"/>
                  <a:pt x="156" y="41"/>
                  <a:pt x="156" y="41"/>
                </a:cubicBezTo>
                <a:cubicBezTo>
                  <a:pt x="146" y="29"/>
                  <a:pt x="134" y="20"/>
                  <a:pt x="120" y="14"/>
                </a:cubicBezTo>
                <a:close/>
                <a:moveTo>
                  <a:pt x="14" y="41"/>
                </a:moveTo>
                <a:cubicBezTo>
                  <a:pt x="23" y="29"/>
                  <a:pt x="36" y="20"/>
                  <a:pt x="50" y="14"/>
                </a:cubicBezTo>
                <a:cubicBezTo>
                  <a:pt x="45" y="7"/>
                  <a:pt x="45" y="7"/>
                  <a:pt x="45" y="7"/>
                </a:cubicBezTo>
                <a:cubicBezTo>
                  <a:pt x="41" y="2"/>
                  <a:pt x="33" y="0"/>
                  <a:pt x="27" y="4"/>
                </a:cubicBezTo>
                <a:cubicBezTo>
                  <a:pt x="12" y="16"/>
                  <a:pt x="12" y="16"/>
                  <a:pt x="12" y="16"/>
                </a:cubicBezTo>
                <a:cubicBezTo>
                  <a:pt x="6" y="20"/>
                  <a:pt x="5" y="28"/>
                  <a:pt x="9" y="34"/>
                </a:cubicBezTo>
                <a:lnTo>
                  <a:pt x="14" y="41"/>
                </a:lnTo>
                <a:close/>
                <a:moveTo>
                  <a:pt x="146" y="98"/>
                </a:moveTo>
                <a:cubicBezTo>
                  <a:pt x="146" y="132"/>
                  <a:pt x="118" y="159"/>
                  <a:pt x="85" y="159"/>
                </a:cubicBezTo>
                <a:cubicBezTo>
                  <a:pt x="51" y="159"/>
                  <a:pt x="24" y="132"/>
                  <a:pt x="24" y="98"/>
                </a:cubicBezTo>
                <a:cubicBezTo>
                  <a:pt x="24" y="64"/>
                  <a:pt x="51" y="37"/>
                  <a:pt x="85" y="37"/>
                </a:cubicBezTo>
                <a:cubicBezTo>
                  <a:pt x="118" y="37"/>
                  <a:pt x="146" y="64"/>
                  <a:pt x="146" y="98"/>
                </a:cubicBezTo>
                <a:close/>
                <a:moveTo>
                  <a:pt x="125" y="98"/>
                </a:moveTo>
                <a:cubicBezTo>
                  <a:pt x="125" y="95"/>
                  <a:pt x="123" y="93"/>
                  <a:pt x="120" y="93"/>
                </a:cubicBezTo>
                <a:cubicBezTo>
                  <a:pt x="91" y="93"/>
                  <a:pt x="91" y="93"/>
                  <a:pt x="91" y="93"/>
                </a:cubicBezTo>
                <a:cubicBezTo>
                  <a:pt x="90" y="91"/>
                  <a:pt x="88" y="90"/>
                  <a:pt x="85" y="90"/>
                </a:cubicBezTo>
                <a:cubicBezTo>
                  <a:pt x="73" y="57"/>
                  <a:pt x="73" y="57"/>
                  <a:pt x="73" y="57"/>
                </a:cubicBezTo>
                <a:cubicBezTo>
                  <a:pt x="73" y="55"/>
                  <a:pt x="71" y="54"/>
                  <a:pt x="69" y="55"/>
                </a:cubicBezTo>
                <a:cubicBezTo>
                  <a:pt x="68" y="56"/>
                  <a:pt x="67" y="57"/>
                  <a:pt x="67" y="59"/>
                </a:cubicBezTo>
                <a:cubicBezTo>
                  <a:pt x="79" y="92"/>
                  <a:pt x="79" y="92"/>
                  <a:pt x="79" y="92"/>
                </a:cubicBezTo>
                <a:cubicBezTo>
                  <a:pt x="78" y="94"/>
                  <a:pt x="77" y="96"/>
                  <a:pt x="77" y="98"/>
                </a:cubicBezTo>
                <a:cubicBezTo>
                  <a:pt x="77" y="102"/>
                  <a:pt x="80" y="106"/>
                  <a:pt x="85" y="106"/>
                </a:cubicBezTo>
                <a:cubicBezTo>
                  <a:pt x="87" y="106"/>
                  <a:pt x="90" y="105"/>
                  <a:pt x="91" y="103"/>
                </a:cubicBezTo>
                <a:cubicBezTo>
                  <a:pt x="120" y="103"/>
                  <a:pt x="120" y="103"/>
                  <a:pt x="120" y="103"/>
                </a:cubicBezTo>
                <a:cubicBezTo>
                  <a:pt x="123" y="103"/>
                  <a:pt x="125" y="101"/>
                  <a:pt x="125" y="98"/>
                </a:cubicBezTo>
                <a:close/>
                <a:moveTo>
                  <a:pt x="143" y="168"/>
                </a:moveTo>
                <a:cubicBezTo>
                  <a:pt x="149" y="177"/>
                  <a:pt x="151" y="186"/>
                  <a:pt x="147" y="190"/>
                </a:cubicBezTo>
                <a:cubicBezTo>
                  <a:pt x="142" y="193"/>
                  <a:pt x="133" y="189"/>
                  <a:pt x="124" y="180"/>
                </a:cubicBezTo>
                <a:cubicBezTo>
                  <a:pt x="123" y="179"/>
                  <a:pt x="122" y="178"/>
                  <a:pt x="121" y="177"/>
                </a:cubicBezTo>
                <a:cubicBezTo>
                  <a:pt x="119" y="175"/>
                  <a:pt x="119" y="175"/>
                  <a:pt x="119" y="175"/>
                </a:cubicBezTo>
                <a:cubicBezTo>
                  <a:pt x="109" y="180"/>
                  <a:pt x="97" y="183"/>
                  <a:pt x="85" y="183"/>
                </a:cubicBezTo>
                <a:cubicBezTo>
                  <a:pt x="72" y="183"/>
                  <a:pt x="61" y="180"/>
                  <a:pt x="50" y="175"/>
                </a:cubicBezTo>
                <a:cubicBezTo>
                  <a:pt x="49" y="177"/>
                  <a:pt x="49" y="177"/>
                  <a:pt x="49" y="177"/>
                </a:cubicBezTo>
                <a:cubicBezTo>
                  <a:pt x="48" y="178"/>
                  <a:pt x="47" y="179"/>
                  <a:pt x="46" y="180"/>
                </a:cubicBezTo>
                <a:cubicBezTo>
                  <a:pt x="37" y="189"/>
                  <a:pt x="27" y="193"/>
                  <a:pt x="23" y="190"/>
                </a:cubicBezTo>
                <a:cubicBezTo>
                  <a:pt x="19" y="186"/>
                  <a:pt x="20" y="177"/>
                  <a:pt x="26" y="168"/>
                </a:cubicBezTo>
                <a:cubicBezTo>
                  <a:pt x="27" y="166"/>
                  <a:pt x="29" y="164"/>
                  <a:pt x="30" y="163"/>
                </a:cubicBezTo>
                <a:cubicBezTo>
                  <a:pt x="12" y="147"/>
                  <a:pt x="0" y="124"/>
                  <a:pt x="0" y="98"/>
                </a:cubicBezTo>
                <a:cubicBezTo>
                  <a:pt x="0" y="78"/>
                  <a:pt x="7" y="60"/>
                  <a:pt x="18" y="46"/>
                </a:cubicBezTo>
                <a:cubicBezTo>
                  <a:pt x="27" y="34"/>
                  <a:pt x="39" y="25"/>
                  <a:pt x="54" y="19"/>
                </a:cubicBezTo>
                <a:cubicBezTo>
                  <a:pt x="63" y="15"/>
                  <a:pt x="74" y="13"/>
                  <a:pt x="85" y="13"/>
                </a:cubicBezTo>
                <a:cubicBezTo>
                  <a:pt x="96" y="13"/>
                  <a:pt x="106" y="15"/>
                  <a:pt x="116" y="19"/>
                </a:cubicBezTo>
                <a:cubicBezTo>
                  <a:pt x="130" y="25"/>
                  <a:pt x="143" y="34"/>
                  <a:pt x="152" y="46"/>
                </a:cubicBezTo>
                <a:cubicBezTo>
                  <a:pt x="163" y="60"/>
                  <a:pt x="170" y="78"/>
                  <a:pt x="170" y="98"/>
                </a:cubicBezTo>
                <a:cubicBezTo>
                  <a:pt x="170" y="124"/>
                  <a:pt x="158" y="147"/>
                  <a:pt x="140" y="163"/>
                </a:cubicBezTo>
                <a:cubicBezTo>
                  <a:pt x="141" y="164"/>
                  <a:pt x="142" y="166"/>
                  <a:pt x="143" y="168"/>
                </a:cubicBezTo>
                <a:close/>
                <a:moveTo>
                  <a:pt x="152" y="98"/>
                </a:moveTo>
                <a:cubicBezTo>
                  <a:pt x="152" y="61"/>
                  <a:pt x="122" y="31"/>
                  <a:pt x="85" y="31"/>
                </a:cubicBezTo>
                <a:cubicBezTo>
                  <a:pt x="48" y="31"/>
                  <a:pt x="18" y="61"/>
                  <a:pt x="18" y="98"/>
                </a:cubicBezTo>
                <a:cubicBezTo>
                  <a:pt x="18" y="135"/>
                  <a:pt x="48" y="165"/>
                  <a:pt x="85" y="165"/>
                </a:cubicBezTo>
                <a:cubicBezTo>
                  <a:pt x="122" y="165"/>
                  <a:pt x="152" y="135"/>
                  <a:pt x="152" y="98"/>
                </a:cubicBezTo>
                <a:close/>
                <a:moveTo>
                  <a:pt x="152" y="98"/>
                </a:moveTo>
                <a:cubicBezTo>
                  <a:pt x="152" y="98"/>
                  <a:pt x="152" y="98"/>
                  <a:pt x="152" y="98"/>
                </a:cubicBezTo>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
        <p:nvSpPr>
          <p:cNvPr id="55" name="Freeform 27"/>
          <p:cNvSpPr>
            <a:spLocks noEditPoints="1"/>
          </p:cNvSpPr>
          <p:nvPr/>
        </p:nvSpPr>
        <p:spPr bwMode="auto">
          <a:xfrm>
            <a:off x="2185818" y="3197755"/>
            <a:ext cx="177249" cy="177249"/>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70 h 186"/>
              <a:gd name="T12" fmla="*/ 15 w 186"/>
              <a:gd name="T13" fmla="*/ 93 h 186"/>
              <a:gd name="T14" fmla="*/ 93 w 186"/>
              <a:gd name="T15" fmla="*/ 15 h 186"/>
              <a:gd name="T16" fmla="*/ 170 w 186"/>
              <a:gd name="T17" fmla="*/ 93 h 186"/>
              <a:gd name="T18" fmla="*/ 93 w 186"/>
              <a:gd name="T19" fmla="*/ 170 h 186"/>
              <a:gd name="T20" fmla="*/ 125 w 186"/>
              <a:gd name="T21" fmla="*/ 114 h 186"/>
              <a:gd name="T22" fmla="*/ 125 w 186"/>
              <a:gd name="T23" fmla="*/ 123 h 186"/>
              <a:gd name="T24" fmla="*/ 100 w 186"/>
              <a:gd name="T25" fmla="*/ 135 h 186"/>
              <a:gd name="T26" fmla="*/ 100 w 186"/>
              <a:gd name="T27" fmla="*/ 142 h 186"/>
              <a:gd name="T28" fmla="*/ 94 w 186"/>
              <a:gd name="T29" fmla="*/ 149 h 186"/>
              <a:gd name="T30" fmla="*/ 87 w 186"/>
              <a:gd name="T31" fmla="*/ 142 h 186"/>
              <a:gd name="T32" fmla="*/ 87 w 186"/>
              <a:gd name="T33" fmla="*/ 135 h 186"/>
              <a:gd name="T34" fmla="*/ 49 w 186"/>
              <a:gd name="T35" fmla="*/ 91 h 186"/>
              <a:gd name="T36" fmla="*/ 87 w 186"/>
              <a:gd name="T37" fmla="*/ 48 h 186"/>
              <a:gd name="T38" fmla="*/ 87 w 186"/>
              <a:gd name="T39" fmla="*/ 40 h 186"/>
              <a:gd name="T40" fmla="*/ 94 w 186"/>
              <a:gd name="T41" fmla="*/ 34 h 186"/>
              <a:gd name="T42" fmla="*/ 100 w 186"/>
              <a:gd name="T43" fmla="*/ 40 h 186"/>
              <a:gd name="T44" fmla="*/ 100 w 186"/>
              <a:gd name="T45" fmla="*/ 48 h 186"/>
              <a:gd name="T46" fmla="*/ 125 w 186"/>
              <a:gd name="T47" fmla="*/ 60 h 186"/>
              <a:gd name="T48" fmla="*/ 125 w 186"/>
              <a:gd name="T49" fmla="*/ 69 h 186"/>
              <a:gd name="T50" fmla="*/ 116 w 186"/>
              <a:gd name="T51" fmla="*/ 69 h 186"/>
              <a:gd name="T52" fmla="*/ 94 w 186"/>
              <a:gd name="T53" fmla="*/ 60 h 186"/>
              <a:gd name="T54" fmla="*/ 62 w 186"/>
              <a:gd name="T55" fmla="*/ 91 h 186"/>
              <a:gd name="T56" fmla="*/ 94 w 186"/>
              <a:gd name="T57" fmla="*/ 123 h 186"/>
              <a:gd name="T58" fmla="*/ 116 w 186"/>
              <a:gd name="T59" fmla="*/ 114 h 186"/>
              <a:gd name="T60" fmla="*/ 125 w 186"/>
              <a:gd name="T61" fmla="*/ 114 h 186"/>
              <a:gd name="T62" fmla="*/ 125 w 186"/>
              <a:gd name="T63" fmla="*/ 114 h 186"/>
              <a:gd name="T64" fmla="*/ 125 w 186"/>
              <a:gd name="T65"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6" h="186">
                <a:moveTo>
                  <a:pt x="93" y="0"/>
                </a:moveTo>
                <a:cubicBezTo>
                  <a:pt x="42" y="0"/>
                  <a:pt x="0" y="42"/>
                  <a:pt x="0" y="93"/>
                </a:cubicBezTo>
                <a:cubicBezTo>
                  <a:pt x="0" y="144"/>
                  <a:pt x="42" y="186"/>
                  <a:pt x="93" y="186"/>
                </a:cubicBezTo>
                <a:cubicBezTo>
                  <a:pt x="144" y="186"/>
                  <a:pt x="186" y="144"/>
                  <a:pt x="186" y="93"/>
                </a:cubicBezTo>
                <a:cubicBezTo>
                  <a:pt x="186" y="42"/>
                  <a:pt x="144" y="0"/>
                  <a:pt x="93" y="0"/>
                </a:cubicBezTo>
                <a:close/>
                <a:moveTo>
                  <a:pt x="93" y="170"/>
                </a:moveTo>
                <a:cubicBezTo>
                  <a:pt x="50" y="170"/>
                  <a:pt x="15" y="136"/>
                  <a:pt x="15" y="93"/>
                </a:cubicBezTo>
                <a:cubicBezTo>
                  <a:pt x="15" y="50"/>
                  <a:pt x="50" y="15"/>
                  <a:pt x="93" y="15"/>
                </a:cubicBezTo>
                <a:cubicBezTo>
                  <a:pt x="136" y="15"/>
                  <a:pt x="170" y="50"/>
                  <a:pt x="170" y="93"/>
                </a:cubicBezTo>
                <a:cubicBezTo>
                  <a:pt x="170" y="136"/>
                  <a:pt x="136" y="170"/>
                  <a:pt x="93" y="170"/>
                </a:cubicBezTo>
                <a:close/>
                <a:moveTo>
                  <a:pt x="125" y="114"/>
                </a:moveTo>
                <a:cubicBezTo>
                  <a:pt x="127" y="116"/>
                  <a:pt x="127" y="120"/>
                  <a:pt x="125" y="123"/>
                </a:cubicBezTo>
                <a:cubicBezTo>
                  <a:pt x="118" y="129"/>
                  <a:pt x="109" y="133"/>
                  <a:pt x="100" y="135"/>
                </a:cubicBezTo>
                <a:cubicBezTo>
                  <a:pt x="100" y="142"/>
                  <a:pt x="100" y="142"/>
                  <a:pt x="100" y="142"/>
                </a:cubicBezTo>
                <a:cubicBezTo>
                  <a:pt x="100" y="146"/>
                  <a:pt x="97" y="149"/>
                  <a:pt x="94" y="149"/>
                </a:cubicBezTo>
                <a:cubicBezTo>
                  <a:pt x="90" y="149"/>
                  <a:pt x="87" y="146"/>
                  <a:pt x="87" y="142"/>
                </a:cubicBezTo>
                <a:cubicBezTo>
                  <a:pt x="87" y="135"/>
                  <a:pt x="87" y="135"/>
                  <a:pt x="87" y="135"/>
                </a:cubicBezTo>
                <a:cubicBezTo>
                  <a:pt x="66" y="132"/>
                  <a:pt x="49" y="113"/>
                  <a:pt x="49" y="91"/>
                </a:cubicBezTo>
                <a:cubicBezTo>
                  <a:pt x="49" y="69"/>
                  <a:pt x="66" y="51"/>
                  <a:pt x="87" y="48"/>
                </a:cubicBezTo>
                <a:cubicBezTo>
                  <a:pt x="87" y="40"/>
                  <a:pt x="87" y="40"/>
                  <a:pt x="87" y="40"/>
                </a:cubicBezTo>
                <a:cubicBezTo>
                  <a:pt x="87" y="37"/>
                  <a:pt x="90" y="34"/>
                  <a:pt x="94" y="34"/>
                </a:cubicBezTo>
                <a:cubicBezTo>
                  <a:pt x="97" y="34"/>
                  <a:pt x="100" y="37"/>
                  <a:pt x="100" y="40"/>
                </a:cubicBezTo>
                <a:cubicBezTo>
                  <a:pt x="100" y="48"/>
                  <a:pt x="100" y="48"/>
                  <a:pt x="100" y="48"/>
                </a:cubicBezTo>
                <a:cubicBezTo>
                  <a:pt x="110" y="49"/>
                  <a:pt x="118" y="53"/>
                  <a:pt x="125" y="60"/>
                </a:cubicBezTo>
                <a:cubicBezTo>
                  <a:pt x="128" y="63"/>
                  <a:pt x="128" y="67"/>
                  <a:pt x="125" y="69"/>
                </a:cubicBezTo>
                <a:cubicBezTo>
                  <a:pt x="123" y="72"/>
                  <a:pt x="118" y="72"/>
                  <a:pt x="116" y="69"/>
                </a:cubicBezTo>
                <a:cubicBezTo>
                  <a:pt x="110" y="63"/>
                  <a:pt x="102" y="60"/>
                  <a:pt x="94" y="60"/>
                </a:cubicBezTo>
                <a:cubicBezTo>
                  <a:pt x="76" y="60"/>
                  <a:pt x="62" y="74"/>
                  <a:pt x="62" y="91"/>
                </a:cubicBezTo>
                <a:cubicBezTo>
                  <a:pt x="62" y="108"/>
                  <a:pt x="76" y="123"/>
                  <a:pt x="94" y="123"/>
                </a:cubicBezTo>
                <a:cubicBezTo>
                  <a:pt x="102" y="123"/>
                  <a:pt x="110" y="119"/>
                  <a:pt x="116" y="114"/>
                </a:cubicBezTo>
                <a:cubicBezTo>
                  <a:pt x="118" y="111"/>
                  <a:pt x="122" y="111"/>
                  <a:pt x="125" y="114"/>
                </a:cubicBezTo>
                <a:close/>
                <a:moveTo>
                  <a:pt x="125" y="114"/>
                </a:moveTo>
                <a:cubicBezTo>
                  <a:pt x="125" y="114"/>
                  <a:pt x="125" y="114"/>
                  <a:pt x="125" y="114"/>
                </a:cubicBezTo>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grpSp>
        <p:nvGrpSpPr>
          <p:cNvPr id="56" name="Group 34"/>
          <p:cNvGrpSpPr>
            <a:grpSpLocks noChangeAspect="1"/>
          </p:cNvGrpSpPr>
          <p:nvPr/>
        </p:nvGrpSpPr>
        <p:grpSpPr bwMode="auto">
          <a:xfrm>
            <a:off x="2607856" y="2249629"/>
            <a:ext cx="180117" cy="146777"/>
            <a:chOff x="3604" y="1971"/>
            <a:chExt cx="470" cy="383"/>
          </a:xfrm>
          <a:solidFill>
            <a:schemeClr val="bg1"/>
          </a:solidFill>
        </p:grpSpPr>
        <p:sp>
          <p:nvSpPr>
            <p:cNvPr id="57" name="Freeform 35"/>
            <p:cNvSpPr>
              <a:spLocks noEditPoints="1"/>
            </p:cNvSpPr>
            <p:nvPr/>
          </p:nvSpPr>
          <p:spPr bwMode="auto">
            <a:xfrm>
              <a:off x="3604" y="1971"/>
              <a:ext cx="470" cy="383"/>
            </a:xfrm>
            <a:custGeom>
              <a:avLst/>
              <a:gdLst>
                <a:gd name="T0" fmla="*/ 376 w 470"/>
                <a:gd name="T1" fmla="*/ 0 h 383"/>
                <a:gd name="T2" fmla="*/ 314 w 470"/>
                <a:gd name="T3" fmla="*/ 94 h 383"/>
                <a:gd name="T4" fmla="*/ 249 w 470"/>
                <a:gd name="T5" fmla="*/ 0 h 383"/>
                <a:gd name="T6" fmla="*/ 376 w 470"/>
                <a:gd name="T7" fmla="*/ 0 h 383"/>
                <a:gd name="T8" fmla="*/ 304 w 470"/>
                <a:gd name="T9" fmla="*/ 116 h 383"/>
                <a:gd name="T10" fmla="*/ 168 w 470"/>
                <a:gd name="T11" fmla="*/ 116 h 383"/>
                <a:gd name="T12" fmla="*/ 235 w 470"/>
                <a:gd name="T13" fmla="*/ 378 h 383"/>
                <a:gd name="T14" fmla="*/ 304 w 470"/>
                <a:gd name="T15" fmla="*/ 116 h 383"/>
                <a:gd name="T16" fmla="*/ 170 w 470"/>
                <a:gd name="T17" fmla="*/ 101 h 383"/>
                <a:gd name="T18" fmla="*/ 300 w 470"/>
                <a:gd name="T19" fmla="*/ 101 h 383"/>
                <a:gd name="T20" fmla="*/ 235 w 470"/>
                <a:gd name="T21" fmla="*/ 5 h 383"/>
                <a:gd name="T22" fmla="*/ 170 w 470"/>
                <a:gd name="T23" fmla="*/ 101 h 383"/>
                <a:gd name="T24" fmla="*/ 156 w 470"/>
                <a:gd name="T25" fmla="*/ 94 h 383"/>
                <a:gd name="T26" fmla="*/ 220 w 470"/>
                <a:gd name="T27" fmla="*/ 0 h 383"/>
                <a:gd name="T28" fmla="*/ 96 w 470"/>
                <a:gd name="T29" fmla="*/ 0 h 383"/>
                <a:gd name="T30" fmla="*/ 156 w 470"/>
                <a:gd name="T31" fmla="*/ 94 h 383"/>
                <a:gd name="T32" fmla="*/ 220 w 470"/>
                <a:gd name="T33" fmla="*/ 383 h 383"/>
                <a:gd name="T34" fmla="*/ 151 w 470"/>
                <a:gd name="T35" fmla="*/ 116 h 383"/>
                <a:gd name="T36" fmla="*/ 0 w 470"/>
                <a:gd name="T37" fmla="*/ 116 h 383"/>
                <a:gd name="T38" fmla="*/ 220 w 470"/>
                <a:gd name="T39" fmla="*/ 383 h 383"/>
                <a:gd name="T40" fmla="*/ 0 w 470"/>
                <a:gd name="T41" fmla="*/ 101 h 383"/>
                <a:gd name="T42" fmla="*/ 141 w 470"/>
                <a:gd name="T43" fmla="*/ 101 h 383"/>
                <a:gd name="T44" fmla="*/ 81 w 470"/>
                <a:gd name="T45" fmla="*/ 8 h 383"/>
                <a:gd name="T46" fmla="*/ 0 w 470"/>
                <a:gd name="T47" fmla="*/ 101 h 383"/>
                <a:gd name="T48" fmla="*/ 391 w 470"/>
                <a:gd name="T49" fmla="*/ 8 h 383"/>
                <a:gd name="T50" fmla="*/ 328 w 470"/>
                <a:gd name="T51" fmla="*/ 101 h 383"/>
                <a:gd name="T52" fmla="*/ 470 w 470"/>
                <a:gd name="T53" fmla="*/ 101 h 383"/>
                <a:gd name="T54" fmla="*/ 391 w 470"/>
                <a:gd name="T55" fmla="*/ 8 h 383"/>
                <a:gd name="T56" fmla="*/ 319 w 470"/>
                <a:gd name="T57" fmla="*/ 116 h 383"/>
                <a:gd name="T58" fmla="*/ 249 w 470"/>
                <a:gd name="T59" fmla="*/ 383 h 383"/>
                <a:gd name="T60" fmla="*/ 470 w 470"/>
                <a:gd name="T61" fmla="*/ 116 h 383"/>
                <a:gd name="T62" fmla="*/ 319 w 470"/>
                <a:gd name="T63" fmla="*/ 116 h 383"/>
                <a:gd name="T64" fmla="*/ 319 w 470"/>
                <a:gd name="T65" fmla="*/ 116 h 383"/>
                <a:gd name="T66" fmla="*/ 319 w 470"/>
                <a:gd name="T67" fmla="*/ 116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0" h="383">
                  <a:moveTo>
                    <a:pt x="376" y="0"/>
                  </a:moveTo>
                  <a:lnTo>
                    <a:pt x="314" y="94"/>
                  </a:lnTo>
                  <a:lnTo>
                    <a:pt x="249" y="0"/>
                  </a:lnTo>
                  <a:lnTo>
                    <a:pt x="376" y="0"/>
                  </a:lnTo>
                  <a:close/>
                  <a:moveTo>
                    <a:pt x="304" y="116"/>
                  </a:moveTo>
                  <a:lnTo>
                    <a:pt x="168" y="116"/>
                  </a:lnTo>
                  <a:lnTo>
                    <a:pt x="235" y="378"/>
                  </a:lnTo>
                  <a:lnTo>
                    <a:pt x="304" y="116"/>
                  </a:lnTo>
                  <a:close/>
                  <a:moveTo>
                    <a:pt x="170" y="101"/>
                  </a:moveTo>
                  <a:lnTo>
                    <a:pt x="300" y="101"/>
                  </a:lnTo>
                  <a:lnTo>
                    <a:pt x="235" y="5"/>
                  </a:lnTo>
                  <a:lnTo>
                    <a:pt x="170" y="101"/>
                  </a:lnTo>
                  <a:close/>
                  <a:moveTo>
                    <a:pt x="156" y="94"/>
                  </a:moveTo>
                  <a:lnTo>
                    <a:pt x="220" y="0"/>
                  </a:lnTo>
                  <a:lnTo>
                    <a:pt x="96" y="0"/>
                  </a:lnTo>
                  <a:lnTo>
                    <a:pt x="156" y="94"/>
                  </a:lnTo>
                  <a:close/>
                  <a:moveTo>
                    <a:pt x="220" y="383"/>
                  </a:moveTo>
                  <a:lnTo>
                    <a:pt x="151" y="116"/>
                  </a:lnTo>
                  <a:lnTo>
                    <a:pt x="0" y="116"/>
                  </a:lnTo>
                  <a:lnTo>
                    <a:pt x="220" y="383"/>
                  </a:lnTo>
                  <a:close/>
                  <a:moveTo>
                    <a:pt x="0" y="101"/>
                  </a:moveTo>
                  <a:lnTo>
                    <a:pt x="141" y="101"/>
                  </a:lnTo>
                  <a:lnTo>
                    <a:pt x="81" y="8"/>
                  </a:lnTo>
                  <a:lnTo>
                    <a:pt x="0" y="101"/>
                  </a:lnTo>
                  <a:close/>
                  <a:moveTo>
                    <a:pt x="391" y="8"/>
                  </a:moveTo>
                  <a:lnTo>
                    <a:pt x="328" y="101"/>
                  </a:lnTo>
                  <a:lnTo>
                    <a:pt x="470" y="101"/>
                  </a:lnTo>
                  <a:lnTo>
                    <a:pt x="391" y="8"/>
                  </a:lnTo>
                  <a:close/>
                  <a:moveTo>
                    <a:pt x="319" y="116"/>
                  </a:moveTo>
                  <a:lnTo>
                    <a:pt x="249" y="383"/>
                  </a:lnTo>
                  <a:lnTo>
                    <a:pt x="470" y="116"/>
                  </a:lnTo>
                  <a:lnTo>
                    <a:pt x="319" y="116"/>
                  </a:lnTo>
                  <a:close/>
                  <a:moveTo>
                    <a:pt x="319" y="116"/>
                  </a:moveTo>
                  <a:lnTo>
                    <a:pt x="319"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endParaRPr>
            </a:p>
          </p:txBody>
        </p:sp>
        <p:sp>
          <p:nvSpPr>
            <p:cNvPr id="58" name="Freeform 36"/>
            <p:cNvSpPr>
              <a:spLocks noEditPoints="1"/>
            </p:cNvSpPr>
            <p:nvPr/>
          </p:nvSpPr>
          <p:spPr bwMode="auto">
            <a:xfrm>
              <a:off x="3604" y="1971"/>
              <a:ext cx="470" cy="383"/>
            </a:xfrm>
            <a:custGeom>
              <a:avLst/>
              <a:gdLst>
                <a:gd name="T0" fmla="*/ 376 w 470"/>
                <a:gd name="T1" fmla="*/ 0 h 383"/>
                <a:gd name="T2" fmla="*/ 314 w 470"/>
                <a:gd name="T3" fmla="*/ 94 h 383"/>
                <a:gd name="T4" fmla="*/ 249 w 470"/>
                <a:gd name="T5" fmla="*/ 0 h 383"/>
                <a:gd name="T6" fmla="*/ 376 w 470"/>
                <a:gd name="T7" fmla="*/ 0 h 383"/>
                <a:gd name="T8" fmla="*/ 304 w 470"/>
                <a:gd name="T9" fmla="*/ 116 h 383"/>
                <a:gd name="T10" fmla="*/ 168 w 470"/>
                <a:gd name="T11" fmla="*/ 116 h 383"/>
                <a:gd name="T12" fmla="*/ 235 w 470"/>
                <a:gd name="T13" fmla="*/ 378 h 383"/>
                <a:gd name="T14" fmla="*/ 304 w 470"/>
                <a:gd name="T15" fmla="*/ 116 h 383"/>
                <a:gd name="T16" fmla="*/ 170 w 470"/>
                <a:gd name="T17" fmla="*/ 101 h 383"/>
                <a:gd name="T18" fmla="*/ 300 w 470"/>
                <a:gd name="T19" fmla="*/ 101 h 383"/>
                <a:gd name="T20" fmla="*/ 235 w 470"/>
                <a:gd name="T21" fmla="*/ 5 h 383"/>
                <a:gd name="T22" fmla="*/ 170 w 470"/>
                <a:gd name="T23" fmla="*/ 101 h 383"/>
                <a:gd name="T24" fmla="*/ 156 w 470"/>
                <a:gd name="T25" fmla="*/ 94 h 383"/>
                <a:gd name="T26" fmla="*/ 220 w 470"/>
                <a:gd name="T27" fmla="*/ 0 h 383"/>
                <a:gd name="T28" fmla="*/ 96 w 470"/>
                <a:gd name="T29" fmla="*/ 0 h 383"/>
                <a:gd name="T30" fmla="*/ 156 w 470"/>
                <a:gd name="T31" fmla="*/ 94 h 383"/>
                <a:gd name="T32" fmla="*/ 220 w 470"/>
                <a:gd name="T33" fmla="*/ 383 h 383"/>
                <a:gd name="T34" fmla="*/ 151 w 470"/>
                <a:gd name="T35" fmla="*/ 116 h 383"/>
                <a:gd name="T36" fmla="*/ 0 w 470"/>
                <a:gd name="T37" fmla="*/ 116 h 383"/>
                <a:gd name="T38" fmla="*/ 220 w 470"/>
                <a:gd name="T39" fmla="*/ 383 h 383"/>
                <a:gd name="T40" fmla="*/ 0 w 470"/>
                <a:gd name="T41" fmla="*/ 101 h 383"/>
                <a:gd name="T42" fmla="*/ 141 w 470"/>
                <a:gd name="T43" fmla="*/ 101 h 383"/>
                <a:gd name="T44" fmla="*/ 81 w 470"/>
                <a:gd name="T45" fmla="*/ 8 h 383"/>
                <a:gd name="T46" fmla="*/ 0 w 470"/>
                <a:gd name="T47" fmla="*/ 101 h 383"/>
                <a:gd name="T48" fmla="*/ 391 w 470"/>
                <a:gd name="T49" fmla="*/ 8 h 383"/>
                <a:gd name="T50" fmla="*/ 328 w 470"/>
                <a:gd name="T51" fmla="*/ 101 h 383"/>
                <a:gd name="T52" fmla="*/ 470 w 470"/>
                <a:gd name="T53" fmla="*/ 101 h 383"/>
                <a:gd name="T54" fmla="*/ 391 w 470"/>
                <a:gd name="T55" fmla="*/ 8 h 383"/>
                <a:gd name="T56" fmla="*/ 319 w 470"/>
                <a:gd name="T57" fmla="*/ 116 h 383"/>
                <a:gd name="T58" fmla="*/ 249 w 470"/>
                <a:gd name="T59" fmla="*/ 383 h 383"/>
                <a:gd name="T60" fmla="*/ 470 w 470"/>
                <a:gd name="T61" fmla="*/ 116 h 383"/>
                <a:gd name="T62" fmla="*/ 319 w 470"/>
                <a:gd name="T63" fmla="*/ 116 h 383"/>
                <a:gd name="T64" fmla="*/ 319 w 470"/>
                <a:gd name="T65" fmla="*/ 116 h 383"/>
                <a:gd name="T66" fmla="*/ 319 w 470"/>
                <a:gd name="T67" fmla="*/ 116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0" h="383">
                  <a:moveTo>
                    <a:pt x="376" y="0"/>
                  </a:moveTo>
                  <a:lnTo>
                    <a:pt x="314" y="94"/>
                  </a:lnTo>
                  <a:lnTo>
                    <a:pt x="249" y="0"/>
                  </a:lnTo>
                  <a:lnTo>
                    <a:pt x="376" y="0"/>
                  </a:lnTo>
                  <a:moveTo>
                    <a:pt x="304" y="116"/>
                  </a:moveTo>
                  <a:lnTo>
                    <a:pt x="168" y="116"/>
                  </a:lnTo>
                  <a:lnTo>
                    <a:pt x="235" y="378"/>
                  </a:lnTo>
                  <a:lnTo>
                    <a:pt x="304" y="116"/>
                  </a:lnTo>
                  <a:moveTo>
                    <a:pt x="170" y="101"/>
                  </a:moveTo>
                  <a:lnTo>
                    <a:pt x="300" y="101"/>
                  </a:lnTo>
                  <a:lnTo>
                    <a:pt x="235" y="5"/>
                  </a:lnTo>
                  <a:lnTo>
                    <a:pt x="170" y="101"/>
                  </a:lnTo>
                  <a:moveTo>
                    <a:pt x="156" y="94"/>
                  </a:moveTo>
                  <a:lnTo>
                    <a:pt x="220" y="0"/>
                  </a:lnTo>
                  <a:lnTo>
                    <a:pt x="96" y="0"/>
                  </a:lnTo>
                  <a:lnTo>
                    <a:pt x="156" y="94"/>
                  </a:lnTo>
                  <a:moveTo>
                    <a:pt x="220" y="383"/>
                  </a:moveTo>
                  <a:lnTo>
                    <a:pt x="151" y="116"/>
                  </a:lnTo>
                  <a:lnTo>
                    <a:pt x="0" y="116"/>
                  </a:lnTo>
                  <a:lnTo>
                    <a:pt x="220" y="383"/>
                  </a:lnTo>
                  <a:moveTo>
                    <a:pt x="0" y="101"/>
                  </a:moveTo>
                  <a:lnTo>
                    <a:pt x="141" y="101"/>
                  </a:lnTo>
                  <a:lnTo>
                    <a:pt x="81" y="8"/>
                  </a:lnTo>
                  <a:lnTo>
                    <a:pt x="0" y="101"/>
                  </a:lnTo>
                  <a:moveTo>
                    <a:pt x="391" y="8"/>
                  </a:moveTo>
                  <a:lnTo>
                    <a:pt x="328" y="101"/>
                  </a:lnTo>
                  <a:lnTo>
                    <a:pt x="470" y="101"/>
                  </a:lnTo>
                  <a:lnTo>
                    <a:pt x="391" y="8"/>
                  </a:lnTo>
                  <a:moveTo>
                    <a:pt x="319" y="116"/>
                  </a:moveTo>
                  <a:lnTo>
                    <a:pt x="249" y="383"/>
                  </a:lnTo>
                  <a:lnTo>
                    <a:pt x="470" y="116"/>
                  </a:lnTo>
                  <a:lnTo>
                    <a:pt x="319" y="116"/>
                  </a:lnTo>
                  <a:moveTo>
                    <a:pt x="319" y="116"/>
                  </a:moveTo>
                  <a:lnTo>
                    <a:pt x="319" y="116"/>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bg1"/>
                </a:solidFill>
              </a:endParaRPr>
            </a:p>
          </p:txBody>
        </p:sp>
      </p:grpSp>
      <p:sp>
        <p:nvSpPr>
          <p:cNvPr id="59" name="Freeform 40"/>
          <p:cNvSpPr>
            <a:spLocks noEditPoints="1"/>
          </p:cNvSpPr>
          <p:nvPr/>
        </p:nvSpPr>
        <p:spPr bwMode="auto">
          <a:xfrm flipH="1">
            <a:off x="3445306" y="2408891"/>
            <a:ext cx="61800" cy="215109"/>
          </a:xfrm>
          <a:custGeom>
            <a:avLst/>
            <a:gdLst>
              <a:gd name="T0" fmla="*/ 64 w 64"/>
              <a:gd name="T1" fmla="*/ 13 h 227"/>
              <a:gd name="T2" fmla="*/ 51 w 64"/>
              <a:gd name="T3" fmla="*/ 40 h 227"/>
              <a:gd name="T4" fmla="*/ 32 w 64"/>
              <a:gd name="T5" fmla="*/ 45 h 227"/>
              <a:gd name="T6" fmla="*/ 13 w 64"/>
              <a:gd name="T7" fmla="*/ 40 h 227"/>
              <a:gd name="T8" fmla="*/ 0 w 64"/>
              <a:gd name="T9" fmla="*/ 13 h 227"/>
              <a:gd name="T10" fmla="*/ 32 w 64"/>
              <a:gd name="T11" fmla="*/ 0 h 227"/>
              <a:gd name="T12" fmla="*/ 64 w 64"/>
              <a:gd name="T13" fmla="*/ 13 h 227"/>
              <a:gd name="T14" fmla="*/ 16 w 64"/>
              <a:gd name="T15" fmla="*/ 53 h 227"/>
              <a:gd name="T16" fmla="*/ 5 w 64"/>
              <a:gd name="T17" fmla="*/ 180 h 227"/>
              <a:gd name="T18" fmla="*/ 13 w 64"/>
              <a:gd name="T19" fmla="*/ 207 h 227"/>
              <a:gd name="T20" fmla="*/ 32 w 64"/>
              <a:gd name="T21" fmla="*/ 227 h 227"/>
              <a:gd name="T22" fmla="*/ 51 w 64"/>
              <a:gd name="T23" fmla="*/ 207 h 227"/>
              <a:gd name="T24" fmla="*/ 61 w 64"/>
              <a:gd name="T25" fmla="*/ 179 h 227"/>
              <a:gd name="T26" fmla="*/ 48 w 64"/>
              <a:gd name="T27" fmla="*/ 52 h 227"/>
              <a:gd name="T28" fmla="*/ 45 w 64"/>
              <a:gd name="T29" fmla="*/ 50 h 227"/>
              <a:gd name="T30" fmla="*/ 19 w 64"/>
              <a:gd name="T31" fmla="*/ 50 h 227"/>
              <a:gd name="T32" fmla="*/ 16 w 64"/>
              <a:gd name="T33" fmla="*/ 53 h 227"/>
              <a:gd name="T34" fmla="*/ 16 w 64"/>
              <a:gd name="T35" fmla="*/ 53 h 227"/>
              <a:gd name="T36" fmla="*/ 16 w 64"/>
              <a:gd name="T37" fmla="*/ 5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227">
                <a:moveTo>
                  <a:pt x="64" y="13"/>
                </a:moveTo>
                <a:cubicBezTo>
                  <a:pt x="64" y="22"/>
                  <a:pt x="56" y="35"/>
                  <a:pt x="51" y="40"/>
                </a:cubicBezTo>
                <a:cubicBezTo>
                  <a:pt x="46" y="45"/>
                  <a:pt x="38" y="45"/>
                  <a:pt x="32" y="45"/>
                </a:cubicBezTo>
                <a:cubicBezTo>
                  <a:pt x="26" y="45"/>
                  <a:pt x="18" y="45"/>
                  <a:pt x="13" y="40"/>
                </a:cubicBezTo>
                <a:cubicBezTo>
                  <a:pt x="8" y="35"/>
                  <a:pt x="0" y="22"/>
                  <a:pt x="0" y="13"/>
                </a:cubicBezTo>
                <a:cubicBezTo>
                  <a:pt x="0" y="2"/>
                  <a:pt x="20" y="0"/>
                  <a:pt x="32" y="0"/>
                </a:cubicBezTo>
                <a:cubicBezTo>
                  <a:pt x="44" y="0"/>
                  <a:pt x="64" y="2"/>
                  <a:pt x="64" y="13"/>
                </a:cubicBezTo>
                <a:close/>
                <a:moveTo>
                  <a:pt x="16" y="53"/>
                </a:moveTo>
                <a:cubicBezTo>
                  <a:pt x="5" y="180"/>
                  <a:pt x="5" y="180"/>
                  <a:pt x="5" y="180"/>
                </a:cubicBezTo>
                <a:cubicBezTo>
                  <a:pt x="4" y="190"/>
                  <a:pt x="7" y="199"/>
                  <a:pt x="13" y="207"/>
                </a:cubicBezTo>
                <a:cubicBezTo>
                  <a:pt x="32" y="227"/>
                  <a:pt x="32" y="227"/>
                  <a:pt x="32" y="227"/>
                </a:cubicBezTo>
                <a:cubicBezTo>
                  <a:pt x="51" y="207"/>
                  <a:pt x="51" y="207"/>
                  <a:pt x="51" y="207"/>
                </a:cubicBezTo>
                <a:cubicBezTo>
                  <a:pt x="58" y="199"/>
                  <a:pt x="62" y="189"/>
                  <a:pt x="61" y="179"/>
                </a:cubicBezTo>
                <a:cubicBezTo>
                  <a:pt x="48" y="52"/>
                  <a:pt x="48" y="52"/>
                  <a:pt x="48" y="52"/>
                </a:cubicBezTo>
                <a:cubicBezTo>
                  <a:pt x="48" y="51"/>
                  <a:pt x="47" y="50"/>
                  <a:pt x="45" y="50"/>
                </a:cubicBezTo>
                <a:cubicBezTo>
                  <a:pt x="19" y="50"/>
                  <a:pt x="19" y="50"/>
                  <a:pt x="19" y="50"/>
                </a:cubicBezTo>
                <a:cubicBezTo>
                  <a:pt x="17" y="50"/>
                  <a:pt x="16" y="51"/>
                  <a:pt x="16" y="53"/>
                </a:cubicBezTo>
                <a:close/>
                <a:moveTo>
                  <a:pt x="16" y="53"/>
                </a:moveTo>
                <a:cubicBezTo>
                  <a:pt x="16" y="53"/>
                  <a:pt x="16" y="53"/>
                  <a:pt x="16" y="53"/>
                </a:cubicBezTo>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
        <p:nvSpPr>
          <p:cNvPr id="60" name="Freeform 44"/>
          <p:cNvSpPr>
            <a:spLocks noEditPoints="1"/>
          </p:cNvSpPr>
          <p:nvPr/>
        </p:nvSpPr>
        <p:spPr bwMode="auto">
          <a:xfrm>
            <a:off x="3658748" y="2727005"/>
            <a:ext cx="176183" cy="176183"/>
          </a:xfrm>
          <a:custGeom>
            <a:avLst/>
            <a:gdLst>
              <a:gd name="T0" fmla="*/ 83 w 205"/>
              <a:gd name="T1" fmla="*/ 122 h 205"/>
              <a:gd name="T2" fmla="*/ 129 w 205"/>
              <a:gd name="T3" fmla="*/ 148 h 205"/>
              <a:gd name="T4" fmla="*/ 172 w 205"/>
              <a:gd name="T5" fmla="*/ 147 h 205"/>
              <a:gd name="T6" fmla="*/ 167 w 205"/>
              <a:gd name="T7" fmla="*/ 192 h 205"/>
              <a:gd name="T8" fmla="*/ 60 w 205"/>
              <a:gd name="T9" fmla="*/ 146 h 205"/>
              <a:gd name="T10" fmla="*/ 13 w 205"/>
              <a:gd name="T11" fmla="*/ 39 h 205"/>
              <a:gd name="T12" fmla="*/ 58 w 205"/>
              <a:gd name="T13" fmla="*/ 33 h 205"/>
              <a:gd name="T14" fmla="*/ 57 w 205"/>
              <a:gd name="T15" fmla="*/ 77 h 205"/>
              <a:gd name="T16" fmla="*/ 83 w 205"/>
              <a:gd name="T17" fmla="*/ 122 h 205"/>
              <a:gd name="T18" fmla="*/ 108 w 205"/>
              <a:gd name="T19" fmla="*/ 40 h 205"/>
              <a:gd name="T20" fmla="*/ 99 w 205"/>
              <a:gd name="T21" fmla="*/ 42 h 205"/>
              <a:gd name="T22" fmla="*/ 99 w 205"/>
              <a:gd name="T23" fmla="*/ 57 h 205"/>
              <a:gd name="T24" fmla="*/ 105 w 205"/>
              <a:gd name="T25" fmla="*/ 60 h 205"/>
              <a:gd name="T26" fmla="*/ 132 w 205"/>
              <a:gd name="T27" fmla="*/ 73 h 205"/>
              <a:gd name="T28" fmla="*/ 146 w 205"/>
              <a:gd name="T29" fmla="*/ 100 h 205"/>
              <a:gd name="T30" fmla="*/ 148 w 205"/>
              <a:gd name="T31" fmla="*/ 106 h 205"/>
              <a:gd name="T32" fmla="*/ 163 w 205"/>
              <a:gd name="T33" fmla="*/ 106 h 205"/>
              <a:gd name="T34" fmla="*/ 166 w 205"/>
              <a:gd name="T35" fmla="*/ 97 h 205"/>
              <a:gd name="T36" fmla="*/ 146 w 205"/>
              <a:gd name="T37" fmla="*/ 59 h 205"/>
              <a:gd name="T38" fmla="*/ 108 w 205"/>
              <a:gd name="T39" fmla="*/ 40 h 205"/>
              <a:gd name="T40" fmla="*/ 158 w 205"/>
              <a:gd name="T41" fmla="*/ 47 h 205"/>
              <a:gd name="T42" fmla="*/ 183 w 205"/>
              <a:gd name="T43" fmla="*/ 106 h 205"/>
              <a:gd name="T44" fmla="*/ 185 w 205"/>
              <a:gd name="T45" fmla="*/ 115 h 205"/>
              <a:gd name="T46" fmla="*/ 200 w 205"/>
              <a:gd name="T47" fmla="*/ 115 h 205"/>
              <a:gd name="T48" fmla="*/ 203 w 205"/>
              <a:gd name="T49" fmla="*/ 109 h 205"/>
              <a:gd name="T50" fmla="*/ 172 w 205"/>
              <a:gd name="T51" fmla="*/ 33 h 205"/>
              <a:gd name="T52" fmla="*/ 97 w 205"/>
              <a:gd name="T53" fmla="*/ 3 h 205"/>
              <a:gd name="T54" fmla="*/ 90 w 205"/>
              <a:gd name="T55" fmla="*/ 6 h 205"/>
              <a:gd name="T56" fmla="*/ 90 w 205"/>
              <a:gd name="T57" fmla="*/ 20 h 205"/>
              <a:gd name="T58" fmla="*/ 99 w 205"/>
              <a:gd name="T59" fmla="*/ 23 h 205"/>
              <a:gd name="T60" fmla="*/ 158 w 205"/>
              <a:gd name="T61" fmla="*/ 47 h 205"/>
              <a:gd name="T62" fmla="*/ 158 w 205"/>
              <a:gd name="T63" fmla="*/ 47 h 205"/>
              <a:gd name="T64" fmla="*/ 158 w 205"/>
              <a:gd name="T65" fmla="*/ 4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5" h="205">
                <a:moveTo>
                  <a:pt x="83" y="122"/>
                </a:moveTo>
                <a:cubicBezTo>
                  <a:pt x="100" y="140"/>
                  <a:pt x="121" y="156"/>
                  <a:pt x="129" y="148"/>
                </a:cubicBezTo>
                <a:cubicBezTo>
                  <a:pt x="140" y="137"/>
                  <a:pt x="147" y="127"/>
                  <a:pt x="172" y="147"/>
                </a:cubicBezTo>
                <a:cubicBezTo>
                  <a:pt x="198" y="167"/>
                  <a:pt x="178" y="181"/>
                  <a:pt x="167" y="192"/>
                </a:cubicBezTo>
                <a:cubicBezTo>
                  <a:pt x="155" y="205"/>
                  <a:pt x="107" y="193"/>
                  <a:pt x="60" y="146"/>
                </a:cubicBezTo>
                <a:cubicBezTo>
                  <a:pt x="12" y="99"/>
                  <a:pt x="0" y="51"/>
                  <a:pt x="13" y="39"/>
                </a:cubicBezTo>
                <a:cubicBezTo>
                  <a:pt x="24" y="27"/>
                  <a:pt x="37" y="8"/>
                  <a:pt x="58" y="33"/>
                </a:cubicBezTo>
                <a:cubicBezTo>
                  <a:pt x="78" y="58"/>
                  <a:pt x="68" y="65"/>
                  <a:pt x="57" y="77"/>
                </a:cubicBezTo>
                <a:cubicBezTo>
                  <a:pt x="49" y="85"/>
                  <a:pt x="65" y="105"/>
                  <a:pt x="83" y="122"/>
                </a:cubicBezTo>
                <a:close/>
                <a:moveTo>
                  <a:pt x="108" y="40"/>
                </a:moveTo>
                <a:cubicBezTo>
                  <a:pt x="108" y="40"/>
                  <a:pt x="103" y="39"/>
                  <a:pt x="99" y="42"/>
                </a:cubicBezTo>
                <a:cubicBezTo>
                  <a:pt x="96" y="46"/>
                  <a:pt x="95" y="53"/>
                  <a:pt x="99" y="57"/>
                </a:cubicBezTo>
                <a:cubicBezTo>
                  <a:pt x="102" y="59"/>
                  <a:pt x="105" y="60"/>
                  <a:pt x="105" y="60"/>
                </a:cubicBezTo>
                <a:cubicBezTo>
                  <a:pt x="112" y="61"/>
                  <a:pt x="121" y="63"/>
                  <a:pt x="132" y="73"/>
                </a:cubicBezTo>
                <a:cubicBezTo>
                  <a:pt x="142" y="84"/>
                  <a:pt x="144" y="94"/>
                  <a:pt x="146" y="100"/>
                </a:cubicBezTo>
                <a:cubicBezTo>
                  <a:pt x="146" y="100"/>
                  <a:pt x="146" y="104"/>
                  <a:pt x="148" y="106"/>
                </a:cubicBezTo>
                <a:cubicBezTo>
                  <a:pt x="152" y="110"/>
                  <a:pt x="159" y="110"/>
                  <a:pt x="163" y="106"/>
                </a:cubicBezTo>
                <a:cubicBezTo>
                  <a:pt x="167" y="102"/>
                  <a:pt x="166" y="97"/>
                  <a:pt x="166" y="97"/>
                </a:cubicBezTo>
                <a:cubicBezTo>
                  <a:pt x="164" y="84"/>
                  <a:pt x="157" y="70"/>
                  <a:pt x="146" y="59"/>
                </a:cubicBezTo>
                <a:cubicBezTo>
                  <a:pt x="135" y="48"/>
                  <a:pt x="121" y="42"/>
                  <a:pt x="108" y="40"/>
                </a:cubicBezTo>
                <a:close/>
                <a:moveTo>
                  <a:pt x="158" y="47"/>
                </a:moveTo>
                <a:cubicBezTo>
                  <a:pt x="177" y="67"/>
                  <a:pt x="185" y="88"/>
                  <a:pt x="183" y="106"/>
                </a:cubicBezTo>
                <a:cubicBezTo>
                  <a:pt x="183" y="106"/>
                  <a:pt x="182" y="112"/>
                  <a:pt x="185" y="115"/>
                </a:cubicBezTo>
                <a:cubicBezTo>
                  <a:pt x="189" y="119"/>
                  <a:pt x="196" y="119"/>
                  <a:pt x="200" y="115"/>
                </a:cubicBezTo>
                <a:cubicBezTo>
                  <a:pt x="202" y="113"/>
                  <a:pt x="203" y="109"/>
                  <a:pt x="203" y="109"/>
                </a:cubicBezTo>
                <a:cubicBezTo>
                  <a:pt x="205" y="93"/>
                  <a:pt x="202" y="63"/>
                  <a:pt x="172" y="33"/>
                </a:cubicBezTo>
                <a:cubicBezTo>
                  <a:pt x="142" y="3"/>
                  <a:pt x="112" y="0"/>
                  <a:pt x="97" y="3"/>
                </a:cubicBezTo>
                <a:cubicBezTo>
                  <a:pt x="97" y="3"/>
                  <a:pt x="93" y="3"/>
                  <a:pt x="90" y="6"/>
                </a:cubicBezTo>
                <a:cubicBezTo>
                  <a:pt x="86" y="9"/>
                  <a:pt x="86" y="16"/>
                  <a:pt x="90" y="20"/>
                </a:cubicBezTo>
                <a:cubicBezTo>
                  <a:pt x="94" y="24"/>
                  <a:pt x="99" y="23"/>
                  <a:pt x="99" y="23"/>
                </a:cubicBezTo>
                <a:cubicBezTo>
                  <a:pt x="117" y="20"/>
                  <a:pt x="139" y="28"/>
                  <a:pt x="158" y="47"/>
                </a:cubicBezTo>
                <a:close/>
                <a:moveTo>
                  <a:pt x="158" y="47"/>
                </a:moveTo>
                <a:cubicBezTo>
                  <a:pt x="158" y="47"/>
                  <a:pt x="158" y="47"/>
                  <a:pt x="158" y="47"/>
                </a:cubicBezTo>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pic>
        <p:nvPicPr>
          <p:cNvPr id="39" name="Picture 38"/>
          <p:cNvPicPr>
            <a:picLocks noChangeAspect="1"/>
          </p:cNvPicPr>
          <p:nvPr/>
        </p:nvPicPr>
        <p:blipFill rotWithShape="1">
          <a:blip r:embed="rId3" cstate="screen"/>
          <a:srcRect/>
          <a:stretch>
            <a:fillRect/>
          </a:stretch>
        </p:blipFill>
        <p:spPr>
          <a:xfrm>
            <a:off x="1444284" y="4226382"/>
            <a:ext cx="3191505" cy="1964003"/>
          </a:xfrm>
          <a:prstGeom prst="rect">
            <a:avLst/>
          </a:prstGeom>
        </p:spPr>
      </p:pic>
      <p:pic>
        <p:nvPicPr>
          <p:cNvPr id="67" name="Picture Placeholder 66"/>
          <p:cNvPicPr>
            <a:picLocks noGrp="1" noChangeAspect="1"/>
          </p:cNvPicPr>
          <p:nvPr>
            <p:ph type="pic" sz="quarter" idx="13"/>
          </p:nvPr>
        </p:nvPicPr>
        <p:blipFill>
          <a:blip r:embed="rId4" cstate="screen">
            <a:extLst>
              <a:ext uri="{BEBA8EAE-BF5A-486C-A8C5-ECC9F3942E4B}">
                <a14:imgProps xmlns:a14="http://schemas.microsoft.com/office/drawing/2010/main">
                  <a14:imgLayer r:embed="rId5">
                    <a14:imgEffect>
                      <a14:saturation sat="0"/>
                    </a14:imgEffect>
                  </a14:imgLayer>
                </a14:imgProps>
              </a:ext>
            </a:extLst>
          </a:blip>
          <a:srcRect/>
          <a:stretch>
            <a:fillRect/>
          </a:stretch>
        </p:blipFill>
        <p:spPr>
          <a:xfrm>
            <a:off x="1903108" y="4460281"/>
            <a:ext cx="2228209" cy="1400175"/>
          </a:xfrm>
        </p:spPr>
      </p:pic>
      <p:grpSp>
        <p:nvGrpSpPr>
          <p:cNvPr id="83" name="组合 82"/>
          <p:cNvGrpSpPr/>
          <p:nvPr/>
        </p:nvGrpSpPr>
        <p:grpSpPr>
          <a:xfrm>
            <a:off x="6231481" y="1498071"/>
            <a:ext cx="4550813" cy="1415493"/>
            <a:chOff x="1598003" y="1355443"/>
            <a:chExt cx="4550813" cy="1415493"/>
          </a:xfrm>
        </p:grpSpPr>
        <p:sp>
          <p:nvSpPr>
            <p:cNvPr id="84" name="矩形 83"/>
            <p:cNvSpPr/>
            <p:nvPr/>
          </p:nvSpPr>
          <p:spPr>
            <a:xfrm>
              <a:off x="1598003" y="1736807"/>
              <a:ext cx="4550813"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第一个天天基金的活动项目，该项目主要是为华安基金公司举办的竞猜今日华安基金涨跌情况的活动。通过参与竞猜结果获得对应的财富币。该项目使用</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Vue+</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组件化的开发方式</a:t>
              </a:r>
              <a:endPar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5" name="TextBox 13"/>
            <p:cNvSpPr txBox="1"/>
            <p:nvPr/>
          </p:nvSpPr>
          <p:spPr>
            <a:xfrm>
              <a:off x="1598003" y="1355443"/>
              <a:ext cx="2071315"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项目介绍</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6" name="组合 85"/>
          <p:cNvGrpSpPr/>
          <p:nvPr/>
        </p:nvGrpSpPr>
        <p:grpSpPr>
          <a:xfrm>
            <a:off x="6231481" y="4864903"/>
            <a:ext cx="4550813" cy="898429"/>
            <a:chOff x="1608240" y="4722275"/>
            <a:chExt cx="4550813" cy="898429"/>
          </a:xfrm>
        </p:grpSpPr>
        <p:sp>
          <p:nvSpPr>
            <p:cNvPr id="87" name="矩形 86"/>
            <p:cNvSpPr/>
            <p:nvPr/>
          </p:nvSpPr>
          <p:spPr>
            <a:xfrm>
              <a:off x="1608240" y="5103639"/>
              <a:ext cx="4550813" cy="517065"/>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在该项目中了解了天天基金的开发流程，知道和天天基金</a:t>
              </a:r>
              <a:r>
                <a:rPr lang="en-US" altLang="zh-CN"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app</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如何进行交互。及大数据统计等</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8" name="TextBox 13"/>
            <p:cNvSpPr txBox="1"/>
            <p:nvPr/>
          </p:nvSpPr>
          <p:spPr>
            <a:xfrm>
              <a:off x="1608240" y="4722275"/>
              <a:ext cx="2071315"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项目收获</a:t>
              </a:r>
              <a:endPar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9" name="组合 88"/>
          <p:cNvGrpSpPr/>
          <p:nvPr/>
        </p:nvGrpSpPr>
        <p:grpSpPr>
          <a:xfrm>
            <a:off x="-16256" y="406400"/>
            <a:ext cx="3588680" cy="741496"/>
            <a:chOff x="-16256" y="243840"/>
            <a:chExt cx="3588680" cy="741496"/>
          </a:xfrm>
        </p:grpSpPr>
        <p:sp>
          <p:nvSpPr>
            <p:cNvPr id="90" name="矩形 42"/>
            <p:cNvSpPr/>
            <p:nvPr/>
          </p:nvSpPr>
          <p:spPr>
            <a:xfrm>
              <a:off x="0" y="387928"/>
              <a:ext cx="3572424"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91" name="组合 90"/>
            <p:cNvGrpSpPr/>
            <p:nvPr/>
          </p:nvGrpSpPr>
          <p:grpSpPr>
            <a:xfrm>
              <a:off x="-16256" y="243840"/>
              <a:ext cx="3236976" cy="597408"/>
              <a:chOff x="-16256" y="243840"/>
              <a:chExt cx="3236976" cy="597408"/>
            </a:xfrm>
          </p:grpSpPr>
          <p:sp>
            <p:nvSpPr>
              <p:cNvPr id="92" name="矩形 42"/>
              <p:cNvSpPr/>
              <p:nvPr/>
            </p:nvSpPr>
            <p:spPr>
              <a:xfrm>
                <a:off x="0" y="243840"/>
                <a:ext cx="3220720" cy="597408"/>
              </a:xfrm>
              <a:custGeom>
                <a:avLst/>
                <a:gdLst>
                  <a:gd name="connsiteX0" fmla="*/ 0 w 3118104"/>
                  <a:gd name="connsiteY0" fmla="*/ 0 h 539496"/>
                  <a:gd name="connsiteX1" fmla="*/ 3118104 w 3118104"/>
                  <a:gd name="connsiteY1" fmla="*/ 0 h 539496"/>
                  <a:gd name="connsiteX2" fmla="*/ 3118104 w 3118104"/>
                  <a:gd name="connsiteY2" fmla="*/ 539496 h 539496"/>
                  <a:gd name="connsiteX3" fmla="*/ 0 w 3118104"/>
                  <a:gd name="connsiteY3" fmla="*/ 539496 h 539496"/>
                  <a:gd name="connsiteX4" fmla="*/ 0 w 3118104"/>
                  <a:gd name="connsiteY4" fmla="*/ 0 h 539496"/>
                  <a:gd name="connsiteX0-1" fmla="*/ 0 w 3118104"/>
                  <a:gd name="connsiteY0-2" fmla="*/ 0 h 539496"/>
                  <a:gd name="connsiteX1-3" fmla="*/ 2871216 w 3118104"/>
                  <a:gd name="connsiteY1-4" fmla="*/ 0 h 539496"/>
                  <a:gd name="connsiteX2-5" fmla="*/ 3118104 w 3118104"/>
                  <a:gd name="connsiteY2-6" fmla="*/ 539496 h 539496"/>
                  <a:gd name="connsiteX3-7" fmla="*/ 0 w 3118104"/>
                  <a:gd name="connsiteY3-8" fmla="*/ 539496 h 539496"/>
                  <a:gd name="connsiteX4-9" fmla="*/ 0 w 3118104"/>
                  <a:gd name="connsiteY4-10" fmla="*/ 0 h 539496"/>
                  <a:gd name="connsiteX0-11" fmla="*/ 0 w 3118104"/>
                  <a:gd name="connsiteY0-12" fmla="*/ 9144 h 548640"/>
                  <a:gd name="connsiteX1-13" fmla="*/ 2679192 w 3118104"/>
                  <a:gd name="connsiteY1-14" fmla="*/ 0 h 548640"/>
                  <a:gd name="connsiteX2-15" fmla="*/ 3118104 w 3118104"/>
                  <a:gd name="connsiteY2-16" fmla="*/ 548640 h 548640"/>
                  <a:gd name="connsiteX3-17" fmla="*/ 0 w 3118104"/>
                  <a:gd name="connsiteY3-18" fmla="*/ 548640 h 548640"/>
                  <a:gd name="connsiteX4-19" fmla="*/ 0 w 3118104"/>
                  <a:gd name="connsiteY4-20" fmla="*/ 9144 h 5486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118104" h="548640">
                    <a:moveTo>
                      <a:pt x="0" y="9144"/>
                    </a:moveTo>
                    <a:lnTo>
                      <a:pt x="2679192" y="0"/>
                    </a:lnTo>
                    <a:lnTo>
                      <a:pt x="3118104" y="548640"/>
                    </a:lnTo>
                    <a:lnTo>
                      <a:pt x="0" y="548640"/>
                    </a:lnTo>
                    <a:lnTo>
                      <a:pt x="0" y="9144"/>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3" name="文本框 92"/>
              <p:cNvSpPr txBox="1"/>
              <p:nvPr/>
            </p:nvSpPr>
            <p:spPr>
              <a:xfrm>
                <a:off x="-16256" y="311712"/>
                <a:ext cx="2928112" cy="461665"/>
              </a:xfrm>
              <a:prstGeom prst="rect">
                <a:avLst/>
              </a:prstGeom>
              <a:noFill/>
            </p:spPr>
            <p:txBody>
              <a:bodyPr wrap="square" rtlCol="0">
                <a:spAutoFit/>
              </a:bodyPr>
              <a:lstStyle/>
              <a:p>
                <a:pPr lvl="0" algn="ctr">
                  <a:defRPr/>
                </a:pPr>
                <a:r>
                  <a:rPr lang="zh-CN" altLang="en-US" sz="2400" b="1" dirty="0" smtClean="0">
                    <a:solidFill>
                      <a:prstClr val="white"/>
                    </a:solidFill>
                    <a:latin typeface="微软雅黑" panose="020B0503020204020204" pitchFamily="34" charset="-122"/>
                    <a:ea typeface="微软雅黑" panose="020B0503020204020204" pitchFamily="34" charset="-122"/>
                  </a:rPr>
                  <a:t>华安猜涨跌活动</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780229379"/>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980"/>
</p:tagLst>
</file>

<file path=ppt/theme/theme1.xml><?xml version="1.0" encoding="utf-8"?>
<a:theme xmlns:a="http://schemas.openxmlformats.org/drawingml/2006/main" name="Office 主题​​">
  <a:themeElements>
    <a:clrScheme name="自定义 74">
      <a:dk1>
        <a:sysClr val="windowText" lastClr="000000"/>
      </a:dk1>
      <a:lt1>
        <a:sysClr val="window" lastClr="FFFFFF"/>
      </a:lt1>
      <a:dk2>
        <a:srgbClr val="44546A"/>
      </a:dk2>
      <a:lt2>
        <a:srgbClr val="E7E6E6"/>
      </a:lt2>
      <a:accent1>
        <a:srgbClr val="00CCCC"/>
      </a:accent1>
      <a:accent2>
        <a:srgbClr val="006666"/>
      </a:accent2>
      <a:accent3>
        <a:srgbClr val="00CCCC"/>
      </a:accent3>
      <a:accent4>
        <a:srgbClr val="006666"/>
      </a:accent4>
      <a:accent5>
        <a:srgbClr val="00CCCC"/>
      </a:accent5>
      <a:accent6>
        <a:srgbClr val="006666"/>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2151</Words>
  <Application>Microsoft Macintosh PowerPoint</Application>
  <PresentationFormat>Widescreen</PresentationFormat>
  <Paragraphs>311</Paragraphs>
  <Slides>30</Slides>
  <Notes>29</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Calibri</vt:lpstr>
      <vt:lpstr>linea-basic-10</vt:lpstr>
      <vt:lpstr>Open Sans</vt:lpstr>
      <vt:lpstr>Roboto</vt:lpstr>
      <vt:lpstr>Roboto Light</vt:lpstr>
      <vt:lpstr>Roboto Medium</vt:lpstr>
      <vt:lpstr>Socialico</vt:lpstr>
      <vt:lpstr>Source Sans Pro</vt:lpstr>
      <vt:lpstr>맑은 고딕</vt:lpstr>
      <vt:lpstr>宋体</vt:lpstr>
      <vt:lpstr>微软雅黑</vt:lpstr>
      <vt:lpstr>等线</vt:lpstr>
      <vt:lpstr>等线 Light</vt:lpstr>
      <vt:lpstr>Arial</vt:lpstr>
      <vt:lpstr>Office 主题​​</vt:lpstr>
      <vt:lpstr>项目列表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5980</dc:title>
  <dc:creator/>
  <cp:lastModifiedBy/>
  <cp:revision>1</cp:revision>
  <dcterms:created xsi:type="dcterms:W3CDTF">2017-04-16T09:18:10Z</dcterms:created>
  <dcterms:modified xsi:type="dcterms:W3CDTF">2019-12-03T13:52:27Z</dcterms:modified>
</cp:coreProperties>
</file>