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M</a:t>
            </a:r>
            <a:r>
              <a:rPr altLang="en-US" sz="2400" lang="en-US"/>
              <a:t>.</a:t>
            </a:r>
            <a:r>
              <a:rPr altLang="en-US" sz="2400" lang="en-US"/>
              <a:t>J</a:t>
            </a:r>
            <a:r>
              <a:rPr altLang="en-US" sz="2400" lang="en-US"/>
              <a:t>O</a:t>
            </a:r>
            <a:r>
              <a:rPr altLang="en-US" sz="2400" lang="en-US"/>
              <a:t>Y</a:t>
            </a:r>
            <a:r>
              <a:rPr altLang="en-US" sz="2400" lang="en-US"/>
              <a:t>S</a:t>
            </a:r>
            <a:r>
              <a:rPr altLang="en-US" sz="2400" lang="en-US"/>
              <a:t>O</a:t>
            </a:r>
            <a:r>
              <a:rPr altLang="en-US" sz="2400" lang="en-US"/>
              <a:t>N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5</a:t>
            </a:r>
            <a:r>
              <a:rPr altLang="en-US" dirty="0" sz="2400" lang="en-US"/>
              <a:t>6</a:t>
            </a:r>
            <a:r>
              <a:rPr dirty="0" sz="2400" lang="en-US"/>
              <a:t> and asunm1455312213656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2024-09-10T08:20:06Z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db188207d3774ef59403005b7c7e427e</vt:lpwstr>
  </property>
  <property fmtid="{D5CDD505-2E9C-101B-9397-08002B2CF9AE}" pid="5" name="KSOProductBuildVer">
    <vt:lpwstr>1033-12.2.0.17562</vt:lpwstr>
  </property>
</Properties>
</file>