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704513" cy="601662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1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1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960" y="249840"/>
            <a:ext cx="9633240" cy="104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960" y="1467000"/>
            <a:ext cx="9633240" cy="36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/>
          <p:cNvSpPr/>
          <p:nvPr/>
        </p:nvSpPr>
        <p:spPr>
          <a:xfrm>
            <a:off x="0" y="0"/>
            <a:ext cx="10704600" cy="6017040"/>
          </a:xfrm>
          <a:custGeom>
            <a:avLst/>
            <a:gdLst/>
            <a:ahLst/>
            <a:cxnLst/>
            <a:rect l="0" t="0" r="r" b="b"/>
            <a:pathLst>
              <a:path w="29735" h="16714">
                <a:moveTo>
                  <a:pt x="0" y="0"/>
                </a:moveTo>
                <a:lnTo>
                  <a:pt x="29735" y="0"/>
                </a:lnTo>
                <a:lnTo>
                  <a:pt x="29735" y="16714"/>
                </a:lnTo>
                <a:lnTo>
                  <a:pt x="0" y="1671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자유형: 도형 22"/>
          <p:cNvSpPr/>
          <p:nvPr/>
        </p:nvSpPr>
        <p:spPr>
          <a:xfrm>
            <a:off x="0" y="0"/>
            <a:ext cx="10696680" cy="6017040"/>
          </a:xfrm>
          <a:custGeom>
            <a:avLst/>
            <a:gdLst/>
            <a:ahLst/>
            <a:cxnLst/>
            <a:rect l="0" t="0" r="r" b="b"/>
            <a:pathLst>
              <a:path w="29713" h="16714">
                <a:moveTo>
                  <a:pt x="0" y="0"/>
                </a:moveTo>
                <a:lnTo>
                  <a:pt x="29713" y="0"/>
                </a:lnTo>
                <a:lnTo>
                  <a:pt x="29713" y="16714"/>
                </a:lnTo>
                <a:lnTo>
                  <a:pt x="0" y="167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4387320" y="403920"/>
            <a:ext cx="1926360" cy="583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39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NaviPet</a:t>
            </a:r>
            <a:endParaRPr lang="en-US" sz="39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자유형: 도형 25"/>
          <p:cNvSpPr/>
          <p:nvPr/>
        </p:nvSpPr>
        <p:spPr>
          <a:xfrm>
            <a:off x="5490000" y="2105640"/>
            <a:ext cx="3218040" cy="501840"/>
          </a:xfrm>
          <a:custGeom>
            <a:avLst/>
            <a:gdLst/>
            <a:ahLst/>
            <a:cxnLst/>
            <a:rect l="0" t="0" r="r" b="b"/>
            <a:pathLst>
              <a:path w="8939" h="1394">
                <a:moveTo>
                  <a:pt x="0" y="1301"/>
                </a:moveTo>
                <a:lnTo>
                  <a:pt x="0" y="93"/>
                </a:lnTo>
                <a:cubicBezTo>
                  <a:pt x="0" y="81"/>
                  <a:pt x="2" y="69"/>
                  <a:pt x="4" y="58"/>
                </a:cubicBezTo>
                <a:cubicBezTo>
                  <a:pt x="6" y="46"/>
                  <a:pt x="10" y="36"/>
                  <a:pt x="14" y="27"/>
                </a:cubicBezTo>
                <a:cubicBezTo>
                  <a:pt x="18" y="19"/>
                  <a:pt x="23" y="12"/>
                  <a:pt x="29" y="7"/>
                </a:cubicBezTo>
                <a:cubicBezTo>
                  <a:pt x="35" y="3"/>
                  <a:pt x="41" y="0"/>
                  <a:pt x="47" y="0"/>
                </a:cubicBezTo>
                <a:lnTo>
                  <a:pt x="8846" y="0"/>
                </a:lnTo>
                <a:cubicBezTo>
                  <a:pt x="8858" y="0"/>
                  <a:pt x="8870" y="3"/>
                  <a:pt x="8881" y="7"/>
                </a:cubicBezTo>
                <a:cubicBezTo>
                  <a:pt x="8893" y="12"/>
                  <a:pt x="8903" y="19"/>
                  <a:pt x="8911" y="27"/>
                </a:cubicBezTo>
                <a:cubicBezTo>
                  <a:pt x="8920" y="36"/>
                  <a:pt x="8927" y="46"/>
                  <a:pt x="8931" y="58"/>
                </a:cubicBezTo>
                <a:cubicBezTo>
                  <a:pt x="8936" y="69"/>
                  <a:pt x="8939" y="81"/>
                  <a:pt x="8939" y="93"/>
                </a:cubicBezTo>
                <a:lnTo>
                  <a:pt x="8939" y="1301"/>
                </a:lnTo>
                <a:cubicBezTo>
                  <a:pt x="8939" y="1313"/>
                  <a:pt x="8936" y="1325"/>
                  <a:pt x="8931" y="1337"/>
                </a:cubicBezTo>
                <a:cubicBezTo>
                  <a:pt x="8927" y="1348"/>
                  <a:pt x="8920" y="1358"/>
                  <a:pt x="8911" y="1367"/>
                </a:cubicBezTo>
                <a:cubicBezTo>
                  <a:pt x="8903" y="1375"/>
                  <a:pt x="8893" y="1382"/>
                  <a:pt x="8881" y="1387"/>
                </a:cubicBezTo>
                <a:cubicBezTo>
                  <a:pt x="8870" y="1392"/>
                  <a:pt x="8858" y="1394"/>
                  <a:pt x="8846" y="1394"/>
                </a:cubicBezTo>
                <a:lnTo>
                  <a:pt x="47" y="1394"/>
                </a:lnTo>
                <a:cubicBezTo>
                  <a:pt x="41" y="1394"/>
                  <a:pt x="35" y="1392"/>
                  <a:pt x="29" y="1387"/>
                </a:cubicBezTo>
                <a:cubicBezTo>
                  <a:pt x="23" y="1382"/>
                  <a:pt x="18" y="1375"/>
                  <a:pt x="14" y="1367"/>
                </a:cubicBezTo>
                <a:cubicBezTo>
                  <a:pt x="10" y="1358"/>
                  <a:pt x="6" y="1348"/>
                  <a:pt x="4" y="1337"/>
                </a:cubicBezTo>
                <a:cubicBezTo>
                  <a:pt x="2" y="1325"/>
                  <a:pt x="0" y="1313"/>
                  <a:pt x="0" y="130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자유형: 도형 26"/>
          <p:cNvSpPr/>
          <p:nvPr/>
        </p:nvSpPr>
        <p:spPr>
          <a:xfrm>
            <a:off x="5473440" y="2105640"/>
            <a:ext cx="33840" cy="501840"/>
          </a:xfrm>
          <a:custGeom>
            <a:avLst/>
            <a:gdLst/>
            <a:ahLst/>
            <a:cxnLst/>
            <a:rect l="0" t="0" r="r" b="b"/>
            <a:pathLst>
              <a:path w="94" h="1394">
                <a:moveTo>
                  <a:pt x="0" y="0"/>
                </a:moveTo>
                <a:lnTo>
                  <a:pt x="94" y="0"/>
                </a:lnTo>
                <a:lnTo>
                  <a:pt x="94" y="1394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자유형: 도형 27"/>
          <p:cNvSpPr/>
          <p:nvPr/>
        </p:nvSpPr>
        <p:spPr>
          <a:xfrm>
            <a:off x="5490000" y="2740680"/>
            <a:ext cx="3218040" cy="501840"/>
          </a:xfrm>
          <a:custGeom>
            <a:avLst/>
            <a:gdLst/>
            <a:ahLst/>
            <a:cxnLst/>
            <a:rect l="0" t="0" r="r" b="b"/>
            <a:pathLst>
              <a:path w="8939" h="1394">
                <a:moveTo>
                  <a:pt x="0" y="1301"/>
                </a:moveTo>
                <a:lnTo>
                  <a:pt x="0" y="94"/>
                </a:lnTo>
                <a:cubicBezTo>
                  <a:pt x="0" y="82"/>
                  <a:pt x="2" y="70"/>
                  <a:pt x="4" y="59"/>
                </a:cubicBezTo>
                <a:cubicBezTo>
                  <a:pt x="6" y="47"/>
                  <a:pt x="10" y="36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5" y="3"/>
                  <a:pt x="41" y="0"/>
                  <a:pt x="47" y="0"/>
                </a:cubicBezTo>
                <a:lnTo>
                  <a:pt x="8846" y="0"/>
                </a:lnTo>
                <a:cubicBezTo>
                  <a:pt x="8858" y="0"/>
                  <a:pt x="8870" y="3"/>
                  <a:pt x="8881" y="7"/>
                </a:cubicBezTo>
                <a:cubicBezTo>
                  <a:pt x="8893" y="12"/>
                  <a:pt x="8903" y="19"/>
                  <a:pt x="8911" y="28"/>
                </a:cubicBezTo>
                <a:cubicBezTo>
                  <a:pt x="8920" y="36"/>
                  <a:pt x="8927" y="47"/>
                  <a:pt x="8931" y="59"/>
                </a:cubicBezTo>
                <a:cubicBezTo>
                  <a:pt x="8936" y="70"/>
                  <a:pt x="8939" y="82"/>
                  <a:pt x="8939" y="94"/>
                </a:cubicBezTo>
                <a:lnTo>
                  <a:pt x="8939" y="1301"/>
                </a:lnTo>
                <a:cubicBezTo>
                  <a:pt x="8939" y="1314"/>
                  <a:pt x="8936" y="1325"/>
                  <a:pt x="8931" y="1337"/>
                </a:cubicBezTo>
                <a:cubicBezTo>
                  <a:pt x="8927" y="1348"/>
                  <a:pt x="8920" y="1358"/>
                  <a:pt x="8911" y="1367"/>
                </a:cubicBezTo>
                <a:cubicBezTo>
                  <a:pt x="8903" y="1376"/>
                  <a:pt x="8893" y="1382"/>
                  <a:pt x="8881" y="1387"/>
                </a:cubicBezTo>
                <a:cubicBezTo>
                  <a:pt x="8870" y="1392"/>
                  <a:pt x="8858" y="1394"/>
                  <a:pt x="8846" y="1394"/>
                </a:cubicBezTo>
                <a:lnTo>
                  <a:pt x="47" y="1394"/>
                </a:lnTo>
                <a:cubicBezTo>
                  <a:pt x="41" y="1394"/>
                  <a:pt x="35" y="1392"/>
                  <a:pt x="29" y="1387"/>
                </a:cubicBezTo>
                <a:cubicBezTo>
                  <a:pt x="23" y="1382"/>
                  <a:pt x="18" y="1376"/>
                  <a:pt x="14" y="1367"/>
                </a:cubicBezTo>
                <a:cubicBezTo>
                  <a:pt x="10" y="1358"/>
                  <a:pt x="6" y="1348"/>
                  <a:pt x="4" y="1337"/>
                </a:cubicBezTo>
                <a:cubicBezTo>
                  <a:pt x="2" y="1325"/>
                  <a:pt x="0" y="1314"/>
                  <a:pt x="0" y="130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자유형: 도형 28"/>
          <p:cNvSpPr/>
          <p:nvPr/>
        </p:nvSpPr>
        <p:spPr>
          <a:xfrm>
            <a:off x="5473440" y="2740680"/>
            <a:ext cx="33840" cy="501840"/>
          </a:xfrm>
          <a:custGeom>
            <a:avLst/>
            <a:gdLst/>
            <a:ahLst/>
            <a:cxnLst/>
            <a:rect l="0" t="0" r="r" b="b"/>
            <a:pathLst>
              <a:path w="94" h="1394">
                <a:moveTo>
                  <a:pt x="0" y="0"/>
                </a:moveTo>
                <a:lnTo>
                  <a:pt x="94" y="0"/>
                </a:lnTo>
                <a:lnTo>
                  <a:pt x="94" y="1394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자유형: 도형 29"/>
          <p:cNvSpPr/>
          <p:nvPr/>
        </p:nvSpPr>
        <p:spPr>
          <a:xfrm>
            <a:off x="5490000" y="3376080"/>
            <a:ext cx="3218040" cy="501480"/>
          </a:xfrm>
          <a:custGeom>
            <a:avLst/>
            <a:gdLst/>
            <a:ahLst/>
            <a:cxnLst/>
            <a:rect l="0" t="0" r="r" b="b"/>
            <a:pathLst>
              <a:path w="8939" h="1393">
                <a:moveTo>
                  <a:pt x="0" y="1301"/>
                </a:moveTo>
                <a:lnTo>
                  <a:pt x="0" y="92"/>
                </a:lnTo>
                <a:cubicBezTo>
                  <a:pt x="0" y="80"/>
                  <a:pt x="2" y="68"/>
                  <a:pt x="4" y="57"/>
                </a:cubicBezTo>
                <a:cubicBezTo>
                  <a:pt x="6" y="46"/>
                  <a:pt x="10" y="35"/>
                  <a:pt x="14" y="27"/>
                </a:cubicBezTo>
                <a:cubicBezTo>
                  <a:pt x="18" y="18"/>
                  <a:pt x="23" y="11"/>
                  <a:pt x="29" y="7"/>
                </a:cubicBezTo>
                <a:cubicBezTo>
                  <a:pt x="35" y="2"/>
                  <a:pt x="41" y="0"/>
                  <a:pt x="47" y="0"/>
                </a:cubicBezTo>
                <a:lnTo>
                  <a:pt x="8846" y="0"/>
                </a:lnTo>
                <a:cubicBezTo>
                  <a:pt x="8858" y="0"/>
                  <a:pt x="8870" y="2"/>
                  <a:pt x="8881" y="7"/>
                </a:cubicBezTo>
                <a:cubicBezTo>
                  <a:pt x="8893" y="11"/>
                  <a:pt x="8903" y="18"/>
                  <a:pt x="8911" y="27"/>
                </a:cubicBezTo>
                <a:cubicBezTo>
                  <a:pt x="8920" y="35"/>
                  <a:pt x="8927" y="46"/>
                  <a:pt x="8931" y="57"/>
                </a:cubicBezTo>
                <a:cubicBezTo>
                  <a:pt x="8936" y="68"/>
                  <a:pt x="8939" y="80"/>
                  <a:pt x="8939" y="92"/>
                </a:cubicBezTo>
                <a:lnTo>
                  <a:pt x="8939" y="1301"/>
                </a:lnTo>
                <a:cubicBezTo>
                  <a:pt x="8939" y="1313"/>
                  <a:pt x="8936" y="1325"/>
                  <a:pt x="8931" y="1336"/>
                </a:cubicBezTo>
                <a:cubicBezTo>
                  <a:pt x="8927" y="1347"/>
                  <a:pt x="8920" y="1357"/>
                  <a:pt x="8911" y="1366"/>
                </a:cubicBezTo>
                <a:cubicBezTo>
                  <a:pt x="8903" y="1375"/>
                  <a:pt x="8893" y="1382"/>
                  <a:pt x="8881" y="1386"/>
                </a:cubicBezTo>
                <a:cubicBezTo>
                  <a:pt x="8870" y="1391"/>
                  <a:pt x="8858" y="1393"/>
                  <a:pt x="8846" y="1393"/>
                </a:cubicBezTo>
                <a:lnTo>
                  <a:pt x="47" y="1393"/>
                </a:lnTo>
                <a:cubicBezTo>
                  <a:pt x="41" y="1393"/>
                  <a:pt x="35" y="1391"/>
                  <a:pt x="29" y="1386"/>
                </a:cubicBezTo>
                <a:cubicBezTo>
                  <a:pt x="23" y="1382"/>
                  <a:pt x="18" y="1375"/>
                  <a:pt x="14" y="1366"/>
                </a:cubicBezTo>
                <a:cubicBezTo>
                  <a:pt x="10" y="1357"/>
                  <a:pt x="6" y="1347"/>
                  <a:pt x="4" y="1336"/>
                </a:cubicBezTo>
                <a:cubicBezTo>
                  <a:pt x="2" y="1325"/>
                  <a:pt x="0" y="1313"/>
                  <a:pt x="0" y="130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자유형: 도형 30"/>
          <p:cNvSpPr/>
          <p:nvPr/>
        </p:nvSpPr>
        <p:spPr>
          <a:xfrm>
            <a:off x="5473440" y="3376080"/>
            <a:ext cx="33840" cy="501480"/>
          </a:xfrm>
          <a:custGeom>
            <a:avLst/>
            <a:gdLst/>
            <a:ahLst/>
            <a:cxnLst/>
            <a:rect l="0" t="0" r="r" b="b"/>
            <a:pathLst>
              <a:path w="94" h="1393">
                <a:moveTo>
                  <a:pt x="0" y="0"/>
                </a:moveTo>
                <a:lnTo>
                  <a:pt x="94" y="0"/>
                </a:lnTo>
                <a:lnTo>
                  <a:pt x="94" y="1393"/>
                </a:lnTo>
                <a:lnTo>
                  <a:pt x="0" y="139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자유형: 도형 31"/>
          <p:cNvSpPr/>
          <p:nvPr/>
        </p:nvSpPr>
        <p:spPr>
          <a:xfrm>
            <a:off x="5490000" y="4011120"/>
            <a:ext cx="3218040" cy="501840"/>
          </a:xfrm>
          <a:custGeom>
            <a:avLst/>
            <a:gdLst/>
            <a:ahLst/>
            <a:cxnLst/>
            <a:rect l="0" t="0" r="r" b="b"/>
            <a:pathLst>
              <a:path w="8939" h="1394">
                <a:moveTo>
                  <a:pt x="0" y="1301"/>
                </a:moveTo>
                <a:lnTo>
                  <a:pt x="0" y="93"/>
                </a:lnTo>
                <a:cubicBezTo>
                  <a:pt x="0" y="80"/>
                  <a:pt x="2" y="68"/>
                  <a:pt x="4" y="57"/>
                </a:cubicBezTo>
                <a:cubicBezTo>
                  <a:pt x="6" y="46"/>
                  <a:pt x="10" y="36"/>
                  <a:pt x="14" y="27"/>
                </a:cubicBezTo>
                <a:cubicBezTo>
                  <a:pt x="18" y="18"/>
                  <a:pt x="23" y="12"/>
                  <a:pt x="29" y="7"/>
                </a:cubicBezTo>
                <a:cubicBezTo>
                  <a:pt x="35" y="2"/>
                  <a:pt x="41" y="0"/>
                  <a:pt x="47" y="0"/>
                </a:cubicBezTo>
                <a:lnTo>
                  <a:pt x="8846" y="0"/>
                </a:lnTo>
                <a:cubicBezTo>
                  <a:pt x="8858" y="0"/>
                  <a:pt x="8870" y="2"/>
                  <a:pt x="8881" y="7"/>
                </a:cubicBezTo>
                <a:cubicBezTo>
                  <a:pt x="8893" y="12"/>
                  <a:pt x="8903" y="18"/>
                  <a:pt x="8911" y="27"/>
                </a:cubicBezTo>
                <a:cubicBezTo>
                  <a:pt x="8920" y="36"/>
                  <a:pt x="8927" y="46"/>
                  <a:pt x="8931" y="57"/>
                </a:cubicBezTo>
                <a:cubicBezTo>
                  <a:pt x="8936" y="68"/>
                  <a:pt x="8939" y="80"/>
                  <a:pt x="8939" y="93"/>
                </a:cubicBezTo>
                <a:lnTo>
                  <a:pt x="8939" y="1301"/>
                </a:lnTo>
                <a:cubicBezTo>
                  <a:pt x="8939" y="1313"/>
                  <a:pt x="8936" y="1325"/>
                  <a:pt x="8931" y="1336"/>
                </a:cubicBezTo>
                <a:cubicBezTo>
                  <a:pt x="8927" y="1348"/>
                  <a:pt x="8920" y="1358"/>
                  <a:pt x="8911" y="1366"/>
                </a:cubicBezTo>
                <a:cubicBezTo>
                  <a:pt x="8903" y="1375"/>
                  <a:pt x="8893" y="1382"/>
                  <a:pt x="8881" y="1386"/>
                </a:cubicBezTo>
                <a:cubicBezTo>
                  <a:pt x="8870" y="1391"/>
                  <a:pt x="8858" y="1394"/>
                  <a:pt x="8846" y="1394"/>
                </a:cubicBezTo>
                <a:lnTo>
                  <a:pt x="47" y="1394"/>
                </a:lnTo>
                <a:cubicBezTo>
                  <a:pt x="41" y="1394"/>
                  <a:pt x="35" y="1391"/>
                  <a:pt x="29" y="1386"/>
                </a:cubicBezTo>
                <a:cubicBezTo>
                  <a:pt x="23" y="1382"/>
                  <a:pt x="18" y="1375"/>
                  <a:pt x="14" y="1366"/>
                </a:cubicBezTo>
                <a:cubicBezTo>
                  <a:pt x="10" y="1358"/>
                  <a:pt x="6" y="1348"/>
                  <a:pt x="4" y="1336"/>
                </a:cubicBezTo>
                <a:cubicBezTo>
                  <a:pt x="2" y="1325"/>
                  <a:pt x="0" y="1313"/>
                  <a:pt x="0" y="130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자유형: 도형 32"/>
          <p:cNvSpPr/>
          <p:nvPr/>
        </p:nvSpPr>
        <p:spPr>
          <a:xfrm>
            <a:off x="5473440" y="4011120"/>
            <a:ext cx="33840" cy="501840"/>
          </a:xfrm>
          <a:custGeom>
            <a:avLst/>
            <a:gdLst/>
            <a:ahLst/>
            <a:cxnLst/>
            <a:rect l="0" t="0" r="r" b="b"/>
            <a:pathLst>
              <a:path w="94" h="1394">
                <a:moveTo>
                  <a:pt x="0" y="0"/>
                </a:moveTo>
                <a:lnTo>
                  <a:pt x="94" y="0"/>
                </a:lnTo>
                <a:lnTo>
                  <a:pt x="94" y="1394"/>
                </a:lnTo>
                <a:lnTo>
                  <a:pt x="0" y="1394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" name="그림 33"/>
          <p:cNvPicPr/>
          <p:nvPr/>
        </p:nvPicPr>
        <p:blipFill>
          <a:blip r:embed="rId3"/>
          <a:stretch/>
        </p:blipFill>
        <p:spPr>
          <a:xfrm>
            <a:off x="5640840" y="22730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3305160" y="1062720"/>
            <a:ext cx="4159800" cy="364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979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위치 기반 동물병원 검색 </a:t>
            </a:r>
            <a:r>
              <a:rPr lang="en-US" sz="1979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&amp; </a:t>
            </a:r>
            <a:r>
              <a:rPr lang="zh-CN" sz="1979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예약 서비스</a:t>
            </a:r>
            <a:endParaRPr lang="en-US" sz="197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" name="그림 35"/>
          <p:cNvPicPr/>
          <p:nvPr/>
        </p:nvPicPr>
        <p:blipFill>
          <a:blip r:embed="rId4"/>
          <a:stretch/>
        </p:blipFill>
        <p:spPr>
          <a:xfrm>
            <a:off x="5640840" y="2908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5904000" y="2283840"/>
            <a:ext cx="23536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위치 기반 동물병원 검색 </a:t>
            </a:r>
            <a:r>
              <a:rPr lang="en-US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(</a:t>
            </a:r>
            <a:r>
              <a:rPr lang="zh-CN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지도 연동</a:t>
            </a:r>
            <a:r>
              <a:rPr lang="en-US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)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" name="그림 37"/>
          <p:cNvPicPr/>
          <p:nvPr/>
        </p:nvPicPr>
        <p:blipFill>
          <a:blip r:embed="rId5"/>
          <a:stretch/>
        </p:blipFill>
        <p:spPr>
          <a:xfrm>
            <a:off x="5640840" y="354312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5904000" y="2918880"/>
            <a:ext cx="28058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병원 상세 정보 제공 </a:t>
            </a:r>
            <a:r>
              <a:rPr lang="en-US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(</a:t>
            </a:r>
            <a:r>
              <a:rPr lang="zh-CN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운영시간</a:t>
            </a:r>
            <a:r>
              <a:rPr lang="en-US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진료 과목</a:t>
            </a:r>
            <a:r>
              <a:rPr lang="en-US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)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0" name="그림 39"/>
          <p:cNvPicPr/>
          <p:nvPr/>
        </p:nvPicPr>
        <p:blipFill>
          <a:blip r:embed="rId6"/>
          <a:stretch/>
        </p:blipFill>
        <p:spPr>
          <a:xfrm>
            <a:off x="5640840" y="417852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5887440" y="3553920"/>
            <a:ext cx="12124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예약 및 리뷰 시스템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29200" y="4189320"/>
            <a:ext cx="22568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개인화 기능</a:t>
            </a:r>
            <a:r>
              <a:rPr lang="en-US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: </a:t>
            </a:r>
            <a:r>
              <a:rPr lang="zh-CN" sz="118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즐겨찾기 및 방문 기록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1040" y="4891320"/>
            <a:ext cx="249552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반려동물 보호자를 위한 </a:t>
            </a:r>
            <a:r>
              <a:rPr lang="zh-CN" sz="1180" b="0" u="none" strike="noStrike">
                <a:solidFill>
                  <a:srgbClr val="5980F4"/>
                </a:solidFill>
                <a:effectLst/>
                <a:uFillTx/>
                <a:latin typeface="NotoSansKR"/>
                <a:ea typeface="NotoSansKR"/>
              </a:rPr>
              <a:t>스마트한 솔루션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자유형: 도형 43"/>
          <p:cNvSpPr/>
          <p:nvPr/>
        </p:nvSpPr>
        <p:spPr>
          <a:xfrm>
            <a:off x="2030400" y="2005560"/>
            <a:ext cx="2607840" cy="2607480"/>
          </a:xfrm>
          <a:custGeom>
            <a:avLst/>
            <a:gdLst/>
            <a:ahLst/>
            <a:cxnLst/>
            <a:rect l="0" t="0" r="r" b="b"/>
            <a:pathLst>
              <a:path w="7244" h="7243" fill="none">
                <a:moveTo>
                  <a:pt x="7244" y="3621"/>
                </a:moveTo>
                <a:cubicBezTo>
                  <a:pt x="7244" y="3680"/>
                  <a:pt x="7242" y="3739"/>
                  <a:pt x="7239" y="3799"/>
                </a:cubicBezTo>
                <a:cubicBezTo>
                  <a:pt x="7236" y="3858"/>
                  <a:pt x="7232" y="3917"/>
                  <a:pt x="7226" y="3976"/>
                </a:cubicBezTo>
                <a:cubicBezTo>
                  <a:pt x="7220" y="4035"/>
                  <a:pt x="7213" y="4094"/>
                  <a:pt x="7205" y="4152"/>
                </a:cubicBezTo>
                <a:cubicBezTo>
                  <a:pt x="7196" y="4211"/>
                  <a:pt x="7186" y="4269"/>
                  <a:pt x="7174" y="4327"/>
                </a:cubicBezTo>
                <a:cubicBezTo>
                  <a:pt x="7163" y="4385"/>
                  <a:pt x="7150" y="4443"/>
                  <a:pt x="7135" y="4501"/>
                </a:cubicBezTo>
                <a:cubicBezTo>
                  <a:pt x="7121" y="4558"/>
                  <a:pt x="7105" y="4615"/>
                  <a:pt x="7088" y="4672"/>
                </a:cubicBezTo>
                <a:cubicBezTo>
                  <a:pt x="7071" y="4729"/>
                  <a:pt x="7052" y="4785"/>
                  <a:pt x="7032" y="4841"/>
                </a:cubicBezTo>
                <a:cubicBezTo>
                  <a:pt x="7012" y="4897"/>
                  <a:pt x="6991" y="4952"/>
                  <a:pt x="6968" y="5007"/>
                </a:cubicBezTo>
                <a:cubicBezTo>
                  <a:pt x="6945" y="5061"/>
                  <a:pt x="6921" y="5116"/>
                  <a:pt x="6896" y="5169"/>
                </a:cubicBezTo>
                <a:cubicBezTo>
                  <a:pt x="6871" y="5223"/>
                  <a:pt x="6844" y="5276"/>
                  <a:pt x="6816" y="5329"/>
                </a:cubicBezTo>
                <a:cubicBezTo>
                  <a:pt x="6788" y="5381"/>
                  <a:pt x="6759" y="5433"/>
                  <a:pt x="6729" y="5484"/>
                </a:cubicBezTo>
                <a:cubicBezTo>
                  <a:pt x="6698" y="5534"/>
                  <a:pt x="6666" y="5584"/>
                  <a:pt x="6633" y="5634"/>
                </a:cubicBezTo>
                <a:cubicBezTo>
                  <a:pt x="6601" y="5683"/>
                  <a:pt x="6566" y="5731"/>
                  <a:pt x="6531" y="5779"/>
                </a:cubicBezTo>
                <a:cubicBezTo>
                  <a:pt x="6496" y="5827"/>
                  <a:pt x="6459" y="5873"/>
                  <a:pt x="6422" y="5919"/>
                </a:cubicBezTo>
                <a:cubicBezTo>
                  <a:pt x="6384" y="5965"/>
                  <a:pt x="6345" y="6010"/>
                  <a:pt x="6306" y="6054"/>
                </a:cubicBezTo>
                <a:cubicBezTo>
                  <a:pt x="6266" y="6098"/>
                  <a:pt x="6225" y="6141"/>
                  <a:pt x="6183" y="6182"/>
                </a:cubicBezTo>
                <a:cubicBezTo>
                  <a:pt x="6141" y="6224"/>
                  <a:pt x="6098" y="6265"/>
                  <a:pt x="6054" y="6305"/>
                </a:cubicBezTo>
                <a:cubicBezTo>
                  <a:pt x="6010" y="6345"/>
                  <a:pt x="5966" y="6384"/>
                  <a:pt x="5920" y="6421"/>
                </a:cubicBezTo>
                <a:cubicBezTo>
                  <a:pt x="5874" y="6459"/>
                  <a:pt x="5827" y="6495"/>
                  <a:pt x="5780" y="6530"/>
                </a:cubicBezTo>
                <a:cubicBezTo>
                  <a:pt x="5732" y="6566"/>
                  <a:pt x="5684" y="6600"/>
                  <a:pt x="5634" y="6633"/>
                </a:cubicBezTo>
                <a:cubicBezTo>
                  <a:pt x="5585" y="6666"/>
                  <a:pt x="5535" y="6697"/>
                  <a:pt x="5484" y="6728"/>
                </a:cubicBezTo>
                <a:cubicBezTo>
                  <a:pt x="5433" y="6758"/>
                  <a:pt x="5382" y="6788"/>
                  <a:pt x="5330" y="6816"/>
                </a:cubicBezTo>
                <a:cubicBezTo>
                  <a:pt x="5277" y="6843"/>
                  <a:pt x="5224" y="6870"/>
                  <a:pt x="5170" y="6895"/>
                </a:cubicBezTo>
                <a:cubicBezTo>
                  <a:pt x="5116" y="6921"/>
                  <a:pt x="5062" y="6945"/>
                  <a:pt x="5007" y="6967"/>
                </a:cubicBezTo>
                <a:cubicBezTo>
                  <a:pt x="4953" y="6990"/>
                  <a:pt x="4897" y="7011"/>
                  <a:pt x="4841" y="7031"/>
                </a:cubicBezTo>
                <a:cubicBezTo>
                  <a:pt x="4786" y="7051"/>
                  <a:pt x="4729" y="7070"/>
                  <a:pt x="4673" y="7087"/>
                </a:cubicBezTo>
                <a:cubicBezTo>
                  <a:pt x="4616" y="7104"/>
                  <a:pt x="4559" y="7120"/>
                  <a:pt x="4501" y="7135"/>
                </a:cubicBezTo>
                <a:cubicBezTo>
                  <a:pt x="4444" y="7149"/>
                  <a:pt x="4386" y="7162"/>
                  <a:pt x="4328" y="7174"/>
                </a:cubicBezTo>
                <a:cubicBezTo>
                  <a:pt x="4270" y="7185"/>
                  <a:pt x="4211" y="7195"/>
                  <a:pt x="4153" y="7204"/>
                </a:cubicBezTo>
                <a:cubicBezTo>
                  <a:pt x="4094" y="7213"/>
                  <a:pt x="4035" y="7220"/>
                  <a:pt x="3976" y="7226"/>
                </a:cubicBezTo>
                <a:cubicBezTo>
                  <a:pt x="3917" y="7231"/>
                  <a:pt x="3858" y="7236"/>
                  <a:pt x="3799" y="7239"/>
                </a:cubicBezTo>
                <a:cubicBezTo>
                  <a:pt x="3740" y="7242"/>
                  <a:pt x="3681" y="7243"/>
                  <a:pt x="3622" y="7243"/>
                </a:cubicBezTo>
                <a:cubicBezTo>
                  <a:pt x="3562" y="7243"/>
                  <a:pt x="3503" y="7242"/>
                  <a:pt x="3444" y="7239"/>
                </a:cubicBezTo>
                <a:cubicBezTo>
                  <a:pt x="3385" y="7236"/>
                  <a:pt x="3326" y="7231"/>
                  <a:pt x="3267" y="7226"/>
                </a:cubicBezTo>
                <a:cubicBezTo>
                  <a:pt x="3208" y="7220"/>
                  <a:pt x="3149" y="7213"/>
                  <a:pt x="3090" y="7204"/>
                </a:cubicBezTo>
                <a:cubicBezTo>
                  <a:pt x="3032" y="7195"/>
                  <a:pt x="2973" y="7185"/>
                  <a:pt x="2915" y="7174"/>
                </a:cubicBezTo>
                <a:cubicBezTo>
                  <a:pt x="2857" y="7162"/>
                  <a:pt x="2799" y="7149"/>
                  <a:pt x="2742" y="7135"/>
                </a:cubicBezTo>
                <a:cubicBezTo>
                  <a:pt x="2684" y="7120"/>
                  <a:pt x="2627" y="7104"/>
                  <a:pt x="2570" y="7087"/>
                </a:cubicBezTo>
                <a:cubicBezTo>
                  <a:pt x="2514" y="7070"/>
                  <a:pt x="2457" y="7051"/>
                  <a:pt x="2402" y="7031"/>
                </a:cubicBezTo>
                <a:cubicBezTo>
                  <a:pt x="2346" y="7011"/>
                  <a:pt x="2290" y="6990"/>
                  <a:pt x="2236" y="6967"/>
                </a:cubicBezTo>
                <a:cubicBezTo>
                  <a:pt x="2181" y="6945"/>
                  <a:pt x="2127" y="6921"/>
                  <a:pt x="2073" y="6895"/>
                </a:cubicBezTo>
                <a:cubicBezTo>
                  <a:pt x="2020" y="6870"/>
                  <a:pt x="1967" y="6843"/>
                  <a:pt x="1914" y="6816"/>
                </a:cubicBezTo>
                <a:cubicBezTo>
                  <a:pt x="1862" y="6788"/>
                  <a:pt x="1811" y="6758"/>
                  <a:pt x="1760" y="6728"/>
                </a:cubicBezTo>
                <a:cubicBezTo>
                  <a:pt x="1709" y="6697"/>
                  <a:pt x="1659" y="6666"/>
                  <a:pt x="1610" y="6633"/>
                </a:cubicBezTo>
                <a:cubicBezTo>
                  <a:pt x="1560" y="6600"/>
                  <a:pt x="1512" y="6566"/>
                  <a:pt x="1464" y="6530"/>
                </a:cubicBezTo>
                <a:cubicBezTo>
                  <a:pt x="1417" y="6495"/>
                  <a:pt x="1370" y="6459"/>
                  <a:pt x="1324" y="6421"/>
                </a:cubicBezTo>
                <a:cubicBezTo>
                  <a:pt x="1278" y="6384"/>
                  <a:pt x="1234" y="6345"/>
                  <a:pt x="1190" y="6305"/>
                </a:cubicBezTo>
                <a:cubicBezTo>
                  <a:pt x="1146" y="6265"/>
                  <a:pt x="1103" y="6224"/>
                  <a:pt x="1061" y="6182"/>
                </a:cubicBezTo>
                <a:cubicBezTo>
                  <a:pt x="1019" y="6141"/>
                  <a:pt x="978" y="6098"/>
                  <a:pt x="938" y="6054"/>
                </a:cubicBezTo>
                <a:cubicBezTo>
                  <a:pt x="899" y="6010"/>
                  <a:pt x="860" y="5965"/>
                  <a:pt x="822" y="5919"/>
                </a:cubicBezTo>
                <a:cubicBezTo>
                  <a:pt x="785" y="5873"/>
                  <a:pt x="748" y="5827"/>
                  <a:pt x="713" y="5779"/>
                </a:cubicBezTo>
                <a:cubicBezTo>
                  <a:pt x="678" y="5731"/>
                  <a:pt x="643" y="5683"/>
                  <a:pt x="611" y="5634"/>
                </a:cubicBezTo>
                <a:cubicBezTo>
                  <a:pt x="578" y="5584"/>
                  <a:pt x="546" y="5534"/>
                  <a:pt x="515" y="5484"/>
                </a:cubicBezTo>
                <a:cubicBezTo>
                  <a:pt x="485" y="5433"/>
                  <a:pt x="456" y="5381"/>
                  <a:pt x="428" y="5329"/>
                </a:cubicBezTo>
                <a:cubicBezTo>
                  <a:pt x="400" y="5276"/>
                  <a:pt x="373" y="5223"/>
                  <a:pt x="348" y="5169"/>
                </a:cubicBezTo>
                <a:cubicBezTo>
                  <a:pt x="323" y="5116"/>
                  <a:pt x="299" y="5061"/>
                  <a:pt x="276" y="5007"/>
                </a:cubicBezTo>
                <a:cubicBezTo>
                  <a:pt x="253" y="4952"/>
                  <a:pt x="232" y="4897"/>
                  <a:pt x="212" y="4841"/>
                </a:cubicBezTo>
                <a:cubicBezTo>
                  <a:pt x="192" y="4785"/>
                  <a:pt x="173" y="4729"/>
                  <a:pt x="156" y="4672"/>
                </a:cubicBezTo>
                <a:cubicBezTo>
                  <a:pt x="139" y="4615"/>
                  <a:pt x="123" y="4558"/>
                  <a:pt x="109" y="4501"/>
                </a:cubicBezTo>
                <a:cubicBezTo>
                  <a:pt x="94" y="4443"/>
                  <a:pt x="81" y="4385"/>
                  <a:pt x="70" y="4327"/>
                </a:cubicBezTo>
                <a:cubicBezTo>
                  <a:pt x="58" y="4269"/>
                  <a:pt x="48" y="4211"/>
                  <a:pt x="39" y="4152"/>
                </a:cubicBezTo>
                <a:cubicBezTo>
                  <a:pt x="31" y="4094"/>
                  <a:pt x="24" y="4035"/>
                  <a:pt x="18" y="3976"/>
                </a:cubicBezTo>
                <a:cubicBezTo>
                  <a:pt x="12" y="3917"/>
                  <a:pt x="8" y="3858"/>
                  <a:pt x="5" y="3799"/>
                </a:cubicBezTo>
                <a:cubicBezTo>
                  <a:pt x="2" y="3739"/>
                  <a:pt x="0" y="3680"/>
                  <a:pt x="0" y="3621"/>
                </a:cubicBezTo>
                <a:cubicBezTo>
                  <a:pt x="0" y="3562"/>
                  <a:pt x="2" y="3502"/>
                  <a:pt x="5" y="3443"/>
                </a:cubicBezTo>
                <a:cubicBezTo>
                  <a:pt x="8" y="3384"/>
                  <a:pt x="12" y="3325"/>
                  <a:pt x="18" y="3266"/>
                </a:cubicBezTo>
                <a:cubicBezTo>
                  <a:pt x="24" y="3207"/>
                  <a:pt x="31" y="3148"/>
                  <a:pt x="39" y="3090"/>
                </a:cubicBezTo>
                <a:cubicBezTo>
                  <a:pt x="48" y="3031"/>
                  <a:pt x="58" y="2973"/>
                  <a:pt x="70" y="2914"/>
                </a:cubicBezTo>
                <a:cubicBezTo>
                  <a:pt x="81" y="2856"/>
                  <a:pt x="94" y="2798"/>
                  <a:pt x="109" y="2741"/>
                </a:cubicBezTo>
                <a:cubicBezTo>
                  <a:pt x="123" y="2683"/>
                  <a:pt x="139" y="2626"/>
                  <a:pt x="156" y="2570"/>
                </a:cubicBezTo>
                <a:cubicBezTo>
                  <a:pt x="173" y="2513"/>
                  <a:pt x="192" y="2457"/>
                  <a:pt x="212" y="2401"/>
                </a:cubicBezTo>
                <a:cubicBezTo>
                  <a:pt x="232" y="2345"/>
                  <a:pt x="253" y="2290"/>
                  <a:pt x="276" y="2235"/>
                </a:cubicBezTo>
                <a:cubicBezTo>
                  <a:pt x="299" y="2180"/>
                  <a:pt x="323" y="2126"/>
                  <a:pt x="348" y="2073"/>
                </a:cubicBezTo>
                <a:cubicBezTo>
                  <a:pt x="373" y="2019"/>
                  <a:pt x="400" y="1966"/>
                  <a:pt x="428" y="1914"/>
                </a:cubicBezTo>
                <a:cubicBezTo>
                  <a:pt x="456" y="1862"/>
                  <a:pt x="485" y="1810"/>
                  <a:pt x="515" y="1759"/>
                </a:cubicBezTo>
                <a:cubicBezTo>
                  <a:pt x="546" y="1708"/>
                  <a:pt x="578" y="1658"/>
                  <a:pt x="611" y="1609"/>
                </a:cubicBezTo>
                <a:cubicBezTo>
                  <a:pt x="643" y="1560"/>
                  <a:pt x="678" y="1511"/>
                  <a:pt x="713" y="1464"/>
                </a:cubicBezTo>
                <a:cubicBezTo>
                  <a:pt x="748" y="1416"/>
                  <a:pt x="785" y="1369"/>
                  <a:pt x="822" y="1324"/>
                </a:cubicBezTo>
                <a:cubicBezTo>
                  <a:pt x="860" y="1278"/>
                  <a:pt x="899" y="1233"/>
                  <a:pt x="938" y="1189"/>
                </a:cubicBezTo>
                <a:cubicBezTo>
                  <a:pt x="978" y="1145"/>
                  <a:pt x="1019" y="1102"/>
                  <a:pt x="1061" y="1060"/>
                </a:cubicBezTo>
                <a:cubicBezTo>
                  <a:pt x="1103" y="1018"/>
                  <a:pt x="1146" y="978"/>
                  <a:pt x="1190" y="938"/>
                </a:cubicBezTo>
                <a:cubicBezTo>
                  <a:pt x="1234" y="898"/>
                  <a:pt x="1278" y="859"/>
                  <a:pt x="1324" y="822"/>
                </a:cubicBezTo>
                <a:cubicBezTo>
                  <a:pt x="1370" y="784"/>
                  <a:pt x="1417" y="748"/>
                  <a:pt x="1464" y="712"/>
                </a:cubicBezTo>
                <a:cubicBezTo>
                  <a:pt x="1512" y="677"/>
                  <a:pt x="1560" y="643"/>
                  <a:pt x="1610" y="610"/>
                </a:cubicBezTo>
                <a:cubicBezTo>
                  <a:pt x="1659" y="577"/>
                  <a:pt x="1709" y="545"/>
                  <a:pt x="1760" y="515"/>
                </a:cubicBezTo>
                <a:cubicBezTo>
                  <a:pt x="1811" y="484"/>
                  <a:pt x="1862" y="455"/>
                  <a:pt x="1914" y="427"/>
                </a:cubicBezTo>
                <a:cubicBezTo>
                  <a:pt x="1967" y="399"/>
                  <a:pt x="2020" y="373"/>
                  <a:pt x="2073" y="347"/>
                </a:cubicBezTo>
                <a:cubicBezTo>
                  <a:pt x="2127" y="322"/>
                  <a:pt x="2181" y="298"/>
                  <a:pt x="2236" y="275"/>
                </a:cubicBezTo>
                <a:cubicBezTo>
                  <a:pt x="2290" y="253"/>
                  <a:pt x="2346" y="231"/>
                  <a:pt x="2402" y="211"/>
                </a:cubicBezTo>
                <a:cubicBezTo>
                  <a:pt x="2457" y="191"/>
                  <a:pt x="2514" y="173"/>
                  <a:pt x="2570" y="156"/>
                </a:cubicBezTo>
                <a:cubicBezTo>
                  <a:pt x="2627" y="138"/>
                  <a:pt x="2684" y="123"/>
                  <a:pt x="2742" y="108"/>
                </a:cubicBezTo>
                <a:cubicBezTo>
                  <a:pt x="2799" y="94"/>
                  <a:pt x="2857" y="81"/>
                  <a:pt x="2915" y="69"/>
                </a:cubicBezTo>
                <a:cubicBezTo>
                  <a:pt x="2973" y="58"/>
                  <a:pt x="3032" y="48"/>
                  <a:pt x="3090" y="39"/>
                </a:cubicBezTo>
                <a:cubicBezTo>
                  <a:pt x="3149" y="30"/>
                  <a:pt x="3208" y="23"/>
                  <a:pt x="3267" y="17"/>
                </a:cubicBezTo>
                <a:cubicBezTo>
                  <a:pt x="3326" y="11"/>
                  <a:pt x="3385" y="7"/>
                  <a:pt x="3444" y="4"/>
                </a:cubicBezTo>
                <a:cubicBezTo>
                  <a:pt x="3503" y="1"/>
                  <a:pt x="3562" y="0"/>
                  <a:pt x="3622" y="0"/>
                </a:cubicBezTo>
                <a:cubicBezTo>
                  <a:pt x="3681" y="0"/>
                  <a:pt x="3740" y="1"/>
                  <a:pt x="3799" y="4"/>
                </a:cubicBezTo>
                <a:cubicBezTo>
                  <a:pt x="3858" y="7"/>
                  <a:pt x="3917" y="11"/>
                  <a:pt x="3976" y="17"/>
                </a:cubicBezTo>
                <a:cubicBezTo>
                  <a:pt x="4035" y="23"/>
                  <a:pt x="4094" y="30"/>
                  <a:pt x="4153" y="39"/>
                </a:cubicBezTo>
                <a:cubicBezTo>
                  <a:pt x="4211" y="48"/>
                  <a:pt x="4270" y="58"/>
                  <a:pt x="4328" y="69"/>
                </a:cubicBezTo>
                <a:cubicBezTo>
                  <a:pt x="4386" y="81"/>
                  <a:pt x="4444" y="94"/>
                  <a:pt x="4501" y="108"/>
                </a:cubicBezTo>
                <a:cubicBezTo>
                  <a:pt x="4559" y="123"/>
                  <a:pt x="4616" y="138"/>
                  <a:pt x="4673" y="156"/>
                </a:cubicBezTo>
                <a:cubicBezTo>
                  <a:pt x="4729" y="173"/>
                  <a:pt x="4786" y="191"/>
                  <a:pt x="4841" y="211"/>
                </a:cubicBezTo>
                <a:cubicBezTo>
                  <a:pt x="4897" y="231"/>
                  <a:pt x="4953" y="253"/>
                  <a:pt x="5007" y="275"/>
                </a:cubicBezTo>
                <a:cubicBezTo>
                  <a:pt x="5062" y="298"/>
                  <a:pt x="5116" y="322"/>
                  <a:pt x="5170" y="347"/>
                </a:cubicBezTo>
                <a:cubicBezTo>
                  <a:pt x="5224" y="373"/>
                  <a:pt x="5277" y="399"/>
                  <a:pt x="5330" y="427"/>
                </a:cubicBezTo>
                <a:cubicBezTo>
                  <a:pt x="5382" y="455"/>
                  <a:pt x="5433" y="484"/>
                  <a:pt x="5484" y="515"/>
                </a:cubicBezTo>
                <a:cubicBezTo>
                  <a:pt x="5535" y="545"/>
                  <a:pt x="5585" y="577"/>
                  <a:pt x="5634" y="610"/>
                </a:cubicBezTo>
                <a:cubicBezTo>
                  <a:pt x="5684" y="643"/>
                  <a:pt x="5732" y="677"/>
                  <a:pt x="5780" y="712"/>
                </a:cubicBezTo>
                <a:cubicBezTo>
                  <a:pt x="5827" y="748"/>
                  <a:pt x="5874" y="784"/>
                  <a:pt x="5920" y="822"/>
                </a:cubicBezTo>
                <a:cubicBezTo>
                  <a:pt x="5966" y="859"/>
                  <a:pt x="6010" y="898"/>
                  <a:pt x="6054" y="938"/>
                </a:cubicBezTo>
                <a:cubicBezTo>
                  <a:pt x="6098" y="978"/>
                  <a:pt x="6141" y="1018"/>
                  <a:pt x="6183" y="1060"/>
                </a:cubicBezTo>
                <a:cubicBezTo>
                  <a:pt x="6225" y="1102"/>
                  <a:pt x="6266" y="1145"/>
                  <a:pt x="6306" y="1189"/>
                </a:cubicBezTo>
                <a:cubicBezTo>
                  <a:pt x="6345" y="1233"/>
                  <a:pt x="6384" y="1278"/>
                  <a:pt x="6422" y="1324"/>
                </a:cubicBezTo>
                <a:cubicBezTo>
                  <a:pt x="6459" y="1369"/>
                  <a:pt x="6496" y="1416"/>
                  <a:pt x="6531" y="1464"/>
                </a:cubicBezTo>
                <a:cubicBezTo>
                  <a:pt x="6566" y="1511"/>
                  <a:pt x="6601" y="1560"/>
                  <a:pt x="6633" y="1609"/>
                </a:cubicBezTo>
                <a:cubicBezTo>
                  <a:pt x="6666" y="1658"/>
                  <a:pt x="6698" y="1708"/>
                  <a:pt x="6729" y="1759"/>
                </a:cubicBezTo>
                <a:cubicBezTo>
                  <a:pt x="6759" y="1810"/>
                  <a:pt x="6788" y="1862"/>
                  <a:pt x="6816" y="1914"/>
                </a:cubicBezTo>
                <a:cubicBezTo>
                  <a:pt x="6844" y="1966"/>
                  <a:pt x="6871" y="2019"/>
                  <a:pt x="6896" y="2073"/>
                </a:cubicBezTo>
                <a:cubicBezTo>
                  <a:pt x="6921" y="2126"/>
                  <a:pt x="6945" y="2180"/>
                  <a:pt x="6968" y="2235"/>
                </a:cubicBezTo>
                <a:cubicBezTo>
                  <a:pt x="6991" y="2290"/>
                  <a:pt x="7012" y="2345"/>
                  <a:pt x="7032" y="2401"/>
                </a:cubicBezTo>
                <a:cubicBezTo>
                  <a:pt x="7052" y="2457"/>
                  <a:pt x="7071" y="2513"/>
                  <a:pt x="7088" y="2570"/>
                </a:cubicBezTo>
                <a:cubicBezTo>
                  <a:pt x="7105" y="2626"/>
                  <a:pt x="7121" y="2683"/>
                  <a:pt x="7135" y="2741"/>
                </a:cubicBezTo>
                <a:cubicBezTo>
                  <a:pt x="7150" y="2798"/>
                  <a:pt x="7163" y="2856"/>
                  <a:pt x="7174" y="2914"/>
                </a:cubicBezTo>
                <a:cubicBezTo>
                  <a:pt x="7186" y="2973"/>
                  <a:pt x="7196" y="3031"/>
                  <a:pt x="7205" y="3090"/>
                </a:cubicBezTo>
                <a:cubicBezTo>
                  <a:pt x="7213" y="3148"/>
                  <a:pt x="7220" y="3207"/>
                  <a:pt x="7226" y="3266"/>
                </a:cubicBezTo>
                <a:cubicBezTo>
                  <a:pt x="7232" y="3325"/>
                  <a:pt x="7236" y="3384"/>
                  <a:pt x="7239" y="3443"/>
                </a:cubicBezTo>
                <a:cubicBezTo>
                  <a:pt x="7242" y="3502"/>
                  <a:pt x="7244" y="3562"/>
                  <a:pt x="7244" y="3621"/>
                </a:cubicBezTo>
              </a:path>
            </a:pathLst>
          </a:custGeom>
          <a:ln w="66600">
            <a:solidFill>
              <a:srgbClr val="FFFFFF"/>
            </a:solidFill>
            <a:miter/>
          </a:ln>
        </p:spPr>
        <p:txBody>
          <a:bodyPr lIns="33120" tIns="33120" rIns="33120" bIns="3312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" name="그림 44"/>
          <p:cNvPicPr/>
          <p:nvPr/>
        </p:nvPicPr>
        <p:blipFill>
          <a:blip r:embed="rId7"/>
          <a:stretch/>
        </p:blipFill>
        <p:spPr>
          <a:xfrm>
            <a:off x="2060280" y="2039040"/>
            <a:ext cx="2544120" cy="254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자유형: 도형 45"/>
          <p:cNvSpPr/>
          <p:nvPr/>
        </p:nvSpPr>
        <p:spPr>
          <a:xfrm>
            <a:off x="4069440" y="4044600"/>
            <a:ext cx="735840" cy="735480"/>
          </a:xfrm>
          <a:custGeom>
            <a:avLst/>
            <a:gdLst/>
            <a:ahLst/>
            <a:cxnLst/>
            <a:rect l="0" t="0" r="r" b="b"/>
            <a:pathLst>
              <a:path w="2044" h="2043">
                <a:moveTo>
                  <a:pt x="2044" y="1021"/>
                </a:moveTo>
                <a:cubicBezTo>
                  <a:pt x="2044" y="1054"/>
                  <a:pt x="2042" y="1088"/>
                  <a:pt x="2039" y="1121"/>
                </a:cubicBezTo>
                <a:cubicBezTo>
                  <a:pt x="2036" y="1154"/>
                  <a:pt x="2031" y="1187"/>
                  <a:pt x="2024" y="1220"/>
                </a:cubicBezTo>
                <a:cubicBezTo>
                  <a:pt x="2018" y="1253"/>
                  <a:pt x="2010" y="1285"/>
                  <a:pt x="2000" y="1317"/>
                </a:cubicBezTo>
                <a:cubicBezTo>
                  <a:pt x="1990" y="1349"/>
                  <a:pt x="1979" y="1381"/>
                  <a:pt x="1965" y="1412"/>
                </a:cubicBezTo>
                <a:cubicBezTo>
                  <a:pt x="1952" y="1443"/>
                  <a:pt x="1938" y="1473"/>
                  <a:pt x="1922" y="1502"/>
                </a:cubicBezTo>
                <a:cubicBezTo>
                  <a:pt x="1907" y="1532"/>
                  <a:pt x="1889" y="1561"/>
                  <a:pt x="1871" y="1588"/>
                </a:cubicBezTo>
                <a:cubicBezTo>
                  <a:pt x="1852" y="1616"/>
                  <a:pt x="1832" y="1643"/>
                  <a:pt x="1811" y="1669"/>
                </a:cubicBezTo>
                <a:cubicBezTo>
                  <a:pt x="1790" y="1695"/>
                  <a:pt x="1768" y="1720"/>
                  <a:pt x="1744" y="1743"/>
                </a:cubicBezTo>
                <a:cubicBezTo>
                  <a:pt x="1720" y="1767"/>
                  <a:pt x="1695" y="1789"/>
                  <a:pt x="1670" y="1811"/>
                </a:cubicBezTo>
                <a:cubicBezTo>
                  <a:pt x="1644" y="1832"/>
                  <a:pt x="1617" y="1852"/>
                  <a:pt x="1589" y="1870"/>
                </a:cubicBezTo>
                <a:cubicBezTo>
                  <a:pt x="1561" y="1889"/>
                  <a:pt x="1533" y="1906"/>
                  <a:pt x="1503" y="1922"/>
                </a:cubicBezTo>
                <a:cubicBezTo>
                  <a:pt x="1474" y="1938"/>
                  <a:pt x="1443" y="1952"/>
                  <a:pt x="1412" y="1965"/>
                </a:cubicBezTo>
                <a:cubicBezTo>
                  <a:pt x="1382" y="1977"/>
                  <a:pt x="1350" y="1989"/>
                  <a:pt x="1318" y="1998"/>
                </a:cubicBezTo>
                <a:cubicBezTo>
                  <a:pt x="1286" y="2008"/>
                  <a:pt x="1254" y="2016"/>
                  <a:pt x="1221" y="2023"/>
                </a:cubicBezTo>
                <a:cubicBezTo>
                  <a:pt x="1188" y="2029"/>
                  <a:pt x="1155" y="2034"/>
                  <a:pt x="1122" y="2037"/>
                </a:cubicBezTo>
                <a:cubicBezTo>
                  <a:pt x="1088" y="2042"/>
                  <a:pt x="1055" y="2043"/>
                  <a:pt x="1022" y="2043"/>
                </a:cubicBezTo>
                <a:cubicBezTo>
                  <a:pt x="988" y="2043"/>
                  <a:pt x="955" y="2042"/>
                  <a:pt x="922" y="2037"/>
                </a:cubicBezTo>
                <a:cubicBezTo>
                  <a:pt x="888" y="2034"/>
                  <a:pt x="855" y="2029"/>
                  <a:pt x="822" y="2023"/>
                </a:cubicBezTo>
                <a:cubicBezTo>
                  <a:pt x="790" y="2016"/>
                  <a:pt x="757" y="2008"/>
                  <a:pt x="725" y="1998"/>
                </a:cubicBezTo>
                <a:cubicBezTo>
                  <a:pt x="693" y="1989"/>
                  <a:pt x="662" y="1977"/>
                  <a:pt x="631" y="1965"/>
                </a:cubicBezTo>
                <a:cubicBezTo>
                  <a:pt x="600" y="1952"/>
                  <a:pt x="570" y="1938"/>
                  <a:pt x="540" y="1922"/>
                </a:cubicBezTo>
                <a:cubicBezTo>
                  <a:pt x="511" y="1906"/>
                  <a:pt x="482" y="1889"/>
                  <a:pt x="454" y="1870"/>
                </a:cubicBezTo>
                <a:cubicBezTo>
                  <a:pt x="426" y="1852"/>
                  <a:pt x="400" y="1832"/>
                  <a:pt x="374" y="1811"/>
                </a:cubicBezTo>
                <a:cubicBezTo>
                  <a:pt x="348" y="1789"/>
                  <a:pt x="323" y="1767"/>
                  <a:pt x="299" y="1743"/>
                </a:cubicBezTo>
                <a:cubicBezTo>
                  <a:pt x="276" y="1720"/>
                  <a:pt x="253" y="1695"/>
                  <a:pt x="232" y="1669"/>
                </a:cubicBezTo>
                <a:cubicBezTo>
                  <a:pt x="211" y="1643"/>
                  <a:pt x="191" y="1616"/>
                  <a:pt x="172" y="1588"/>
                </a:cubicBezTo>
                <a:cubicBezTo>
                  <a:pt x="154" y="1561"/>
                  <a:pt x="137" y="1532"/>
                  <a:pt x="121" y="1502"/>
                </a:cubicBezTo>
                <a:cubicBezTo>
                  <a:pt x="105" y="1473"/>
                  <a:pt x="91" y="1443"/>
                  <a:pt x="78" y="1412"/>
                </a:cubicBezTo>
                <a:cubicBezTo>
                  <a:pt x="65" y="1381"/>
                  <a:pt x="54" y="1349"/>
                  <a:pt x="44" y="1317"/>
                </a:cubicBezTo>
                <a:cubicBezTo>
                  <a:pt x="35" y="1285"/>
                  <a:pt x="26" y="1253"/>
                  <a:pt x="20" y="1220"/>
                </a:cubicBezTo>
                <a:cubicBezTo>
                  <a:pt x="13" y="1187"/>
                  <a:pt x="8" y="1154"/>
                  <a:pt x="5" y="1121"/>
                </a:cubicBezTo>
                <a:cubicBezTo>
                  <a:pt x="2" y="1088"/>
                  <a:pt x="0" y="1054"/>
                  <a:pt x="0" y="1021"/>
                </a:cubicBezTo>
                <a:cubicBezTo>
                  <a:pt x="0" y="988"/>
                  <a:pt x="2" y="954"/>
                  <a:pt x="5" y="921"/>
                </a:cubicBezTo>
                <a:cubicBezTo>
                  <a:pt x="8" y="888"/>
                  <a:pt x="13" y="855"/>
                  <a:pt x="20" y="822"/>
                </a:cubicBezTo>
                <a:cubicBezTo>
                  <a:pt x="26" y="789"/>
                  <a:pt x="35" y="757"/>
                  <a:pt x="44" y="725"/>
                </a:cubicBezTo>
                <a:cubicBezTo>
                  <a:pt x="54" y="692"/>
                  <a:pt x="65" y="661"/>
                  <a:pt x="78" y="630"/>
                </a:cubicBezTo>
                <a:cubicBezTo>
                  <a:pt x="91" y="599"/>
                  <a:pt x="105" y="569"/>
                  <a:pt x="121" y="540"/>
                </a:cubicBezTo>
                <a:cubicBezTo>
                  <a:pt x="137" y="510"/>
                  <a:pt x="154" y="481"/>
                  <a:pt x="172" y="454"/>
                </a:cubicBezTo>
                <a:cubicBezTo>
                  <a:pt x="191" y="426"/>
                  <a:pt x="211" y="399"/>
                  <a:pt x="232" y="373"/>
                </a:cubicBezTo>
                <a:cubicBezTo>
                  <a:pt x="253" y="347"/>
                  <a:pt x="276" y="322"/>
                  <a:pt x="299" y="299"/>
                </a:cubicBezTo>
                <a:cubicBezTo>
                  <a:pt x="323" y="275"/>
                  <a:pt x="348" y="253"/>
                  <a:pt x="374" y="231"/>
                </a:cubicBezTo>
                <a:cubicBezTo>
                  <a:pt x="400" y="210"/>
                  <a:pt x="426" y="190"/>
                  <a:pt x="454" y="172"/>
                </a:cubicBezTo>
                <a:cubicBezTo>
                  <a:pt x="482" y="153"/>
                  <a:pt x="511" y="136"/>
                  <a:pt x="540" y="120"/>
                </a:cubicBezTo>
                <a:cubicBezTo>
                  <a:pt x="570" y="104"/>
                  <a:pt x="600" y="90"/>
                  <a:pt x="631" y="77"/>
                </a:cubicBezTo>
                <a:cubicBezTo>
                  <a:pt x="662" y="65"/>
                  <a:pt x="693" y="53"/>
                  <a:pt x="725" y="44"/>
                </a:cubicBezTo>
                <a:cubicBezTo>
                  <a:pt x="757" y="34"/>
                  <a:pt x="790" y="26"/>
                  <a:pt x="822" y="19"/>
                </a:cubicBezTo>
                <a:cubicBezTo>
                  <a:pt x="855" y="13"/>
                  <a:pt x="888" y="8"/>
                  <a:pt x="922" y="5"/>
                </a:cubicBezTo>
                <a:cubicBezTo>
                  <a:pt x="955" y="1"/>
                  <a:pt x="988" y="0"/>
                  <a:pt x="1022" y="0"/>
                </a:cubicBezTo>
                <a:cubicBezTo>
                  <a:pt x="1055" y="0"/>
                  <a:pt x="1088" y="1"/>
                  <a:pt x="1122" y="5"/>
                </a:cubicBezTo>
                <a:cubicBezTo>
                  <a:pt x="1155" y="8"/>
                  <a:pt x="1188" y="13"/>
                  <a:pt x="1221" y="19"/>
                </a:cubicBezTo>
                <a:cubicBezTo>
                  <a:pt x="1254" y="26"/>
                  <a:pt x="1286" y="34"/>
                  <a:pt x="1318" y="44"/>
                </a:cubicBezTo>
                <a:cubicBezTo>
                  <a:pt x="1350" y="53"/>
                  <a:pt x="1382" y="65"/>
                  <a:pt x="1412" y="77"/>
                </a:cubicBezTo>
                <a:cubicBezTo>
                  <a:pt x="1443" y="90"/>
                  <a:pt x="1474" y="104"/>
                  <a:pt x="1503" y="120"/>
                </a:cubicBezTo>
                <a:cubicBezTo>
                  <a:pt x="1533" y="136"/>
                  <a:pt x="1561" y="153"/>
                  <a:pt x="1589" y="172"/>
                </a:cubicBezTo>
                <a:cubicBezTo>
                  <a:pt x="1617" y="190"/>
                  <a:pt x="1644" y="210"/>
                  <a:pt x="1670" y="231"/>
                </a:cubicBezTo>
                <a:cubicBezTo>
                  <a:pt x="1695" y="253"/>
                  <a:pt x="1720" y="275"/>
                  <a:pt x="1744" y="299"/>
                </a:cubicBezTo>
                <a:cubicBezTo>
                  <a:pt x="1768" y="322"/>
                  <a:pt x="1790" y="347"/>
                  <a:pt x="1811" y="373"/>
                </a:cubicBezTo>
                <a:cubicBezTo>
                  <a:pt x="1832" y="399"/>
                  <a:pt x="1852" y="426"/>
                  <a:pt x="1871" y="454"/>
                </a:cubicBezTo>
                <a:cubicBezTo>
                  <a:pt x="1889" y="481"/>
                  <a:pt x="1907" y="510"/>
                  <a:pt x="1922" y="540"/>
                </a:cubicBezTo>
                <a:cubicBezTo>
                  <a:pt x="1938" y="569"/>
                  <a:pt x="1952" y="599"/>
                  <a:pt x="1965" y="630"/>
                </a:cubicBezTo>
                <a:cubicBezTo>
                  <a:pt x="1979" y="661"/>
                  <a:pt x="1990" y="692"/>
                  <a:pt x="2000" y="725"/>
                </a:cubicBezTo>
                <a:cubicBezTo>
                  <a:pt x="2010" y="757"/>
                  <a:pt x="2018" y="789"/>
                  <a:pt x="2024" y="822"/>
                </a:cubicBezTo>
                <a:cubicBezTo>
                  <a:pt x="2031" y="855"/>
                  <a:pt x="2036" y="888"/>
                  <a:pt x="2039" y="921"/>
                </a:cubicBezTo>
                <a:cubicBezTo>
                  <a:pt x="2042" y="954"/>
                  <a:pt x="2044" y="988"/>
                  <a:pt x="2044" y="10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자유형: 도형 46"/>
          <p:cNvSpPr/>
          <p:nvPr/>
        </p:nvSpPr>
        <p:spPr>
          <a:xfrm>
            <a:off x="4169880" y="4144680"/>
            <a:ext cx="534960" cy="535320"/>
          </a:xfrm>
          <a:custGeom>
            <a:avLst/>
            <a:gdLst/>
            <a:ahLst/>
            <a:cxn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2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1" y="1050"/>
                  <a:pt x="1410" y="1072"/>
                  <a:pt x="1399" y="1093"/>
                </a:cubicBezTo>
                <a:cubicBezTo>
                  <a:pt x="1387" y="1116"/>
                  <a:pt x="1375" y="1136"/>
                  <a:pt x="1361" y="1157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2" y="1286"/>
                  <a:pt x="1234" y="1303"/>
                  <a:pt x="1215" y="1318"/>
                </a:cubicBezTo>
                <a:cubicBezTo>
                  <a:pt x="1196" y="1334"/>
                  <a:pt x="1177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7" y="1430"/>
                </a:cubicBezTo>
                <a:cubicBezTo>
                  <a:pt x="1004" y="1440"/>
                  <a:pt x="982" y="1448"/>
                  <a:pt x="958" y="1455"/>
                </a:cubicBezTo>
                <a:cubicBezTo>
                  <a:pt x="935" y="1462"/>
                  <a:pt x="911" y="1468"/>
                  <a:pt x="888" y="1473"/>
                </a:cubicBezTo>
                <a:cubicBezTo>
                  <a:pt x="864" y="1477"/>
                  <a:pt x="840" y="1481"/>
                  <a:pt x="815" y="1483"/>
                </a:cubicBezTo>
                <a:cubicBezTo>
                  <a:pt x="791" y="1486"/>
                  <a:pt x="767" y="1487"/>
                  <a:pt x="743" y="1487"/>
                </a:cubicBezTo>
                <a:cubicBezTo>
                  <a:pt x="718" y="1487"/>
                  <a:pt x="694" y="1486"/>
                  <a:pt x="670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4" y="1448"/>
                  <a:pt x="481" y="1440"/>
                  <a:pt x="458" y="1430"/>
                </a:cubicBezTo>
                <a:cubicBezTo>
                  <a:pt x="436" y="1421"/>
                  <a:pt x="414" y="1411"/>
                  <a:pt x="392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10" y="1348"/>
                  <a:pt x="290" y="1334"/>
                  <a:pt x="271" y="1318"/>
                </a:cubicBezTo>
                <a:cubicBezTo>
                  <a:pt x="253" y="1303"/>
                  <a:pt x="235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9" y="1177"/>
                  <a:pt x="125" y="1157"/>
                </a:cubicBezTo>
                <a:cubicBezTo>
                  <a:pt x="111" y="1136"/>
                  <a:pt x="99" y="1116"/>
                  <a:pt x="88" y="1093"/>
                </a:cubicBezTo>
                <a:cubicBezTo>
                  <a:pt x="76" y="1072"/>
                  <a:pt x="66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1" y="351"/>
                  <a:pt x="125" y="330"/>
                </a:cubicBezTo>
                <a:cubicBezTo>
                  <a:pt x="139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5" y="201"/>
                  <a:pt x="253" y="184"/>
                  <a:pt x="271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4" y="1"/>
                  <a:pt x="718" y="0"/>
                  <a:pt x="743" y="0"/>
                </a:cubicBezTo>
                <a:cubicBezTo>
                  <a:pt x="767" y="0"/>
                  <a:pt x="791" y="1"/>
                  <a:pt x="815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1" y="19"/>
                  <a:pt x="935" y="25"/>
                  <a:pt x="958" y="32"/>
                </a:cubicBezTo>
                <a:cubicBezTo>
                  <a:pt x="982" y="39"/>
                  <a:pt x="1004" y="47"/>
                  <a:pt x="1027" y="57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7" y="139"/>
                  <a:pt x="1196" y="153"/>
                  <a:pt x="1215" y="169"/>
                </a:cubicBezTo>
                <a:cubicBezTo>
                  <a:pt x="1234" y="184"/>
                  <a:pt x="1252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8" y="310"/>
                  <a:pt x="1361" y="330"/>
                </a:cubicBezTo>
                <a:cubicBezTo>
                  <a:pt x="1375" y="351"/>
                  <a:pt x="1387" y="371"/>
                  <a:pt x="1399" y="393"/>
                </a:cubicBezTo>
                <a:cubicBezTo>
                  <a:pt x="1410" y="414"/>
                  <a:pt x="1421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2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9"/>
                  <a:pt x="1486" y="743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8" name="그림 47"/>
          <p:cNvPicPr/>
          <p:nvPr/>
        </p:nvPicPr>
        <p:blipFill>
          <a:blip r:embed="rId8"/>
          <a:stretch/>
        </p:blipFill>
        <p:spPr>
          <a:xfrm>
            <a:off x="4337280" y="428688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TextBox 48"/>
          <p:cNvSpPr txBox="1"/>
          <p:nvPr/>
        </p:nvSpPr>
        <p:spPr>
          <a:xfrm>
            <a:off x="8921968" y="4891320"/>
            <a:ext cx="682879" cy="141577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ko-KR" altLang="en-US" sz="92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</a:rPr>
              <a:t>기획 </a:t>
            </a:r>
            <a:r>
              <a:rPr lang="en-US" altLang="ko-KR" sz="92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</a:rPr>
              <a:t>: </a:t>
            </a:r>
            <a:r>
              <a:rPr lang="ko-KR" altLang="en-US" sz="920" b="0" u="none" strike="noStrike" dirty="0" err="1">
                <a:solidFill>
                  <a:srgbClr val="000000"/>
                </a:solidFill>
                <a:effectLst/>
                <a:uFillTx/>
                <a:latin typeface="Times New Roman"/>
              </a:rPr>
              <a:t>조유리</a:t>
            </a:r>
            <a:endParaRPr lang="en-US" sz="92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자유형: 도형 580"/>
          <p:cNvSpPr/>
          <p:nvPr/>
        </p:nvSpPr>
        <p:spPr>
          <a:xfrm>
            <a:off x="0" y="0"/>
            <a:ext cx="10704600" cy="6552000"/>
          </a:xfrm>
          <a:custGeom>
            <a:avLst/>
            <a:gdLst/>
            <a:ahLst/>
            <a:cxnLst/>
            <a:rect l="0" t="0" r="r" b="b"/>
            <a:pathLst>
              <a:path w="29735" h="18200">
                <a:moveTo>
                  <a:pt x="0" y="0"/>
                </a:moveTo>
                <a:lnTo>
                  <a:pt x="29735" y="0"/>
                </a:lnTo>
                <a:lnTo>
                  <a:pt x="29735" y="18200"/>
                </a:lnTo>
                <a:lnTo>
                  <a:pt x="0" y="1820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자유형: 도형 581"/>
          <p:cNvSpPr/>
          <p:nvPr/>
        </p:nvSpPr>
        <p:spPr>
          <a:xfrm>
            <a:off x="0" y="0"/>
            <a:ext cx="10696680" cy="6552000"/>
          </a:xfrm>
          <a:custGeom>
            <a:avLst/>
            <a:gdLst/>
            <a:ahLst/>
            <a:cxnLst/>
            <a:rect l="0" t="0" r="r" b="b"/>
            <a:pathLst>
              <a:path w="29713" h="18200">
                <a:moveTo>
                  <a:pt x="0" y="0"/>
                </a:moveTo>
                <a:lnTo>
                  <a:pt x="29713" y="0"/>
                </a:lnTo>
                <a:lnTo>
                  <a:pt x="29713" y="18200"/>
                </a:lnTo>
                <a:lnTo>
                  <a:pt x="0" y="1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601560" y="489600"/>
            <a:ext cx="3029676" cy="36471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7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NotoSansKR"/>
                <a:ea typeface="NotoSansKR"/>
              </a:rPr>
              <a:t>기대 효과</a:t>
            </a:r>
            <a:r>
              <a:rPr lang="en-US" sz="237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NotoSansKR"/>
                <a:ea typeface="NotoSansKR"/>
              </a:rPr>
              <a:t>: </a:t>
            </a:r>
            <a:r>
              <a:rPr lang="zh-CN" sz="237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NotoSansKR"/>
                <a:ea typeface="NotoSansKR"/>
              </a:rPr>
              <a:t>보호자 측면</a:t>
            </a:r>
            <a:endParaRPr lang="en-US" sz="2370" b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자유형: 도형 584"/>
          <p:cNvSpPr/>
          <p:nvPr/>
        </p:nvSpPr>
        <p:spPr>
          <a:xfrm>
            <a:off x="350640" y="1504080"/>
            <a:ext cx="5733360" cy="1437480"/>
          </a:xfrm>
          <a:custGeom>
            <a:avLst/>
            <a:gdLst/>
            <a:ahLst/>
            <a:cxnLst/>
            <a:rect l="0" t="0" r="r" b="b"/>
            <a:pathLst>
              <a:path w="15926" h="3993">
                <a:moveTo>
                  <a:pt x="0" y="3808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3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15740" y="0"/>
                </a:lnTo>
                <a:cubicBezTo>
                  <a:pt x="15752" y="0"/>
                  <a:pt x="15764" y="1"/>
                  <a:pt x="15776" y="3"/>
                </a:cubicBezTo>
                <a:cubicBezTo>
                  <a:pt x="15788" y="6"/>
                  <a:pt x="15800" y="9"/>
                  <a:pt x="15811" y="14"/>
                </a:cubicBezTo>
                <a:cubicBezTo>
                  <a:pt x="15822" y="19"/>
                  <a:pt x="15833" y="24"/>
                  <a:pt x="15843" y="31"/>
                </a:cubicBezTo>
                <a:cubicBezTo>
                  <a:pt x="15853" y="38"/>
                  <a:pt x="15863" y="46"/>
                  <a:pt x="15871" y="54"/>
                </a:cubicBezTo>
                <a:cubicBezTo>
                  <a:pt x="15880" y="63"/>
                  <a:pt x="15888" y="72"/>
                  <a:pt x="15894" y="82"/>
                </a:cubicBezTo>
                <a:cubicBezTo>
                  <a:pt x="15901" y="93"/>
                  <a:pt x="15907" y="103"/>
                  <a:pt x="15911" y="114"/>
                </a:cubicBezTo>
                <a:cubicBezTo>
                  <a:pt x="15916" y="126"/>
                  <a:pt x="15920" y="137"/>
                  <a:pt x="15922" y="149"/>
                </a:cubicBezTo>
                <a:cubicBezTo>
                  <a:pt x="15924" y="161"/>
                  <a:pt x="15926" y="173"/>
                  <a:pt x="15926" y="186"/>
                </a:cubicBezTo>
                <a:lnTo>
                  <a:pt x="15926" y="3808"/>
                </a:lnTo>
                <a:cubicBezTo>
                  <a:pt x="15926" y="3820"/>
                  <a:pt x="15924" y="3832"/>
                  <a:pt x="15922" y="3844"/>
                </a:cubicBezTo>
                <a:cubicBezTo>
                  <a:pt x="15920" y="3856"/>
                  <a:pt x="15916" y="3868"/>
                  <a:pt x="15911" y="3879"/>
                </a:cubicBezTo>
                <a:cubicBezTo>
                  <a:pt x="15907" y="3890"/>
                  <a:pt x="15901" y="3901"/>
                  <a:pt x="15894" y="3911"/>
                </a:cubicBezTo>
                <a:cubicBezTo>
                  <a:pt x="15888" y="3921"/>
                  <a:pt x="15880" y="3930"/>
                  <a:pt x="15871" y="3939"/>
                </a:cubicBezTo>
                <a:cubicBezTo>
                  <a:pt x="15863" y="3948"/>
                  <a:pt x="15853" y="3955"/>
                  <a:pt x="15843" y="3962"/>
                </a:cubicBezTo>
                <a:cubicBezTo>
                  <a:pt x="15833" y="3969"/>
                  <a:pt x="15822" y="3975"/>
                  <a:pt x="15811" y="3979"/>
                </a:cubicBezTo>
                <a:cubicBezTo>
                  <a:pt x="15800" y="3984"/>
                  <a:pt x="15788" y="3988"/>
                  <a:pt x="15776" y="3990"/>
                </a:cubicBezTo>
                <a:cubicBezTo>
                  <a:pt x="15764" y="3992"/>
                  <a:pt x="15752" y="3993"/>
                  <a:pt x="15740" y="3993"/>
                </a:cubicBezTo>
                <a:lnTo>
                  <a:pt x="140" y="3993"/>
                </a:lnTo>
                <a:cubicBezTo>
                  <a:pt x="131" y="3993"/>
                  <a:pt x="122" y="3992"/>
                  <a:pt x="113" y="3990"/>
                </a:cubicBezTo>
                <a:cubicBezTo>
                  <a:pt x="104" y="3988"/>
                  <a:pt x="95" y="3984"/>
                  <a:pt x="86" y="3979"/>
                </a:cubicBezTo>
                <a:cubicBezTo>
                  <a:pt x="78" y="3975"/>
                  <a:pt x="70" y="3969"/>
                  <a:pt x="62" y="3962"/>
                </a:cubicBezTo>
                <a:cubicBezTo>
                  <a:pt x="55" y="3955"/>
                  <a:pt x="48" y="3948"/>
                  <a:pt x="41" y="3939"/>
                </a:cubicBezTo>
                <a:cubicBezTo>
                  <a:pt x="35" y="3930"/>
                  <a:pt x="29" y="3921"/>
                  <a:pt x="24" y="3911"/>
                </a:cubicBezTo>
                <a:cubicBezTo>
                  <a:pt x="19" y="3901"/>
                  <a:pt x="15" y="3890"/>
                  <a:pt x="11" y="3879"/>
                </a:cubicBezTo>
                <a:cubicBezTo>
                  <a:pt x="8" y="3868"/>
                  <a:pt x="5" y="3856"/>
                  <a:pt x="3" y="3844"/>
                </a:cubicBezTo>
                <a:cubicBezTo>
                  <a:pt x="1" y="3832"/>
                  <a:pt x="0" y="3820"/>
                  <a:pt x="0" y="380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자유형: 도형 585"/>
          <p:cNvSpPr/>
          <p:nvPr/>
        </p:nvSpPr>
        <p:spPr>
          <a:xfrm>
            <a:off x="334080" y="1504080"/>
            <a:ext cx="67320" cy="1437480"/>
          </a:xfrm>
          <a:custGeom>
            <a:avLst/>
            <a:gdLst/>
            <a:ahLst/>
            <a:cxnLst/>
            <a:rect l="0" t="0" r="r" b="b"/>
            <a:pathLst>
              <a:path w="187" h="3993">
                <a:moveTo>
                  <a:pt x="0" y="0"/>
                </a:moveTo>
                <a:lnTo>
                  <a:pt x="187" y="0"/>
                </a:lnTo>
                <a:lnTo>
                  <a:pt x="187" y="3993"/>
                </a:lnTo>
                <a:lnTo>
                  <a:pt x="0" y="399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자유형: 도형 586"/>
          <p:cNvSpPr/>
          <p:nvPr/>
        </p:nvSpPr>
        <p:spPr>
          <a:xfrm>
            <a:off x="350640" y="3142080"/>
            <a:ext cx="5733360" cy="1437480"/>
          </a:xfrm>
          <a:custGeom>
            <a:avLst/>
            <a:gdLst/>
            <a:ahLst/>
            <a:cxnLst/>
            <a:rect l="0" t="0" r="r" b="b"/>
            <a:pathLst>
              <a:path w="15926" h="3993">
                <a:moveTo>
                  <a:pt x="0" y="380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15740" y="0"/>
                </a:lnTo>
                <a:cubicBezTo>
                  <a:pt x="15752" y="0"/>
                  <a:pt x="15764" y="1"/>
                  <a:pt x="15776" y="3"/>
                </a:cubicBezTo>
                <a:cubicBezTo>
                  <a:pt x="15788" y="6"/>
                  <a:pt x="15800" y="9"/>
                  <a:pt x="15811" y="14"/>
                </a:cubicBezTo>
                <a:cubicBezTo>
                  <a:pt x="15822" y="18"/>
                  <a:pt x="15833" y="24"/>
                  <a:pt x="15843" y="31"/>
                </a:cubicBezTo>
                <a:cubicBezTo>
                  <a:pt x="15853" y="38"/>
                  <a:pt x="15863" y="45"/>
                  <a:pt x="15871" y="54"/>
                </a:cubicBezTo>
                <a:cubicBezTo>
                  <a:pt x="15880" y="63"/>
                  <a:pt x="15888" y="72"/>
                  <a:pt x="15894" y="82"/>
                </a:cubicBezTo>
                <a:cubicBezTo>
                  <a:pt x="15901" y="92"/>
                  <a:pt x="15907" y="103"/>
                  <a:pt x="15911" y="114"/>
                </a:cubicBezTo>
                <a:cubicBezTo>
                  <a:pt x="15916" y="126"/>
                  <a:pt x="15920" y="137"/>
                  <a:pt x="15922" y="149"/>
                </a:cubicBezTo>
                <a:cubicBezTo>
                  <a:pt x="15924" y="161"/>
                  <a:pt x="15926" y="173"/>
                  <a:pt x="15926" y="185"/>
                </a:cubicBezTo>
                <a:lnTo>
                  <a:pt x="15926" y="3808"/>
                </a:lnTo>
                <a:cubicBezTo>
                  <a:pt x="15926" y="3820"/>
                  <a:pt x="15924" y="3832"/>
                  <a:pt x="15922" y="3844"/>
                </a:cubicBezTo>
                <a:cubicBezTo>
                  <a:pt x="15920" y="3856"/>
                  <a:pt x="15916" y="3867"/>
                  <a:pt x="15911" y="3879"/>
                </a:cubicBezTo>
                <a:cubicBezTo>
                  <a:pt x="15907" y="3890"/>
                  <a:pt x="15901" y="3901"/>
                  <a:pt x="15894" y="3911"/>
                </a:cubicBezTo>
                <a:cubicBezTo>
                  <a:pt x="15888" y="3921"/>
                  <a:pt x="15880" y="3930"/>
                  <a:pt x="15871" y="3939"/>
                </a:cubicBezTo>
                <a:cubicBezTo>
                  <a:pt x="15863" y="3947"/>
                  <a:pt x="15853" y="3955"/>
                  <a:pt x="15843" y="3962"/>
                </a:cubicBezTo>
                <a:cubicBezTo>
                  <a:pt x="15833" y="3969"/>
                  <a:pt x="15822" y="3974"/>
                  <a:pt x="15811" y="3979"/>
                </a:cubicBezTo>
                <a:cubicBezTo>
                  <a:pt x="15800" y="3984"/>
                  <a:pt x="15788" y="3987"/>
                  <a:pt x="15776" y="3990"/>
                </a:cubicBezTo>
                <a:cubicBezTo>
                  <a:pt x="15764" y="3992"/>
                  <a:pt x="15752" y="3993"/>
                  <a:pt x="15740" y="3993"/>
                </a:cubicBezTo>
                <a:lnTo>
                  <a:pt x="140" y="3993"/>
                </a:lnTo>
                <a:cubicBezTo>
                  <a:pt x="131" y="3993"/>
                  <a:pt x="122" y="3992"/>
                  <a:pt x="113" y="3990"/>
                </a:cubicBezTo>
                <a:cubicBezTo>
                  <a:pt x="104" y="3987"/>
                  <a:pt x="95" y="3984"/>
                  <a:pt x="86" y="3979"/>
                </a:cubicBezTo>
                <a:cubicBezTo>
                  <a:pt x="78" y="3974"/>
                  <a:pt x="70" y="3969"/>
                  <a:pt x="62" y="3962"/>
                </a:cubicBezTo>
                <a:cubicBezTo>
                  <a:pt x="55" y="3955"/>
                  <a:pt x="48" y="3947"/>
                  <a:pt x="41" y="3939"/>
                </a:cubicBezTo>
                <a:cubicBezTo>
                  <a:pt x="35" y="3930"/>
                  <a:pt x="29" y="3921"/>
                  <a:pt x="24" y="3911"/>
                </a:cubicBezTo>
                <a:cubicBezTo>
                  <a:pt x="19" y="3901"/>
                  <a:pt x="15" y="3890"/>
                  <a:pt x="11" y="3879"/>
                </a:cubicBezTo>
                <a:cubicBezTo>
                  <a:pt x="8" y="3867"/>
                  <a:pt x="5" y="3856"/>
                  <a:pt x="3" y="3844"/>
                </a:cubicBezTo>
                <a:cubicBezTo>
                  <a:pt x="1" y="3832"/>
                  <a:pt x="0" y="3820"/>
                  <a:pt x="0" y="380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자유형: 도형 587"/>
          <p:cNvSpPr/>
          <p:nvPr/>
        </p:nvSpPr>
        <p:spPr>
          <a:xfrm>
            <a:off x="334080" y="3142080"/>
            <a:ext cx="67320" cy="1437480"/>
          </a:xfrm>
          <a:custGeom>
            <a:avLst/>
            <a:gdLst/>
            <a:ahLst/>
            <a:cxnLst/>
            <a:rect l="0" t="0" r="r" b="b"/>
            <a:pathLst>
              <a:path w="187" h="3993">
                <a:moveTo>
                  <a:pt x="0" y="0"/>
                </a:moveTo>
                <a:lnTo>
                  <a:pt x="187" y="0"/>
                </a:lnTo>
                <a:lnTo>
                  <a:pt x="187" y="3993"/>
                </a:lnTo>
                <a:lnTo>
                  <a:pt x="0" y="399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자유형: 도형 588"/>
          <p:cNvSpPr/>
          <p:nvPr/>
        </p:nvSpPr>
        <p:spPr>
          <a:xfrm>
            <a:off x="350640" y="4779720"/>
            <a:ext cx="5733360" cy="1437840"/>
          </a:xfrm>
          <a:custGeom>
            <a:avLst/>
            <a:gdLst/>
            <a:ahLst/>
            <a:cxnLst/>
            <a:rect l="0" t="0" r="r" b="b"/>
            <a:pathLst>
              <a:path w="15926" h="3994">
                <a:moveTo>
                  <a:pt x="0" y="3808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19" y="93"/>
                  <a:pt x="24" y="83"/>
                </a:cubicBezTo>
                <a:cubicBezTo>
                  <a:pt x="29" y="73"/>
                  <a:pt x="35" y="63"/>
                  <a:pt x="41" y="55"/>
                </a:cubicBezTo>
                <a:cubicBezTo>
                  <a:pt x="48" y="46"/>
                  <a:pt x="55" y="38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4" y="6"/>
                  <a:pt x="113" y="4"/>
                </a:cubicBezTo>
                <a:cubicBezTo>
                  <a:pt x="122" y="2"/>
                  <a:pt x="131" y="0"/>
                  <a:pt x="140" y="0"/>
                </a:cubicBezTo>
                <a:lnTo>
                  <a:pt x="15740" y="0"/>
                </a:lnTo>
                <a:cubicBezTo>
                  <a:pt x="15752" y="0"/>
                  <a:pt x="15764" y="2"/>
                  <a:pt x="15776" y="4"/>
                </a:cubicBezTo>
                <a:cubicBezTo>
                  <a:pt x="15788" y="6"/>
                  <a:pt x="15800" y="10"/>
                  <a:pt x="15811" y="15"/>
                </a:cubicBezTo>
                <a:cubicBezTo>
                  <a:pt x="15822" y="19"/>
                  <a:pt x="15833" y="25"/>
                  <a:pt x="15843" y="32"/>
                </a:cubicBezTo>
                <a:cubicBezTo>
                  <a:pt x="15853" y="38"/>
                  <a:pt x="15863" y="46"/>
                  <a:pt x="15871" y="55"/>
                </a:cubicBezTo>
                <a:cubicBezTo>
                  <a:pt x="15880" y="63"/>
                  <a:pt x="15888" y="73"/>
                  <a:pt x="15894" y="83"/>
                </a:cubicBezTo>
                <a:cubicBezTo>
                  <a:pt x="15901" y="93"/>
                  <a:pt x="15907" y="104"/>
                  <a:pt x="15911" y="115"/>
                </a:cubicBezTo>
                <a:cubicBezTo>
                  <a:pt x="15916" y="126"/>
                  <a:pt x="15920" y="138"/>
                  <a:pt x="15922" y="150"/>
                </a:cubicBezTo>
                <a:cubicBezTo>
                  <a:pt x="15924" y="162"/>
                  <a:pt x="15926" y="174"/>
                  <a:pt x="15926" y="186"/>
                </a:cubicBezTo>
                <a:lnTo>
                  <a:pt x="15926" y="3808"/>
                </a:lnTo>
                <a:cubicBezTo>
                  <a:pt x="15926" y="3821"/>
                  <a:pt x="15924" y="3833"/>
                  <a:pt x="15922" y="3845"/>
                </a:cubicBezTo>
                <a:cubicBezTo>
                  <a:pt x="15920" y="3856"/>
                  <a:pt x="15916" y="3868"/>
                  <a:pt x="15911" y="3879"/>
                </a:cubicBezTo>
                <a:cubicBezTo>
                  <a:pt x="15907" y="3891"/>
                  <a:pt x="15901" y="3901"/>
                  <a:pt x="15894" y="3911"/>
                </a:cubicBezTo>
                <a:cubicBezTo>
                  <a:pt x="15888" y="3922"/>
                  <a:pt x="15880" y="3931"/>
                  <a:pt x="15871" y="3940"/>
                </a:cubicBezTo>
                <a:cubicBezTo>
                  <a:pt x="15863" y="3948"/>
                  <a:pt x="15853" y="3956"/>
                  <a:pt x="15843" y="3963"/>
                </a:cubicBezTo>
                <a:cubicBezTo>
                  <a:pt x="15833" y="3969"/>
                  <a:pt x="15822" y="3975"/>
                  <a:pt x="15811" y="3980"/>
                </a:cubicBezTo>
                <a:cubicBezTo>
                  <a:pt x="15800" y="3985"/>
                  <a:pt x="15788" y="3988"/>
                  <a:pt x="15776" y="3990"/>
                </a:cubicBezTo>
                <a:cubicBezTo>
                  <a:pt x="15764" y="3993"/>
                  <a:pt x="15752" y="3994"/>
                  <a:pt x="15740" y="3994"/>
                </a:cubicBezTo>
                <a:lnTo>
                  <a:pt x="140" y="3994"/>
                </a:lnTo>
                <a:cubicBezTo>
                  <a:pt x="131" y="3994"/>
                  <a:pt x="122" y="3993"/>
                  <a:pt x="113" y="3990"/>
                </a:cubicBezTo>
                <a:cubicBezTo>
                  <a:pt x="104" y="3988"/>
                  <a:pt x="95" y="3985"/>
                  <a:pt x="86" y="3980"/>
                </a:cubicBezTo>
                <a:cubicBezTo>
                  <a:pt x="78" y="3975"/>
                  <a:pt x="70" y="3969"/>
                  <a:pt x="62" y="3963"/>
                </a:cubicBezTo>
                <a:cubicBezTo>
                  <a:pt x="55" y="3956"/>
                  <a:pt x="48" y="3948"/>
                  <a:pt x="41" y="3940"/>
                </a:cubicBezTo>
                <a:cubicBezTo>
                  <a:pt x="35" y="3931"/>
                  <a:pt x="29" y="3922"/>
                  <a:pt x="24" y="3911"/>
                </a:cubicBezTo>
                <a:cubicBezTo>
                  <a:pt x="19" y="3901"/>
                  <a:pt x="15" y="3891"/>
                  <a:pt x="11" y="3879"/>
                </a:cubicBezTo>
                <a:cubicBezTo>
                  <a:pt x="8" y="3868"/>
                  <a:pt x="5" y="3856"/>
                  <a:pt x="3" y="3845"/>
                </a:cubicBezTo>
                <a:cubicBezTo>
                  <a:pt x="1" y="3833"/>
                  <a:pt x="0" y="3821"/>
                  <a:pt x="0" y="380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자유형: 도형 589"/>
          <p:cNvSpPr/>
          <p:nvPr/>
        </p:nvSpPr>
        <p:spPr>
          <a:xfrm>
            <a:off x="334080" y="4779720"/>
            <a:ext cx="67320" cy="1437840"/>
          </a:xfrm>
          <a:custGeom>
            <a:avLst/>
            <a:gdLst/>
            <a:ahLst/>
            <a:cxnLst/>
            <a:rect l="0" t="0" r="r" b="b"/>
            <a:pathLst>
              <a:path w="187" h="3994">
                <a:moveTo>
                  <a:pt x="0" y="0"/>
                </a:moveTo>
                <a:lnTo>
                  <a:pt x="187" y="0"/>
                </a:lnTo>
                <a:lnTo>
                  <a:pt x="187" y="3994"/>
                </a:lnTo>
                <a:lnTo>
                  <a:pt x="0" y="3994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자유형: 도형 590"/>
          <p:cNvSpPr/>
          <p:nvPr/>
        </p:nvSpPr>
        <p:spPr>
          <a:xfrm>
            <a:off x="568080" y="1704600"/>
            <a:ext cx="200880" cy="501840"/>
          </a:xfrm>
          <a:custGeom>
            <a:avLst/>
            <a:gdLst/>
            <a:ahLst/>
            <a:cxnLst/>
            <a:rect l="0" t="0" r="r" b="b"/>
            <a:pathLst>
              <a:path w="558" h="1394">
                <a:moveTo>
                  <a:pt x="0" y="701"/>
                </a:moveTo>
                <a:lnTo>
                  <a:pt x="0" y="693"/>
                </a:lnTo>
                <a:cubicBezTo>
                  <a:pt x="0" y="648"/>
                  <a:pt x="2" y="603"/>
                  <a:pt x="5" y="558"/>
                </a:cubicBezTo>
                <a:cubicBezTo>
                  <a:pt x="9" y="514"/>
                  <a:pt x="14" y="470"/>
                  <a:pt x="21" y="428"/>
                </a:cubicBezTo>
                <a:cubicBezTo>
                  <a:pt x="28" y="386"/>
                  <a:pt x="37" y="346"/>
                  <a:pt x="47" y="309"/>
                </a:cubicBezTo>
                <a:cubicBezTo>
                  <a:pt x="57" y="271"/>
                  <a:pt x="69" y="236"/>
                  <a:pt x="82" y="204"/>
                </a:cubicBezTo>
                <a:cubicBezTo>
                  <a:pt x="95" y="172"/>
                  <a:pt x="109" y="143"/>
                  <a:pt x="124" y="117"/>
                </a:cubicBezTo>
                <a:cubicBezTo>
                  <a:pt x="139" y="91"/>
                  <a:pt x="155" y="70"/>
                  <a:pt x="172" y="53"/>
                </a:cubicBezTo>
                <a:cubicBezTo>
                  <a:pt x="189" y="35"/>
                  <a:pt x="206" y="22"/>
                  <a:pt x="224" y="13"/>
                </a:cubicBezTo>
                <a:cubicBezTo>
                  <a:pt x="242" y="4"/>
                  <a:pt x="260" y="0"/>
                  <a:pt x="279" y="0"/>
                </a:cubicBezTo>
                <a:cubicBezTo>
                  <a:pt x="297" y="0"/>
                  <a:pt x="315" y="4"/>
                  <a:pt x="333" y="13"/>
                </a:cubicBezTo>
                <a:cubicBezTo>
                  <a:pt x="351" y="22"/>
                  <a:pt x="368" y="35"/>
                  <a:pt x="386" y="53"/>
                </a:cubicBezTo>
                <a:cubicBezTo>
                  <a:pt x="403" y="70"/>
                  <a:pt x="419" y="91"/>
                  <a:pt x="434" y="117"/>
                </a:cubicBezTo>
                <a:cubicBezTo>
                  <a:pt x="450" y="143"/>
                  <a:pt x="464" y="172"/>
                  <a:pt x="477" y="204"/>
                </a:cubicBezTo>
                <a:cubicBezTo>
                  <a:pt x="489" y="236"/>
                  <a:pt x="501" y="271"/>
                  <a:pt x="511" y="309"/>
                </a:cubicBezTo>
                <a:cubicBezTo>
                  <a:pt x="521" y="346"/>
                  <a:pt x="530" y="386"/>
                  <a:pt x="537" y="428"/>
                </a:cubicBezTo>
                <a:cubicBezTo>
                  <a:pt x="544" y="470"/>
                  <a:pt x="549" y="514"/>
                  <a:pt x="553" y="558"/>
                </a:cubicBezTo>
                <a:cubicBezTo>
                  <a:pt x="556" y="603"/>
                  <a:pt x="558" y="648"/>
                  <a:pt x="558" y="693"/>
                </a:cubicBezTo>
                <a:lnTo>
                  <a:pt x="558" y="701"/>
                </a:lnTo>
                <a:cubicBezTo>
                  <a:pt x="558" y="747"/>
                  <a:pt x="556" y="792"/>
                  <a:pt x="553" y="836"/>
                </a:cubicBezTo>
                <a:cubicBezTo>
                  <a:pt x="549" y="881"/>
                  <a:pt x="544" y="924"/>
                  <a:pt x="537" y="966"/>
                </a:cubicBezTo>
                <a:cubicBezTo>
                  <a:pt x="530" y="1008"/>
                  <a:pt x="521" y="1048"/>
                  <a:pt x="511" y="1086"/>
                </a:cubicBezTo>
                <a:cubicBezTo>
                  <a:pt x="501" y="1124"/>
                  <a:pt x="489" y="1159"/>
                  <a:pt x="477" y="1191"/>
                </a:cubicBezTo>
                <a:cubicBezTo>
                  <a:pt x="464" y="1223"/>
                  <a:pt x="450" y="1252"/>
                  <a:pt x="434" y="1277"/>
                </a:cubicBezTo>
                <a:cubicBezTo>
                  <a:pt x="419" y="1302"/>
                  <a:pt x="403" y="1324"/>
                  <a:pt x="386" y="1341"/>
                </a:cubicBezTo>
                <a:cubicBezTo>
                  <a:pt x="368" y="1358"/>
                  <a:pt x="351" y="1372"/>
                  <a:pt x="333" y="1380"/>
                </a:cubicBezTo>
                <a:cubicBezTo>
                  <a:pt x="315" y="1389"/>
                  <a:pt x="297" y="1394"/>
                  <a:pt x="279" y="1394"/>
                </a:cubicBezTo>
                <a:cubicBezTo>
                  <a:pt x="260" y="1394"/>
                  <a:pt x="242" y="1389"/>
                  <a:pt x="224" y="1380"/>
                </a:cubicBezTo>
                <a:cubicBezTo>
                  <a:pt x="206" y="1372"/>
                  <a:pt x="189" y="1358"/>
                  <a:pt x="172" y="1341"/>
                </a:cubicBezTo>
                <a:cubicBezTo>
                  <a:pt x="155" y="1324"/>
                  <a:pt x="139" y="1302"/>
                  <a:pt x="124" y="1277"/>
                </a:cubicBezTo>
                <a:cubicBezTo>
                  <a:pt x="109" y="1252"/>
                  <a:pt x="95" y="1223"/>
                  <a:pt x="82" y="1191"/>
                </a:cubicBezTo>
                <a:cubicBezTo>
                  <a:pt x="69" y="1159"/>
                  <a:pt x="57" y="1124"/>
                  <a:pt x="47" y="1086"/>
                </a:cubicBezTo>
                <a:cubicBezTo>
                  <a:pt x="37" y="1048"/>
                  <a:pt x="28" y="1008"/>
                  <a:pt x="21" y="966"/>
                </a:cubicBezTo>
                <a:cubicBezTo>
                  <a:pt x="14" y="924"/>
                  <a:pt x="9" y="881"/>
                  <a:pt x="5" y="836"/>
                </a:cubicBezTo>
                <a:cubicBezTo>
                  <a:pt x="2" y="792"/>
                  <a:pt x="0" y="747"/>
                  <a:pt x="0" y="701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92" name="그림 591"/>
          <p:cNvPicPr/>
          <p:nvPr/>
        </p:nvPicPr>
        <p:blipFill>
          <a:blip r:embed="rId2"/>
          <a:stretch/>
        </p:blipFill>
        <p:spPr>
          <a:xfrm>
            <a:off x="568080" y="18550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3" name="TextBox 592"/>
          <p:cNvSpPr txBox="1"/>
          <p:nvPr/>
        </p:nvSpPr>
        <p:spPr>
          <a:xfrm>
            <a:off x="601560" y="897840"/>
            <a:ext cx="3779176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NaviPet</a:t>
            </a:r>
            <a:r>
              <a:rPr lang="zh-CN" sz="132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이 반려동물 보호자에게 제공하는 핵심 가치</a:t>
            </a:r>
            <a:endParaRPr lang="en-US" sz="132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970560" y="1735920"/>
            <a:ext cx="161640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정보 탐색 시간 단축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TextBox 594"/>
          <p:cNvSpPr txBox="1"/>
          <p:nvPr/>
        </p:nvSpPr>
        <p:spPr>
          <a:xfrm>
            <a:off x="970560" y="2083320"/>
            <a:ext cx="48182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위치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진료 과목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운영 시간 등 필요한 정보를 표준화된 포맷으로 한눈에 파악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970560" y="2317320"/>
            <a:ext cx="471492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하여 신속한 의사결정이 가능해집니다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여러 플랫폼을 전전하거나 직접 전화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자유형: 도형 596"/>
          <p:cNvSpPr/>
          <p:nvPr/>
        </p:nvSpPr>
        <p:spPr>
          <a:xfrm>
            <a:off x="568080" y="3342600"/>
            <a:ext cx="217800" cy="501840"/>
          </a:xfrm>
          <a:custGeom>
            <a:avLst/>
            <a:gdLst/>
            <a:ahLst/>
            <a:cxnLst/>
            <a:rect l="0" t="0" r="r" b="b"/>
            <a:pathLst>
              <a:path w="605" h="1394">
                <a:moveTo>
                  <a:pt x="0" y="696"/>
                </a:moveTo>
                <a:cubicBezTo>
                  <a:pt x="0" y="650"/>
                  <a:pt x="2" y="605"/>
                  <a:pt x="6" y="560"/>
                </a:cubicBezTo>
                <a:cubicBezTo>
                  <a:pt x="10" y="515"/>
                  <a:pt x="15" y="472"/>
                  <a:pt x="23" y="430"/>
                </a:cubicBezTo>
                <a:cubicBezTo>
                  <a:pt x="31" y="387"/>
                  <a:pt x="40" y="347"/>
                  <a:pt x="51" y="309"/>
                </a:cubicBezTo>
                <a:cubicBezTo>
                  <a:pt x="62" y="271"/>
                  <a:pt x="74" y="236"/>
                  <a:pt x="88" y="204"/>
                </a:cubicBezTo>
                <a:cubicBezTo>
                  <a:pt x="102" y="171"/>
                  <a:pt x="117" y="142"/>
                  <a:pt x="134" y="117"/>
                </a:cubicBezTo>
                <a:cubicBezTo>
                  <a:pt x="150" y="92"/>
                  <a:pt x="168" y="70"/>
                  <a:pt x="186" y="53"/>
                </a:cubicBezTo>
                <a:cubicBezTo>
                  <a:pt x="204" y="35"/>
                  <a:pt x="223" y="22"/>
                  <a:pt x="243" y="13"/>
                </a:cubicBezTo>
                <a:cubicBezTo>
                  <a:pt x="262" y="4"/>
                  <a:pt x="282" y="0"/>
                  <a:pt x="301" y="0"/>
                </a:cubicBezTo>
                <a:lnTo>
                  <a:pt x="302" y="0"/>
                </a:lnTo>
                <a:cubicBezTo>
                  <a:pt x="322" y="0"/>
                  <a:pt x="342" y="4"/>
                  <a:pt x="361" y="13"/>
                </a:cubicBezTo>
                <a:cubicBezTo>
                  <a:pt x="380" y="22"/>
                  <a:pt x="399" y="35"/>
                  <a:pt x="417" y="53"/>
                </a:cubicBezTo>
                <a:cubicBezTo>
                  <a:pt x="436" y="70"/>
                  <a:pt x="453" y="92"/>
                  <a:pt x="470" y="117"/>
                </a:cubicBezTo>
                <a:cubicBezTo>
                  <a:pt x="486" y="142"/>
                  <a:pt x="501" y="171"/>
                  <a:pt x="515" y="204"/>
                </a:cubicBezTo>
                <a:cubicBezTo>
                  <a:pt x="529" y="236"/>
                  <a:pt x="543" y="271"/>
                  <a:pt x="554" y="309"/>
                </a:cubicBezTo>
                <a:cubicBezTo>
                  <a:pt x="565" y="347"/>
                  <a:pt x="574" y="387"/>
                  <a:pt x="582" y="430"/>
                </a:cubicBezTo>
                <a:cubicBezTo>
                  <a:pt x="589" y="472"/>
                  <a:pt x="595" y="515"/>
                  <a:pt x="599" y="560"/>
                </a:cubicBezTo>
                <a:cubicBezTo>
                  <a:pt x="603" y="605"/>
                  <a:pt x="605" y="650"/>
                  <a:pt x="605" y="696"/>
                </a:cubicBezTo>
                <a:cubicBezTo>
                  <a:pt x="605" y="742"/>
                  <a:pt x="603" y="787"/>
                  <a:pt x="599" y="832"/>
                </a:cubicBezTo>
                <a:cubicBezTo>
                  <a:pt x="595" y="877"/>
                  <a:pt x="589" y="920"/>
                  <a:pt x="582" y="963"/>
                </a:cubicBezTo>
                <a:cubicBezTo>
                  <a:pt x="574" y="1005"/>
                  <a:pt x="565" y="1045"/>
                  <a:pt x="554" y="1083"/>
                </a:cubicBezTo>
                <a:cubicBezTo>
                  <a:pt x="543" y="1121"/>
                  <a:pt x="529" y="1157"/>
                  <a:pt x="515" y="1190"/>
                </a:cubicBezTo>
                <a:cubicBezTo>
                  <a:pt x="501" y="1222"/>
                  <a:pt x="486" y="1251"/>
                  <a:pt x="470" y="1276"/>
                </a:cubicBezTo>
                <a:cubicBezTo>
                  <a:pt x="453" y="1302"/>
                  <a:pt x="436" y="1323"/>
                  <a:pt x="417" y="1340"/>
                </a:cubicBezTo>
                <a:cubicBezTo>
                  <a:pt x="399" y="1358"/>
                  <a:pt x="380" y="1371"/>
                  <a:pt x="361" y="1380"/>
                </a:cubicBezTo>
                <a:cubicBezTo>
                  <a:pt x="342" y="1389"/>
                  <a:pt x="322" y="1394"/>
                  <a:pt x="302" y="1394"/>
                </a:cubicBezTo>
                <a:lnTo>
                  <a:pt x="301" y="1394"/>
                </a:lnTo>
                <a:cubicBezTo>
                  <a:pt x="282" y="1394"/>
                  <a:pt x="262" y="1389"/>
                  <a:pt x="243" y="1380"/>
                </a:cubicBezTo>
                <a:cubicBezTo>
                  <a:pt x="223" y="1371"/>
                  <a:pt x="204" y="1358"/>
                  <a:pt x="186" y="1340"/>
                </a:cubicBezTo>
                <a:cubicBezTo>
                  <a:pt x="168" y="1323"/>
                  <a:pt x="150" y="1302"/>
                  <a:pt x="134" y="1276"/>
                </a:cubicBezTo>
                <a:cubicBezTo>
                  <a:pt x="117" y="1251"/>
                  <a:pt x="102" y="1222"/>
                  <a:pt x="88" y="1190"/>
                </a:cubicBezTo>
                <a:cubicBezTo>
                  <a:pt x="74" y="1157"/>
                  <a:pt x="62" y="1121"/>
                  <a:pt x="51" y="1083"/>
                </a:cubicBezTo>
                <a:cubicBezTo>
                  <a:pt x="40" y="1045"/>
                  <a:pt x="31" y="1005"/>
                  <a:pt x="23" y="963"/>
                </a:cubicBezTo>
                <a:cubicBezTo>
                  <a:pt x="15" y="920"/>
                  <a:pt x="10" y="877"/>
                  <a:pt x="6" y="832"/>
                </a:cubicBezTo>
                <a:cubicBezTo>
                  <a:pt x="2" y="787"/>
                  <a:pt x="0" y="742"/>
                  <a:pt x="0" y="696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98" name="그림 597"/>
          <p:cNvPicPr/>
          <p:nvPr/>
        </p:nvPicPr>
        <p:blipFill>
          <a:blip r:embed="rId3"/>
          <a:stretch/>
        </p:blipFill>
        <p:spPr>
          <a:xfrm>
            <a:off x="576720" y="34930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9" name="TextBox 598"/>
          <p:cNvSpPr txBox="1"/>
          <p:nvPr/>
        </p:nvSpPr>
        <p:spPr>
          <a:xfrm>
            <a:off x="970560" y="2551320"/>
            <a:ext cx="258732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로 문의해야 했던 번거로움이 해소됩니다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TextBox 599"/>
          <p:cNvSpPr txBox="1"/>
          <p:nvPr/>
        </p:nvSpPr>
        <p:spPr>
          <a:xfrm>
            <a:off x="985680" y="3373920"/>
            <a:ext cx="180144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신뢰도 높은 병원 선택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985680" y="3721320"/>
            <a:ext cx="460800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실제 방문자들의 후기와 별점 시스템을 통해 객관적인 정보를 바탕으로 신뢰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TextBox 601"/>
          <p:cNvSpPr txBox="1"/>
          <p:nvPr/>
        </p:nvSpPr>
        <p:spPr>
          <a:xfrm>
            <a:off x="985680" y="3955320"/>
            <a:ext cx="471132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할 수 있는 병원을 선택할 수 있습니다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투명한 정보 공개를 통해 병원 선택에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자유형: 도형 602"/>
          <p:cNvSpPr/>
          <p:nvPr/>
        </p:nvSpPr>
        <p:spPr>
          <a:xfrm>
            <a:off x="568080" y="4980240"/>
            <a:ext cx="226080" cy="501840"/>
          </a:xfrm>
          <a:custGeom>
            <a:avLst/>
            <a:gdLst/>
            <a:ahLst/>
            <a:cxnLst/>
            <a:rect l="0" t="0" r="r" b="b"/>
            <a:pathLst>
              <a:path w="628" h="1394">
                <a:moveTo>
                  <a:pt x="0" y="697"/>
                </a:moveTo>
                <a:cubicBezTo>
                  <a:pt x="0" y="651"/>
                  <a:pt x="2" y="606"/>
                  <a:pt x="6" y="561"/>
                </a:cubicBezTo>
                <a:cubicBezTo>
                  <a:pt x="10" y="516"/>
                  <a:pt x="16" y="473"/>
                  <a:pt x="24" y="430"/>
                </a:cubicBezTo>
                <a:cubicBezTo>
                  <a:pt x="32" y="388"/>
                  <a:pt x="41" y="348"/>
                  <a:pt x="53" y="310"/>
                </a:cubicBezTo>
                <a:cubicBezTo>
                  <a:pt x="64" y="272"/>
                  <a:pt x="77" y="237"/>
                  <a:pt x="92" y="204"/>
                </a:cubicBezTo>
                <a:cubicBezTo>
                  <a:pt x="106" y="172"/>
                  <a:pt x="122" y="143"/>
                  <a:pt x="139" y="118"/>
                </a:cubicBezTo>
                <a:cubicBezTo>
                  <a:pt x="156" y="92"/>
                  <a:pt x="174" y="71"/>
                  <a:pt x="193" y="53"/>
                </a:cubicBezTo>
                <a:cubicBezTo>
                  <a:pt x="212" y="36"/>
                  <a:pt x="232" y="23"/>
                  <a:pt x="252" y="14"/>
                </a:cubicBezTo>
                <a:cubicBezTo>
                  <a:pt x="272" y="5"/>
                  <a:pt x="292" y="0"/>
                  <a:pt x="313" y="0"/>
                </a:cubicBezTo>
                <a:lnTo>
                  <a:pt x="314" y="0"/>
                </a:lnTo>
                <a:cubicBezTo>
                  <a:pt x="335" y="0"/>
                  <a:pt x="355" y="5"/>
                  <a:pt x="375" y="14"/>
                </a:cubicBezTo>
                <a:cubicBezTo>
                  <a:pt x="395" y="23"/>
                  <a:pt x="415" y="36"/>
                  <a:pt x="434" y="53"/>
                </a:cubicBezTo>
                <a:cubicBezTo>
                  <a:pt x="453" y="71"/>
                  <a:pt x="471" y="92"/>
                  <a:pt x="488" y="118"/>
                </a:cubicBezTo>
                <a:cubicBezTo>
                  <a:pt x="505" y="143"/>
                  <a:pt x="521" y="172"/>
                  <a:pt x="535" y="204"/>
                </a:cubicBezTo>
                <a:cubicBezTo>
                  <a:pt x="550" y="237"/>
                  <a:pt x="563" y="272"/>
                  <a:pt x="574" y="310"/>
                </a:cubicBezTo>
                <a:cubicBezTo>
                  <a:pt x="585" y="348"/>
                  <a:pt x="595" y="388"/>
                  <a:pt x="603" y="430"/>
                </a:cubicBezTo>
                <a:cubicBezTo>
                  <a:pt x="611" y="473"/>
                  <a:pt x="618" y="516"/>
                  <a:pt x="622" y="561"/>
                </a:cubicBezTo>
                <a:cubicBezTo>
                  <a:pt x="626" y="606"/>
                  <a:pt x="628" y="651"/>
                  <a:pt x="628" y="697"/>
                </a:cubicBezTo>
                <a:cubicBezTo>
                  <a:pt x="628" y="743"/>
                  <a:pt x="626" y="789"/>
                  <a:pt x="622" y="834"/>
                </a:cubicBezTo>
                <a:cubicBezTo>
                  <a:pt x="618" y="879"/>
                  <a:pt x="611" y="922"/>
                  <a:pt x="603" y="964"/>
                </a:cubicBezTo>
                <a:cubicBezTo>
                  <a:pt x="595" y="1007"/>
                  <a:pt x="585" y="1047"/>
                  <a:pt x="574" y="1085"/>
                </a:cubicBezTo>
                <a:cubicBezTo>
                  <a:pt x="563" y="1123"/>
                  <a:pt x="550" y="1158"/>
                  <a:pt x="535" y="1190"/>
                </a:cubicBezTo>
                <a:cubicBezTo>
                  <a:pt x="521" y="1223"/>
                  <a:pt x="505" y="1251"/>
                  <a:pt x="488" y="1277"/>
                </a:cubicBezTo>
                <a:cubicBezTo>
                  <a:pt x="471" y="1302"/>
                  <a:pt x="453" y="1324"/>
                  <a:pt x="434" y="1341"/>
                </a:cubicBezTo>
                <a:cubicBezTo>
                  <a:pt x="415" y="1359"/>
                  <a:pt x="395" y="1372"/>
                  <a:pt x="375" y="1381"/>
                </a:cubicBezTo>
                <a:cubicBezTo>
                  <a:pt x="355" y="1390"/>
                  <a:pt x="335" y="1394"/>
                  <a:pt x="314" y="1394"/>
                </a:cubicBezTo>
                <a:lnTo>
                  <a:pt x="313" y="1394"/>
                </a:lnTo>
                <a:cubicBezTo>
                  <a:pt x="292" y="1394"/>
                  <a:pt x="272" y="1390"/>
                  <a:pt x="252" y="1381"/>
                </a:cubicBezTo>
                <a:cubicBezTo>
                  <a:pt x="232" y="1372"/>
                  <a:pt x="212" y="1359"/>
                  <a:pt x="193" y="1341"/>
                </a:cubicBezTo>
                <a:cubicBezTo>
                  <a:pt x="174" y="1324"/>
                  <a:pt x="156" y="1302"/>
                  <a:pt x="139" y="1277"/>
                </a:cubicBezTo>
                <a:cubicBezTo>
                  <a:pt x="122" y="1251"/>
                  <a:pt x="106" y="1223"/>
                  <a:pt x="92" y="1190"/>
                </a:cubicBezTo>
                <a:cubicBezTo>
                  <a:pt x="77" y="1158"/>
                  <a:pt x="64" y="1123"/>
                  <a:pt x="53" y="1085"/>
                </a:cubicBezTo>
                <a:cubicBezTo>
                  <a:pt x="41" y="1047"/>
                  <a:pt x="32" y="1007"/>
                  <a:pt x="24" y="964"/>
                </a:cubicBezTo>
                <a:cubicBezTo>
                  <a:pt x="16" y="922"/>
                  <a:pt x="10" y="879"/>
                  <a:pt x="6" y="834"/>
                </a:cubicBezTo>
                <a:cubicBezTo>
                  <a:pt x="2" y="789"/>
                  <a:pt x="0" y="743"/>
                  <a:pt x="0" y="697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04" name="그림 603"/>
          <p:cNvPicPr/>
          <p:nvPr/>
        </p:nvPicPr>
        <p:blipFill>
          <a:blip r:embed="rId4"/>
          <a:stretch/>
        </p:blipFill>
        <p:spPr>
          <a:xfrm>
            <a:off x="593280" y="513108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5" name="TextBox 604"/>
          <p:cNvSpPr txBox="1"/>
          <p:nvPr/>
        </p:nvSpPr>
        <p:spPr>
          <a:xfrm>
            <a:off x="985680" y="4189320"/>
            <a:ext cx="168696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대한 불안감이 감소합니다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TextBox 605"/>
          <p:cNvSpPr txBox="1"/>
          <p:nvPr/>
        </p:nvSpPr>
        <p:spPr>
          <a:xfrm>
            <a:off x="993960" y="5011920"/>
            <a:ext cx="161640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편리한 예약 및 관리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TextBox 606"/>
          <p:cNvSpPr txBox="1"/>
          <p:nvPr/>
        </p:nvSpPr>
        <p:spPr>
          <a:xfrm>
            <a:off x="993960" y="5358960"/>
            <a:ext cx="478260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앱을 통해 간편하게 진료를 예약하고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즐겨찾기나 최근 방문 기록을 통해 재방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TextBox 607"/>
          <p:cNvSpPr txBox="1"/>
          <p:nvPr/>
        </p:nvSpPr>
        <p:spPr>
          <a:xfrm>
            <a:off x="993960" y="5592960"/>
            <a:ext cx="46774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문 시 편의성을 높일 수 있습니다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예약 알림 기능으로 중요한 일정을 놓치지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09" name="그림 608"/>
          <p:cNvPicPr/>
          <p:nvPr/>
        </p:nvPicPr>
        <p:blipFill>
          <a:blip r:embed="rId5"/>
          <a:stretch/>
        </p:blipFill>
        <p:spPr>
          <a:xfrm>
            <a:off x="6351120" y="1504080"/>
            <a:ext cx="4010760" cy="263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0" name="자유형: 도형 609"/>
          <p:cNvSpPr/>
          <p:nvPr/>
        </p:nvSpPr>
        <p:spPr>
          <a:xfrm>
            <a:off x="6350760" y="4353840"/>
            <a:ext cx="4011840" cy="1755000"/>
          </a:xfrm>
          <a:custGeom>
            <a:avLst/>
            <a:gdLst/>
            <a:ahLst/>
            <a:cxnLst/>
            <a:rect l="0" t="0" r="r" b="b"/>
            <a:pathLst>
              <a:path w="11144" h="4875">
                <a:moveTo>
                  <a:pt x="0" y="4690"/>
                </a:moveTo>
                <a:lnTo>
                  <a:pt x="0" y="140"/>
                </a:lnTo>
                <a:cubicBezTo>
                  <a:pt x="0" y="131"/>
                  <a:pt x="2" y="122"/>
                  <a:pt x="4" y="113"/>
                </a:cubicBezTo>
                <a:cubicBezTo>
                  <a:pt x="6" y="104"/>
                  <a:pt x="10" y="95"/>
                  <a:pt x="15" y="85"/>
                </a:cubicBezTo>
                <a:cubicBezTo>
                  <a:pt x="19" y="77"/>
                  <a:pt x="25" y="69"/>
                  <a:pt x="32" y="61"/>
                </a:cubicBezTo>
                <a:cubicBezTo>
                  <a:pt x="38" y="54"/>
                  <a:pt x="46" y="47"/>
                  <a:pt x="55" y="40"/>
                </a:cubicBezTo>
                <a:cubicBezTo>
                  <a:pt x="63" y="34"/>
                  <a:pt x="73" y="28"/>
                  <a:pt x="83" y="23"/>
                </a:cubicBezTo>
                <a:cubicBezTo>
                  <a:pt x="93" y="18"/>
                  <a:pt x="104" y="14"/>
                  <a:pt x="115" y="10"/>
                </a:cubicBezTo>
                <a:cubicBezTo>
                  <a:pt x="126" y="7"/>
                  <a:pt x="138" y="4"/>
                  <a:pt x="150" y="2"/>
                </a:cubicBezTo>
                <a:cubicBezTo>
                  <a:pt x="162" y="0"/>
                  <a:pt x="174" y="0"/>
                  <a:pt x="186" y="0"/>
                </a:cubicBezTo>
                <a:lnTo>
                  <a:pt x="10958" y="0"/>
                </a:lnTo>
                <a:cubicBezTo>
                  <a:pt x="10970" y="0"/>
                  <a:pt x="10982" y="0"/>
                  <a:pt x="10994" y="2"/>
                </a:cubicBezTo>
                <a:cubicBezTo>
                  <a:pt x="11006" y="4"/>
                  <a:pt x="11018" y="7"/>
                  <a:pt x="11029" y="10"/>
                </a:cubicBezTo>
                <a:cubicBezTo>
                  <a:pt x="11040" y="14"/>
                  <a:pt x="11051" y="18"/>
                  <a:pt x="11061" y="23"/>
                </a:cubicBezTo>
                <a:cubicBezTo>
                  <a:pt x="11071" y="28"/>
                  <a:pt x="11081" y="34"/>
                  <a:pt x="11089" y="40"/>
                </a:cubicBezTo>
                <a:cubicBezTo>
                  <a:pt x="11098" y="47"/>
                  <a:pt x="11106" y="54"/>
                  <a:pt x="11112" y="61"/>
                </a:cubicBezTo>
                <a:cubicBezTo>
                  <a:pt x="11119" y="69"/>
                  <a:pt x="11125" y="77"/>
                  <a:pt x="11130" y="85"/>
                </a:cubicBezTo>
                <a:cubicBezTo>
                  <a:pt x="11134" y="95"/>
                  <a:pt x="11138" y="104"/>
                  <a:pt x="11140" y="113"/>
                </a:cubicBezTo>
                <a:cubicBezTo>
                  <a:pt x="11142" y="122"/>
                  <a:pt x="11144" y="131"/>
                  <a:pt x="11144" y="140"/>
                </a:cubicBezTo>
                <a:lnTo>
                  <a:pt x="11144" y="4690"/>
                </a:lnTo>
                <a:cubicBezTo>
                  <a:pt x="11144" y="4702"/>
                  <a:pt x="11142" y="4714"/>
                  <a:pt x="11140" y="4726"/>
                </a:cubicBezTo>
                <a:cubicBezTo>
                  <a:pt x="11138" y="4738"/>
                  <a:pt x="11134" y="4749"/>
                  <a:pt x="11130" y="4761"/>
                </a:cubicBezTo>
                <a:cubicBezTo>
                  <a:pt x="11125" y="4772"/>
                  <a:pt x="11119" y="4783"/>
                  <a:pt x="11112" y="4793"/>
                </a:cubicBezTo>
                <a:cubicBezTo>
                  <a:pt x="11106" y="4803"/>
                  <a:pt x="11098" y="4812"/>
                  <a:pt x="11089" y="4821"/>
                </a:cubicBezTo>
                <a:cubicBezTo>
                  <a:pt x="11081" y="4829"/>
                  <a:pt x="11071" y="4837"/>
                  <a:pt x="11061" y="4844"/>
                </a:cubicBezTo>
                <a:cubicBezTo>
                  <a:pt x="11051" y="4851"/>
                  <a:pt x="11040" y="4856"/>
                  <a:pt x="11029" y="4861"/>
                </a:cubicBezTo>
                <a:cubicBezTo>
                  <a:pt x="11018" y="4866"/>
                  <a:pt x="11006" y="4869"/>
                  <a:pt x="10994" y="4872"/>
                </a:cubicBezTo>
                <a:cubicBezTo>
                  <a:pt x="10982" y="4874"/>
                  <a:pt x="10970" y="4875"/>
                  <a:pt x="10958" y="4875"/>
                </a:cubicBezTo>
                <a:lnTo>
                  <a:pt x="186" y="4875"/>
                </a:lnTo>
                <a:cubicBezTo>
                  <a:pt x="174" y="4875"/>
                  <a:pt x="162" y="4874"/>
                  <a:pt x="150" y="4872"/>
                </a:cubicBezTo>
                <a:cubicBezTo>
                  <a:pt x="138" y="4869"/>
                  <a:pt x="126" y="4866"/>
                  <a:pt x="115" y="4861"/>
                </a:cubicBezTo>
                <a:cubicBezTo>
                  <a:pt x="104" y="4856"/>
                  <a:pt x="93" y="4851"/>
                  <a:pt x="83" y="4844"/>
                </a:cubicBezTo>
                <a:cubicBezTo>
                  <a:pt x="73" y="4837"/>
                  <a:pt x="63" y="4829"/>
                  <a:pt x="55" y="4821"/>
                </a:cubicBezTo>
                <a:cubicBezTo>
                  <a:pt x="46" y="4812"/>
                  <a:pt x="38" y="4803"/>
                  <a:pt x="32" y="4793"/>
                </a:cubicBezTo>
                <a:cubicBezTo>
                  <a:pt x="25" y="4783"/>
                  <a:pt x="19" y="4772"/>
                  <a:pt x="15" y="4761"/>
                </a:cubicBezTo>
                <a:cubicBezTo>
                  <a:pt x="10" y="4749"/>
                  <a:pt x="6" y="4738"/>
                  <a:pt x="4" y="4726"/>
                </a:cubicBezTo>
                <a:cubicBezTo>
                  <a:pt x="2" y="4714"/>
                  <a:pt x="0" y="4702"/>
                  <a:pt x="0" y="4690"/>
                </a:cubicBez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자유형: 도형 610"/>
          <p:cNvSpPr/>
          <p:nvPr/>
        </p:nvSpPr>
        <p:spPr>
          <a:xfrm>
            <a:off x="6350760" y="4336920"/>
            <a:ext cx="4011840" cy="67320"/>
          </a:xfrm>
          <a:custGeom>
            <a:avLst/>
            <a:gdLst/>
            <a:ahLst/>
            <a:cxnLst/>
            <a:rect l="0" t="0" r="r" b="b"/>
            <a:pathLst>
              <a:path w="11144" h="187">
                <a:moveTo>
                  <a:pt x="0" y="0"/>
                </a:moveTo>
                <a:lnTo>
                  <a:pt x="11144" y="0"/>
                </a:lnTo>
                <a:lnTo>
                  <a:pt x="11144" y="187"/>
                </a:lnTo>
                <a:lnTo>
                  <a:pt x="0" y="187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2" name="그림 611"/>
          <p:cNvPicPr/>
          <p:nvPr/>
        </p:nvPicPr>
        <p:blipFill>
          <a:blip r:embed="rId6"/>
          <a:stretch/>
        </p:blipFill>
        <p:spPr>
          <a:xfrm>
            <a:off x="6551640" y="460440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3" name="TextBox 612"/>
          <p:cNvSpPr txBox="1"/>
          <p:nvPr/>
        </p:nvSpPr>
        <p:spPr>
          <a:xfrm>
            <a:off x="993960" y="5826960"/>
            <a:ext cx="123660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않도록 도와줍니다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4" name="그림 613"/>
          <p:cNvPicPr/>
          <p:nvPr/>
        </p:nvPicPr>
        <p:blipFill>
          <a:blip r:embed="rId7"/>
          <a:stretch/>
        </p:blipFill>
        <p:spPr>
          <a:xfrm>
            <a:off x="6551640" y="49388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5" name="TextBox 614"/>
          <p:cNvSpPr txBox="1"/>
          <p:nvPr/>
        </p:nvSpPr>
        <p:spPr>
          <a:xfrm>
            <a:off x="6743880" y="4599720"/>
            <a:ext cx="11556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보호자 혜택 요약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6" name="그림 615"/>
          <p:cNvPicPr/>
          <p:nvPr/>
        </p:nvPicPr>
        <p:blipFill>
          <a:blip r:embed="rId7"/>
          <a:stretch/>
        </p:blipFill>
        <p:spPr>
          <a:xfrm>
            <a:off x="6551640" y="5206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7" name="TextBox 616"/>
          <p:cNvSpPr txBox="1"/>
          <p:nvPr/>
        </p:nvSpPr>
        <p:spPr>
          <a:xfrm>
            <a:off x="6752160" y="4939920"/>
            <a:ext cx="17550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병원 정보 접근성 및 투명성 향상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8" name="그림 617"/>
          <p:cNvPicPr/>
          <p:nvPr/>
        </p:nvPicPr>
        <p:blipFill>
          <a:blip r:embed="rId7"/>
          <a:stretch/>
        </p:blipFill>
        <p:spPr>
          <a:xfrm>
            <a:off x="6551640" y="5473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9" name="TextBox 618"/>
          <p:cNvSpPr txBox="1"/>
          <p:nvPr/>
        </p:nvSpPr>
        <p:spPr>
          <a:xfrm>
            <a:off x="6752160" y="5207400"/>
            <a:ext cx="18781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예약 및 방문 관리 프로세스 간소화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0" name="그림 619"/>
          <p:cNvPicPr/>
          <p:nvPr/>
        </p:nvPicPr>
        <p:blipFill>
          <a:blip r:embed="rId7"/>
          <a:stretch/>
        </p:blipFill>
        <p:spPr>
          <a:xfrm>
            <a:off x="6551640" y="57409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1" name="TextBox 620"/>
          <p:cNvSpPr txBox="1"/>
          <p:nvPr/>
        </p:nvSpPr>
        <p:spPr>
          <a:xfrm>
            <a:off x="6752160" y="5474880"/>
            <a:ext cx="17247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객관적 후기 기반 의사결정 지원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TextBox 621"/>
          <p:cNvSpPr txBox="1"/>
          <p:nvPr/>
        </p:nvSpPr>
        <p:spPr>
          <a:xfrm>
            <a:off x="6752160" y="5742360"/>
            <a:ext cx="18482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반려동물 건강 관리의 편의성 증대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TextBox 622"/>
          <p:cNvSpPr txBox="1"/>
          <p:nvPr/>
        </p:nvSpPr>
        <p:spPr>
          <a:xfrm>
            <a:off x="9944640" y="6252120"/>
            <a:ext cx="472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10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자유형: 도형 623"/>
          <p:cNvSpPr/>
          <p:nvPr/>
        </p:nvSpPr>
        <p:spPr>
          <a:xfrm>
            <a:off x="0" y="0"/>
            <a:ext cx="10704600" cy="6652080"/>
          </a:xfrm>
          <a:custGeom>
            <a:avLst/>
            <a:gdLst/>
            <a:ahLst/>
            <a:cxnLst/>
            <a:rect l="0" t="0" r="r" b="b"/>
            <a:pathLst>
              <a:path w="29735" h="18478">
                <a:moveTo>
                  <a:pt x="0" y="0"/>
                </a:moveTo>
                <a:lnTo>
                  <a:pt x="29735" y="0"/>
                </a:lnTo>
                <a:lnTo>
                  <a:pt x="29735" y="18478"/>
                </a:lnTo>
                <a:lnTo>
                  <a:pt x="0" y="18478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자유형: 도형 624"/>
          <p:cNvSpPr/>
          <p:nvPr/>
        </p:nvSpPr>
        <p:spPr>
          <a:xfrm>
            <a:off x="0" y="0"/>
            <a:ext cx="10696680" cy="6652080"/>
          </a:xfrm>
          <a:custGeom>
            <a:avLst/>
            <a:gdLst/>
            <a:ahLst/>
            <a:cxnLst/>
            <a:rect l="0" t="0" r="r" b="b"/>
            <a:pathLst>
              <a:path w="29713" h="18478">
                <a:moveTo>
                  <a:pt x="0" y="0"/>
                </a:moveTo>
                <a:lnTo>
                  <a:pt x="29713" y="0"/>
                </a:lnTo>
                <a:lnTo>
                  <a:pt x="29713" y="18478"/>
                </a:lnTo>
                <a:lnTo>
                  <a:pt x="0" y="184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TextBox 626"/>
          <p:cNvSpPr txBox="1"/>
          <p:nvPr/>
        </p:nvSpPr>
        <p:spPr>
          <a:xfrm>
            <a:off x="601560" y="489600"/>
            <a:ext cx="3334246" cy="36471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7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NotoSansKR"/>
                <a:ea typeface="NotoSansKR"/>
              </a:rPr>
              <a:t>기대 효과</a:t>
            </a:r>
            <a:r>
              <a:rPr lang="en-US" sz="237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NotoSansKR"/>
                <a:ea typeface="NotoSansKR"/>
              </a:rPr>
              <a:t>: </a:t>
            </a:r>
            <a:r>
              <a:rPr lang="zh-CN" sz="237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NotoSansKR"/>
                <a:ea typeface="NotoSansKR"/>
              </a:rPr>
              <a:t>동물병원 측면</a:t>
            </a:r>
            <a:endParaRPr lang="en-US" sz="2370" b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자유형: 도형 627"/>
          <p:cNvSpPr/>
          <p:nvPr/>
        </p:nvSpPr>
        <p:spPr>
          <a:xfrm>
            <a:off x="350640" y="3844080"/>
            <a:ext cx="3234600" cy="1537920"/>
          </a:xfrm>
          <a:custGeom>
            <a:avLst/>
            <a:gdLst/>
            <a:ahLst/>
            <a:cxnLst/>
            <a:rect l="0" t="0" r="r" b="b"/>
            <a:pathLst>
              <a:path w="8985" h="4272">
                <a:moveTo>
                  <a:pt x="0" y="408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5"/>
                  <a:pt x="11" y="114"/>
                </a:cubicBezTo>
                <a:cubicBezTo>
                  <a:pt x="15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4" y="5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8799" y="0"/>
                </a:lnTo>
                <a:cubicBezTo>
                  <a:pt x="8811" y="0"/>
                  <a:pt x="8823" y="1"/>
                  <a:pt x="8835" y="3"/>
                </a:cubicBezTo>
                <a:cubicBezTo>
                  <a:pt x="8847" y="5"/>
                  <a:pt x="8859" y="9"/>
                  <a:pt x="8870" y="14"/>
                </a:cubicBezTo>
                <a:cubicBezTo>
                  <a:pt x="8882" y="18"/>
                  <a:pt x="8892" y="24"/>
                  <a:pt x="8902" y="31"/>
                </a:cubicBezTo>
                <a:cubicBezTo>
                  <a:pt x="8913" y="38"/>
                  <a:pt x="8922" y="45"/>
                  <a:pt x="8931" y="54"/>
                </a:cubicBezTo>
                <a:cubicBezTo>
                  <a:pt x="8939" y="63"/>
                  <a:pt x="8947" y="72"/>
                  <a:pt x="8954" y="82"/>
                </a:cubicBezTo>
                <a:cubicBezTo>
                  <a:pt x="8960" y="92"/>
                  <a:pt x="8966" y="103"/>
                  <a:pt x="8971" y="114"/>
                </a:cubicBezTo>
                <a:cubicBezTo>
                  <a:pt x="8975" y="125"/>
                  <a:pt x="8979" y="137"/>
                  <a:pt x="8981" y="149"/>
                </a:cubicBezTo>
                <a:cubicBezTo>
                  <a:pt x="8984" y="161"/>
                  <a:pt x="8985" y="173"/>
                  <a:pt x="8985" y="185"/>
                </a:cubicBezTo>
                <a:lnTo>
                  <a:pt x="8985" y="4085"/>
                </a:lnTo>
                <a:cubicBezTo>
                  <a:pt x="8985" y="4097"/>
                  <a:pt x="8984" y="4109"/>
                  <a:pt x="8981" y="4121"/>
                </a:cubicBezTo>
                <a:cubicBezTo>
                  <a:pt x="8979" y="4133"/>
                  <a:pt x="8975" y="4145"/>
                  <a:pt x="8971" y="4156"/>
                </a:cubicBezTo>
                <a:cubicBezTo>
                  <a:pt x="8966" y="4167"/>
                  <a:pt x="8960" y="4178"/>
                  <a:pt x="8954" y="4188"/>
                </a:cubicBezTo>
                <a:cubicBezTo>
                  <a:pt x="8947" y="4198"/>
                  <a:pt x="8939" y="4208"/>
                  <a:pt x="8931" y="4216"/>
                </a:cubicBezTo>
                <a:cubicBezTo>
                  <a:pt x="8922" y="4225"/>
                  <a:pt x="8913" y="4233"/>
                  <a:pt x="8902" y="4239"/>
                </a:cubicBezTo>
                <a:cubicBezTo>
                  <a:pt x="8892" y="4246"/>
                  <a:pt x="8882" y="4252"/>
                  <a:pt x="8870" y="4257"/>
                </a:cubicBezTo>
                <a:cubicBezTo>
                  <a:pt x="8859" y="4261"/>
                  <a:pt x="8847" y="4265"/>
                  <a:pt x="8835" y="4267"/>
                </a:cubicBezTo>
                <a:cubicBezTo>
                  <a:pt x="8823" y="4270"/>
                  <a:pt x="8811" y="4272"/>
                  <a:pt x="8799" y="4272"/>
                </a:cubicBezTo>
                <a:lnTo>
                  <a:pt x="140" y="4272"/>
                </a:lnTo>
                <a:cubicBezTo>
                  <a:pt x="131" y="4272"/>
                  <a:pt x="122" y="4270"/>
                  <a:pt x="113" y="4267"/>
                </a:cubicBezTo>
                <a:cubicBezTo>
                  <a:pt x="104" y="4265"/>
                  <a:pt x="95" y="4261"/>
                  <a:pt x="86" y="4257"/>
                </a:cubicBezTo>
                <a:cubicBezTo>
                  <a:pt x="78" y="4252"/>
                  <a:pt x="70" y="4246"/>
                  <a:pt x="62" y="4239"/>
                </a:cubicBezTo>
                <a:cubicBezTo>
                  <a:pt x="55" y="4233"/>
                  <a:pt x="48" y="4225"/>
                  <a:pt x="41" y="4216"/>
                </a:cubicBezTo>
                <a:cubicBezTo>
                  <a:pt x="35" y="4208"/>
                  <a:pt x="29" y="4198"/>
                  <a:pt x="24" y="4188"/>
                </a:cubicBezTo>
                <a:cubicBezTo>
                  <a:pt x="19" y="4178"/>
                  <a:pt x="15" y="4167"/>
                  <a:pt x="11" y="4156"/>
                </a:cubicBezTo>
                <a:cubicBezTo>
                  <a:pt x="8" y="4145"/>
                  <a:pt x="5" y="4133"/>
                  <a:pt x="3" y="4121"/>
                </a:cubicBezTo>
                <a:cubicBezTo>
                  <a:pt x="1" y="4109"/>
                  <a:pt x="0" y="4097"/>
                  <a:pt x="0" y="4085"/>
                </a:cubicBez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자유형: 도형 628"/>
          <p:cNvSpPr/>
          <p:nvPr/>
        </p:nvSpPr>
        <p:spPr>
          <a:xfrm>
            <a:off x="334080" y="3844080"/>
            <a:ext cx="67320" cy="1537920"/>
          </a:xfrm>
          <a:custGeom>
            <a:avLst/>
            <a:gdLst/>
            <a:ahLst/>
            <a:cxnLst/>
            <a:rect l="0" t="0" r="r" b="b"/>
            <a:pathLst>
              <a:path w="187" h="4272">
                <a:moveTo>
                  <a:pt x="0" y="0"/>
                </a:moveTo>
                <a:lnTo>
                  <a:pt x="187" y="0"/>
                </a:lnTo>
                <a:lnTo>
                  <a:pt x="187" y="4272"/>
                </a:lnTo>
                <a:lnTo>
                  <a:pt x="0" y="4272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0" name="그림 629"/>
          <p:cNvPicPr/>
          <p:nvPr/>
        </p:nvPicPr>
        <p:blipFill>
          <a:blip r:embed="rId2"/>
          <a:stretch/>
        </p:blipFill>
        <p:spPr>
          <a:xfrm>
            <a:off x="334440" y="1504080"/>
            <a:ext cx="3252240" cy="2139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1" name="그림 630"/>
          <p:cNvPicPr/>
          <p:nvPr/>
        </p:nvPicPr>
        <p:blipFill>
          <a:blip r:embed="rId3"/>
          <a:stretch/>
        </p:blipFill>
        <p:spPr>
          <a:xfrm>
            <a:off x="568080" y="408636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2" name="TextBox 631"/>
          <p:cNvSpPr txBox="1"/>
          <p:nvPr/>
        </p:nvSpPr>
        <p:spPr>
          <a:xfrm>
            <a:off x="601560" y="897840"/>
            <a:ext cx="3400867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NotoSansKR"/>
                <a:ea typeface="NotoSansKR"/>
              </a:rPr>
              <a:t>NaviPet</a:t>
            </a:r>
            <a:r>
              <a:rPr lang="zh-CN" sz="1320" b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NotoSansKR"/>
                <a:ea typeface="NotoSansKR"/>
              </a:rPr>
              <a:t>이 동물병원에게 제공하는 혜택과 가치</a:t>
            </a:r>
            <a:endParaRPr lang="en-US" sz="1320" b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TextBox 632"/>
          <p:cNvSpPr txBox="1"/>
          <p:nvPr/>
        </p:nvSpPr>
        <p:spPr>
          <a:xfrm>
            <a:off x="844200" y="4073400"/>
            <a:ext cx="14446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 NaviPet </a:t>
            </a:r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도입 효과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TextBox 633"/>
          <p:cNvSpPr txBox="1"/>
          <p:nvPr/>
        </p:nvSpPr>
        <p:spPr>
          <a:xfrm>
            <a:off x="568080" y="4413600"/>
            <a:ext cx="28072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NaviPet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플랫폼은 동물병원의 디지털 전환을 지원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TextBox 634"/>
          <p:cNvSpPr txBox="1"/>
          <p:nvPr/>
        </p:nvSpPr>
        <p:spPr>
          <a:xfrm>
            <a:off x="568080" y="4614120"/>
            <a:ext cx="28036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하며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고객 관리 및 운영 효율성을 크게 향상시킵니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TextBox 635"/>
          <p:cNvSpPr txBox="1"/>
          <p:nvPr/>
        </p:nvSpPr>
        <p:spPr>
          <a:xfrm>
            <a:off x="568080" y="4814640"/>
            <a:ext cx="27439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기존의 낙후된 시스템을 대체하여 현대적이고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자유형: 도형 636"/>
          <p:cNvSpPr/>
          <p:nvPr/>
        </p:nvSpPr>
        <p:spPr>
          <a:xfrm>
            <a:off x="3852360" y="1520640"/>
            <a:ext cx="6510240" cy="1454400"/>
          </a:xfrm>
          <a:custGeom>
            <a:avLst/>
            <a:gdLst/>
            <a:ahLst/>
            <a:cxnLst/>
            <a:rect l="0" t="0" r="r" b="b"/>
            <a:pathLst>
              <a:path w="18084" h="4040">
                <a:moveTo>
                  <a:pt x="0" y="3855"/>
                </a:moveTo>
                <a:lnTo>
                  <a:pt x="0" y="140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5"/>
                  <a:pt x="14" y="86"/>
                </a:cubicBezTo>
                <a:cubicBezTo>
                  <a:pt x="19" y="78"/>
                  <a:pt x="24" y="70"/>
                  <a:pt x="31" y="62"/>
                </a:cubicBezTo>
                <a:cubicBezTo>
                  <a:pt x="38" y="55"/>
                  <a:pt x="45" y="48"/>
                  <a:pt x="54" y="41"/>
                </a:cubicBezTo>
                <a:cubicBezTo>
                  <a:pt x="63" y="35"/>
                  <a:pt x="72" y="29"/>
                  <a:pt x="82" y="24"/>
                </a:cubicBezTo>
                <a:cubicBezTo>
                  <a:pt x="92" y="19"/>
                  <a:pt x="103" y="14"/>
                  <a:pt x="114" y="11"/>
                </a:cubicBezTo>
                <a:cubicBezTo>
                  <a:pt x="126" y="7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7898" y="0"/>
                </a:lnTo>
                <a:cubicBezTo>
                  <a:pt x="17910" y="0"/>
                  <a:pt x="17922" y="1"/>
                  <a:pt x="17934" y="3"/>
                </a:cubicBezTo>
                <a:cubicBezTo>
                  <a:pt x="17946" y="5"/>
                  <a:pt x="17958" y="7"/>
                  <a:pt x="17969" y="11"/>
                </a:cubicBezTo>
                <a:cubicBezTo>
                  <a:pt x="17980" y="14"/>
                  <a:pt x="17991" y="19"/>
                  <a:pt x="18001" y="24"/>
                </a:cubicBezTo>
                <a:cubicBezTo>
                  <a:pt x="18011" y="29"/>
                  <a:pt x="18021" y="35"/>
                  <a:pt x="18029" y="41"/>
                </a:cubicBezTo>
                <a:cubicBezTo>
                  <a:pt x="18038" y="48"/>
                  <a:pt x="18046" y="55"/>
                  <a:pt x="18052" y="62"/>
                </a:cubicBezTo>
                <a:cubicBezTo>
                  <a:pt x="18059" y="70"/>
                  <a:pt x="18065" y="78"/>
                  <a:pt x="18070" y="86"/>
                </a:cubicBezTo>
                <a:cubicBezTo>
                  <a:pt x="18074" y="95"/>
                  <a:pt x="18078" y="103"/>
                  <a:pt x="18080" y="112"/>
                </a:cubicBezTo>
                <a:cubicBezTo>
                  <a:pt x="18082" y="121"/>
                  <a:pt x="18084" y="130"/>
                  <a:pt x="18084" y="140"/>
                </a:cubicBezTo>
                <a:lnTo>
                  <a:pt x="18084" y="3855"/>
                </a:lnTo>
                <a:cubicBezTo>
                  <a:pt x="18084" y="3867"/>
                  <a:pt x="18082" y="3879"/>
                  <a:pt x="18080" y="3891"/>
                </a:cubicBezTo>
                <a:cubicBezTo>
                  <a:pt x="18078" y="3903"/>
                  <a:pt x="18074" y="3914"/>
                  <a:pt x="18070" y="3926"/>
                </a:cubicBezTo>
                <a:cubicBezTo>
                  <a:pt x="18065" y="3937"/>
                  <a:pt x="18059" y="3948"/>
                  <a:pt x="18052" y="3958"/>
                </a:cubicBezTo>
                <a:cubicBezTo>
                  <a:pt x="18046" y="3968"/>
                  <a:pt x="18038" y="3977"/>
                  <a:pt x="18029" y="3986"/>
                </a:cubicBezTo>
                <a:cubicBezTo>
                  <a:pt x="18021" y="3995"/>
                  <a:pt x="18011" y="4002"/>
                  <a:pt x="18001" y="4009"/>
                </a:cubicBezTo>
                <a:cubicBezTo>
                  <a:pt x="17991" y="4016"/>
                  <a:pt x="17980" y="4022"/>
                  <a:pt x="17969" y="4026"/>
                </a:cubicBezTo>
                <a:cubicBezTo>
                  <a:pt x="17958" y="4031"/>
                  <a:pt x="17946" y="4034"/>
                  <a:pt x="17934" y="4037"/>
                </a:cubicBezTo>
                <a:cubicBezTo>
                  <a:pt x="17922" y="4039"/>
                  <a:pt x="17910" y="4040"/>
                  <a:pt x="17898" y="4040"/>
                </a:cubicBezTo>
                <a:lnTo>
                  <a:pt x="185" y="4040"/>
                </a:lnTo>
                <a:cubicBezTo>
                  <a:pt x="173" y="4040"/>
                  <a:pt x="161" y="4039"/>
                  <a:pt x="149" y="4037"/>
                </a:cubicBezTo>
                <a:cubicBezTo>
                  <a:pt x="137" y="4034"/>
                  <a:pt x="126" y="4031"/>
                  <a:pt x="114" y="4026"/>
                </a:cubicBezTo>
                <a:cubicBezTo>
                  <a:pt x="103" y="4022"/>
                  <a:pt x="92" y="4016"/>
                  <a:pt x="82" y="4009"/>
                </a:cubicBezTo>
                <a:cubicBezTo>
                  <a:pt x="72" y="4002"/>
                  <a:pt x="63" y="3995"/>
                  <a:pt x="54" y="3986"/>
                </a:cubicBezTo>
                <a:cubicBezTo>
                  <a:pt x="45" y="3977"/>
                  <a:pt x="38" y="3968"/>
                  <a:pt x="31" y="3958"/>
                </a:cubicBezTo>
                <a:cubicBezTo>
                  <a:pt x="24" y="3948"/>
                  <a:pt x="19" y="3937"/>
                  <a:pt x="14" y="3926"/>
                </a:cubicBezTo>
                <a:cubicBezTo>
                  <a:pt x="9" y="3914"/>
                  <a:pt x="6" y="3903"/>
                  <a:pt x="3" y="3891"/>
                </a:cubicBezTo>
                <a:cubicBezTo>
                  <a:pt x="1" y="3879"/>
                  <a:pt x="0" y="3867"/>
                  <a:pt x="0" y="385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자유형: 도형 637"/>
          <p:cNvSpPr/>
          <p:nvPr/>
        </p:nvSpPr>
        <p:spPr>
          <a:xfrm>
            <a:off x="3852360" y="1504080"/>
            <a:ext cx="6510240" cy="67320"/>
          </a:xfrm>
          <a:custGeom>
            <a:avLst/>
            <a:gdLst/>
            <a:ahLst/>
            <a:cxnLst/>
            <a:rect l="0" t="0" r="r" b="b"/>
            <a:pathLst>
              <a:path w="18084" h="187">
                <a:moveTo>
                  <a:pt x="0" y="0"/>
                </a:moveTo>
                <a:lnTo>
                  <a:pt x="18084" y="0"/>
                </a:lnTo>
                <a:lnTo>
                  <a:pt x="18084" y="187"/>
                </a:lnTo>
                <a:lnTo>
                  <a:pt x="0" y="187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자유형: 도형 638"/>
          <p:cNvSpPr/>
          <p:nvPr/>
        </p:nvSpPr>
        <p:spPr>
          <a:xfrm>
            <a:off x="4052880" y="1738080"/>
            <a:ext cx="317880" cy="668880"/>
          </a:xfrm>
          <a:custGeom>
            <a:avLst/>
            <a:gdLst/>
            <a:ahLst/>
            <a:cxnLst/>
            <a:rect l="0" t="0" r="r" b="b"/>
            <a:pathLst>
              <a:path w="883" h="1858">
                <a:moveTo>
                  <a:pt x="883" y="928"/>
                </a:moveTo>
                <a:cubicBezTo>
                  <a:pt x="883" y="959"/>
                  <a:pt x="882" y="989"/>
                  <a:pt x="881" y="1019"/>
                </a:cubicBezTo>
                <a:cubicBezTo>
                  <a:pt x="879" y="1050"/>
                  <a:pt x="877" y="1080"/>
                  <a:pt x="874" y="1109"/>
                </a:cubicBezTo>
                <a:cubicBezTo>
                  <a:pt x="872" y="1139"/>
                  <a:pt x="868" y="1169"/>
                  <a:pt x="864" y="1198"/>
                </a:cubicBezTo>
                <a:cubicBezTo>
                  <a:pt x="860" y="1227"/>
                  <a:pt x="855" y="1256"/>
                  <a:pt x="849" y="1284"/>
                </a:cubicBezTo>
                <a:cubicBezTo>
                  <a:pt x="844" y="1312"/>
                  <a:pt x="838" y="1339"/>
                  <a:pt x="831" y="1366"/>
                </a:cubicBezTo>
                <a:cubicBezTo>
                  <a:pt x="824" y="1393"/>
                  <a:pt x="817" y="1419"/>
                  <a:pt x="809" y="1444"/>
                </a:cubicBezTo>
                <a:cubicBezTo>
                  <a:pt x="801" y="1469"/>
                  <a:pt x="792" y="1494"/>
                  <a:pt x="783" y="1517"/>
                </a:cubicBezTo>
                <a:cubicBezTo>
                  <a:pt x="774" y="1541"/>
                  <a:pt x="764" y="1563"/>
                  <a:pt x="754" y="1585"/>
                </a:cubicBezTo>
                <a:cubicBezTo>
                  <a:pt x="744" y="1606"/>
                  <a:pt x="733" y="1627"/>
                  <a:pt x="722" y="1646"/>
                </a:cubicBezTo>
                <a:cubicBezTo>
                  <a:pt x="711" y="1665"/>
                  <a:pt x="699" y="1684"/>
                  <a:pt x="687" y="1701"/>
                </a:cubicBezTo>
                <a:cubicBezTo>
                  <a:pt x="675" y="1718"/>
                  <a:pt x="663" y="1734"/>
                  <a:pt x="650" y="1748"/>
                </a:cubicBezTo>
                <a:cubicBezTo>
                  <a:pt x="636" y="1763"/>
                  <a:pt x="623" y="1776"/>
                  <a:pt x="610" y="1787"/>
                </a:cubicBezTo>
                <a:cubicBezTo>
                  <a:pt x="596" y="1799"/>
                  <a:pt x="583" y="1809"/>
                  <a:pt x="569" y="1818"/>
                </a:cubicBezTo>
                <a:cubicBezTo>
                  <a:pt x="555" y="1827"/>
                  <a:pt x="541" y="1834"/>
                  <a:pt x="527" y="1840"/>
                </a:cubicBezTo>
                <a:cubicBezTo>
                  <a:pt x="513" y="1846"/>
                  <a:pt x="498" y="1850"/>
                  <a:pt x="484" y="1853"/>
                </a:cubicBezTo>
                <a:cubicBezTo>
                  <a:pt x="470" y="1856"/>
                  <a:pt x="455" y="1858"/>
                  <a:pt x="441" y="1858"/>
                </a:cubicBezTo>
                <a:cubicBezTo>
                  <a:pt x="426" y="1858"/>
                  <a:pt x="412" y="1856"/>
                  <a:pt x="398" y="1853"/>
                </a:cubicBezTo>
                <a:cubicBezTo>
                  <a:pt x="383" y="1850"/>
                  <a:pt x="369" y="1846"/>
                  <a:pt x="355" y="1840"/>
                </a:cubicBezTo>
                <a:cubicBezTo>
                  <a:pt x="341" y="1834"/>
                  <a:pt x="327" y="1827"/>
                  <a:pt x="313" y="1818"/>
                </a:cubicBezTo>
                <a:cubicBezTo>
                  <a:pt x="299" y="1809"/>
                  <a:pt x="285" y="1799"/>
                  <a:pt x="272" y="1787"/>
                </a:cubicBezTo>
                <a:cubicBezTo>
                  <a:pt x="259" y="1776"/>
                  <a:pt x="246" y="1763"/>
                  <a:pt x="233" y="1748"/>
                </a:cubicBezTo>
                <a:cubicBezTo>
                  <a:pt x="220" y="1734"/>
                  <a:pt x="208" y="1718"/>
                  <a:pt x="196" y="1701"/>
                </a:cubicBezTo>
                <a:cubicBezTo>
                  <a:pt x="184" y="1684"/>
                  <a:pt x="172" y="1665"/>
                  <a:pt x="161" y="1646"/>
                </a:cubicBezTo>
                <a:cubicBezTo>
                  <a:pt x="150" y="1627"/>
                  <a:pt x="139" y="1606"/>
                  <a:pt x="129" y="1585"/>
                </a:cubicBezTo>
                <a:cubicBezTo>
                  <a:pt x="119" y="1563"/>
                  <a:pt x="109" y="1541"/>
                  <a:pt x="100" y="1517"/>
                </a:cubicBezTo>
                <a:cubicBezTo>
                  <a:pt x="91" y="1494"/>
                  <a:pt x="82" y="1469"/>
                  <a:pt x="74" y="1444"/>
                </a:cubicBezTo>
                <a:cubicBezTo>
                  <a:pt x="66" y="1419"/>
                  <a:pt x="59" y="1393"/>
                  <a:pt x="52" y="1366"/>
                </a:cubicBezTo>
                <a:cubicBezTo>
                  <a:pt x="45" y="1339"/>
                  <a:pt x="39" y="1312"/>
                  <a:pt x="33" y="1284"/>
                </a:cubicBezTo>
                <a:cubicBezTo>
                  <a:pt x="28" y="1256"/>
                  <a:pt x="23" y="1227"/>
                  <a:pt x="19" y="1198"/>
                </a:cubicBezTo>
                <a:cubicBezTo>
                  <a:pt x="15" y="1169"/>
                  <a:pt x="11" y="1139"/>
                  <a:pt x="8" y="1109"/>
                </a:cubicBezTo>
                <a:cubicBezTo>
                  <a:pt x="5" y="1080"/>
                  <a:pt x="3" y="1050"/>
                  <a:pt x="2" y="1019"/>
                </a:cubicBezTo>
                <a:cubicBezTo>
                  <a:pt x="1" y="989"/>
                  <a:pt x="0" y="959"/>
                  <a:pt x="0" y="928"/>
                </a:cubicBezTo>
                <a:cubicBezTo>
                  <a:pt x="0" y="898"/>
                  <a:pt x="1" y="868"/>
                  <a:pt x="2" y="837"/>
                </a:cubicBezTo>
                <a:cubicBezTo>
                  <a:pt x="3" y="807"/>
                  <a:pt x="5" y="777"/>
                  <a:pt x="8" y="747"/>
                </a:cubicBezTo>
                <a:cubicBezTo>
                  <a:pt x="11" y="717"/>
                  <a:pt x="15" y="688"/>
                  <a:pt x="19" y="659"/>
                </a:cubicBezTo>
                <a:cubicBezTo>
                  <a:pt x="23" y="630"/>
                  <a:pt x="28" y="601"/>
                  <a:pt x="33" y="573"/>
                </a:cubicBezTo>
                <a:cubicBezTo>
                  <a:pt x="39" y="545"/>
                  <a:pt x="45" y="517"/>
                  <a:pt x="52" y="491"/>
                </a:cubicBezTo>
                <a:cubicBezTo>
                  <a:pt x="59" y="464"/>
                  <a:pt x="66" y="438"/>
                  <a:pt x="74" y="412"/>
                </a:cubicBezTo>
                <a:cubicBezTo>
                  <a:pt x="82" y="387"/>
                  <a:pt x="91" y="363"/>
                  <a:pt x="100" y="339"/>
                </a:cubicBezTo>
                <a:cubicBezTo>
                  <a:pt x="109" y="316"/>
                  <a:pt x="119" y="293"/>
                  <a:pt x="129" y="272"/>
                </a:cubicBezTo>
                <a:cubicBezTo>
                  <a:pt x="139" y="250"/>
                  <a:pt x="150" y="230"/>
                  <a:pt x="161" y="211"/>
                </a:cubicBezTo>
                <a:cubicBezTo>
                  <a:pt x="172" y="191"/>
                  <a:pt x="184" y="173"/>
                  <a:pt x="196" y="156"/>
                </a:cubicBezTo>
                <a:cubicBezTo>
                  <a:pt x="208" y="139"/>
                  <a:pt x="220" y="124"/>
                  <a:pt x="233" y="109"/>
                </a:cubicBezTo>
                <a:cubicBezTo>
                  <a:pt x="246" y="95"/>
                  <a:pt x="259" y="82"/>
                  <a:pt x="272" y="70"/>
                </a:cubicBezTo>
                <a:cubicBezTo>
                  <a:pt x="285" y="59"/>
                  <a:pt x="299" y="49"/>
                  <a:pt x="313" y="40"/>
                </a:cubicBezTo>
                <a:cubicBezTo>
                  <a:pt x="327" y="31"/>
                  <a:pt x="341" y="24"/>
                  <a:pt x="355" y="18"/>
                </a:cubicBezTo>
                <a:cubicBezTo>
                  <a:pt x="369" y="12"/>
                  <a:pt x="383" y="7"/>
                  <a:pt x="398" y="4"/>
                </a:cubicBezTo>
                <a:cubicBezTo>
                  <a:pt x="412" y="1"/>
                  <a:pt x="426" y="0"/>
                  <a:pt x="441" y="0"/>
                </a:cubicBezTo>
                <a:cubicBezTo>
                  <a:pt x="455" y="0"/>
                  <a:pt x="470" y="1"/>
                  <a:pt x="484" y="4"/>
                </a:cubicBezTo>
                <a:cubicBezTo>
                  <a:pt x="498" y="7"/>
                  <a:pt x="513" y="12"/>
                  <a:pt x="527" y="18"/>
                </a:cubicBezTo>
                <a:cubicBezTo>
                  <a:pt x="541" y="24"/>
                  <a:pt x="555" y="31"/>
                  <a:pt x="569" y="40"/>
                </a:cubicBezTo>
                <a:cubicBezTo>
                  <a:pt x="583" y="49"/>
                  <a:pt x="596" y="59"/>
                  <a:pt x="610" y="70"/>
                </a:cubicBezTo>
                <a:cubicBezTo>
                  <a:pt x="623" y="82"/>
                  <a:pt x="636" y="95"/>
                  <a:pt x="650" y="109"/>
                </a:cubicBezTo>
                <a:cubicBezTo>
                  <a:pt x="663" y="124"/>
                  <a:pt x="675" y="139"/>
                  <a:pt x="687" y="156"/>
                </a:cubicBezTo>
                <a:cubicBezTo>
                  <a:pt x="699" y="173"/>
                  <a:pt x="711" y="191"/>
                  <a:pt x="722" y="211"/>
                </a:cubicBezTo>
                <a:cubicBezTo>
                  <a:pt x="733" y="230"/>
                  <a:pt x="744" y="250"/>
                  <a:pt x="754" y="272"/>
                </a:cubicBezTo>
                <a:cubicBezTo>
                  <a:pt x="764" y="293"/>
                  <a:pt x="774" y="316"/>
                  <a:pt x="783" y="339"/>
                </a:cubicBezTo>
                <a:cubicBezTo>
                  <a:pt x="792" y="363"/>
                  <a:pt x="801" y="387"/>
                  <a:pt x="809" y="412"/>
                </a:cubicBezTo>
                <a:cubicBezTo>
                  <a:pt x="817" y="438"/>
                  <a:pt x="824" y="464"/>
                  <a:pt x="831" y="491"/>
                </a:cubicBezTo>
                <a:cubicBezTo>
                  <a:pt x="838" y="517"/>
                  <a:pt x="844" y="545"/>
                  <a:pt x="849" y="573"/>
                </a:cubicBezTo>
                <a:cubicBezTo>
                  <a:pt x="855" y="601"/>
                  <a:pt x="860" y="630"/>
                  <a:pt x="864" y="659"/>
                </a:cubicBezTo>
                <a:cubicBezTo>
                  <a:pt x="868" y="688"/>
                  <a:pt x="872" y="717"/>
                  <a:pt x="874" y="747"/>
                </a:cubicBezTo>
                <a:cubicBezTo>
                  <a:pt x="877" y="777"/>
                  <a:pt x="879" y="807"/>
                  <a:pt x="881" y="837"/>
                </a:cubicBezTo>
                <a:cubicBezTo>
                  <a:pt x="882" y="868"/>
                  <a:pt x="883" y="898"/>
                  <a:pt x="883" y="928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40" name="그림 639"/>
          <p:cNvPicPr/>
          <p:nvPr/>
        </p:nvPicPr>
        <p:blipFill>
          <a:blip r:embed="rId4"/>
          <a:stretch/>
        </p:blipFill>
        <p:spPr>
          <a:xfrm>
            <a:off x="4052880" y="194724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1" name="TextBox 640"/>
          <p:cNvSpPr txBox="1"/>
          <p:nvPr/>
        </p:nvSpPr>
        <p:spPr>
          <a:xfrm>
            <a:off x="568080" y="5015160"/>
            <a:ext cx="21459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효과적인 비즈니스 환경을 제공합니다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TextBox 641"/>
          <p:cNvSpPr txBox="1"/>
          <p:nvPr/>
        </p:nvSpPr>
        <p:spPr>
          <a:xfrm>
            <a:off x="4573800" y="1769400"/>
            <a:ext cx="226188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신규 고객 유치 및 홍보 효과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4573800" y="2116800"/>
            <a:ext cx="529812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앱을 통해 병원을 효과적으로 노출하여 잠재 고객에게 더 쉽게 다가갈 수 있는 새로운 마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TextBox 643"/>
          <p:cNvSpPr txBox="1"/>
          <p:nvPr/>
        </p:nvSpPr>
        <p:spPr>
          <a:xfrm>
            <a:off x="4573800" y="2350800"/>
            <a:ext cx="547632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케팅 채널을 확보합니다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지역 내 반려동물 보호자들에게 병원의 전문성과 서비스를 알릴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자유형: 도형 644"/>
          <p:cNvSpPr/>
          <p:nvPr/>
        </p:nvSpPr>
        <p:spPr>
          <a:xfrm>
            <a:off x="3852360" y="3192120"/>
            <a:ext cx="6510240" cy="1454400"/>
          </a:xfrm>
          <a:custGeom>
            <a:avLst/>
            <a:gdLst/>
            <a:ahLst/>
            <a:cxnLst/>
            <a:rect l="0" t="0" r="r" b="b"/>
            <a:pathLst>
              <a:path w="18084" h="4040">
                <a:moveTo>
                  <a:pt x="0" y="3854"/>
                </a:moveTo>
                <a:lnTo>
                  <a:pt x="0" y="139"/>
                </a:lnTo>
                <a:cubicBezTo>
                  <a:pt x="0" y="130"/>
                  <a:pt x="1" y="121"/>
                  <a:pt x="3" y="112"/>
                </a:cubicBezTo>
                <a:cubicBezTo>
                  <a:pt x="6" y="103"/>
                  <a:pt x="9" y="94"/>
                  <a:pt x="14" y="86"/>
                </a:cubicBezTo>
                <a:cubicBezTo>
                  <a:pt x="19" y="77"/>
                  <a:pt x="24" y="69"/>
                  <a:pt x="31" y="62"/>
                </a:cubicBezTo>
                <a:cubicBezTo>
                  <a:pt x="38" y="54"/>
                  <a:pt x="45" y="47"/>
                  <a:pt x="54" y="41"/>
                </a:cubicBezTo>
                <a:cubicBezTo>
                  <a:pt x="63" y="34"/>
                  <a:pt x="72" y="28"/>
                  <a:pt x="82" y="23"/>
                </a:cubicBezTo>
                <a:cubicBezTo>
                  <a:pt x="92" y="18"/>
                  <a:pt x="103" y="14"/>
                  <a:pt x="114" y="10"/>
                </a:cubicBezTo>
                <a:cubicBezTo>
                  <a:pt x="126" y="7"/>
                  <a:pt x="137" y="4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7898" y="0"/>
                </a:lnTo>
                <a:cubicBezTo>
                  <a:pt x="17910" y="0"/>
                  <a:pt x="17922" y="1"/>
                  <a:pt x="17934" y="3"/>
                </a:cubicBezTo>
                <a:cubicBezTo>
                  <a:pt x="17946" y="4"/>
                  <a:pt x="17958" y="7"/>
                  <a:pt x="17969" y="10"/>
                </a:cubicBezTo>
                <a:cubicBezTo>
                  <a:pt x="17980" y="14"/>
                  <a:pt x="17991" y="18"/>
                  <a:pt x="18001" y="23"/>
                </a:cubicBezTo>
                <a:cubicBezTo>
                  <a:pt x="18011" y="28"/>
                  <a:pt x="18021" y="34"/>
                  <a:pt x="18029" y="41"/>
                </a:cubicBezTo>
                <a:cubicBezTo>
                  <a:pt x="18038" y="47"/>
                  <a:pt x="18046" y="54"/>
                  <a:pt x="18052" y="62"/>
                </a:cubicBezTo>
                <a:cubicBezTo>
                  <a:pt x="18059" y="69"/>
                  <a:pt x="18065" y="77"/>
                  <a:pt x="18070" y="86"/>
                </a:cubicBezTo>
                <a:cubicBezTo>
                  <a:pt x="18074" y="94"/>
                  <a:pt x="18078" y="103"/>
                  <a:pt x="18080" y="112"/>
                </a:cubicBezTo>
                <a:cubicBezTo>
                  <a:pt x="18082" y="121"/>
                  <a:pt x="18084" y="130"/>
                  <a:pt x="18084" y="139"/>
                </a:cubicBezTo>
                <a:lnTo>
                  <a:pt x="18084" y="3854"/>
                </a:lnTo>
                <a:cubicBezTo>
                  <a:pt x="18084" y="3866"/>
                  <a:pt x="18082" y="3879"/>
                  <a:pt x="18080" y="3890"/>
                </a:cubicBezTo>
                <a:cubicBezTo>
                  <a:pt x="18078" y="3902"/>
                  <a:pt x="18074" y="3914"/>
                  <a:pt x="18070" y="3925"/>
                </a:cubicBezTo>
                <a:cubicBezTo>
                  <a:pt x="18065" y="3937"/>
                  <a:pt x="18059" y="3947"/>
                  <a:pt x="18052" y="3957"/>
                </a:cubicBezTo>
                <a:cubicBezTo>
                  <a:pt x="18046" y="3968"/>
                  <a:pt x="18038" y="3977"/>
                  <a:pt x="18029" y="3986"/>
                </a:cubicBezTo>
                <a:cubicBezTo>
                  <a:pt x="18021" y="3994"/>
                  <a:pt x="18011" y="4002"/>
                  <a:pt x="18001" y="4009"/>
                </a:cubicBezTo>
                <a:cubicBezTo>
                  <a:pt x="17991" y="4015"/>
                  <a:pt x="17980" y="4021"/>
                  <a:pt x="17969" y="4026"/>
                </a:cubicBezTo>
                <a:cubicBezTo>
                  <a:pt x="17958" y="4030"/>
                  <a:pt x="17946" y="4034"/>
                  <a:pt x="17934" y="4036"/>
                </a:cubicBezTo>
                <a:cubicBezTo>
                  <a:pt x="17922" y="4039"/>
                  <a:pt x="17910" y="4040"/>
                  <a:pt x="17898" y="4040"/>
                </a:cubicBezTo>
                <a:lnTo>
                  <a:pt x="185" y="4040"/>
                </a:lnTo>
                <a:cubicBezTo>
                  <a:pt x="173" y="4040"/>
                  <a:pt x="161" y="4039"/>
                  <a:pt x="149" y="4036"/>
                </a:cubicBezTo>
                <a:cubicBezTo>
                  <a:pt x="137" y="4034"/>
                  <a:pt x="126" y="4030"/>
                  <a:pt x="114" y="4026"/>
                </a:cubicBezTo>
                <a:cubicBezTo>
                  <a:pt x="103" y="4021"/>
                  <a:pt x="92" y="4015"/>
                  <a:pt x="82" y="4009"/>
                </a:cubicBezTo>
                <a:cubicBezTo>
                  <a:pt x="72" y="4002"/>
                  <a:pt x="63" y="3994"/>
                  <a:pt x="54" y="3986"/>
                </a:cubicBezTo>
                <a:cubicBezTo>
                  <a:pt x="45" y="3977"/>
                  <a:pt x="38" y="3968"/>
                  <a:pt x="31" y="3957"/>
                </a:cubicBezTo>
                <a:cubicBezTo>
                  <a:pt x="24" y="3947"/>
                  <a:pt x="19" y="3937"/>
                  <a:pt x="14" y="3925"/>
                </a:cubicBezTo>
                <a:cubicBezTo>
                  <a:pt x="9" y="3914"/>
                  <a:pt x="6" y="3902"/>
                  <a:pt x="3" y="3890"/>
                </a:cubicBezTo>
                <a:cubicBezTo>
                  <a:pt x="1" y="3879"/>
                  <a:pt x="0" y="3866"/>
                  <a:pt x="0" y="385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자유형: 도형 645"/>
          <p:cNvSpPr/>
          <p:nvPr/>
        </p:nvSpPr>
        <p:spPr>
          <a:xfrm>
            <a:off x="3852360" y="3175200"/>
            <a:ext cx="6510240" cy="67320"/>
          </a:xfrm>
          <a:custGeom>
            <a:avLst/>
            <a:gdLst/>
            <a:ahLst/>
            <a:cxnLst/>
            <a:rect l="0" t="0" r="r" b="b"/>
            <a:pathLst>
              <a:path w="18084" h="187">
                <a:moveTo>
                  <a:pt x="0" y="0"/>
                </a:moveTo>
                <a:lnTo>
                  <a:pt x="18084" y="0"/>
                </a:lnTo>
                <a:lnTo>
                  <a:pt x="18084" y="187"/>
                </a:lnTo>
                <a:lnTo>
                  <a:pt x="0" y="187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자유형: 도형 646"/>
          <p:cNvSpPr/>
          <p:nvPr/>
        </p:nvSpPr>
        <p:spPr>
          <a:xfrm>
            <a:off x="4052880" y="3409200"/>
            <a:ext cx="317880" cy="668880"/>
          </a:xfrm>
          <a:custGeom>
            <a:avLst/>
            <a:gdLst/>
            <a:ahLst/>
            <a:cxnLst/>
            <a:rect l="0" t="0" r="r" b="b"/>
            <a:pathLst>
              <a:path w="883" h="1858">
                <a:moveTo>
                  <a:pt x="0" y="930"/>
                </a:moveTo>
                <a:cubicBezTo>
                  <a:pt x="0" y="900"/>
                  <a:pt x="1" y="869"/>
                  <a:pt x="2" y="839"/>
                </a:cubicBezTo>
                <a:cubicBezTo>
                  <a:pt x="3" y="809"/>
                  <a:pt x="5" y="779"/>
                  <a:pt x="8" y="749"/>
                </a:cubicBezTo>
                <a:cubicBezTo>
                  <a:pt x="11" y="718"/>
                  <a:pt x="14" y="689"/>
                  <a:pt x="19" y="659"/>
                </a:cubicBezTo>
                <a:cubicBezTo>
                  <a:pt x="23" y="630"/>
                  <a:pt x="27" y="602"/>
                  <a:pt x="33" y="574"/>
                </a:cubicBezTo>
                <a:cubicBezTo>
                  <a:pt x="38" y="546"/>
                  <a:pt x="44" y="518"/>
                  <a:pt x="51" y="491"/>
                </a:cubicBezTo>
                <a:cubicBezTo>
                  <a:pt x="58" y="464"/>
                  <a:pt x="65" y="438"/>
                  <a:pt x="73" y="413"/>
                </a:cubicBezTo>
                <a:cubicBezTo>
                  <a:pt x="81" y="388"/>
                  <a:pt x="89" y="363"/>
                  <a:pt x="98" y="340"/>
                </a:cubicBezTo>
                <a:cubicBezTo>
                  <a:pt x="107" y="316"/>
                  <a:pt x="117" y="294"/>
                  <a:pt x="127" y="272"/>
                </a:cubicBezTo>
                <a:cubicBezTo>
                  <a:pt x="137" y="251"/>
                  <a:pt x="148" y="230"/>
                  <a:pt x="158" y="211"/>
                </a:cubicBezTo>
                <a:cubicBezTo>
                  <a:pt x="169" y="192"/>
                  <a:pt x="181" y="174"/>
                  <a:pt x="193" y="157"/>
                </a:cubicBezTo>
                <a:cubicBezTo>
                  <a:pt x="205" y="140"/>
                  <a:pt x="217" y="124"/>
                  <a:pt x="229" y="110"/>
                </a:cubicBezTo>
                <a:cubicBezTo>
                  <a:pt x="242" y="96"/>
                  <a:pt x="255" y="83"/>
                  <a:pt x="268" y="71"/>
                </a:cubicBezTo>
                <a:cubicBezTo>
                  <a:pt x="281" y="59"/>
                  <a:pt x="294" y="49"/>
                  <a:pt x="308" y="40"/>
                </a:cubicBezTo>
                <a:cubicBezTo>
                  <a:pt x="321" y="32"/>
                  <a:pt x="335" y="24"/>
                  <a:pt x="349" y="18"/>
                </a:cubicBezTo>
                <a:cubicBezTo>
                  <a:pt x="363" y="12"/>
                  <a:pt x="377" y="8"/>
                  <a:pt x="391" y="5"/>
                </a:cubicBezTo>
                <a:cubicBezTo>
                  <a:pt x="405" y="2"/>
                  <a:pt x="420" y="0"/>
                  <a:pt x="434" y="0"/>
                </a:cubicBezTo>
                <a:lnTo>
                  <a:pt x="448" y="0"/>
                </a:lnTo>
                <a:cubicBezTo>
                  <a:pt x="462" y="0"/>
                  <a:pt x="476" y="2"/>
                  <a:pt x="490" y="5"/>
                </a:cubicBezTo>
                <a:cubicBezTo>
                  <a:pt x="505" y="8"/>
                  <a:pt x="519" y="12"/>
                  <a:pt x="533" y="18"/>
                </a:cubicBezTo>
                <a:cubicBezTo>
                  <a:pt x="547" y="24"/>
                  <a:pt x="560" y="32"/>
                  <a:pt x="574" y="40"/>
                </a:cubicBezTo>
                <a:cubicBezTo>
                  <a:pt x="588" y="49"/>
                  <a:pt x="601" y="59"/>
                  <a:pt x="614" y="71"/>
                </a:cubicBezTo>
                <a:cubicBezTo>
                  <a:pt x="627" y="83"/>
                  <a:pt x="640" y="96"/>
                  <a:pt x="654" y="110"/>
                </a:cubicBezTo>
                <a:cubicBezTo>
                  <a:pt x="666" y="124"/>
                  <a:pt x="678" y="140"/>
                  <a:pt x="690" y="157"/>
                </a:cubicBezTo>
                <a:cubicBezTo>
                  <a:pt x="702" y="174"/>
                  <a:pt x="713" y="192"/>
                  <a:pt x="724" y="211"/>
                </a:cubicBezTo>
                <a:cubicBezTo>
                  <a:pt x="735" y="230"/>
                  <a:pt x="746" y="251"/>
                  <a:pt x="756" y="272"/>
                </a:cubicBezTo>
                <a:cubicBezTo>
                  <a:pt x="766" y="294"/>
                  <a:pt x="775" y="316"/>
                  <a:pt x="784" y="340"/>
                </a:cubicBezTo>
                <a:cubicBezTo>
                  <a:pt x="793" y="363"/>
                  <a:pt x="802" y="388"/>
                  <a:pt x="810" y="413"/>
                </a:cubicBezTo>
                <a:cubicBezTo>
                  <a:pt x="818" y="438"/>
                  <a:pt x="825" y="464"/>
                  <a:pt x="832" y="491"/>
                </a:cubicBezTo>
                <a:cubicBezTo>
                  <a:pt x="838" y="518"/>
                  <a:pt x="844" y="546"/>
                  <a:pt x="850" y="574"/>
                </a:cubicBezTo>
                <a:cubicBezTo>
                  <a:pt x="855" y="602"/>
                  <a:pt x="860" y="630"/>
                  <a:pt x="864" y="659"/>
                </a:cubicBezTo>
                <a:cubicBezTo>
                  <a:pt x="868" y="689"/>
                  <a:pt x="872" y="718"/>
                  <a:pt x="875" y="749"/>
                </a:cubicBezTo>
                <a:cubicBezTo>
                  <a:pt x="877" y="779"/>
                  <a:pt x="879" y="809"/>
                  <a:pt x="881" y="839"/>
                </a:cubicBezTo>
                <a:cubicBezTo>
                  <a:pt x="882" y="869"/>
                  <a:pt x="883" y="900"/>
                  <a:pt x="883" y="930"/>
                </a:cubicBezTo>
                <a:cubicBezTo>
                  <a:pt x="883" y="960"/>
                  <a:pt x="882" y="991"/>
                  <a:pt x="881" y="1021"/>
                </a:cubicBezTo>
                <a:cubicBezTo>
                  <a:pt x="879" y="1051"/>
                  <a:pt x="877" y="1081"/>
                  <a:pt x="875" y="1111"/>
                </a:cubicBezTo>
                <a:cubicBezTo>
                  <a:pt x="872" y="1141"/>
                  <a:pt x="868" y="1170"/>
                  <a:pt x="864" y="1199"/>
                </a:cubicBezTo>
                <a:cubicBezTo>
                  <a:pt x="860" y="1229"/>
                  <a:pt x="855" y="1257"/>
                  <a:pt x="850" y="1285"/>
                </a:cubicBezTo>
                <a:cubicBezTo>
                  <a:pt x="844" y="1313"/>
                  <a:pt x="838" y="1341"/>
                  <a:pt x="832" y="1368"/>
                </a:cubicBezTo>
                <a:cubicBezTo>
                  <a:pt x="825" y="1394"/>
                  <a:pt x="818" y="1421"/>
                  <a:pt x="810" y="1446"/>
                </a:cubicBezTo>
                <a:cubicBezTo>
                  <a:pt x="802" y="1471"/>
                  <a:pt x="793" y="1495"/>
                  <a:pt x="784" y="1519"/>
                </a:cubicBezTo>
                <a:cubicBezTo>
                  <a:pt x="775" y="1543"/>
                  <a:pt x="766" y="1565"/>
                  <a:pt x="756" y="1587"/>
                </a:cubicBezTo>
                <a:cubicBezTo>
                  <a:pt x="746" y="1608"/>
                  <a:pt x="735" y="1628"/>
                  <a:pt x="724" y="1648"/>
                </a:cubicBezTo>
                <a:cubicBezTo>
                  <a:pt x="713" y="1667"/>
                  <a:pt x="702" y="1685"/>
                  <a:pt x="690" y="1702"/>
                </a:cubicBezTo>
                <a:cubicBezTo>
                  <a:pt x="678" y="1719"/>
                  <a:pt x="666" y="1734"/>
                  <a:pt x="654" y="1749"/>
                </a:cubicBezTo>
                <a:cubicBezTo>
                  <a:pt x="640" y="1763"/>
                  <a:pt x="627" y="1776"/>
                  <a:pt x="614" y="1788"/>
                </a:cubicBezTo>
                <a:cubicBezTo>
                  <a:pt x="601" y="1799"/>
                  <a:pt x="588" y="1810"/>
                  <a:pt x="574" y="1818"/>
                </a:cubicBezTo>
                <a:cubicBezTo>
                  <a:pt x="560" y="1827"/>
                  <a:pt x="547" y="1835"/>
                  <a:pt x="533" y="1841"/>
                </a:cubicBezTo>
                <a:cubicBezTo>
                  <a:pt x="519" y="1847"/>
                  <a:pt x="505" y="1851"/>
                  <a:pt x="490" y="1854"/>
                </a:cubicBezTo>
                <a:cubicBezTo>
                  <a:pt x="476" y="1857"/>
                  <a:pt x="462" y="1858"/>
                  <a:pt x="448" y="1858"/>
                </a:cubicBezTo>
                <a:lnTo>
                  <a:pt x="434" y="1858"/>
                </a:lnTo>
                <a:cubicBezTo>
                  <a:pt x="420" y="1858"/>
                  <a:pt x="405" y="1857"/>
                  <a:pt x="391" y="1854"/>
                </a:cubicBezTo>
                <a:cubicBezTo>
                  <a:pt x="377" y="1851"/>
                  <a:pt x="363" y="1847"/>
                  <a:pt x="349" y="1841"/>
                </a:cubicBezTo>
                <a:cubicBezTo>
                  <a:pt x="335" y="1835"/>
                  <a:pt x="321" y="1827"/>
                  <a:pt x="308" y="1818"/>
                </a:cubicBezTo>
                <a:cubicBezTo>
                  <a:pt x="294" y="1810"/>
                  <a:pt x="281" y="1799"/>
                  <a:pt x="268" y="1788"/>
                </a:cubicBezTo>
                <a:cubicBezTo>
                  <a:pt x="255" y="1776"/>
                  <a:pt x="242" y="1763"/>
                  <a:pt x="229" y="1749"/>
                </a:cubicBezTo>
                <a:cubicBezTo>
                  <a:pt x="217" y="1734"/>
                  <a:pt x="205" y="1719"/>
                  <a:pt x="193" y="1702"/>
                </a:cubicBezTo>
                <a:cubicBezTo>
                  <a:pt x="181" y="1685"/>
                  <a:pt x="169" y="1667"/>
                  <a:pt x="158" y="1648"/>
                </a:cubicBezTo>
                <a:cubicBezTo>
                  <a:pt x="148" y="1628"/>
                  <a:pt x="137" y="1608"/>
                  <a:pt x="127" y="1587"/>
                </a:cubicBezTo>
                <a:cubicBezTo>
                  <a:pt x="117" y="1565"/>
                  <a:pt x="107" y="1543"/>
                  <a:pt x="98" y="1519"/>
                </a:cubicBezTo>
                <a:cubicBezTo>
                  <a:pt x="89" y="1495"/>
                  <a:pt x="81" y="1471"/>
                  <a:pt x="73" y="1446"/>
                </a:cubicBezTo>
                <a:cubicBezTo>
                  <a:pt x="65" y="1421"/>
                  <a:pt x="58" y="1394"/>
                  <a:pt x="51" y="1368"/>
                </a:cubicBezTo>
                <a:cubicBezTo>
                  <a:pt x="44" y="1341"/>
                  <a:pt x="38" y="1313"/>
                  <a:pt x="33" y="1285"/>
                </a:cubicBezTo>
                <a:cubicBezTo>
                  <a:pt x="27" y="1257"/>
                  <a:pt x="23" y="1229"/>
                  <a:pt x="19" y="1199"/>
                </a:cubicBezTo>
                <a:cubicBezTo>
                  <a:pt x="14" y="1170"/>
                  <a:pt x="11" y="1141"/>
                  <a:pt x="8" y="1111"/>
                </a:cubicBezTo>
                <a:cubicBezTo>
                  <a:pt x="5" y="1081"/>
                  <a:pt x="3" y="1051"/>
                  <a:pt x="2" y="1021"/>
                </a:cubicBezTo>
                <a:cubicBezTo>
                  <a:pt x="1" y="991"/>
                  <a:pt x="0" y="960"/>
                  <a:pt x="0" y="930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48" name="그림 647"/>
          <p:cNvPicPr/>
          <p:nvPr/>
        </p:nvPicPr>
        <p:blipFill>
          <a:blip r:embed="rId5"/>
          <a:stretch/>
        </p:blipFill>
        <p:spPr>
          <a:xfrm>
            <a:off x="4086360" y="361836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9" name="TextBox 648"/>
          <p:cNvSpPr txBox="1"/>
          <p:nvPr/>
        </p:nvSpPr>
        <p:spPr>
          <a:xfrm>
            <a:off x="4573800" y="2584800"/>
            <a:ext cx="172080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수 있는 기회가 확대됩니다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TextBox 649"/>
          <p:cNvSpPr txBox="1"/>
          <p:nvPr/>
        </p:nvSpPr>
        <p:spPr>
          <a:xfrm>
            <a:off x="4568760" y="3440520"/>
            <a:ext cx="138636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업무 효율성 증대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TextBox 650"/>
          <p:cNvSpPr txBox="1"/>
          <p:nvPr/>
        </p:nvSpPr>
        <p:spPr>
          <a:xfrm>
            <a:off x="4568760" y="3787920"/>
            <a:ext cx="54388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표준화된 예약 및 문의 시스템을 통해 전화 응대 업무를 줄이고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병원 운영의 효율성을 높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568760" y="4021920"/>
            <a:ext cx="537156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일 수 있습니다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예약 관리가 자동화되어 스케줄 관리가 용이해지고 불필요한 대기 시간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자유형: 도형 652"/>
          <p:cNvSpPr/>
          <p:nvPr/>
        </p:nvSpPr>
        <p:spPr>
          <a:xfrm>
            <a:off x="3852360" y="4863240"/>
            <a:ext cx="6510240" cy="1454760"/>
          </a:xfrm>
          <a:custGeom>
            <a:avLst/>
            <a:gdLst/>
            <a:ahLst/>
            <a:cxnLst/>
            <a:rect l="0" t="0" r="r" b="b"/>
            <a:pathLst>
              <a:path w="18084" h="4041">
                <a:moveTo>
                  <a:pt x="0" y="3855"/>
                </a:moveTo>
                <a:lnTo>
                  <a:pt x="0" y="140"/>
                </a:lnTo>
                <a:cubicBezTo>
                  <a:pt x="0" y="131"/>
                  <a:pt x="1" y="122"/>
                  <a:pt x="3" y="113"/>
                </a:cubicBezTo>
                <a:cubicBezTo>
                  <a:pt x="6" y="104"/>
                  <a:pt x="9" y="95"/>
                  <a:pt x="14" y="86"/>
                </a:cubicBezTo>
                <a:cubicBezTo>
                  <a:pt x="19" y="78"/>
                  <a:pt x="24" y="70"/>
                  <a:pt x="31" y="62"/>
                </a:cubicBezTo>
                <a:cubicBezTo>
                  <a:pt x="38" y="55"/>
                  <a:pt x="45" y="48"/>
                  <a:pt x="54" y="41"/>
                </a:cubicBezTo>
                <a:cubicBezTo>
                  <a:pt x="63" y="35"/>
                  <a:pt x="72" y="29"/>
                  <a:pt x="82" y="24"/>
                </a:cubicBezTo>
                <a:cubicBezTo>
                  <a:pt x="92" y="19"/>
                  <a:pt x="103" y="15"/>
                  <a:pt x="114" y="11"/>
                </a:cubicBezTo>
                <a:cubicBezTo>
                  <a:pt x="126" y="8"/>
                  <a:pt x="137" y="5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7898" y="0"/>
                </a:lnTo>
                <a:cubicBezTo>
                  <a:pt x="17910" y="0"/>
                  <a:pt x="17922" y="1"/>
                  <a:pt x="17934" y="3"/>
                </a:cubicBezTo>
                <a:cubicBezTo>
                  <a:pt x="17946" y="5"/>
                  <a:pt x="17958" y="8"/>
                  <a:pt x="17969" y="11"/>
                </a:cubicBezTo>
                <a:cubicBezTo>
                  <a:pt x="17980" y="15"/>
                  <a:pt x="17991" y="19"/>
                  <a:pt x="18001" y="24"/>
                </a:cubicBezTo>
                <a:cubicBezTo>
                  <a:pt x="18011" y="29"/>
                  <a:pt x="18021" y="35"/>
                  <a:pt x="18029" y="41"/>
                </a:cubicBezTo>
                <a:cubicBezTo>
                  <a:pt x="18038" y="48"/>
                  <a:pt x="18046" y="55"/>
                  <a:pt x="18052" y="62"/>
                </a:cubicBezTo>
                <a:cubicBezTo>
                  <a:pt x="18059" y="70"/>
                  <a:pt x="18065" y="78"/>
                  <a:pt x="18070" y="86"/>
                </a:cubicBezTo>
                <a:cubicBezTo>
                  <a:pt x="18074" y="95"/>
                  <a:pt x="18078" y="104"/>
                  <a:pt x="18080" y="113"/>
                </a:cubicBezTo>
                <a:cubicBezTo>
                  <a:pt x="18082" y="122"/>
                  <a:pt x="18084" y="131"/>
                  <a:pt x="18084" y="140"/>
                </a:cubicBezTo>
                <a:lnTo>
                  <a:pt x="18084" y="3855"/>
                </a:lnTo>
                <a:cubicBezTo>
                  <a:pt x="18084" y="3867"/>
                  <a:pt x="18082" y="3879"/>
                  <a:pt x="18080" y="3891"/>
                </a:cubicBezTo>
                <a:cubicBezTo>
                  <a:pt x="18078" y="3903"/>
                  <a:pt x="18074" y="3915"/>
                  <a:pt x="18070" y="3926"/>
                </a:cubicBezTo>
                <a:cubicBezTo>
                  <a:pt x="18065" y="3937"/>
                  <a:pt x="18059" y="3948"/>
                  <a:pt x="18052" y="3958"/>
                </a:cubicBezTo>
                <a:cubicBezTo>
                  <a:pt x="18046" y="3968"/>
                  <a:pt x="18038" y="3978"/>
                  <a:pt x="18029" y="3986"/>
                </a:cubicBezTo>
                <a:cubicBezTo>
                  <a:pt x="18021" y="3995"/>
                  <a:pt x="18011" y="4002"/>
                  <a:pt x="18001" y="4009"/>
                </a:cubicBezTo>
                <a:cubicBezTo>
                  <a:pt x="17991" y="4016"/>
                  <a:pt x="17980" y="4022"/>
                  <a:pt x="17969" y="4026"/>
                </a:cubicBezTo>
                <a:cubicBezTo>
                  <a:pt x="17958" y="4031"/>
                  <a:pt x="17946" y="4035"/>
                  <a:pt x="17934" y="4037"/>
                </a:cubicBezTo>
                <a:cubicBezTo>
                  <a:pt x="17922" y="4039"/>
                  <a:pt x="17910" y="4041"/>
                  <a:pt x="17898" y="4041"/>
                </a:cubicBezTo>
                <a:lnTo>
                  <a:pt x="185" y="4041"/>
                </a:lnTo>
                <a:cubicBezTo>
                  <a:pt x="173" y="4041"/>
                  <a:pt x="161" y="4039"/>
                  <a:pt x="149" y="4037"/>
                </a:cubicBezTo>
                <a:cubicBezTo>
                  <a:pt x="137" y="4035"/>
                  <a:pt x="126" y="4031"/>
                  <a:pt x="114" y="4026"/>
                </a:cubicBezTo>
                <a:cubicBezTo>
                  <a:pt x="103" y="4022"/>
                  <a:pt x="92" y="4016"/>
                  <a:pt x="82" y="4009"/>
                </a:cubicBezTo>
                <a:cubicBezTo>
                  <a:pt x="72" y="4002"/>
                  <a:pt x="63" y="3995"/>
                  <a:pt x="54" y="3986"/>
                </a:cubicBezTo>
                <a:cubicBezTo>
                  <a:pt x="45" y="3978"/>
                  <a:pt x="38" y="3968"/>
                  <a:pt x="31" y="3958"/>
                </a:cubicBezTo>
                <a:cubicBezTo>
                  <a:pt x="24" y="3948"/>
                  <a:pt x="19" y="3937"/>
                  <a:pt x="14" y="3926"/>
                </a:cubicBezTo>
                <a:cubicBezTo>
                  <a:pt x="9" y="3915"/>
                  <a:pt x="6" y="3903"/>
                  <a:pt x="3" y="3891"/>
                </a:cubicBezTo>
                <a:cubicBezTo>
                  <a:pt x="1" y="3879"/>
                  <a:pt x="0" y="3867"/>
                  <a:pt x="0" y="385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자유형: 도형 653"/>
          <p:cNvSpPr/>
          <p:nvPr/>
        </p:nvSpPr>
        <p:spPr>
          <a:xfrm>
            <a:off x="3852360" y="4846680"/>
            <a:ext cx="6510240" cy="67320"/>
          </a:xfrm>
          <a:custGeom>
            <a:avLst/>
            <a:gdLst/>
            <a:ahLst/>
            <a:cxnLst/>
            <a:rect l="0" t="0" r="r" b="b"/>
            <a:pathLst>
              <a:path w="18084" h="187">
                <a:moveTo>
                  <a:pt x="0" y="0"/>
                </a:moveTo>
                <a:lnTo>
                  <a:pt x="18084" y="0"/>
                </a:lnTo>
                <a:lnTo>
                  <a:pt x="18084" y="187"/>
                </a:lnTo>
                <a:lnTo>
                  <a:pt x="0" y="187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자유형: 도형 654"/>
          <p:cNvSpPr/>
          <p:nvPr/>
        </p:nvSpPr>
        <p:spPr>
          <a:xfrm>
            <a:off x="4052880" y="5080680"/>
            <a:ext cx="292680" cy="668880"/>
          </a:xfrm>
          <a:custGeom>
            <a:avLst/>
            <a:gdLst/>
            <a:ahLst/>
            <a:cxnLst/>
            <a:rect l="0" t="0" r="r" b="b"/>
            <a:pathLst>
              <a:path w="813" h="1858">
                <a:moveTo>
                  <a:pt x="0" y="929"/>
                </a:moveTo>
                <a:cubicBezTo>
                  <a:pt x="0" y="898"/>
                  <a:pt x="0" y="868"/>
                  <a:pt x="2" y="838"/>
                </a:cubicBezTo>
                <a:cubicBezTo>
                  <a:pt x="3" y="807"/>
                  <a:pt x="5" y="777"/>
                  <a:pt x="7" y="747"/>
                </a:cubicBezTo>
                <a:cubicBezTo>
                  <a:pt x="10" y="718"/>
                  <a:pt x="13" y="688"/>
                  <a:pt x="17" y="659"/>
                </a:cubicBezTo>
                <a:cubicBezTo>
                  <a:pt x="21" y="630"/>
                  <a:pt x="25" y="601"/>
                  <a:pt x="30" y="573"/>
                </a:cubicBezTo>
                <a:cubicBezTo>
                  <a:pt x="35" y="545"/>
                  <a:pt x="41" y="518"/>
                  <a:pt x="47" y="491"/>
                </a:cubicBezTo>
                <a:cubicBezTo>
                  <a:pt x="53" y="464"/>
                  <a:pt x="60" y="438"/>
                  <a:pt x="67" y="413"/>
                </a:cubicBezTo>
                <a:cubicBezTo>
                  <a:pt x="74" y="387"/>
                  <a:pt x="82" y="363"/>
                  <a:pt x="90" y="340"/>
                </a:cubicBezTo>
                <a:cubicBezTo>
                  <a:pt x="98" y="316"/>
                  <a:pt x="107" y="293"/>
                  <a:pt x="116" y="272"/>
                </a:cubicBezTo>
                <a:cubicBezTo>
                  <a:pt x="126" y="250"/>
                  <a:pt x="135" y="230"/>
                  <a:pt x="145" y="211"/>
                </a:cubicBezTo>
                <a:cubicBezTo>
                  <a:pt x="155" y="192"/>
                  <a:pt x="166" y="173"/>
                  <a:pt x="177" y="157"/>
                </a:cubicBezTo>
                <a:cubicBezTo>
                  <a:pt x="188" y="140"/>
                  <a:pt x="199" y="124"/>
                  <a:pt x="210" y="110"/>
                </a:cubicBezTo>
                <a:cubicBezTo>
                  <a:pt x="222" y="95"/>
                  <a:pt x="234" y="82"/>
                  <a:pt x="246" y="71"/>
                </a:cubicBezTo>
                <a:cubicBezTo>
                  <a:pt x="258" y="59"/>
                  <a:pt x="270" y="49"/>
                  <a:pt x="282" y="40"/>
                </a:cubicBezTo>
                <a:cubicBezTo>
                  <a:pt x="295" y="31"/>
                  <a:pt x="307" y="24"/>
                  <a:pt x="320" y="18"/>
                </a:cubicBezTo>
                <a:cubicBezTo>
                  <a:pt x="333" y="12"/>
                  <a:pt x="346" y="7"/>
                  <a:pt x="359" y="5"/>
                </a:cubicBezTo>
                <a:cubicBezTo>
                  <a:pt x="372" y="2"/>
                  <a:pt x="385" y="0"/>
                  <a:pt x="398" y="0"/>
                </a:cubicBezTo>
                <a:lnTo>
                  <a:pt x="414" y="0"/>
                </a:lnTo>
                <a:cubicBezTo>
                  <a:pt x="427" y="0"/>
                  <a:pt x="440" y="2"/>
                  <a:pt x="453" y="5"/>
                </a:cubicBezTo>
                <a:cubicBezTo>
                  <a:pt x="466" y="7"/>
                  <a:pt x="479" y="12"/>
                  <a:pt x="492" y="18"/>
                </a:cubicBezTo>
                <a:cubicBezTo>
                  <a:pt x="505" y="24"/>
                  <a:pt x="518" y="31"/>
                  <a:pt x="531" y="40"/>
                </a:cubicBezTo>
                <a:cubicBezTo>
                  <a:pt x="543" y="49"/>
                  <a:pt x="556" y="59"/>
                  <a:pt x="568" y="71"/>
                </a:cubicBezTo>
                <a:cubicBezTo>
                  <a:pt x="580" y="82"/>
                  <a:pt x="591" y="95"/>
                  <a:pt x="603" y="110"/>
                </a:cubicBezTo>
                <a:cubicBezTo>
                  <a:pt x="614" y="124"/>
                  <a:pt x="626" y="140"/>
                  <a:pt x="636" y="157"/>
                </a:cubicBezTo>
                <a:cubicBezTo>
                  <a:pt x="647" y="173"/>
                  <a:pt x="658" y="192"/>
                  <a:pt x="668" y="211"/>
                </a:cubicBezTo>
                <a:cubicBezTo>
                  <a:pt x="678" y="230"/>
                  <a:pt x="687" y="250"/>
                  <a:pt x="697" y="272"/>
                </a:cubicBezTo>
                <a:cubicBezTo>
                  <a:pt x="706" y="293"/>
                  <a:pt x="715" y="316"/>
                  <a:pt x="723" y="340"/>
                </a:cubicBezTo>
                <a:cubicBezTo>
                  <a:pt x="731" y="363"/>
                  <a:pt x="739" y="387"/>
                  <a:pt x="746" y="413"/>
                </a:cubicBezTo>
                <a:cubicBezTo>
                  <a:pt x="753" y="438"/>
                  <a:pt x="760" y="464"/>
                  <a:pt x="766" y="491"/>
                </a:cubicBezTo>
                <a:cubicBezTo>
                  <a:pt x="772" y="518"/>
                  <a:pt x="778" y="545"/>
                  <a:pt x="783" y="573"/>
                </a:cubicBezTo>
                <a:cubicBezTo>
                  <a:pt x="788" y="601"/>
                  <a:pt x="792" y="630"/>
                  <a:pt x="796" y="659"/>
                </a:cubicBezTo>
                <a:cubicBezTo>
                  <a:pt x="800" y="688"/>
                  <a:pt x="803" y="718"/>
                  <a:pt x="806" y="747"/>
                </a:cubicBezTo>
                <a:cubicBezTo>
                  <a:pt x="808" y="777"/>
                  <a:pt x="810" y="807"/>
                  <a:pt x="811" y="838"/>
                </a:cubicBezTo>
                <a:cubicBezTo>
                  <a:pt x="813" y="868"/>
                  <a:pt x="813" y="898"/>
                  <a:pt x="813" y="929"/>
                </a:cubicBezTo>
                <a:cubicBezTo>
                  <a:pt x="813" y="959"/>
                  <a:pt x="813" y="989"/>
                  <a:pt x="811" y="1020"/>
                </a:cubicBezTo>
                <a:cubicBezTo>
                  <a:pt x="810" y="1050"/>
                  <a:pt x="808" y="1080"/>
                  <a:pt x="806" y="1110"/>
                </a:cubicBezTo>
                <a:cubicBezTo>
                  <a:pt x="803" y="1140"/>
                  <a:pt x="800" y="1169"/>
                  <a:pt x="796" y="1198"/>
                </a:cubicBezTo>
                <a:cubicBezTo>
                  <a:pt x="792" y="1227"/>
                  <a:pt x="788" y="1256"/>
                  <a:pt x="783" y="1284"/>
                </a:cubicBezTo>
                <a:cubicBezTo>
                  <a:pt x="778" y="1312"/>
                  <a:pt x="772" y="1339"/>
                  <a:pt x="766" y="1366"/>
                </a:cubicBezTo>
                <a:cubicBezTo>
                  <a:pt x="760" y="1393"/>
                  <a:pt x="753" y="1419"/>
                  <a:pt x="746" y="1444"/>
                </a:cubicBezTo>
                <a:cubicBezTo>
                  <a:pt x="739" y="1470"/>
                  <a:pt x="731" y="1494"/>
                  <a:pt x="723" y="1518"/>
                </a:cubicBezTo>
                <a:cubicBezTo>
                  <a:pt x="715" y="1541"/>
                  <a:pt x="706" y="1564"/>
                  <a:pt x="697" y="1585"/>
                </a:cubicBezTo>
                <a:cubicBezTo>
                  <a:pt x="687" y="1607"/>
                  <a:pt x="678" y="1627"/>
                  <a:pt x="668" y="1646"/>
                </a:cubicBezTo>
                <a:cubicBezTo>
                  <a:pt x="658" y="1666"/>
                  <a:pt x="647" y="1685"/>
                  <a:pt x="636" y="1702"/>
                </a:cubicBezTo>
                <a:cubicBezTo>
                  <a:pt x="626" y="1718"/>
                  <a:pt x="614" y="1734"/>
                  <a:pt x="603" y="1748"/>
                </a:cubicBezTo>
                <a:cubicBezTo>
                  <a:pt x="591" y="1763"/>
                  <a:pt x="580" y="1776"/>
                  <a:pt x="568" y="1787"/>
                </a:cubicBezTo>
                <a:cubicBezTo>
                  <a:pt x="556" y="1799"/>
                  <a:pt x="543" y="1809"/>
                  <a:pt x="531" y="1818"/>
                </a:cubicBezTo>
                <a:cubicBezTo>
                  <a:pt x="518" y="1827"/>
                  <a:pt x="505" y="1834"/>
                  <a:pt x="492" y="1840"/>
                </a:cubicBezTo>
                <a:cubicBezTo>
                  <a:pt x="479" y="1846"/>
                  <a:pt x="466" y="1851"/>
                  <a:pt x="453" y="1854"/>
                </a:cubicBezTo>
                <a:cubicBezTo>
                  <a:pt x="440" y="1857"/>
                  <a:pt x="427" y="1858"/>
                  <a:pt x="414" y="1858"/>
                </a:cubicBezTo>
                <a:lnTo>
                  <a:pt x="398" y="1858"/>
                </a:lnTo>
                <a:cubicBezTo>
                  <a:pt x="385" y="1858"/>
                  <a:pt x="372" y="1857"/>
                  <a:pt x="359" y="1854"/>
                </a:cubicBezTo>
                <a:cubicBezTo>
                  <a:pt x="346" y="1851"/>
                  <a:pt x="333" y="1846"/>
                  <a:pt x="320" y="1840"/>
                </a:cubicBezTo>
                <a:cubicBezTo>
                  <a:pt x="307" y="1834"/>
                  <a:pt x="295" y="1827"/>
                  <a:pt x="282" y="1818"/>
                </a:cubicBezTo>
                <a:cubicBezTo>
                  <a:pt x="270" y="1809"/>
                  <a:pt x="258" y="1799"/>
                  <a:pt x="246" y="1787"/>
                </a:cubicBezTo>
                <a:cubicBezTo>
                  <a:pt x="234" y="1776"/>
                  <a:pt x="222" y="1763"/>
                  <a:pt x="210" y="1748"/>
                </a:cubicBezTo>
                <a:cubicBezTo>
                  <a:pt x="199" y="1734"/>
                  <a:pt x="188" y="1718"/>
                  <a:pt x="177" y="1702"/>
                </a:cubicBezTo>
                <a:cubicBezTo>
                  <a:pt x="166" y="1685"/>
                  <a:pt x="155" y="1666"/>
                  <a:pt x="145" y="1646"/>
                </a:cubicBezTo>
                <a:cubicBezTo>
                  <a:pt x="135" y="1627"/>
                  <a:pt x="126" y="1607"/>
                  <a:pt x="116" y="1585"/>
                </a:cubicBezTo>
                <a:cubicBezTo>
                  <a:pt x="107" y="1564"/>
                  <a:pt x="98" y="1541"/>
                  <a:pt x="90" y="1518"/>
                </a:cubicBezTo>
                <a:cubicBezTo>
                  <a:pt x="82" y="1494"/>
                  <a:pt x="74" y="1470"/>
                  <a:pt x="67" y="1444"/>
                </a:cubicBezTo>
                <a:cubicBezTo>
                  <a:pt x="60" y="1419"/>
                  <a:pt x="53" y="1393"/>
                  <a:pt x="47" y="1366"/>
                </a:cubicBezTo>
                <a:cubicBezTo>
                  <a:pt x="41" y="1339"/>
                  <a:pt x="35" y="1312"/>
                  <a:pt x="30" y="1284"/>
                </a:cubicBezTo>
                <a:cubicBezTo>
                  <a:pt x="25" y="1256"/>
                  <a:pt x="21" y="1227"/>
                  <a:pt x="17" y="1198"/>
                </a:cubicBezTo>
                <a:cubicBezTo>
                  <a:pt x="13" y="1169"/>
                  <a:pt x="10" y="1140"/>
                  <a:pt x="7" y="1110"/>
                </a:cubicBezTo>
                <a:cubicBezTo>
                  <a:pt x="5" y="1080"/>
                  <a:pt x="3" y="1050"/>
                  <a:pt x="2" y="1020"/>
                </a:cubicBezTo>
                <a:cubicBezTo>
                  <a:pt x="0" y="989"/>
                  <a:pt x="0" y="959"/>
                  <a:pt x="0" y="929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56" name="그림 655"/>
          <p:cNvPicPr/>
          <p:nvPr/>
        </p:nvPicPr>
        <p:blipFill>
          <a:blip r:embed="rId6"/>
          <a:stretch/>
        </p:blipFill>
        <p:spPr>
          <a:xfrm>
            <a:off x="4069800" y="528984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7" name="TextBox 656"/>
          <p:cNvSpPr txBox="1"/>
          <p:nvPr/>
        </p:nvSpPr>
        <p:spPr>
          <a:xfrm>
            <a:off x="4568760" y="4255920"/>
            <a:ext cx="9590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이 줄어듭니다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TextBox 657"/>
          <p:cNvSpPr txBox="1"/>
          <p:nvPr/>
        </p:nvSpPr>
        <p:spPr>
          <a:xfrm>
            <a:off x="4542840" y="5112000"/>
            <a:ext cx="161640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고객 관계 관리 강화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TextBox 658"/>
          <p:cNvSpPr txBox="1"/>
          <p:nvPr/>
        </p:nvSpPr>
        <p:spPr>
          <a:xfrm>
            <a:off x="4542840" y="5459400"/>
            <a:ext cx="536940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후기에 대한 피드백과 직접적인 소통 채널을 통해 고객과의 신뢰를 쌓고 긍정적인 관계를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TextBox 659"/>
          <p:cNvSpPr txBox="1"/>
          <p:nvPr/>
        </p:nvSpPr>
        <p:spPr>
          <a:xfrm>
            <a:off x="4542840" y="5693400"/>
            <a:ext cx="547632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구축할 수 있습니다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고객의 의견에 신속하게 대응함으로써 서비스 품질을 지속적으로 개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TextBox 660"/>
          <p:cNvSpPr txBox="1"/>
          <p:nvPr/>
        </p:nvSpPr>
        <p:spPr>
          <a:xfrm>
            <a:off x="4542840" y="5927400"/>
            <a:ext cx="18932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선할 수 있는 기회를 얻습니다</a:t>
            </a:r>
            <a:r>
              <a:rPr lang="en-US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TextBox 661"/>
          <p:cNvSpPr txBox="1"/>
          <p:nvPr/>
        </p:nvSpPr>
        <p:spPr>
          <a:xfrm>
            <a:off x="9944640" y="6352200"/>
            <a:ext cx="472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11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자유형: 도형 703"/>
          <p:cNvSpPr/>
          <p:nvPr/>
        </p:nvSpPr>
        <p:spPr>
          <a:xfrm>
            <a:off x="5465160" y="4178160"/>
            <a:ext cx="4897440" cy="702360"/>
          </a:xfrm>
          <a:custGeom>
            <a:avLst/>
            <a:gdLst/>
            <a:ahLst/>
            <a:cxnLst/>
            <a:rect l="0" t="0" r="r" b="b"/>
            <a:pathLst>
              <a:path w="13604" h="1951">
                <a:moveTo>
                  <a:pt x="0" y="1765"/>
                </a:moveTo>
                <a:lnTo>
                  <a:pt x="0" y="186"/>
                </a:lnTo>
                <a:cubicBezTo>
                  <a:pt x="0" y="174"/>
                  <a:pt x="1" y="161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3"/>
                  <a:pt x="18" y="93"/>
                  <a:pt x="23" y="83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418" y="0"/>
                </a:lnTo>
                <a:cubicBezTo>
                  <a:pt x="13430" y="0"/>
                  <a:pt x="13442" y="1"/>
                  <a:pt x="13454" y="4"/>
                </a:cubicBezTo>
                <a:cubicBezTo>
                  <a:pt x="13466" y="6"/>
                  <a:pt x="13478" y="9"/>
                  <a:pt x="13489" y="14"/>
                </a:cubicBezTo>
                <a:cubicBezTo>
                  <a:pt x="13500" y="19"/>
                  <a:pt x="13511" y="25"/>
                  <a:pt x="13521" y="31"/>
                </a:cubicBezTo>
                <a:cubicBezTo>
                  <a:pt x="13531" y="38"/>
                  <a:pt x="13541" y="46"/>
                  <a:pt x="13549" y="54"/>
                </a:cubicBezTo>
                <a:cubicBezTo>
                  <a:pt x="13558" y="63"/>
                  <a:pt x="13566" y="72"/>
                  <a:pt x="13572" y="83"/>
                </a:cubicBezTo>
                <a:cubicBezTo>
                  <a:pt x="13579" y="93"/>
                  <a:pt x="13585" y="103"/>
                  <a:pt x="13590" y="115"/>
                </a:cubicBezTo>
                <a:cubicBezTo>
                  <a:pt x="13594" y="126"/>
                  <a:pt x="13598" y="138"/>
                  <a:pt x="13600" y="150"/>
                </a:cubicBezTo>
                <a:cubicBezTo>
                  <a:pt x="13602" y="161"/>
                  <a:pt x="13604" y="174"/>
                  <a:pt x="13604" y="186"/>
                </a:cubicBezTo>
                <a:lnTo>
                  <a:pt x="13604" y="1765"/>
                </a:lnTo>
                <a:cubicBezTo>
                  <a:pt x="13604" y="1777"/>
                  <a:pt x="13602" y="1789"/>
                  <a:pt x="13600" y="1801"/>
                </a:cubicBezTo>
                <a:cubicBezTo>
                  <a:pt x="13598" y="1813"/>
                  <a:pt x="13594" y="1825"/>
                  <a:pt x="13590" y="1836"/>
                </a:cubicBezTo>
                <a:cubicBezTo>
                  <a:pt x="13585" y="1848"/>
                  <a:pt x="13579" y="1858"/>
                  <a:pt x="13572" y="1868"/>
                </a:cubicBezTo>
                <a:cubicBezTo>
                  <a:pt x="13566" y="1879"/>
                  <a:pt x="13558" y="1888"/>
                  <a:pt x="13549" y="1897"/>
                </a:cubicBezTo>
                <a:cubicBezTo>
                  <a:pt x="13541" y="1905"/>
                  <a:pt x="13531" y="1913"/>
                  <a:pt x="13521" y="1920"/>
                </a:cubicBezTo>
                <a:cubicBezTo>
                  <a:pt x="13511" y="1926"/>
                  <a:pt x="13500" y="1932"/>
                  <a:pt x="13489" y="1937"/>
                </a:cubicBezTo>
                <a:cubicBezTo>
                  <a:pt x="13478" y="1941"/>
                  <a:pt x="13466" y="1945"/>
                  <a:pt x="13454" y="1947"/>
                </a:cubicBezTo>
                <a:cubicBezTo>
                  <a:pt x="13442" y="1950"/>
                  <a:pt x="13430" y="1951"/>
                  <a:pt x="13418" y="1951"/>
                </a:cubicBezTo>
                <a:lnTo>
                  <a:pt x="139" y="1951"/>
                </a:lnTo>
                <a:cubicBezTo>
                  <a:pt x="130" y="1951"/>
                  <a:pt x="121" y="1950"/>
                  <a:pt x="112" y="1947"/>
                </a:cubicBezTo>
                <a:cubicBezTo>
                  <a:pt x="103" y="1945"/>
                  <a:pt x="94" y="1941"/>
                  <a:pt x="86" y="1937"/>
                </a:cubicBezTo>
                <a:cubicBezTo>
                  <a:pt x="77" y="1932"/>
                  <a:pt x="69" y="1926"/>
                  <a:pt x="62" y="1920"/>
                </a:cubicBezTo>
                <a:cubicBezTo>
                  <a:pt x="54" y="1913"/>
                  <a:pt x="47" y="1905"/>
                  <a:pt x="41" y="1897"/>
                </a:cubicBezTo>
                <a:cubicBezTo>
                  <a:pt x="34" y="1888"/>
                  <a:pt x="28" y="1879"/>
                  <a:pt x="23" y="1868"/>
                </a:cubicBezTo>
                <a:cubicBezTo>
                  <a:pt x="18" y="1858"/>
                  <a:pt x="14" y="1848"/>
                  <a:pt x="10" y="1836"/>
                </a:cubicBezTo>
                <a:cubicBezTo>
                  <a:pt x="7" y="1825"/>
                  <a:pt x="4" y="1813"/>
                  <a:pt x="3" y="1801"/>
                </a:cubicBezTo>
                <a:cubicBezTo>
                  <a:pt x="1" y="1789"/>
                  <a:pt x="0" y="1777"/>
                  <a:pt x="0" y="176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: 도형 49"/>
          <p:cNvSpPr/>
          <p:nvPr/>
        </p:nvSpPr>
        <p:spPr>
          <a:xfrm>
            <a:off x="0" y="0"/>
            <a:ext cx="10704600" cy="6017040"/>
          </a:xfrm>
          <a:custGeom>
            <a:avLst/>
            <a:gdLst/>
            <a:ahLst/>
            <a:cxnLst/>
            <a:rect l="0" t="0" r="r" b="b"/>
            <a:pathLst>
              <a:path w="29735" h="16714">
                <a:moveTo>
                  <a:pt x="0" y="0"/>
                </a:moveTo>
                <a:lnTo>
                  <a:pt x="29735" y="0"/>
                </a:lnTo>
                <a:lnTo>
                  <a:pt x="29735" y="16714"/>
                </a:lnTo>
                <a:lnTo>
                  <a:pt x="0" y="1671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자유형: 도형 50"/>
          <p:cNvSpPr/>
          <p:nvPr/>
        </p:nvSpPr>
        <p:spPr>
          <a:xfrm>
            <a:off x="0" y="0"/>
            <a:ext cx="10696680" cy="6017040"/>
          </a:xfrm>
          <a:custGeom>
            <a:avLst/>
            <a:gdLst/>
            <a:ahLst/>
            <a:cxnLst/>
            <a:rect l="0" t="0" r="r" b="b"/>
            <a:pathLst>
              <a:path w="29713" h="16714">
                <a:moveTo>
                  <a:pt x="0" y="0"/>
                </a:moveTo>
                <a:lnTo>
                  <a:pt x="29713" y="0"/>
                </a:lnTo>
                <a:lnTo>
                  <a:pt x="29713" y="16714"/>
                </a:lnTo>
                <a:lnTo>
                  <a:pt x="0" y="167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자유형: 도형 52"/>
          <p:cNvSpPr/>
          <p:nvPr/>
        </p:nvSpPr>
        <p:spPr>
          <a:xfrm>
            <a:off x="350640" y="4779720"/>
            <a:ext cx="10011960" cy="869760"/>
          </a:xfrm>
          <a:custGeom>
            <a:avLst/>
            <a:gdLst/>
            <a:ahLst/>
            <a:cxnLst/>
            <a:rect l="0" t="0" r="r" b="b"/>
            <a:pathLst>
              <a:path w="27811" h="2416">
                <a:moveTo>
                  <a:pt x="0" y="2229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19" y="93"/>
                  <a:pt x="24" y="83"/>
                </a:cubicBezTo>
                <a:cubicBezTo>
                  <a:pt x="29" y="73"/>
                  <a:pt x="35" y="63"/>
                  <a:pt x="41" y="55"/>
                </a:cubicBezTo>
                <a:cubicBezTo>
                  <a:pt x="48" y="46"/>
                  <a:pt x="55" y="38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4" y="6"/>
                  <a:pt x="113" y="4"/>
                </a:cubicBezTo>
                <a:cubicBezTo>
                  <a:pt x="122" y="2"/>
                  <a:pt x="131" y="0"/>
                  <a:pt x="140" y="0"/>
                </a:cubicBezTo>
                <a:lnTo>
                  <a:pt x="27625" y="0"/>
                </a:lnTo>
                <a:cubicBezTo>
                  <a:pt x="27637" y="0"/>
                  <a:pt x="27649" y="2"/>
                  <a:pt x="27661" y="4"/>
                </a:cubicBezTo>
                <a:cubicBezTo>
                  <a:pt x="27673" y="6"/>
                  <a:pt x="27685" y="10"/>
                  <a:pt x="27696" y="15"/>
                </a:cubicBezTo>
                <a:cubicBezTo>
                  <a:pt x="27707" y="19"/>
                  <a:pt x="27718" y="25"/>
                  <a:pt x="27728" y="32"/>
                </a:cubicBezTo>
                <a:cubicBezTo>
                  <a:pt x="27738" y="38"/>
                  <a:pt x="27748" y="46"/>
                  <a:pt x="27756" y="55"/>
                </a:cubicBezTo>
                <a:cubicBezTo>
                  <a:pt x="27765" y="63"/>
                  <a:pt x="27773" y="73"/>
                  <a:pt x="27779" y="83"/>
                </a:cubicBezTo>
                <a:cubicBezTo>
                  <a:pt x="27786" y="93"/>
                  <a:pt x="27792" y="104"/>
                  <a:pt x="27797" y="115"/>
                </a:cubicBezTo>
                <a:cubicBezTo>
                  <a:pt x="27801" y="126"/>
                  <a:pt x="27805" y="138"/>
                  <a:pt x="27807" y="150"/>
                </a:cubicBezTo>
                <a:cubicBezTo>
                  <a:pt x="27809" y="162"/>
                  <a:pt x="27811" y="174"/>
                  <a:pt x="27811" y="186"/>
                </a:cubicBezTo>
                <a:lnTo>
                  <a:pt x="27811" y="2229"/>
                </a:lnTo>
                <a:cubicBezTo>
                  <a:pt x="27811" y="2241"/>
                  <a:pt x="27809" y="2253"/>
                  <a:pt x="27807" y="2265"/>
                </a:cubicBezTo>
                <a:cubicBezTo>
                  <a:pt x="27805" y="2277"/>
                  <a:pt x="27801" y="2289"/>
                  <a:pt x="27797" y="2300"/>
                </a:cubicBezTo>
                <a:cubicBezTo>
                  <a:pt x="27792" y="2311"/>
                  <a:pt x="27786" y="2322"/>
                  <a:pt x="27779" y="2332"/>
                </a:cubicBezTo>
                <a:cubicBezTo>
                  <a:pt x="27773" y="2342"/>
                  <a:pt x="27765" y="2352"/>
                  <a:pt x="27756" y="2360"/>
                </a:cubicBezTo>
                <a:cubicBezTo>
                  <a:pt x="27748" y="2369"/>
                  <a:pt x="27738" y="2376"/>
                  <a:pt x="27728" y="2383"/>
                </a:cubicBezTo>
                <a:cubicBezTo>
                  <a:pt x="27718" y="2390"/>
                  <a:pt x="27707" y="2396"/>
                  <a:pt x="27696" y="2400"/>
                </a:cubicBezTo>
                <a:cubicBezTo>
                  <a:pt x="27685" y="2405"/>
                  <a:pt x="27673" y="2409"/>
                  <a:pt x="27661" y="2411"/>
                </a:cubicBezTo>
                <a:cubicBezTo>
                  <a:pt x="27649" y="2413"/>
                  <a:pt x="27637" y="2416"/>
                  <a:pt x="27625" y="2416"/>
                </a:cubicBezTo>
                <a:lnTo>
                  <a:pt x="140" y="2416"/>
                </a:lnTo>
                <a:cubicBezTo>
                  <a:pt x="131" y="2416"/>
                  <a:pt x="122" y="2413"/>
                  <a:pt x="113" y="2411"/>
                </a:cubicBezTo>
                <a:cubicBezTo>
                  <a:pt x="104" y="2409"/>
                  <a:pt x="95" y="2405"/>
                  <a:pt x="86" y="2400"/>
                </a:cubicBezTo>
                <a:cubicBezTo>
                  <a:pt x="78" y="2396"/>
                  <a:pt x="70" y="2390"/>
                  <a:pt x="62" y="2383"/>
                </a:cubicBezTo>
                <a:cubicBezTo>
                  <a:pt x="55" y="2376"/>
                  <a:pt x="48" y="2369"/>
                  <a:pt x="41" y="2360"/>
                </a:cubicBezTo>
                <a:cubicBezTo>
                  <a:pt x="35" y="2352"/>
                  <a:pt x="29" y="2342"/>
                  <a:pt x="24" y="2332"/>
                </a:cubicBezTo>
                <a:cubicBezTo>
                  <a:pt x="19" y="2322"/>
                  <a:pt x="15" y="2311"/>
                  <a:pt x="11" y="2300"/>
                </a:cubicBezTo>
                <a:cubicBezTo>
                  <a:pt x="8" y="2289"/>
                  <a:pt x="5" y="2277"/>
                  <a:pt x="3" y="2265"/>
                </a:cubicBezTo>
                <a:cubicBezTo>
                  <a:pt x="1" y="2253"/>
                  <a:pt x="0" y="2241"/>
                  <a:pt x="0" y="2229"/>
                </a:cubicBez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자유형: 도형 53"/>
          <p:cNvSpPr/>
          <p:nvPr/>
        </p:nvSpPr>
        <p:spPr>
          <a:xfrm>
            <a:off x="334080" y="4779720"/>
            <a:ext cx="67320" cy="869760"/>
          </a:xfrm>
          <a:custGeom>
            <a:avLst/>
            <a:gdLst/>
            <a:ahLst/>
            <a:cxnLst/>
            <a:rect l="0" t="0" r="r" b="b"/>
            <a:pathLst>
              <a:path w="187" h="2416">
                <a:moveTo>
                  <a:pt x="0" y="0"/>
                </a:moveTo>
                <a:lnTo>
                  <a:pt x="187" y="0"/>
                </a:lnTo>
                <a:lnTo>
                  <a:pt x="187" y="2416"/>
                </a:lnTo>
                <a:lnTo>
                  <a:pt x="0" y="2416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560" y="489600"/>
            <a:ext cx="6046527" cy="36471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ko-KR" altLang="en-US" sz="2370" dirty="0">
                <a:solidFill>
                  <a:schemeClr val="tx1">
                    <a:lumMod val="85000"/>
                    <a:lumOff val="15000"/>
                  </a:schemeClr>
                </a:solidFill>
                <a:latin typeface="NotoSansKR"/>
                <a:ea typeface="NotoSansKR"/>
              </a:rPr>
              <a:t>기획 의도 </a:t>
            </a:r>
            <a:r>
              <a:rPr lang="en-US" altLang="ko-KR" sz="2370" dirty="0">
                <a:solidFill>
                  <a:schemeClr val="tx1">
                    <a:lumMod val="85000"/>
                    <a:lumOff val="15000"/>
                  </a:schemeClr>
                </a:solidFill>
                <a:latin typeface="NotoSansKR"/>
                <a:ea typeface="NotoSansKR"/>
              </a:rPr>
              <a:t>: </a:t>
            </a:r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현 동물병원 정보 서비스의 한계점</a:t>
            </a:r>
            <a:endParaRPr lang="en-US" sz="237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자유형: 도형 55"/>
          <p:cNvSpPr/>
          <p:nvPr/>
        </p:nvSpPr>
        <p:spPr>
          <a:xfrm>
            <a:off x="350640" y="1504080"/>
            <a:ext cx="4897440" cy="1303920"/>
          </a:xfrm>
          <a:custGeom>
            <a:avLst/>
            <a:gdLst/>
            <a:ahLst/>
            <a:cxnLst/>
            <a:rect l="0" t="0" r="r" b="b"/>
            <a:pathLst>
              <a:path w="13604" h="3622">
                <a:moveTo>
                  <a:pt x="0" y="3436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3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13419" y="0"/>
                </a:lnTo>
                <a:cubicBezTo>
                  <a:pt x="13431" y="0"/>
                  <a:pt x="13443" y="1"/>
                  <a:pt x="13455" y="3"/>
                </a:cubicBezTo>
                <a:cubicBezTo>
                  <a:pt x="13467" y="6"/>
                  <a:pt x="13478" y="9"/>
                  <a:pt x="13490" y="14"/>
                </a:cubicBezTo>
                <a:cubicBezTo>
                  <a:pt x="13501" y="19"/>
                  <a:pt x="13512" y="24"/>
                  <a:pt x="13522" y="31"/>
                </a:cubicBezTo>
                <a:cubicBezTo>
                  <a:pt x="13532" y="38"/>
                  <a:pt x="13541" y="46"/>
                  <a:pt x="13550" y="54"/>
                </a:cubicBezTo>
                <a:cubicBezTo>
                  <a:pt x="13559" y="63"/>
                  <a:pt x="13566" y="72"/>
                  <a:pt x="13573" y="82"/>
                </a:cubicBezTo>
                <a:cubicBezTo>
                  <a:pt x="13580" y="93"/>
                  <a:pt x="13585" y="103"/>
                  <a:pt x="13590" y="114"/>
                </a:cubicBezTo>
                <a:cubicBezTo>
                  <a:pt x="13595" y="126"/>
                  <a:pt x="13598" y="137"/>
                  <a:pt x="13601" y="149"/>
                </a:cubicBezTo>
                <a:cubicBezTo>
                  <a:pt x="13603" y="161"/>
                  <a:pt x="13604" y="173"/>
                  <a:pt x="13604" y="186"/>
                </a:cubicBezTo>
                <a:lnTo>
                  <a:pt x="13604" y="3436"/>
                </a:lnTo>
                <a:cubicBezTo>
                  <a:pt x="13604" y="3449"/>
                  <a:pt x="13603" y="3461"/>
                  <a:pt x="13601" y="3473"/>
                </a:cubicBezTo>
                <a:cubicBezTo>
                  <a:pt x="13598" y="3485"/>
                  <a:pt x="13595" y="3496"/>
                  <a:pt x="13590" y="3507"/>
                </a:cubicBezTo>
                <a:cubicBezTo>
                  <a:pt x="13585" y="3519"/>
                  <a:pt x="13580" y="3529"/>
                  <a:pt x="13573" y="3540"/>
                </a:cubicBezTo>
                <a:cubicBezTo>
                  <a:pt x="13566" y="3550"/>
                  <a:pt x="13559" y="3559"/>
                  <a:pt x="13550" y="3568"/>
                </a:cubicBezTo>
                <a:cubicBezTo>
                  <a:pt x="13541" y="3576"/>
                  <a:pt x="13532" y="3584"/>
                  <a:pt x="13522" y="3591"/>
                </a:cubicBezTo>
                <a:cubicBezTo>
                  <a:pt x="13512" y="3598"/>
                  <a:pt x="13501" y="3603"/>
                  <a:pt x="13490" y="3608"/>
                </a:cubicBezTo>
                <a:cubicBezTo>
                  <a:pt x="13478" y="3613"/>
                  <a:pt x="13467" y="3616"/>
                  <a:pt x="13455" y="3619"/>
                </a:cubicBezTo>
                <a:cubicBezTo>
                  <a:pt x="13443" y="3621"/>
                  <a:pt x="13431" y="3622"/>
                  <a:pt x="13419" y="3622"/>
                </a:cubicBezTo>
                <a:lnTo>
                  <a:pt x="140" y="3622"/>
                </a:lnTo>
                <a:cubicBezTo>
                  <a:pt x="131" y="3622"/>
                  <a:pt x="122" y="3621"/>
                  <a:pt x="113" y="3619"/>
                </a:cubicBezTo>
                <a:cubicBezTo>
                  <a:pt x="104" y="3616"/>
                  <a:pt x="95" y="3613"/>
                  <a:pt x="86" y="3608"/>
                </a:cubicBezTo>
                <a:cubicBezTo>
                  <a:pt x="78" y="3603"/>
                  <a:pt x="70" y="3598"/>
                  <a:pt x="62" y="3591"/>
                </a:cubicBezTo>
                <a:cubicBezTo>
                  <a:pt x="55" y="3584"/>
                  <a:pt x="48" y="3576"/>
                  <a:pt x="41" y="3568"/>
                </a:cubicBezTo>
                <a:cubicBezTo>
                  <a:pt x="35" y="3559"/>
                  <a:pt x="29" y="3550"/>
                  <a:pt x="24" y="3540"/>
                </a:cubicBezTo>
                <a:cubicBezTo>
                  <a:pt x="19" y="3529"/>
                  <a:pt x="15" y="3519"/>
                  <a:pt x="11" y="3507"/>
                </a:cubicBezTo>
                <a:cubicBezTo>
                  <a:pt x="8" y="3496"/>
                  <a:pt x="5" y="3485"/>
                  <a:pt x="3" y="3473"/>
                </a:cubicBezTo>
                <a:cubicBezTo>
                  <a:pt x="1" y="3461"/>
                  <a:pt x="0" y="3449"/>
                  <a:pt x="0" y="343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자유형: 도형 56"/>
          <p:cNvSpPr/>
          <p:nvPr/>
        </p:nvSpPr>
        <p:spPr>
          <a:xfrm>
            <a:off x="334080" y="1504080"/>
            <a:ext cx="67320" cy="1303920"/>
          </a:xfrm>
          <a:custGeom>
            <a:avLst/>
            <a:gdLst/>
            <a:ahLst/>
            <a:cxnLst/>
            <a:rect l="0" t="0" r="r" b="b"/>
            <a:pathLst>
              <a:path w="187" h="3622">
                <a:moveTo>
                  <a:pt x="0" y="0"/>
                </a:moveTo>
                <a:lnTo>
                  <a:pt x="187" y="0"/>
                </a:lnTo>
                <a:lnTo>
                  <a:pt x="187" y="3622"/>
                </a:ln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자유형: 도형 57"/>
          <p:cNvSpPr/>
          <p:nvPr/>
        </p:nvSpPr>
        <p:spPr>
          <a:xfrm>
            <a:off x="568080" y="1704600"/>
            <a:ext cx="468360" cy="484920"/>
          </a:xfrm>
          <a:custGeom>
            <a:avLst/>
            <a:gdLst/>
            <a:ahLst/>
            <a:cxnLst/>
            <a:rect l="0" t="0" r="r" b="b"/>
            <a:pathLst>
              <a:path w="1301" h="1347">
                <a:moveTo>
                  <a:pt x="0" y="696"/>
                </a:moveTo>
                <a:lnTo>
                  <a:pt x="0" y="650"/>
                </a:lnTo>
                <a:cubicBezTo>
                  <a:pt x="0" y="629"/>
                  <a:pt x="1" y="607"/>
                  <a:pt x="3" y="586"/>
                </a:cubicBezTo>
                <a:cubicBezTo>
                  <a:pt x="5" y="565"/>
                  <a:pt x="8" y="544"/>
                  <a:pt x="12" y="523"/>
                </a:cubicBezTo>
                <a:cubicBezTo>
                  <a:pt x="17" y="502"/>
                  <a:pt x="22" y="482"/>
                  <a:pt x="28" y="461"/>
                </a:cubicBezTo>
                <a:cubicBezTo>
                  <a:pt x="34" y="441"/>
                  <a:pt x="41" y="421"/>
                  <a:pt x="49" y="401"/>
                </a:cubicBezTo>
                <a:cubicBezTo>
                  <a:pt x="58" y="382"/>
                  <a:pt x="67" y="362"/>
                  <a:pt x="77" y="344"/>
                </a:cubicBezTo>
                <a:cubicBezTo>
                  <a:pt x="87" y="325"/>
                  <a:pt x="98" y="307"/>
                  <a:pt x="110" y="289"/>
                </a:cubicBezTo>
                <a:cubicBezTo>
                  <a:pt x="121" y="271"/>
                  <a:pt x="134" y="254"/>
                  <a:pt x="148" y="238"/>
                </a:cubicBezTo>
                <a:cubicBezTo>
                  <a:pt x="161" y="221"/>
                  <a:pt x="175" y="205"/>
                  <a:pt x="190" y="190"/>
                </a:cubicBezTo>
                <a:cubicBezTo>
                  <a:pt x="205" y="175"/>
                  <a:pt x="221" y="161"/>
                  <a:pt x="238" y="147"/>
                </a:cubicBezTo>
                <a:cubicBezTo>
                  <a:pt x="254" y="134"/>
                  <a:pt x="271" y="121"/>
                  <a:pt x="289" y="110"/>
                </a:cubicBezTo>
                <a:cubicBezTo>
                  <a:pt x="307" y="98"/>
                  <a:pt x="325" y="87"/>
                  <a:pt x="344" y="77"/>
                </a:cubicBezTo>
                <a:cubicBezTo>
                  <a:pt x="362" y="67"/>
                  <a:pt x="383" y="58"/>
                  <a:pt x="402" y="49"/>
                </a:cubicBezTo>
                <a:cubicBezTo>
                  <a:pt x="422" y="41"/>
                  <a:pt x="442" y="34"/>
                  <a:pt x="462" y="28"/>
                </a:cubicBezTo>
                <a:cubicBezTo>
                  <a:pt x="483" y="22"/>
                  <a:pt x="503" y="17"/>
                  <a:pt x="524" y="12"/>
                </a:cubicBezTo>
                <a:cubicBezTo>
                  <a:pt x="545" y="8"/>
                  <a:pt x="566" y="5"/>
                  <a:pt x="587" y="3"/>
                </a:cubicBezTo>
                <a:cubicBezTo>
                  <a:pt x="608" y="1"/>
                  <a:pt x="630" y="0"/>
                  <a:pt x="651" y="0"/>
                </a:cubicBezTo>
                <a:cubicBezTo>
                  <a:pt x="672" y="0"/>
                  <a:pt x="693" y="1"/>
                  <a:pt x="715" y="3"/>
                </a:cubicBezTo>
                <a:cubicBezTo>
                  <a:pt x="736" y="5"/>
                  <a:pt x="757" y="8"/>
                  <a:pt x="778" y="12"/>
                </a:cubicBezTo>
                <a:cubicBezTo>
                  <a:pt x="799" y="17"/>
                  <a:pt x="819" y="22"/>
                  <a:pt x="840" y="28"/>
                </a:cubicBezTo>
                <a:cubicBezTo>
                  <a:pt x="860" y="34"/>
                  <a:pt x="880" y="41"/>
                  <a:pt x="900" y="49"/>
                </a:cubicBezTo>
                <a:cubicBezTo>
                  <a:pt x="919" y="58"/>
                  <a:pt x="939" y="67"/>
                  <a:pt x="957" y="77"/>
                </a:cubicBezTo>
                <a:cubicBezTo>
                  <a:pt x="976" y="87"/>
                  <a:pt x="994" y="98"/>
                  <a:pt x="1012" y="110"/>
                </a:cubicBezTo>
                <a:cubicBezTo>
                  <a:pt x="1030" y="121"/>
                  <a:pt x="1047" y="134"/>
                  <a:pt x="1063" y="147"/>
                </a:cubicBezTo>
                <a:cubicBezTo>
                  <a:pt x="1080" y="161"/>
                  <a:pt x="1095" y="175"/>
                  <a:pt x="1111" y="190"/>
                </a:cubicBezTo>
                <a:cubicBezTo>
                  <a:pt x="1126" y="205"/>
                  <a:pt x="1140" y="221"/>
                  <a:pt x="1153" y="238"/>
                </a:cubicBezTo>
                <a:cubicBezTo>
                  <a:pt x="1167" y="254"/>
                  <a:pt x="1180" y="271"/>
                  <a:pt x="1191" y="289"/>
                </a:cubicBezTo>
                <a:cubicBezTo>
                  <a:pt x="1203" y="307"/>
                  <a:pt x="1214" y="325"/>
                  <a:pt x="1224" y="344"/>
                </a:cubicBezTo>
                <a:cubicBezTo>
                  <a:pt x="1234" y="362"/>
                  <a:pt x="1243" y="382"/>
                  <a:pt x="1251" y="401"/>
                </a:cubicBezTo>
                <a:cubicBezTo>
                  <a:pt x="1260" y="421"/>
                  <a:pt x="1267" y="441"/>
                  <a:pt x="1273" y="461"/>
                </a:cubicBezTo>
                <a:cubicBezTo>
                  <a:pt x="1279" y="482"/>
                  <a:pt x="1284" y="502"/>
                  <a:pt x="1288" y="523"/>
                </a:cubicBezTo>
                <a:cubicBezTo>
                  <a:pt x="1293" y="544"/>
                  <a:pt x="1296" y="565"/>
                  <a:pt x="1298" y="586"/>
                </a:cubicBezTo>
                <a:cubicBezTo>
                  <a:pt x="1300" y="607"/>
                  <a:pt x="1301" y="629"/>
                  <a:pt x="1301" y="650"/>
                </a:cubicBezTo>
                <a:lnTo>
                  <a:pt x="1301" y="696"/>
                </a:lnTo>
                <a:cubicBezTo>
                  <a:pt x="1301" y="718"/>
                  <a:pt x="1300" y="739"/>
                  <a:pt x="1298" y="760"/>
                </a:cubicBezTo>
                <a:cubicBezTo>
                  <a:pt x="1296" y="781"/>
                  <a:pt x="1293" y="802"/>
                  <a:pt x="1288" y="823"/>
                </a:cubicBezTo>
                <a:cubicBezTo>
                  <a:pt x="1284" y="844"/>
                  <a:pt x="1279" y="865"/>
                  <a:pt x="1273" y="885"/>
                </a:cubicBezTo>
                <a:cubicBezTo>
                  <a:pt x="1267" y="905"/>
                  <a:pt x="1260" y="925"/>
                  <a:pt x="1251" y="945"/>
                </a:cubicBezTo>
                <a:cubicBezTo>
                  <a:pt x="1243" y="965"/>
                  <a:pt x="1234" y="984"/>
                  <a:pt x="1224" y="1003"/>
                </a:cubicBezTo>
                <a:cubicBezTo>
                  <a:pt x="1214" y="1022"/>
                  <a:pt x="1203" y="1040"/>
                  <a:pt x="1191" y="1057"/>
                </a:cubicBezTo>
                <a:cubicBezTo>
                  <a:pt x="1180" y="1075"/>
                  <a:pt x="1167" y="1092"/>
                  <a:pt x="1153" y="1109"/>
                </a:cubicBezTo>
                <a:cubicBezTo>
                  <a:pt x="1140" y="1125"/>
                  <a:pt x="1126" y="1141"/>
                  <a:pt x="1111" y="1156"/>
                </a:cubicBezTo>
                <a:cubicBezTo>
                  <a:pt x="1095" y="1171"/>
                  <a:pt x="1080" y="1185"/>
                  <a:pt x="1063" y="1199"/>
                </a:cubicBezTo>
                <a:cubicBezTo>
                  <a:pt x="1047" y="1212"/>
                  <a:pt x="1030" y="1225"/>
                  <a:pt x="1012" y="1237"/>
                </a:cubicBezTo>
                <a:cubicBezTo>
                  <a:pt x="994" y="1249"/>
                  <a:pt x="976" y="1260"/>
                  <a:pt x="957" y="1270"/>
                </a:cubicBezTo>
                <a:cubicBezTo>
                  <a:pt x="939" y="1280"/>
                  <a:pt x="919" y="1289"/>
                  <a:pt x="900" y="1297"/>
                </a:cubicBezTo>
                <a:cubicBezTo>
                  <a:pt x="880" y="1305"/>
                  <a:pt x="860" y="1312"/>
                  <a:pt x="840" y="1318"/>
                </a:cubicBezTo>
                <a:cubicBezTo>
                  <a:pt x="819" y="1326"/>
                  <a:pt x="799" y="1331"/>
                  <a:pt x="778" y="1335"/>
                </a:cubicBezTo>
                <a:cubicBezTo>
                  <a:pt x="757" y="1339"/>
                  <a:pt x="736" y="1342"/>
                  <a:pt x="715" y="1344"/>
                </a:cubicBezTo>
                <a:cubicBezTo>
                  <a:pt x="693" y="1346"/>
                  <a:pt x="672" y="1347"/>
                  <a:pt x="651" y="1347"/>
                </a:cubicBezTo>
                <a:cubicBezTo>
                  <a:pt x="630" y="1347"/>
                  <a:pt x="608" y="1346"/>
                  <a:pt x="587" y="1344"/>
                </a:cubicBezTo>
                <a:cubicBezTo>
                  <a:pt x="566" y="1342"/>
                  <a:pt x="545" y="1339"/>
                  <a:pt x="524" y="1335"/>
                </a:cubicBezTo>
                <a:cubicBezTo>
                  <a:pt x="503" y="1331"/>
                  <a:pt x="483" y="1326"/>
                  <a:pt x="462" y="1318"/>
                </a:cubicBezTo>
                <a:cubicBezTo>
                  <a:pt x="442" y="1312"/>
                  <a:pt x="422" y="1305"/>
                  <a:pt x="402" y="1297"/>
                </a:cubicBezTo>
                <a:cubicBezTo>
                  <a:pt x="383" y="1289"/>
                  <a:pt x="362" y="1280"/>
                  <a:pt x="344" y="1270"/>
                </a:cubicBezTo>
                <a:cubicBezTo>
                  <a:pt x="325" y="1260"/>
                  <a:pt x="307" y="1249"/>
                  <a:pt x="289" y="1237"/>
                </a:cubicBezTo>
                <a:cubicBezTo>
                  <a:pt x="271" y="1225"/>
                  <a:pt x="254" y="1212"/>
                  <a:pt x="238" y="1199"/>
                </a:cubicBezTo>
                <a:cubicBezTo>
                  <a:pt x="221" y="1185"/>
                  <a:pt x="205" y="1171"/>
                  <a:pt x="190" y="1156"/>
                </a:cubicBezTo>
                <a:cubicBezTo>
                  <a:pt x="175" y="1141"/>
                  <a:pt x="161" y="1125"/>
                  <a:pt x="148" y="1109"/>
                </a:cubicBezTo>
                <a:cubicBezTo>
                  <a:pt x="134" y="1092"/>
                  <a:pt x="121" y="1075"/>
                  <a:pt x="110" y="1057"/>
                </a:cubicBezTo>
                <a:cubicBezTo>
                  <a:pt x="98" y="1040"/>
                  <a:pt x="87" y="1022"/>
                  <a:pt x="77" y="1003"/>
                </a:cubicBezTo>
                <a:cubicBezTo>
                  <a:pt x="67" y="984"/>
                  <a:pt x="58" y="965"/>
                  <a:pt x="49" y="945"/>
                </a:cubicBezTo>
                <a:cubicBezTo>
                  <a:pt x="41" y="925"/>
                  <a:pt x="34" y="905"/>
                  <a:pt x="28" y="885"/>
                </a:cubicBezTo>
                <a:cubicBezTo>
                  <a:pt x="22" y="865"/>
                  <a:pt x="17" y="844"/>
                  <a:pt x="12" y="823"/>
                </a:cubicBezTo>
                <a:cubicBezTo>
                  <a:pt x="8" y="802"/>
                  <a:pt x="5" y="781"/>
                  <a:pt x="3" y="760"/>
                </a:cubicBezTo>
                <a:cubicBezTo>
                  <a:pt x="1" y="739"/>
                  <a:pt x="0" y="718"/>
                  <a:pt x="0" y="696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9" name="그림 58"/>
          <p:cNvPicPr/>
          <p:nvPr/>
        </p:nvPicPr>
        <p:blipFill>
          <a:blip r:embed="rId2"/>
          <a:stretch/>
        </p:blipFill>
        <p:spPr>
          <a:xfrm>
            <a:off x="702000" y="1838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TextBox 59"/>
          <p:cNvSpPr txBox="1"/>
          <p:nvPr/>
        </p:nvSpPr>
        <p:spPr>
          <a:xfrm>
            <a:off x="601560" y="897840"/>
            <a:ext cx="4934043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NotoSansKR"/>
                <a:ea typeface="NotoSansKR"/>
              </a:rPr>
              <a:t>기존 동물병원 정보 탐색 시 보호자가 겪는 주요 어려움과 불편사항</a:t>
            </a:r>
            <a:endParaRPr lang="en-US" sz="1320" b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0000" y="1733400"/>
            <a:ext cx="13096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정보 탐색의 어려움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0000" y="2040480"/>
            <a:ext cx="39124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병원의 위치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진료 과목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야간이나 주말 등 실제 운영 시간에 대한 정보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70000" y="2241000"/>
            <a:ext cx="37908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를 통합적으로 얻기 어렵습니다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보호자들은 여러 플랫폼을 전전하거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자유형: 도형 63"/>
          <p:cNvSpPr/>
          <p:nvPr/>
        </p:nvSpPr>
        <p:spPr>
          <a:xfrm>
            <a:off x="5465160" y="1504080"/>
            <a:ext cx="4897440" cy="1303920"/>
          </a:xfrm>
          <a:custGeom>
            <a:avLst/>
            <a:gdLst/>
            <a:ahLst/>
            <a:cxnLst/>
            <a:rect l="0" t="0" r="r" b="b"/>
            <a:pathLst>
              <a:path w="13604" h="3622">
                <a:moveTo>
                  <a:pt x="0" y="3436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3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3418" y="0"/>
                </a:lnTo>
                <a:cubicBezTo>
                  <a:pt x="13430" y="0"/>
                  <a:pt x="13442" y="1"/>
                  <a:pt x="13454" y="3"/>
                </a:cubicBezTo>
                <a:cubicBezTo>
                  <a:pt x="13466" y="6"/>
                  <a:pt x="13478" y="9"/>
                  <a:pt x="13489" y="14"/>
                </a:cubicBezTo>
                <a:cubicBezTo>
                  <a:pt x="13500" y="19"/>
                  <a:pt x="13511" y="24"/>
                  <a:pt x="13521" y="31"/>
                </a:cubicBezTo>
                <a:cubicBezTo>
                  <a:pt x="13531" y="38"/>
                  <a:pt x="13541" y="46"/>
                  <a:pt x="13549" y="54"/>
                </a:cubicBezTo>
                <a:cubicBezTo>
                  <a:pt x="13558" y="63"/>
                  <a:pt x="13566" y="72"/>
                  <a:pt x="13572" y="82"/>
                </a:cubicBezTo>
                <a:cubicBezTo>
                  <a:pt x="13579" y="93"/>
                  <a:pt x="13585" y="103"/>
                  <a:pt x="13590" y="114"/>
                </a:cubicBezTo>
                <a:cubicBezTo>
                  <a:pt x="13594" y="126"/>
                  <a:pt x="13598" y="137"/>
                  <a:pt x="13600" y="149"/>
                </a:cubicBezTo>
                <a:cubicBezTo>
                  <a:pt x="13602" y="161"/>
                  <a:pt x="13604" y="173"/>
                  <a:pt x="13604" y="186"/>
                </a:cubicBezTo>
                <a:lnTo>
                  <a:pt x="13604" y="3436"/>
                </a:lnTo>
                <a:cubicBezTo>
                  <a:pt x="13604" y="3449"/>
                  <a:pt x="13602" y="3461"/>
                  <a:pt x="13600" y="3473"/>
                </a:cubicBezTo>
                <a:cubicBezTo>
                  <a:pt x="13598" y="3485"/>
                  <a:pt x="13594" y="3496"/>
                  <a:pt x="13590" y="3507"/>
                </a:cubicBezTo>
                <a:cubicBezTo>
                  <a:pt x="13585" y="3519"/>
                  <a:pt x="13579" y="3529"/>
                  <a:pt x="13572" y="3540"/>
                </a:cubicBezTo>
                <a:cubicBezTo>
                  <a:pt x="13566" y="3550"/>
                  <a:pt x="13558" y="3559"/>
                  <a:pt x="13549" y="3568"/>
                </a:cubicBezTo>
                <a:cubicBezTo>
                  <a:pt x="13541" y="3576"/>
                  <a:pt x="13531" y="3584"/>
                  <a:pt x="13521" y="3591"/>
                </a:cubicBezTo>
                <a:cubicBezTo>
                  <a:pt x="13511" y="3598"/>
                  <a:pt x="13500" y="3603"/>
                  <a:pt x="13489" y="3608"/>
                </a:cubicBezTo>
                <a:cubicBezTo>
                  <a:pt x="13478" y="3613"/>
                  <a:pt x="13466" y="3616"/>
                  <a:pt x="13454" y="3619"/>
                </a:cubicBezTo>
                <a:cubicBezTo>
                  <a:pt x="13442" y="3621"/>
                  <a:pt x="13430" y="3622"/>
                  <a:pt x="13418" y="3622"/>
                </a:cubicBezTo>
                <a:lnTo>
                  <a:pt x="139" y="3622"/>
                </a:lnTo>
                <a:cubicBezTo>
                  <a:pt x="130" y="3622"/>
                  <a:pt x="121" y="3621"/>
                  <a:pt x="112" y="3619"/>
                </a:cubicBezTo>
                <a:cubicBezTo>
                  <a:pt x="103" y="3616"/>
                  <a:pt x="94" y="3613"/>
                  <a:pt x="86" y="3608"/>
                </a:cubicBezTo>
                <a:cubicBezTo>
                  <a:pt x="77" y="3603"/>
                  <a:pt x="69" y="3598"/>
                  <a:pt x="62" y="3591"/>
                </a:cubicBezTo>
                <a:cubicBezTo>
                  <a:pt x="54" y="3584"/>
                  <a:pt x="47" y="3576"/>
                  <a:pt x="41" y="3568"/>
                </a:cubicBezTo>
                <a:cubicBezTo>
                  <a:pt x="34" y="3559"/>
                  <a:pt x="28" y="3550"/>
                  <a:pt x="23" y="3540"/>
                </a:cubicBezTo>
                <a:cubicBezTo>
                  <a:pt x="18" y="3529"/>
                  <a:pt x="14" y="3519"/>
                  <a:pt x="10" y="3507"/>
                </a:cubicBezTo>
                <a:cubicBezTo>
                  <a:pt x="7" y="3496"/>
                  <a:pt x="4" y="3485"/>
                  <a:pt x="3" y="3473"/>
                </a:cubicBezTo>
                <a:cubicBezTo>
                  <a:pt x="1" y="3461"/>
                  <a:pt x="0" y="3449"/>
                  <a:pt x="0" y="343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자유형: 도형 64"/>
          <p:cNvSpPr/>
          <p:nvPr/>
        </p:nvSpPr>
        <p:spPr>
          <a:xfrm>
            <a:off x="5448240" y="1504080"/>
            <a:ext cx="67320" cy="1303920"/>
          </a:xfrm>
          <a:custGeom>
            <a:avLst/>
            <a:gdLst/>
            <a:ahLst/>
            <a:cxnLst/>
            <a:rect l="0" t="0" r="r" b="b"/>
            <a:pathLst>
              <a:path w="187" h="3622">
                <a:moveTo>
                  <a:pt x="0" y="0"/>
                </a:moveTo>
                <a:lnTo>
                  <a:pt x="187" y="0"/>
                </a:lnTo>
                <a:lnTo>
                  <a:pt x="187" y="3622"/>
                </a:lnTo>
                <a:lnTo>
                  <a:pt x="0" y="3622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자유형: 도형 65"/>
          <p:cNvSpPr/>
          <p:nvPr/>
        </p:nvSpPr>
        <p:spPr>
          <a:xfrm>
            <a:off x="5682240" y="1704600"/>
            <a:ext cx="443520" cy="484920"/>
          </a:xfrm>
          <a:custGeom>
            <a:avLst/>
            <a:gdLst/>
            <a:ahLst/>
            <a:cxnLst/>
            <a:rect l="0" t="0" r="r" b="b"/>
            <a:pathLst>
              <a:path w="1232" h="1347">
                <a:moveTo>
                  <a:pt x="0" y="731"/>
                </a:moveTo>
                <a:lnTo>
                  <a:pt x="0" y="615"/>
                </a:lnTo>
                <a:cubicBezTo>
                  <a:pt x="0" y="595"/>
                  <a:pt x="1" y="575"/>
                  <a:pt x="3" y="555"/>
                </a:cubicBezTo>
                <a:cubicBezTo>
                  <a:pt x="5" y="535"/>
                  <a:pt x="8" y="515"/>
                  <a:pt x="12" y="495"/>
                </a:cubicBezTo>
                <a:cubicBezTo>
                  <a:pt x="16" y="475"/>
                  <a:pt x="21" y="456"/>
                  <a:pt x="27" y="437"/>
                </a:cubicBezTo>
                <a:cubicBezTo>
                  <a:pt x="33" y="417"/>
                  <a:pt x="39" y="398"/>
                  <a:pt x="47" y="380"/>
                </a:cubicBezTo>
                <a:cubicBezTo>
                  <a:pt x="55" y="361"/>
                  <a:pt x="64" y="343"/>
                  <a:pt x="73" y="325"/>
                </a:cubicBezTo>
                <a:cubicBezTo>
                  <a:pt x="83" y="307"/>
                  <a:pt x="93" y="290"/>
                  <a:pt x="104" y="273"/>
                </a:cubicBezTo>
                <a:cubicBezTo>
                  <a:pt x="115" y="257"/>
                  <a:pt x="127" y="240"/>
                  <a:pt x="140" y="225"/>
                </a:cubicBezTo>
                <a:cubicBezTo>
                  <a:pt x="153" y="209"/>
                  <a:pt x="166" y="194"/>
                  <a:pt x="181" y="180"/>
                </a:cubicBezTo>
                <a:cubicBezTo>
                  <a:pt x="195" y="166"/>
                  <a:pt x="210" y="152"/>
                  <a:pt x="225" y="140"/>
                </a:cubicBezTo>
                <a:cubicBezTo>
                  <a:pt x="241" y="127"/>
                  <a:pt x="257" y="115"/>
                  <a:pt x="274" y="104"/>
                </a:cubicBezTo>
                <a:cubicBezTo>
                  <a:pt x="291" y="92"/>
                  <a:pt x="308" y="82"/>
                  <a:pt x="326" y="73"/>
                </a:cubicBezTo>
                <a:cubicBezTo>
                  <a:pt x="343" y="63"/>
                  <a:pt x="362" y="54"/>
                  <a:pt x="380" y="47"/>
                </a:cubicBezTo>
                <a:cubicBezTo>
                  <a:pt x="399" y="39"/>
                  <a:pt x="418" y="32"/>
                  <a:pt x="437" y="26"/>
                </a:cubicBezTo>
                <a:cubicBezTo>
                  <a:pt x="456" y="21"/>
                  <a:pt x="476" y="16"/>
                  <a:pt x="496" y="12"/>
                </a:cubicBezTo>
                <a:cubicBezTo>
                  <a:pt x="515" y="8"/>
                  <a:pt x="535" y="5"/>
                  <a:pt x="555" y="3"/>
                </a:cubicBezTo>
                <a:cubicBezTo>
                  <a:pt x="575" y="1"/>
                  <a:pt x="595" y="0"/>
                  <a:pt x="616" y="0"/>
                </a:cubicBezTo>
                <a:cubicBezTo>
                  <a:pt x="636" y="0"/>
                  <a:pt x="656" y="1"/>
                  <a:pt x="676" y="3"/>
                </a:cubicBezTo>
                <a:cubicBezTo>
                  <a:pt x="696" y="5"/>
                  <a:pt x="716" y="8"/>
                  <a:pt x="736" y="12"/>
                </a:cubicBezTo>
                <a:cubicBezTo>
                  <a:pt x="755" y="16"/>
                  <a:pt x="775" y="21"/>
                  <a:pt x="794" y="26"/>
                </a:cubicBezTo>
                <a:cubicBezTo>
                  <a:pt x="813" y="32"/>
                  <a:pt x="833" y="39"/>
                  <a:pt x="852" y="47"/>
                </a:cubicBezTo>
                <a:cubicBezTo>
                  <a:pt x="871" y="54"/>
                  <a:pt x="889" y="63"/>
                  <a:pt x="907" y="73"/>
                </a:cubicBezTo>
                <a:cubicBezTo>
                  <a:pt x="924" y="82"/>
                  <a:pt x="942" y="92"/>
                  <a:pt x="958" y="104"/>
                </a:cubicBezTo>
                <a:cubicBezTo>
                  <a:pt x="975" y="115"/>
                  <a:pt x="991" y="127"/>
                  <a:pt x="1007" y="140"/>
                </a:cubicBezTo>
                <a:cubicBezTo>
                  <a:pt x="1022" y="152"/>
                  <a:pt x="1037" y="166"/>
                  <a:pt x="1051" y="180"/>
                </a:cubicBezTo>
                <a:cubicBezTo>
                  <a:pt x="1066" y="194"/>
                  <a:pt x="1079" y="209"/>
                  <a:pt x="1092" y="225"/>
                </a:cubicBezTo>
                <a:cubicBezTo>
                  <a:pt x="1105" y="240"/>
                  <a:pt x="1117" y="257"/>
                  <a:pt x="1128" y="273"/>
                </a:cubicBezTo>
                <a:cubicBezTo>
                  <a:pt x="1139" y="290"/>
                  <a:pt x="1150" y="307"/>
                  <a:pt x="1159" y="325"/>
                </a:cubicBezTo>
                <a:cubicBezTo>
                  <a:pt x="1169" y="343"/>
                  <a:pt x="1177" y="361"/>
                  <a:pt x="1185" y="380"/>
                </a:cubicBezTo>
                <a:cubicBezTo>
                  <a:pt x="1193" y="398"/>
                  <a:pt x="1199" y="417"/>
                  <a:pt x="1205" y="437"/>
                </a:cubicBezTo>
                <a:cubicBezTo>
                  <a:pt x="1211" y="456"/>
                  <a:pt x="1216" y="475"/>
                  <a:pt x="1220" y="495"/>
                </a:cubicBezTo>
                <a:cubicBezTo>
                  <a:pt x="1224" y="515"/>
                  <a:pt x="1227" y="535"/>
                  <a:pt x="1229" y="555"/>
                </a:cubicBezTo>
                <a:cubicBezTo>
                  <a:pt x="1231" y="575"/>
                  <a:pt x="1232" y="595"/>
                  <a:pt x="1232" y="615"/>
                </a:cubicBezTo>
                <a:lnTo>
                  <a:pt x="1232" y="731"/>
                </a:lnTo>
                <a:cubicBezTo>
                  <a:pt x="1232" y="751"/>
                  <a:pt x="1231" y="771"/>
                  <a:pt x="1229" y="791"/>
                </a:cubicBezTo>
                <a:cubicBezTo>
                  <a:pt x="1227" y="812"/>
                  <a:pt x="1224" y="831"/>
                  <a:pt x="1220" y="851"/>
                </a:cubicBezTo>
                <a:cubicBezTo>
                  <a:pt x="1216" y="871"/>
                  <a:pt x="1211" y="890"/>
                  <a:pt x="1205" y="910"/>
                </a:cubicBezTo>
                <a:cubicBezTo>
                  <a:pt x="1199" y="929"/>
                  <a:pt x="1193" y="948"/>
                  <a:pt x="1185" y="967"/>
                </a:cubicBezTo>
                <a:cubicBezTo>
                  <a:pt x="1177" y="985"/>
                  <a:pt x="1169" y="1003"/>
                  <a:pt x="1159" y="1021"/>
                </a:cubicBezTo>
                <a:cubicBezTo>
                  <a:pt x="1150" y="1039"/>
                  <a:pt x="1139" y="1056"/>
                  <a:pt x="1128" y="1073"/>
                </a:cubicBezTo>
                <a:cubicBezTo>
                  <a:pt x="1117" y="1090"/>
                  <a:pt x="1105" y="1106"/>
                  <a:pt x="1092" y="1121"/>
                </a:cubicBezTo>
                <a:cubicBezTo>
                  <a:pt x="1079" y="1137"/>
                  <a:pt x="1066" y="1152"/>
                  <a:pt x="1051" y="1166"/>
                </a:cubicBezTo>
                <a:cubicBezTo>
                  <a:pt x="1037" y="1180"/>
                  <a:pt x="1022" y="1194"/>
                  <a:pt x="1007" y="1207"/>
                </a:cubicBezTo>
                <a:cubicBezTo>
                  <a:pt x="991" y="1219"/>
                  <a:pt x="975" y="1231"/>
                  <a:pt x="958" y="1243"/>
                </a:cubicBezTo>
                <a:cubicBezTo>
                  <a:pt x="942" y="1254"/>
                  <a:pt x="924" y="1264"/>
                  <a:pt x="907" y="1274"/>
                </a:cubicBezTo>
                <a:cubicBezTo>
                  <a:pt x="889" y="1283"/>
                  <a:pt x="871" y="1292"/>
                  <a:pt x="852" y="1299"/>
                </a:cubicBezTo>
                <a:cubicBezTo>
                  <a:pt x="833" y="1307"/>
                  <a:pt x="813" y="1314"/>
                  <a:pt x="794" y="1320"/>
                </a:cubicBezTo>
                <a:cubicBezTo>
                  <a:pt x="775" y="1327"/>
                  <a:pt x="755" y="1332"/>
                  <a:pt x="736" y="1335"/>
                </a:cubicBezTo>
                <a:cubicBezTo>
                  <a:pt x="716" y="1339"/>
                  <a:pt x="696" y="1342"/>
                  <a:pt x="676" y="1344"/>
                </a:cubicBezTo>
                <a:cubicBezTo>
                  <a:pt x="656" y="1346"/>
                  <a:pt x="636" y="1347"/>
                  <a:pt x="616" y="1347"/>
                </a:cubicBezTo>
                <a:cubicBezTo>
                  <a:pt x="595" y="1347"/>
                  <a:pt x="575" y="1346"/>
                  <a:pt x="555" y="1344"/>
                </a:cubicBezTo>
                <a:cubicBezTo>
                  <a:pt x="535" y="1342"/>
                  <a:pt x="515" y="1339"/>
                  <a:pt x="496" y="1335"/>
                </a:cubicBezTo>
                <a:cubicBezTo>
                  <a:pt x="476" y="1332"/>
                  <a:pt x="456" y="1327"/>
                  <a:pt x="437" y="1320"/>
                </a:cubicBezTo>
                <a:cubicBezTo>
                  <a:pt x="418" y="1314"/>
                  <a:pt x="399" y="1307"/>
                  <a:pt x="380" y="1299"/>
                </a:cubicBezTo>
                <a:cubicBezTo>
                  <a:pt x="362" y="1292"/>
                  <a:pt x="343" y="1283"/>
                  <a:pt x="326" y="1274"/>
                </a:cubicBezTo>
                <a:cubicBezTo>
                  <a:pt x="308" y="1264"/>
                  <a:pt x="291" y="1254"/>
                  <a:pt x="274" y="1243"/>
                </a:cubicBezTo>
                <a:cubicBezTo>
                  <a:pt x="257" y="1231"/>
                  <a:pt x="241" y="1219"/>
                  <a:pt x="225" y="1207"/>
                </a:cubicBezTo>
                <a:cubicBezTo>
                  <a:pt x="210" y="1194"/>
                  <a:pt x="195" y="1180"/>
                  <a:pt x="181" y="1166"/>
                </a:cubicBezTo>
                <a:cubicBezTo>
                  <a:pt x="166" y="1152"/>
                  <a:pt x="153" y="1137"/>
                  <a:pt x="140" y="1121"/>
                </a:cubicBezTo>
                <a:cubicBezTo>
                  <a:pt x="127" y="1106"/>
                  <a:pt x="115" y="1090"/>
                  <a:pt x="104" y="1073"/>
                </a:cubicBezTo>
                <a:cubicBezTo>
                  <a:pt x="93" y="1056"/>
                  <a:pt x="83" y="1039"/>
                  <a:pt x="73" y="1021"/>
                </a:cubicBezTo>
                <a:cubicBezTo>
                  <a:pt x="64" y="1003"/>
                  <a:pt x="55" y="985"/>
                  <a:pt x="47" y="967"/>
                </a:cubicBezTo>
                <a:cubicBezTo>
                  <a:pt x="39" y="948"/>
                  <a:pt x="33" y="929"/>
                  <a:pt x="27" y="910"/>
                </a:cubicBezTo>
                <a:cubicBezTo>
                  <a:pt x="21" y="890"/>
                  <a:pt x="16" y="871"/>
                  <a:pt x="12" y="851"/>
                </a:cubicBezTo>
                <a:cubicBezTo>
                  <a:pt x="8" y="831"/>
                  <a:pt x="5" y="812"/>
                  <a:pt x="3" y="791"/>
                </a:cubicBezTo>
                <a:cubicBezTo>
                  <a:pt x="1" y="771"/>
                  <a:pt x="0" y="751"/>
                  <a:pt x="0" y="731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7" name="그림 66"/>
          <p:cNvPicPr/>
          <p:nvPr/>
        </p:nvPicPr>
        <p:blipFill>
          <a:blip r:embed="rId3"/>
          <a:stretch/>
        </p:blipFill>
        <p:spPr>
          <a:xfrm>
            <a:off x="5816160" y="183852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TextBox 67"/>
          <p:cNvSpPr txBox="1"/>
          <p:nvPr/>
        </p:nvSpPr>
        <p:spPr>
          <a:xfrm>
            <a:off x="1170000" y="2441520"/>
            <a:ext cx="28530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나 직접 전화로 문의해야 하는 번거로움을 겪습니다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59320" y="1733400"/>
            <a:ext cx="146376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파편화된 예약 시스템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59320" y="2040480"/>
            <a:ext cx="38210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대부분의 동물병원은 전화 예약에 의존하거나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병원마다 각기 다른 예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59320" y="2241000"/>
            <a:ext cx="38084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약 시스템을 사용합니다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이는 실시간 예약 현황 파악을 어렵게 하고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자유형: 도형 71"/>
          <p:cNvSpPr/>
          <p:nvPr/>
        </p:nvSpPr>
        <p:spPr>
          <a:xfrm>
            <a:off x="350640" y="3008160"/>
            <a:ext cx="4897440" cy="1504800"/>
          </a:xfrm>
          <a:custGeom>
            <a:avLst/>
            <a:gdLst/>
            <a:ahLst/>
            <a:cxnLst/>
            <a:rect l="0" t="0" r="r" b="b"/>
            <a:pathLst>
              <a:path w="13604" h="4180">
                <a:moveTo>
                  <a:pt x="0" y="399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19" y="93"/>
                  <a:pt x="24" y="83"/>
                </a:cubicBezTo>
                <a:cubicBezTo>
                  <a:pt x="29" y="73"/>
                  <a:pt x="35" y="63"/>
                  <a:pt x="41" y="55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10"/>
                  <a:pt x="104" y="6"/>
                  <a:pt x="113" y="4"/>
                </a:cubicBezTo>
                <a:cubicBezTo>
                  <a:pt x="122" y="1"/>
                  <a:pt x="131" y="0"/>
                  <a:pt x="140" y="0"/>
                </a:cubicBezTo>
                <a:lnTo>
                  <a:pt x="13419" y="0"/>
                </a:lnTo>
                <a:cubicBezTo>
                  <a:pt x="13431" y="0"/>
                  <a:pt x="13443" y="1"/>
                  <a:pt x="13455" y="4"/>
                </a:cubicBezTo>
                <a:cubicBezTo>
                  <a:pt x="13467" y="6"/>
                  <a:pt x="13478" y="10"/>
                  <a:pt x="13490" y="14"/>
                </a:cubicBezTo>
                <a:cubicBezTo>
                  <a:pt x="13501" y="19"/>
                  <a:pt x="13512" y="25"/>
                  <a:pt x="13522" y="31"/>
                </a:cubicBezTo>
                <a:cubicBezTo>
                  <a:pt x="13532" y="38"/>
                  <a:pt x="13541" y="46"/>
                  <a:pt x="13550" y="55"/>
                </a:cubicBezTo>
                <a:cubicBezTo>
                  <a:pt x="13559" y="63"/>
                  <a:pt x="13566" y="73"/>
                  <a:pt x="13573" y="83"/>
                </a:cubicBezTo>
                <a:cubicBezTo>
                  <a:pt x="13580" y="93"/>
                  <a:pt x="13585" y="104"/>
                  <a:pt x="13590" y="115"/>
                </a:cubicBezTo>
                <a:cubicBezTo>
                  <a:pt x="13595" y="126"/>
                  <a:pt x="13598" y="138"/>
                  <a:pt x="13601" y="150"/>
                </a:cubicBezTo>
                <a:cubicBezTo>
                  <a:pt x="13603" y="162"/>
                  <a:pt x="13604" y="174"/>
                  <a:pt x="13604" y="186"/>
                </a:cubicBezTo>
                <a:lnTo>
                  <a:pt x="13604" y="3994"/>
                </a:lnTo>
                <a:cubicBezTo>
                  <a:pt x="13604" y="4006"/>
                  <a:pt x="13603" y="4018"/>
                  <a:pt x="13601" y="4030"/>
                </a:cubicBezTo>
                <a:cubicBezTo>
                  <a:pt x="13598" y="4042"/>
                  <a:pt x="13595" y="4054"/>
                  <a:pt x="13590" y="4065"/>
                </a:cubicBezTo>
                <a:cubicBezTo>
                  <a:pt x="13585" y="4076"/>
                  <a:pt x="13580" y="4087"/>
                  <a:pt x="13573" y="4097"/>
                </a:cubicBezTo>
                <a:cubicBezTo>
                  <a:pt x="13566" y="4107"/>
                  <a:pt x="13559" y="4117"/>
                  <a:pt x="13550" y="4125"/>
                </a:cubicBezTo>
                <a:cubicBezTo>
                  <a:pt x="13541" y="4134"/>
                  <a:pt x="13532" y="4141"/>
                  <a:pt x="13522" y="4148"/>
                </a:cubicBezTo>
                <a:cubicBezTo>
                  <a:pt x="13512" y="4155"/>
                  <a:pt x="13501" y="4161"/>
                  <a:pt x="13490" y="4165"/>
                </a:cubicBezTo>
                <a:cubicBezTo>
                  <a:pt x="13478" y="4170"/>
                  <a:pt x="13467" y="4174"/>
                  <a:pt x="13455" y="4176"/>
                </a:cubicBezTo>
                <a:cubicBezTo>
                  <a:pt x="13443" y="4178"/>
                  <a:pt x="13431" y="4180"/>
                  <a:pt x="13419" y="4180"/>
                </a:cubicBezTo>
                <a:lnTo>
                  <a:pt x="140" y="4180"/>
                </a:lnTo>
                <a:cubicBezTo>
                  <a:pt x="131" y="4180"/>
                  <a:pt x="122" y="4178"/>
                  <a:pt x="113" y="4176"/>
                </a:cubicBezTo>
                <a:cubicBezTo>
                  <a:pt x="104" y="4174"/>
                  <a:pt x="95" y="4170"/>
                  <a:pt x="86" y="4165"/>
                </a:cubicBezTo>
                <a:cubicBezTo>
                  <a:pt x="78" y="4161"/>
                  <a:pt x="70" y="4155"/>
                  <a:pt x="62" y="4148"/>
                </a:cubicBezTo>
                <a:cubicBezTo>
                  <a:pt x="55" y="4141"/>
                  <a:pt x="48" y="4134"/>
                  <a:pt x="41" y="4125"/>
                </a:cubicBezTo>
                <a:cubicBezTo>
                  <a:pt x="35" y="4117"/>
                  <a:pt x="29" y="4107"/>
                  <a:pt x="24" y="4097"/>
                </a:cubicBezTo>
                <a:cubicBezTo>
                  <a:pt x="19" y="4087"/>
                  <a:pt x="15" y="4076"/>
                  <a:pt x="11" y="4065"/>
                </a:cubicBezTo>
                <a:cubicBezTo>
                  <a:pt x="8" y="4054"/>
                  <a:pt x="5" y="4042"/>
                  <a:pt x="3" y="4030"/>
                </a:cubicBezTo>
                <a:cubicBezTo>
                  <a:pt x="1" y="4018"/>
                  <a:pt x="0" y="4006"/>
                  <a:pt x="0" y="399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자유형: 도형 72"/>
          <p:cNvSpPr/>
          <p:nvPr/>
        </p:nvSpPr>
        <p:spPr>
          <a:xfrm>
            <a:off x="334080" y="3008160"/>
            <a:ext cx="67320" cy="1504800"/>
          </a:xfrm>
          <a:custGeom>
            <a:avLst/>
            <a:gdLst/>
            <a:ahLst/>
            <a:cxnLst/>
            <a:rect l="0" t="0" r="r" b="b"/>
            <a:pathLst>
              <a:path w="187" h="4180">
                <a:moveTo>
                  <a:pt x="0" y="0"/>
                </a:moveTo>
                <a:lnTo>
                  <a:pt x="187" y="0"/>
                </a:lnTo>
                <a:lnTo>
                  <a:pt x="187" y="4180"/>
                </a:lnTo>
                <a:lnTo>
                  <a:pt x="0" y="4180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자유형: 도형 73"/>
          <p:cNvSpPr/>
          <p:nvPr/>
        </p:nvSpPr>
        <p:spPr>
          <a:xfrm>
            <a:off x="568080" y="3208680"/>
            <a:ext cx="468360" cy="485280"/>
          </a:xfrm>
          <a:custGeom>
            <a:avLst/>
            <a:gdLst/>
            <a:ahLst/>
            <a:cxnLst/>
            <a:rect l="0" t="0" r="r" b="b"/>
            <a:pathLst>
              <a:path w="1301" h="1348">
                <a:moveTo>
                  <a:pt x="0" y="697"/>
                </a:moveTo>
                <a:lnTo>
                  <a:pt x="0" y="650"/>
                </a:lnTo>
                <a:cubicBezTo>
                  <a:pt x="0" y="629"/>
                  <a:pt x="1" y="608"/>
                  <a:pt x="3" y="587"/>
                </a:cubicBezTo>
                <a:cubicBezTo>
                  <a:pt x="5" y="565"/>
                  <a:pt x="8" y="544"/>
                  <a:pt x="12" y="523"/>
                </a:cubicBezTo>
                <a:cubicBezTo>
                  <a:pt x="17" y="503"/>
                  <a:pt x="22" y="482"/>
                  <a:pt x="28" y="462"/>
                </a:cubicBezTo>
                <a:cubicBezTo>
                  <a:pt x="34" y="441"/>
                  <a:pt x="41" y="421"/>
                  <a:pt x="49" y="402"/>
                </a:cubicBezTo>
                <a:cubicBezTo>
                  <a:pt x="58" y="382"/>
                  <a:pt x="67" y="363"/>
                  <a:pt x="77" y="344"/>
                </a:cubicBezTo>
                <a:cubicBezTo>
                  <a:pt x="87" y="325"/>
                  <a:pt x="98" y="307"/>
                  <a:pt x="110" y="289"/>
                </a:cubicBezTo>
                <a:cubicBezTo>
                  <a:pt x="121" y="271"/>
                  <a:pt x="134" y="254"/>
                  <a:pt x="148" y="238"/>
                </a:cubicBezTo>
                <a:cubicBezTo>
                  <a:pt x="161" y="221"/>
                  <a:pt x="175" y="206"/>
                  <a:pt x="190" y="191"/>
                </a:cubicBezTo>
                <a:cubicBezTo>
                  <a:pt x="205" y="176"/>
                  <a:pt x="221" y="161"/>
                  <a:pt x="238" y="148"/>
                </a:cubicBezTo>
                <a:cubicBezTo>
                  <a:pt x="254" y="134"/>
                  <a:pt x="271" y="122"/>
                  <a:pt x="289" y="110"/>
                </a:cubicBezTo>
                <a:cubicBezTo>
                  <a:pt x="307" y="98"/>
                  <a:pt x="325" y="87"/>
                  <a:pt x="344" y="77"/>
                </a:cubicBezTo>
                <a:cubicBezTo>
                  <a:pt x="362" y="67"/>
                  <a:pt x="383" y="58"/>
                  <a:pt x="402" y="50"/>
                </a:cubicBezTo>
                <a:cubicBezTo>
                  <a:pt x="422" y="42"/>
                  <a:pt x="442" y="34"/>
                  <a:pt x="462" y="28"/>
                </a:cubicBezTo>
                <a:cubicBezTo>
                  <a:pt x="483" y="22"/>
                  <a:pt x="503" y="17"/>
                  <a:pt x="524" y="13"/>
                </a:cubicBezTo>
                <a:cubicBezTo>
                  <a:pt x="545" y="9"/>
                  <a:pt x="566" y="6"/>
                  <a:pt x="587" y="3"/>
                </a:cubicBezTo>
                <a:cubicBezTo>
                  <a:pt x="608" y="1"/>
                  <a:pt x="630" y="0"/>
                  <a:pt x="651" y="0"/>
                </a:cubicBezTo>
                <a:cubicBezTo>
                  <a:pt x="672" y="0"/>
                  <a:pt x="693" y="1"/>
                  <a:pt x="715" y="3"/>
                </a:cubicBezTo>
                <a:cubicBezTo>
                  <a:pt x="736" y="6"/>
                  <a:pt x="757" y="9"/>
                  <a:pt x="778" y="13"/>
                </a:cubicBezTo>
                <a:cubicBezTo>
                  <a:pt x="799" y="17"/>
                  <a:pt x="819" y="22"/>
                  <a:pt x="840" y="28"/>
                </a:cubicBezTo>
                <a:cubicBezTo>
                  <a:pt x="860" y="34"/>
                  <a:pt x="880" y="42"/>
                  <a:pt x="900" y="50"/>
                </a:cubicBezTo>
                <a:cubicBezTo>
                  <a:pt x="919" y="58"/>
                  <a:pt x="939" y="67"/>
                  <a:pt x="957" y="77"/>
                </a:cubicBezTo>
                <a:cubicBezTo>
                  <a:pt x="976" y="87"/>
                  <a:pt x="994" y="98"/>
                  <a:pt x="1012" y="110"/>
                </a:cubicBezTo>
                <a:cubicBezTo>
                  <a:pt x="1030" y="122"/>
                  <a:pt x="1047" y="134"/>
                  <a:pt x="1063" y="148"/>
                </a:cubicBezTo>
                <a:cubicBezTo>
                  <a:pt x="1080" y="161"/>
                  <a:pt x="1095" y="176"/>
                  <a:pt x="1111" y="191"/>
                </a:cubicBezTo>
                <a:cubicBezTo>
                  <a:pt x="1126" y="206"/>
                  <a:pt x="1140" y="221"/>
                  <a:pt x="1153" y="238"/>
                </a:cubicBezTo>
                <a:cubicBezTo>
                  <a:pt x="1167" y="254"/>
                  <a:pt x="1180" y="271"/>
                  <a:pt x="1191" y="289"/>
                </a:cubicBezTo>
                <a:cubicBezTo>
                  <a:pt x="1203" y="307"/>
                  <a:pt x="1214" y="325"/>
                  <a:pt x="1224" y="344"/>
                </a:cubicBezTo>
                <a:cubicBezTo>
                  <a:pt x="1234" y="363"/>
                  <a:pt x="1243" y="382"/>
                  <a:pt x="1251" y="402"/>
                </a:cubicBezTo>
                <a:cubicBezTo>
                  <a:pt x="1260" y="421"/>
                  <a:pt x="1267" y="441"/>
                  <a:pt x="1273" y="462"/>
                </a:cubicBezTo>
                <a:cubicBezTo>
                  <a:pt x="1279" y="482"/>
                  <a:pt x="1284" y="503"/>
                  <a:pt x="1288" y="523"/>
                </a:cubicBezTo>
                <a:cubicBezTo>
                  <a:pt x="1293" y="544"/>
                  <a:pt x="1296" y="565"/>
                  <a:pt x="1298" y="587"/>
                </a:cubicBezTo>
                <a:cubicBezTo>
                  <a:pt x="1300" y="608"/>
                  <a:pt x="1301" y="629"/>
                  <a:pt x="1301" y="650"/>
                </a:cubicBezTo>
                <a:lnTo>
                  <a:pt x="1301" y="697"/>
                </a:lnTo>
                <a:cubicBezTo>
                  <a:pt x="1301" y="718"/>
                  <a:pt x="1300" y="739"/>
                  <a:pt x="1298" y="760"/>
                </a:cubicBezTo>
                <a:cubicBezTo>
                  <a:pt x="1296" y="782"/>
                  <a:pt x="1293" y="803"/>
                  <a:pt x="1288" y="824"/>
                </a:cubicBezTo>
                <a:cubicBezTo>
                  <a:pt x="1284" y="844"/>
                  <a:pt x="1279" y="865"/>
                  <a:pt x="1273" y="885"/>
                </a:cubicBezTo>
                <a:cubicBezTo>
                  <a:pt x="1267" y="906"/>
                  <a:pt x="1260" y="926"/>
                  <a:pt x="1251" y="945"/>
                </a:cubicBezTo>
                <a:cubicBezTo>
                  <a:pt x="1243" y="965"/>
                  <a:pt x="1234" y="984"/>
                  <a:pt x="1224" y="1003"/>
                </a:cubicBezTo>
                <a:cubicBezTo>
                  <a:pt x="1214" y="1022"/>
                  <a:pt x="1203" y="1040"/>
                  <a:pt x="1191" y="1058"/>
                </a:cubicBezTo>
                <a:cubicBezTo>
                  <a:pt x="1180" y="1076"/>
                  <a:pt x="1167" y="1093"/>
                  <a:pt x="1153" y="1109"/>
                </a:cubicBezTo>
                <a:cubicBezTo>
                  <a:pt x="1140" y="1125"/>
                  <a:pt x="1126" y="1141"/>
                  <a:pt x="1111" y="1156"/>
                </a:cubicBezTo>
                <a:cubicBezTo>
                  <a:pt x="1095" y="1171"/>
                  <a:pt x="1080" y="1187"/>
                  <a:pt x="1063" y="1200"/>
                </a:cubicBezTo>
                <a:cubicBezTo>
                  <a:pt x="1047" y="1214"/>
                  <a:pt x="1030" y="1226"/>
                  <a:pt x="1012" y="1238"/>
                </a:cubicBezTo>
                <a:cubicBezTo>
                  <a:pt x="994" y="1250"/>
                  <a:pt x="976" y="1261"/>
                  <a:pt x="957" y="1271"/>
                </a:cubicBezTo>
                <a:cubicBezTo>
                  <a:pt x="939" y="1281"/>
                  <a:pt x="919" y="1290"/>
                  <a:pt x="900" y="1298"/>
                </a:cubicBezTo>
                <a:cubicBezTo>
                  <a:pt x="880" y="1306"/>
                  <a:pt x="860" y="1314"/>
                  <a:pt x="840" y="1320"/>
                </a:cubicBezTo>
                <a:cubicBezTo>
                  <a:pt x="819" y="1326"/>
                  <a:pt x="799" y="1331"/>
                  <a:pt x="778" y="1335"/>
                </a:cubicBezTo>
                <a:cubicBezTo>
                  <a:pt x="757" y="1339"/>
                  <a:pt x="736" y="1342"/>
                  <a:pt x="715" y="1345"/>
                </a:cubicBezTo>
                <a:cubicBezTo>
                  <a:pt x="693" y="1347"/>
                  <a:pt x="672" y="1348"/>
                  <a:pt x="651" y="1348"/>
                </a:cubicBezTo>
                <a:cubicBezTo>
                  <a:pt x="630" y="1348"/>
                  <a:pt x="608" y="1347"/>
                  <a:pt x="587" y="1345"/>
                </a:cubicBezTo>
                <a:cubicBezTo>
                  <a:pt x="566" y="1342"/>
                  <a:pt x="545" y="1339"/>
                  <a:pt x="524" y="1335"/>
                </a:cubicBezTo>
                <a:cubicBezTo>
                  <a:pt x="503" y="1331"/>
                  <a:pt x="483" y="1326"/>
                  <a:pt x="462" y="1320"/>
                </a:cubicBezTo>
                <a:cubicBezTo>
                  <a:pt x="442" y="1314"/>
                  <a:pt x="422" y="1306"/>
                  <a:pt x="402" y="1298"/>
                </a:cubicBezTo>
                <a:cubicBezTo>
                  <a:pt x="383" y="1290"/>
                  <a:pt x="362" y="1281"/>
                  <a:pt x="344" y="1271"/>
                </a:cubicBezTo>
                <a:cubicBezTo>
                  <a:pt x="325" y="1261"/>
                  <a:pt x="307" y="1250"/>
                  <a:pt x="289" y="1238"/>
                </a:cubicBezTo>
                <a:cubicBezTo>
                  <a:pt x="271" y="1226"/>
                  <a:pt x="254" y="1214"/>
                  <a:pt x="238" y="1200"/>
                </a:cubicBezTo>
                <a:cubicBezTo>
                  <a:pt x="221" y="1187"/>
                  <a:pt x="205" y="1171"/>
                  <a:pt x="190" y="1156"/>
                </a:cubicBezTo>
                <a:cubicBezTo>
                  <a:pt x="175" y="1141"/>
                  <a:pt x="161" y="1125"/>
                  <a:pt x="148" y="1109"/>
                </a:cubicBezTo>
                <a:cubicBezTo>
                  <a:pt x="134" y="1093"/>
                  <a:pt x="121" y="1076"/>
                  <a:pt x="110" y="1058"/>
                </a:cubicBezTo>
                <a:cubicBezTo>
                  <a:pt x="98" y="1040"/>
                  <a:pt x="87" y="1022"/>
                  <a:pt x="77" y="1003"/>
                </a:cubicBezTo>
                <a:cubicBezTo>
                  <a:pt x="67" y="984"/>
                  <a:pt x="58" y="965"/>
                  <a:pt x="49" y="945"/>
                </a:cubicBezTo>
                <a:cubicBezTo>
                  <a:pt x="41" y="926"/>
                  <a:pt x="34" y="906"/>
                  <a:pt x="28" y="885"/>
                </a:cubicBezTo>
                <a:cubicBezTo>
                  <a:pt x="22" y="865"/>
                  <a:pt x="17" y="844"/>
                  <a:pt x="12" y="824"/>
                </a:cubicBezTo>
                <a:cubicBezTo>
                  <a:pt x="8" y="803"/>
                  <a:pt x="5" y="782"/>
                  <a:pt x="3" y="760"/>
                </a:cubicBezTo>
                <a:cubicBezTo>
                  <a:pt x="1" y="739"/>
                  <a:pt x="0" y="718"/>
                  <a:pt x="0" y="697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5" name="그림 74"/>
          <p:cNvPicPr/>
          <p:nvPr/>
        </p:nvPicPr>
        <p:blipFill>
          <a:blip r:embed="rId4"/>
          <a:stretch/>
        </p:blipFill>
        <p:spPr>
          <a:xfrm>
            <a:off x="702000" y="33426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6259320" y="2441520"/>
            <a:ext cx="31298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긴 대기 시간으로 이어지는 등 사용자 불편을 초래합니다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70000" y="3237840"/>
            <a:ext cx="1772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정보의 불투명성과 비대칭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70000" y="3544560"/>
            <a:ext cx="38206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보호자들이 가장 큰 부담을 느끼는 진료비 정보가 불투명하며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병원마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70000" y="3745080"/>
            <a:ext cx="39765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다 가격 편차가 큽니다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한 조사에 따르면 보호자의 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80.7%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가 진료비에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0000" y="3945600"/>
            <a:ext cx="38509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부담을 느끼고 있으며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이는 병원 선택에 있어 중요한 장벽으로 작용합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자유형: 도형 80"/>
          <p:cNvSpPr/>
          <p:nvPr/>
        </p:nvSpPr>
        <p:spPr>
          <a:xfrm>
            <a:off x="5465160" y="3008160"/>
            <a:ext cx="4897440" cy="1504800"/>
          </a:xfrm>
          <a:custGeom>
            <a:avLst/>
            <a:gdLst/>
            <a:ahLst/>
            <a:cxnLst/>
            <a:rect l="0" t="0" r="r" b="b"/>
            <a:pathLst>
              <a:path w="13604" h="4180">
                <a:moveTo>
                  <a:pt x="0" y="399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3418" y="0"/>
                </a:lnTo>
                <a:cubicBezTo>
                  <a:pt x="13430" y="0"/>
                  <a:pt x="13442" y="1"/>
                  <a:pt x="13454" y="4"/>
                </a:cubicBezTo>
                <a:cubicBezTo>
                  <a:pt x="13466" y="6"/>
                  <a:pt x="13478" y="10"/>
                  <a:pt x="13489" y="14"/>
                </a:cubicBezTo>
                <a:cubicBezTo>
                  <a:pt x="13500" y="19"/>
                  <a:pt x="13511" y="25"/>
                  <a:pt x="13521" y="31"/>
                </a:cubicBezTo>
                <a:cubicBezTo>
                  <a:pt x="13531" y="38"/>
                  <a:pt x="13541" y="46"/>
                  <a:pt x="13549" y="55"/>
                </a:cubicBezTo>
                <a:cubicBezTo>
                  <a:pt x="13558" y="63"/>
                  <a:pt x="13566" y="73"/>
                  <a:pt x="13572" y="83"/>
                </a:cubicBezTo>
                <a:cubicBezTo>
                  <a:pt x="13579" y="93"/>
                  <a:pt x="13585" y="104"/>
                  <a:pt x="13590" y="115"/>
                </a:cubicBezTo>
                <a:cubicBezTo>
                  <a:pt x="13594" y="126"/>
                  <a:pt x="13598" y="138"/>
                  <a:pt x="13600" y="150"/>
                </a:cubicBezTo>
                <a:cubicBezTo>
                  <a:pt x="13602" y="162"/>
                  <a:pt x="13604" y="174"/>
                  <a:pt x="13604" y="186"/>
                </a:cubicBezTo>
                <a:lnTo>
                  <a:pt x="13604" y="3994"/>
                </a:lnTo>
                <a:cubicBezTo>
                  <a:pt x="13604" y="4006"/>
                  <a:pt x="13602" y="4018"/>
                  <a:pt x="13600" y="4030"/>
                </a:cubicBezTo>
                <a:cubicBezTo>
                  <a:pt x="13598" y="4042"/>
                  <a:pt x="13594" y="4054"/>
                  <a:pt x="13590" y="4065"/>
                </a:cubicBezTo>
                <a:cubicBezTo>
                  <a:pt x="13585" y="4076"/>
                  <a:pt x="13579" y="4087"/>
                  <a:pt x="13572" y="4097"/>
                </a:cubicBezTo>
                <a:cubicBezTo>
                  <a:pt x="13566" y="4107"/>
                  <a:pt x="13558" y="4117"/>
                  <a:pt x="13549" y="4125"/>
                </a:cubicBezTo>
                <a:cubicBezTo>
                  <a:pt x="13541" y="4134"/>
                  <a:pt x="13531" y="4141"/>
                  <a:pt x="13521" y="4148"/>
                </a:cubicBezTo>
                <a:cubicBezTo>
                  <a:pt x="13511" y="4155"/>
                  <a:pt x="13500" y="4161"/>
                  <a:pt x="13489" y="4165"/>
                </a:cubicBezTo>
                <a:cubicBezTo>
                  <a:pt x="13478" y="4170"/>
                  <a:pt x="13466" y="4174"/>
                  <a:pt x="13454" y="4176"/>
                </a:cubicBezTo>
                <a:cubicBezTo>
                  <a:pt x="13442" y="4178"/>
                  <a:pt x="13430" y="4180"/>
                  <a:pt x="13418" y="4180"/>
                </a:cubicBezTo>
                <a:lnTo>
                  <a:pt x="139" y="4180"/>
                </a:lnTo>
                <a:cubicBezTo>
                  <a:pt x="130" y="4180"/>
                  <a:pt x="121" y="4178"/>
                  <a:pt x="112" y="4176"/>
                </a:cubicBezTo>
                <a:cubicBezTo>
                  <a:pt x="103" y="4174"/>
                  <a:pt x="94" y="4170"/>
                  <a:pt x="86" y="4165"/>
                </a:cubicBezTo>
                <a:cubicBezTo>
                  <a:pt x="77" y="4161"/>
                  <a:pt x="69" y="4155"/>
                  <a:pt x="62" y="4148"/>
                </a:cubicBezTo>
                <a:cubicBezTo>
                  <a:pt x="54" y="4141"/>
                  <a:pt x="47" y="4134"/>
                  <a:pt x="41" y="4125"/>
                </a:cubicBezTo>
                <a:cubicBezTo>
                  <a:pt x="34" y="4117"/>
                  <a:pt x="28" y="4107"/>
                  <a:pt x="23" y="4097"/>
                </a:cubicBezTo>
                <a:cubicBezTo>
                  <a:pt x="18" y="4087"/>
                  <a:pt x="14" y="4076"/>
                  <a:pt x="10" y="4065"/>
                </a:cubicBezTo>
                <a:cubicBezTo>
                  <a:pt x="7" y="4054"/>
                  <a:pt x="4" y="4042"/>
                  <a:pt x="3" y="4030"/>
                </a:cubicBezTo>
                <a:cubicBezTo>
                  <a:pt x="1" y="4018"/>
                  <a:pt x="0" y="4006"/>
                  <a:pt x="0" y="399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자유형: 도형 81"/>
          <p:cNvSpPr/>
          <p:nvPr/>
        </p:nvSpPr>
        <p:spPr>
          <a:xfrm>
            <a:off x="5448240" y="3008160"/>
            <a:ext cx="67320" cy="1504800"/>
          </a:xfrm>
          <a:custGeom>
            <a:avLst/>
            <a:gdLst/>
            <a:ahLst/>
            <a:cxnLst/>
            <a:rect l="0" t="0" r="r" b="b"/>
            <a:pathLst>
              <a:path w="187" h="4180">
                <a:moveTo>
                  <a:pt x="0" y="0"/>
                </a:moveTo>
                <a:lnTo>
                  <a:pt x="187" y="0"/>
                </a:lnTo>
                <a:lnTo>
                  <a:pt x="187" y="4180"/>
                </a:lnTo>
                <a:lnTo>
                  <a:pt x="0" y="4180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자유형: 도형 82"/>
          <p:cNvSpPr/>
          <p:nvPr/>
        </p:nvSpPr>
        <p:spPr>
          <a:xfrm>
            <a:off x="5682240" y="3208680"/>
            <a:ext cx="518760" cy="485280"/>
          </a:xfrm>
          <a:custGeom>
            <a:avLst/>
            <a:gdLst/>
            <a:ahLst/>
            <a:cxnLst/>
            <a:rect l="0" t="0" r="r" b="b"/>
            <a:pathLst>
              <a:path w="1441" h="1348">
                <a:moveTo>
                  <a:pt x="0" y="673"/>
                </a:moveTo>
                <a:cubicBezTo>
                  <a:pt x="0" y="651"/>
                  <a:pt x="1" y="629"/>
                  <a:pt x="4" y="608"/>
                </a:cubicBezTo>
                <a:cubicBezTo>
                  <a:pt x="6" y="586"/>
                  <a:pt x="9" y="564"/>
                  <a:pt x="13" y="542"/>
                </a:cubicBezTo>
                <a:cubicBezTo>
                  <a:pt x="18" y="521"/>
                  <a:pt x="23" y="499"/>
                  <a:pt x="29" y="478"/>
                </a:cubicBezTo>
                <a:cubicBezTo>
                  <a:pt x="36" y="457"/>
                  <a:pt x="43" y="436"/>
                  <a:pt x="52" y="416"/>
                </a:cubicBezTo>
                <a:cubicBezTo>
                  <a:pt x="60" y="396"/>
                  <a:pt x="69" y="376"/>
                  <a:pt x="80" y="356"/>
                </a:cubicBezTo>
                <a:cubicBezTo>
                  <a:pt x="90" y="337"/>
                  <a:pt x="102" y="318"/>
                  <a:pt x="114" y="299"/>
                </a:cubicBezTo>
                <a:cubicBezTo>
                  <a:pt x="126" y="281"/>
                  <a:pt x="139" y="263"/>
                  <a:pt x="153" y="246"/>
                </a:cubicBezTo>
                <a:cubicBezTo>
                  <a:pt x="167" y="229"/>
                  <a:pt x="182" y="213"/>
                  <a:pt x="198" y="197"/>
                </a:cubicBezTo>
                <a:cubicBezTo>
                  <a:pt x="213" y="182"/>
                  <a:pt x="229" y="167"/>
                  <a:pt x="246" y="153"/>
                </a:cubicBezTo>
                <a:cubicBezTo>
                  <a:pt x="264" y="139"/>
                  <a:pt x="281" y="126"/>
                  <a:pt x="300" y="114"/>
                </a:cubicBezTo>
                <a:cubicBezTo>
                  <a:pt x="318" y="102"/>
                  <a:pt x="337" y="90"/>
                  <a:pt x="356" y="80"/>
                </a:cubicBezTo>
                <a:cubicBezTo>
                  <a:pt x="376" y="69"/>
                  <a:pt x="396" y="60"/>
                  <a:pt x="416" y="52"/>
                </a:cubicBezTo>
                <a:cubicBezTo>
                  <a:pt x="436" y="43"/>
                  <a:pt x="457" y="36"/>
                  <a:pt x="478" y="29"/>
                </a:cubicBezTo>
                <a:cubicBezTo>
                  <a:pt x="499" y="23"/>
                  <a:pt x="521" y="18"/>
                  <a:pt x="542" y="13"/>
                </a:cubicBezTo>
                <a:cubicBezTo>
                  <a:pt x="564" y="9"/>
                  <a:pt x="586" y="6"/>
                  <a:pt x="608" y="4"/>
                </a:cubicBezTo>
                <a:cubicBezTo>
                  <a:pt x="630" y="1"/>
                  <a:pt x="652" y="0"/>
                  <a:pt x="674" y="0"/>
                </a:cubicBezTo>
                <a:lnTo>
                  <a:pt x="767" y="0"/>
                </a:lnTo>
                <a:cubicBezTo>
                  <a:pt x="789" y="0"/>
                  <a:pt x="811" y="1"/>
                  <a:pt x="833" y="4"/>
                </a:cubicBezTo>
                <a:cubicBezTo>
                  <a:pt x="855" y="6"/>
                  <a:pt x="877" y="9"/>
                  <a:pt x="899" y="13"/>
                </a:cubicBezTo>
                <a:cubicBezTo>
                  <a:pt x="920" y="18"/>
                  <a:pt x="942" y="23"/>
                  <a:pt x="963" y="29"/>
                </a:cubicBezTo>
                <a:cubicBezTo>
                  <a:pt x="984" y="36"/>
                  <a:pt x="1005" y="43"/>
                  <a:pt x="1025" y="52"/>
                </a:cubicBezTo>
                <a:cubicBezTo>
                  <a:pt x="1045" y="60"/>
                  <a:pt x="1065" y="69"/>
                  <a:pt x="1085" y="80"/>
                </a:cubicBezTo>
                <a:cubicBezTo>
                  <a:pt x="1104" y="90"/>
                  <a:pt x="1123" y="102"/>
                  <a:pt x="1141" y="114"/>
                </a:cubicBezTo>
                <a:cubicBezTo>
                  <a:pt x="1160" y="126"/>
                  <a:pt x="1177" y="139"/>
                  <a:pt x="1194" y="153"/>
                </a:cubicBezTo>
                <a:cubicBezTo>
                  <a:pt x="1212" y="167"/>
                  <a:pt x="1228" y="182"/>
                  <a:pt x="1243" y="197"/>
                </a:cubicBezTo>
                <a:cubicBezTo>
                  <a:pt x="1259" y="213"/>
                  <a:pt x="1274" y="229"/>
                  <a:pt x="1288" y="246"/>
                </a:cubicBezTo>
                <a:cubicBezTo>
                  <a:pt x="1302" y="263"/>
                  <a:pt x="1315" y="281"/>
                  <a:pt x="1327" y="299"/>
                </a:cubicBezTo>
                <a:cubicBezTo>
                  <a:pt x="1339" y="318"/>
                  <a:pt x="1351" y="337"/>
                  <a:pt x="1361" y="356"/>
                </a:cubicBezTo>
                <a:cubicBezTo>
                  <a:pt x="1371" y="376"/>
                  <a:pt x="1381" y="396"/>
                  <a:pt x="1389" y="416"/>
                </a:cubicBezTo>
                <a:cubicBezTo>
                  <a:pt x="1398" y="436"/>
                  <a:pt x="1405" y="457"/>
                  <a:pt x="1412" y="478"/>
                </a:cubicBezTo>
                <a:cubicBezTo>
                  <a:pt x="1418" y="499"/>
                  <a:pt x="1423" y="521"/>
                  <a:pt x="1428" y="542"/>
                </a:cubicBezTo>
                <a:cubicBezTo>
                  <a:pt x="1432" y="564"/>
                  <a:pt x="1435" y="586"/>
                  <a:pt x="1437" y="608"/>
                </a:cubicBezTo>
                <a:cubicBezTo>
                  <a:pt x="1440" y="629"/>
                  <a:pt x="1441" y="651"/>
                  <a:pt x="1441" y="673"/>
                </a:cubicBezTo>
                <a:cubicBezTo>
                  <a:pt x="1441" y="696"/>
                  <a:pt x="1440" y="718"/>
                  <a:pt x="1437" y="739"/>
                </a:cubicBezTo>
                <a:cubicBezTo>
                  <a:pt x="1435" y="761"/>
                  <a:pt x="1432" y="783"/>
                  <a:pt x="1428" y="805"/>
                </a:cubicBezTo>
                <a:cubicBezTo>
                  <a:pt x="1423" y="826"/>
                  <a:pt x="1418" y="848"/>
                  <a:pt x="1412" y="869"/>
                </a:cubicBezTo>
                <a:cubicBezTo>
                  <a:pt x="1405" y="890"/>
                  <a:pt x="1398" y="911"/>
                  <a:pt x="1389" y="931"/>
                </a:cubicBezTo>
                <a:cubicBezTo>
                  <a:pt x="1381" y="951"/>
                  <a:pt x="1371" y="971"/>
                  <a:pt x="1361" y="991"/>
                </a:cubicBezTo>
                <a:cubicBezTo>
                  <a:pt x="1351" y="1010"/>
                  <a:pt x="1339" y="1029"/>
                  <a:pt x="1327" y="1047"/>
                </a:cubicBezTo>
                <a:cubicBezTo>
                  <a:pt x="1315" y="1066"/>
                  <a:pt x="1302" y="1084"/>
                  <a:pt x="1288" y="1101"/>
                </a:cubicBezTo>
                <a:cubicBezTo>
                  <a:pt x="1274" y="1118"/>
                  <a:pt x="1259" y="1134"/>
                  <a:pt x="1243" y="1150"/>
                </a:cubicBezTo>
                <a:cubicBezTo>
                  <a:pt x="1228" y="1165"/>
                  <a:pt x="1212" y="1180"/>
                  <a:pt x="1194" y="1195"/>
                </a:cubicBezTo>
                <a:cubicBezTo>
                  <a:pt x="1177" y="1209"/>
                  <a:pt x="1160" y="1222"/>
                  <a:pt x="1141" y="1234"/>
                </a:cubicBezTo>
                <a:cubicBezTo>
                  <a:pt x="1123" y="1246"/>
                  <a:pt x="1104" y="1258"/>
                  <a:pt x="1085" y="1268"/>
                </a:cubicBezTo>
                <a:cubicBezTo>
                  <a:pt x="1065" y="1279"/>
                  <a:pt x="1045" y="1288"/>
                  <a:pt x="1025" y="1296"/>
                </a:cubicBezTo>
                <a:cubicBezTo>
                  <a:pt x="1005" y="1305"/>
                  <a:pt x="984" y="1312"/>
                  <a:pt x="963" y="1319"/>
                </a:cubicBezTo>
                <a:cubicBezTo>
                  <a:pt x="942" y="1325"/>
                  <a:pt x="920" y="1330"/>
                  <a:pt x="899" y="1335"/>
                </a:cubicBezTo>
                <a:cubicBezTo>
                  <a:pt x="877" y="1339"/>
                  <a:pt x="855" y="1342"/>
                  <a:pt x="833" y="1344"/>
                </a:cubicBezTo>
                <a:cubicBezTo>
                  <a:pt x="811" y="1347"/>
                  <a:pt x="789" y="1348"/>
                  <a:pt x="767" y="1348"/>
                </a:cubicBezTo>
                <a:lnTo>
                  <a:pt x="674" y="1348"/>
                </a:lnTo>
                <a:cubicBezTo>
                  <a:pt x="652" y="1348"/>
                  <a:pt x="630" y="1347"/>
                  <a:pt x="608" y="1344"/>
                </a:cubicBezTo>
                <a:cubicBezTo>
                  <a:pt x="586" y="1342"/>
                  <a:pt x="564" y="1339"/>
                  <a:pt x="542" y="1335"/>
                </a:cubicBezTo>
                <a:cubicBezTo>
                  <a:pt x="521" y="1330"/>
                  <a:pt x="499" y="1325"/>
                  <a:pt x="478" y="1319"/>
                </a:cubicBezTo>
                <a:cubicBezTo>
                  <a:pt x="457" y="1312"/>
                  <a:pt x="436" y="1305"/>
                  <a:pt x="416" y="1296"/>
                </a:cubicBezTo>
                <a:cubicBezTo>
                  <a:pt x="396" y="1288"/>
                  <a:pt x="376" y="1279"/>
                  <a:pt x="356" y="1268"/>
                </a:cubicBezTo>
                <a:cubicBezTo>
                  <a:pt x="337" y="1258"/>
                  <a:pt x="318" y="1246"/>
                  <a:pt x="300" y="1234"/>
                </a:cubicBezTo>
                <a:cubicBezTo>
                  <a:pt x="281" y="1222"/>
                  <a:pt x="264" y="1209"/>
                  <a:pt x="246" y="1195"/>
                </a:cubicBezTo>
                <a:cubicBezTo>
                  <a:pt x="229" y="1180"/>
                  <a:pt x="213" y="1165"/>
                  <a:pt x="198" y="1150"/>
                </a:cubicBezTo>
                <a:cubicBezTo>
                  <a:pt x="182" y="1134"/>
                  <a:pt x="167" y="1118"/>
                  <a:pt x="153" y="1101"/>
                </a:cubicBezTo>
                <a:cubicBezTo>
                  <a:pt x="139" y="1084"/>
                  <a:pt x="126" y="1066"/>
                  <a:pt x="114" y="1047"/>
                </a:cubicBezTo>
                <a:cubicBezTo>
                  <a:pt x="102" y="1029"/>
                  <a:pt x="90" y="1010"/>
                  <a:pt x="80" y="991"/>
                </a:cubicBezTo>
                <a:cubicBezTo>
                  <a:pt x="69" y="971"/>
                  <a:pt x="60" y="951"/>
                  <a:pt x="52" y="931"/>
                </a:cubicBezTo>
                <a:cubicBezTo>
                  <a:pt x="43" y="911"/>
                  <a:pt x="36" y="890"/>
                  <a:pt x="29" y="869"/>
                </a:cubicBezTo>
                <a:cubicBezTo>
                  <a:pt x="23" y="848"/>
                  <a:pt x="18" y="826"/>
                  <a:pt x="13" y="805"/>
                </a:cubicBezTo>
                <a:cubicBezTo>
                  <a:pt x="9" y="783"/>
                  <a:pt x="6" y="761"/>
                  <a:pt x="4" y="739"/>
                </a:cubicBezTo>
                <a:cubicBezTo>
                  <a:pt x="1" y="718"/>
                  <a:pt x="0" y="696"/>
                  <a:pt x="0" y="673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4" name="그림 83"/>
          <p:cNvPicPr/>
          <p:nvPr/>
        </p:nvPicPr>
        <p:blipFill>
          <a:blip r:embed="rId5"/>
          <a:stretch/>
        </p:blipFill>
        <p:spPr>
          <a:xfrm>
            <a:off x="5816160" y="334260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TextBox 84"/>
          <p:cNvSpPr txBox="1"/>
          <p:nvPr/>
        </p:nvSpPr>
        <p:spPr>
          <a:xfrm>
            <a:off x="1170000" y="4146120"/>
            <a:ext cx="3283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34200" y="3237840"/>
            <a:ext cx="13096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낙후된 기술 인프라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34200" y="3544560"/>
            <a:ext cx="38394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다수의 동물병원이 사용하는 전자의무기록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(EMR)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시스템은 기술적으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34200" y="3745080"/>
            <a:ext cx="37256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로 노후화되어 온라인 예약 연동이나 효율적인 고객 관리에 한계를 보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" name="그림 88"/>
          <p:cNvPicPr/>
          <p:nvPr/>
        </p:nvPicPr>
        <p:blipFill>
          <a:blip r:embed="rId6"/>
          <a:stretch/>
        </p:blipFill>
        <p:spPr>
          <a:xfrm>
            <a:off x="568080" y="511416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TextBox 89"/>
          <p:cNvSpPr txBox="1"/>
          <p:nvPr/>
        </p:nvSpPr>
        <p:spPr>
          <a:xfrm>
            <a:off x="6334200" y="3945600"/>
            <a:ext cx="36550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입니다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이로 인해 보호자와 병원 간의 원활한 소통이 저해됩니다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52480" y="5024880"/>
            <a:ext cx="90442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이러한 문제점들은 보호자에게는 신뢰할 수 있는 병원을 선택하는 데 어려움을</a:t>
            </a:r>
            <a:r>
              <a:rPr lang="en-US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동물병원에는 신규 고객 유치와 효율적인 운영의 어려움을 안겨줍니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52480" y="5258880"/>
            <a:ext cx="754596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다</a:t>
            </a:r>
            <a:r>
              <a:rPr lang="en-US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위치</a:t>
            </a:r>
            <a:r>
              <a:rPr lang="en-US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진료</a:t>
            </a:r>
            <a:r>
              <a:rPr lang="en-US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비용 등 핵심 정보를 투명하게 제공하고 예약과 문의를 일원화하는 통합 플랫폼의 필요성이 절실합니다</a:t>
            </a:r>
            <a:r>
              <a:rPr lang="en-US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019520" y="5717160"/>
            <a:ext cx="387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2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자유형: 도형 93"/>
          <p:cNvSpPr/>
          <p:nvPr/>
        </p:nvSpPr>
        <p:spPr>
          <a:xfrm>
            <a:off x="0" y="0"/>
            <a:ext cx="10704600" cy="7019640"/>
          </a:xfrm>
          <a:custGeom>
            <a:avLst/>
            <a:gdLst/>
            <a:ahLst/>
            <a:cxnLst/>
            <a:rect l="0" t="0" r="r" b="b"/>
            <a:pathLst>
              <a:path w="29735" h="19499">
                <a:moveTo>
                  <a:pt x="0" y="0"/>
                </a:moveTo>
                <a:lnTo>
                  <a:pt x="29735" y="0"/>
                </a:lnTo>
                <a:lnTo>
                  <a:pt x="29735" y="19499"/>
                </a:lnTo>
                <a:lnTo>
                  <a:pt x="0" y="1949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자유형: 도형 94"/>
          <p:cNvSpPr/>
          <p:nvPr/>
        </p:nvSpPr>
        <p:spPr>
          <a:xfrm>
            <a:off x="0" y="0"/>
            <a:ext cx="10696680" cy="7019640"/>
          </a:xfrm>
          <a:custGeom>
            <a:avLst/>
            <a:gdLst/>
            <a:ahLst/>
            <a:cxnLst/>
            <a:rect l="0" t="0" r="r" b="b"/>
            <a:pathLst>
              <a:path w="29713" h="19499">
                <a:moveTo>
                  <a:pt x="0" y="0"/>
                </a:moveTo>
                <a:lnTo>
                  <a:pt x="29713" y="0"/>
                </a:lnTo>
                <a:lnTo>
                  <a:pt x="29713" y="19499"/>
                </a:lnTo>
                <a:lnTo>
                  <a:pt x="0" y="19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1560" y="489600"/>
            <a:ext cx="3728649" cy="36471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370" b="0" u="none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NaviPet</a:t>
            </a:r>
            <a:r>
              <a:rPr lang="en-US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 </a:t>
            </a:r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앱 개발 배경 및 목표</a:t>
            </a:r>
            <a:endParaRPr lang="en-US" sz="237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자유형: 도형 97"/>
          <p:cNvSpPr/>
          <p:nvPr/>
        </p:nvSpPr>
        <p:spPr>
          <a:xfrm>
            <a:off x="334080" y="1504080"/>
            <a:ext cx="4880520" cy="5181480"/>
          </a:xfrm>
          <a:custGeom>
            <a:avLst/>
            <a:gdLst/>
            <a:ahLst/>
            <a:cxnLst/>
            <a:rect l="0" t="0" r="r" b="b"/>
            <a:pathLst>
              <a:path w="13557" h="14393">
                <a:moveTo>
                  <a:pt x="0" y="14207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49" y="3"/>
                </a:cubicBezTo>
                <a:cubicBezTo>
                  <a:pt x="161" y="1"/>
                  <a:pt x="174" y="0"/>
                  <a:pt x="186" y="0"/>
                </a:cubicBezTo>
                <a:lnTo>
                  <a:pt x="13372" y="0"/>
                </a:lnTo>
                <a:cubicBezTo>
                  <a:pt x="13384" y="0"/>
                  <a:pt x="13396" y="1"/>
                  <a:pt x="13408" y="3"/>
                </a:cubicBezTo>
                <a:cubicBezTo>
                  <a:pt x="13420" y="6"/>
                  <a:pt x="13432" y="9"/>
                  <a:pt x="13443" y="14"/>
                </a:cubicBezTo>
                <a:cubicBezTo>
                  <a:pt x="13454" y="19"/>
                  <a:pt x="13465" y="24"/>
                  <a:pt x="13475" y="31"/>
                </a:cubicBezTo>
                <a:cubicBezTo>
                  <a:pt x="13485" y="38"/>
                  <a:pt x="13494" y="46"/>
                  <a:pt x="13503" y="54"/>
                </a:cubicBezTo>
                <a:cubicBezTo>
                  <a:pt x="13512" y="63"/>
                  <a:pt x="13519" y="72"/>
                  <a:pt x="13526" y="82"/>
                </a:cubicBezTo>
                <a:cubicBezTo>
                  <a:pt x="13533" y="93"/>
                  <a:pt x="13539" y="103"/>
                  <a:pt x="13543" y="114"/>
                </a:cubicBezTo>
                <a:cubicBezTo>
                  <a:pt x="13548" y="126"/>
                  <a:pt x="13551" y="137"/>
                  <a:pt x="13554" y="149"/>
                </a:cubicBezTo>
                <a:cubicBezTo>
                  <a:pt x="13556" y="161"/>
                  <a:pt x="13557" y="173"/>
                  <a:pt x="13557" y="186"/>
                </a:cubicBezTo>
                <a:lnTo>
                  <a:pt x="13557" y="14207"/>
                </a:lnTo>
                <a:cubicBezTo>
                  <a:pt x="13557" y="14219"/>
                  <a:pt x="13556" y="14232"/>
                  <a:pt x="13554" y="14243"/>
                </a:cubicBezTo>
                <a:cubicBezTo>
                  <a:pt x="13551" y="14255"/>
                  <a:pt x="13548" y="14267"/>
                  <a:pt x="13543" y="14278"/>
                </a:cubicBezTo>
                <a:cubicBezTo>
                  <a:pt x="13539" y="14290"/>
                  <a:pt x="13533" y="14300"/>
                  <a:pt x="13526" y="14310"/>
                </a:cubicBezTo>
                <a:cubicBezTo>
                  <a:pt x="13519" y="14321"/>
                  <a:pt x="13512" y="14330"/>
                  <a:pt x="13503" y="14339"/>
                </a:cubicBezTo>
                <a:cubicBezTo>
                  <a:pt x="13494" y="14347"/>
                  <a:pt x="13485" y="14355"/>
                  <a:pt x="13475" y="14362"/>
                </a:cubicBezTo>
                <a:cubicBezTo>
                  <a:pt x="13465" y="14368"/>
                  <a:pt x="13454" y="14374"/>
                  <a:pt x="13443" y="14379"/>
                </a:cubicBezTo>
                <a:cubicBezTo>
                  <a:pt x="13432" y="14383"/>
                  <a:pt x="13420" y="14387"/>
                  <a:pt x="13408" y="14389"/>
                </a:cubicBezTo>
                <a:cubicBezTo>
                  <a:pt x="13396" y="14392"/>
                  <a:pt x="13384" y="14393"/>
                  <a:pt x="13372" y="14393"/>
                </a:cubicBezTo>
                <a:lnTo>
                  <a:pt x="186" y="14393"/>
                </a:lnTo>
                <a:cubicBezTo>
                  <a:pt x="174" y="14393"/>
                  <a:pt x="161" y="14392"/>
                  <a:pt x="149" y="14389"/>
                </a:cubicBezTo>
                <a:cubicBezTo>
                  <a:pt x="138" y="14387"/>
                  <a:pt x="126" y="14383"/>
                  <a:pt x="115" y="14379"/>
                </a:cubicBezTo>
                <a:cubicBezTo>
                  <a:pt x="103" y="14374"/>
                  <a:pt x="93" y="14368"/>
                  <a:pt x="83" y="14362"/>
                </a:cubicBezTo>
                <a:cubicBezTo>
                  <a:pt x="72" y="14355"/>
                  <a:pt x="63" y="14347"/>
                  <a:pt x="54" y="14339"/>
                </a:cubicBezTo>
                <a:cubicBezTo>
                  <a:pt x="46" y="14330"/>
                  <a:pt x="38" y="14321"/>
                  <a:pt x="31" y="14310"/>
                </a:cubicBezTo>
                <a:cubicBezTo>
                  <a:pt x="25" y="14300"/>
                  <a:pt x="19" y="14290"/>
                  <a:pt x="14" y="14278"/>
                </a:cubicBezTo>
                <a:cubicBezTo>
                  <a:pt x="9" y="14267"/>
                  <a:pt x="6" y="14255"/>
                  <a:pt x="4" y="14243"/>
                </a:cubicBezTo>
                <a:cubicBezTo>
                  <a:pt x="1" y="14232"/>
                  <a:pt x="0" y="14219"/>
                  <a:pt x="0" y="14207"/>
                </a:cubicBez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자유형: 도형 98"/>
          <p:cNvSpPr/>
          <p:nvPr/>
        </p:nvSpPr>
        <p:spPr>
          <a:xfrm>
            <a:off x="534600" y="5615640"/>
            <a:ext cx="4479480" cy="869400"/>
          </a:xfrm>
          <a:custGeom>
            <a:avLst/>
            <a:gdLst/>
            <a:ahLst/>
            <a:cxnLst/>
            <a:rect l="0" t="0" r="r" b="b"/>
            <a:pathLst>
              <a:path w="12443" h="2415">
                <a:moveTo>
                  <a:pt x="0" y="2229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7"/>
                  <a:pt x="14" y="115"/>
                </a:cubicBezTo>
                <a:cubicBezTo>
                  <a:pt x="19" y="104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2258" y="0"/>
                </a:lnTo>
                <a:cubicBezTo>
                  <a:pt x="12270" y="0"/>
                  <a:pt x="12282" y="1"/>
                  <a:pt x="12294" y="3"/>
                </a:cubicBezTo>
                <a:cubicBezTo>
                  <a:pt x="12306" y="6"/>
                  <a:pt x="12317" y="9"/>
                  <a:pt x="12329" y="14"/>
                </a:cubicBezTo>
                <a:cubicBezTo>
                  <a:pt x="12340" y="18"/>
                  <a:pt x="12351" y="24"/>
                  <a:pt x="12361" y="31"/>
                </a:cubicBezTo>
                <a:cubicBezTo>
                  <a:pt x="12371" y="38"/>
                  <a:pt x="12380" y="45"/>
                  <a:pt x="12389" y="54"/>
                </a:cubicBezTo>
                <a:cubicBezTo>
                  <a:pt x="12398" y="63"/>
                  <a:pt x="12405" y="72"/>
                  <a:pt x="12412" y="82"/>
                </a:cubicBezTo>
                <a:cubicBezTo>
                  <a:pt x="12419" y="93"/>
                  <a:pt x="12425" y="104"/>
                  <a:pt x="12429" y="115"/>
                </a:cubicBezTo>
                <a:cubicBezTo>
                  <a:pt x="12434" y="127"/>
                  <a:pt x="12437" y="138"/>
                  <a:pt x="12440" y="150"/>
                </a:cubicBezTo>
                <a:cubicBezTo>
                  <a:pt x="12442" y="162"/>
                  <a:pt x="12443" y="174"/>
                  <a:pt x="12443" y="186"/>
                </a:cubicBezTo>
                <a:lnTo>
                  <a:pt x="12443" y="2229"/>
                </a:lnTo>
                <a:cubicBezTo>
                  <a:pt x="12443" y="2241"/>
                  <a:pt x="12442" y="2253"/>
                  <a:pt x="12440" y="2265"/>
                </a:cubicBezTo>
                <a:cubicBezTo>
                  <a:pt x="12437" y="2277"/>
                  <a:pt x="12434" y="2289"/>
                  <a:pt x="12429" y="2300"/>
                </a:cubicBezTo>
                <a:cubicBezTo>
                  <a:pt x="12425" y="2311"/>
                  <a:pt x="12419" y="2322"/>
                  <a:pt x="12412" y="2332"/>
                </a:cubicBezTo>
                <a:cubicBezTo>
                  <a:pt x="12405" y="2342"/>
                  <a:pt x="12398" y="2352"/>
                  <a:pt x="12389" y="2360"/>
                </a:cubicBezTo>
                <a:cubicBezTo>
                  <a:pt x="12380" y="2369"/>
                  <a:pt x="12371" y="2377"/>
                  <a:pt x="12361" y="2384"/>
                </a:cubicBezTo>
                <a:cubicBezTo>
                  <a:pt x="12351" y="2390"/>
                  <a:pt x="12340" y="2396"/>
                  <a:pt x="12329" y="2401"/>
                </a:cubicBezTo>
                <a:cubicBezTo>
                  <a:pt x="12317" y="2405"/>
                  <a:pt x="12306" y="2409"/>
                  <a:pt x="12294" y="2411"/>
                </a:cubicBezTo>
                <a:cubicBezTo>
                  <a:pt x="12282" y="2414"/>
                  <a:pt x="12270" y="2415"/>
                  <a:pt x="12258" y="2415"/>
                </a:cubicBezTo>
                <a:lnTo>
                  <a:pt x="186" y="2415"/>
                </a:lnTo>
                <a:cubicBezTo>
                  <a:pt x="174" y="2415"/>
                  <a:pt x="162" y="2414"/>
                  <a:pt x="150" y="2411"/>
                </a:cubicBezTo>
                <a:cubicBezTo>
                  <a:pt x="138" y="2409"/>
                  <a:pt x="126" y="2405"/>
                  <a:pt x="115" y="2401"/>
                </a:cubicBezTo>
                <a:cubicBezTo>
                  <a:pt x="104" y="2396"/>
                  <a:pt x="93" y="2390"/>
                  <a:pt x="83" y="2384"/>
                </a:cubicBezTo>
                <a:cubicBezTo>
                  <a:pt x="73" y="2377"/>
                  <a:pt x="63" y="2369"/>
                  <a:pt x="55" y="2360"/>
                </a:cubicBezTo>
                <a:cubicBezTo>
                  <a:pt x="46" y="2352"/>
                  <a:pt x="38" y="2342"/>
                  <a:pt x="31" y="2332"/>
                </a:cubicBezTo>
                <a:cubicBezTo>
                  <a:pt x="25" y="2322"/>
                  <a:pt x="19" y="2311"/>
                  <a:pt x="14" y="2300"/>
                </a:cubicBezTo>
                <a:cubicBezTo>
                  <a:pt x="10" y="2289"/>
                  <a:pt x="6" y="2277"/>
                  <a:pt x="4" y="2265"/>
                </a:cubicBezTo>
                <a:cubicBezTo>
                  <a:pt x="1" y="2253"/>
                  <a:pt x="0" y="2241"/>
                  <a:pt x="0" y="22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자유형: 도형 99"/>
          <p:cNvSpPr/>
          <p:nvPr/>
        </p:nvSpPr>
        <p:spPr>
          <a:xfrm>
            <a:off x="534600" y="1704600"/>
            <a:ext cx="368280" cy="401400"/>
          </a:xfrm>
          <a:custGeom>
            <a:avLst/>
            <a:gdLst/>
            <a:ahLst/>
            <a:cxnLst/>
            <a:rect l="0" t="0" r="r" b="b"/>
            <a:pathLst>
              <a:path w="1023" h="1115">
                <a:moveTo>
                  <a:pt x="0" y="605"/>
                </a:moveTo>
                <a:lnTo>
                  <a:pt x="0" y="512"/>
                </a:lnTo>
                <a:cubicBezTo>
                  <a:pt x="0" y="478"/>
                  <a:pt x="3" y="445"/>
                  <a:pt x="10" y="412"/>
                </a:cubicBezTo>
                <a:cubicBezTo>
                  <a:pt x="16" y="379"/>
                  <a:pt x="26" y="347"/>
                  <a:pt x="39" y="316"/>
                </a:cubicBezTo>
                <a:cubicBezTo>
                  <a:pt x="53" y="285"/>
                  <a:pt x="69" y="255"/>
                  <a:pt x="87" y="227"/>
                </a:cubicBezTo>
                <a:cubicBezTo>
                  <a:pt x="106" y="199"/>
                  <a:pt x="127" y="173"/>
                  <a:pt x="151" y="150"/>
                </a:cubicBezTo>
                <a:cubicBezTo>
                  <a:pt x="174" y="126"/>
                  <a:pt x="200" y="105"/>
                  <a:pt x="228" y="86"/>
                </a:cubicBezTo>
                <a:cubicBezTo>
                  <a:pt x="256" y="67"/>
                  <a:pt x="285" y="52"/>
                  <a:pt x="316" y="39"/>
                </a:cubicBezTo>
                <a:cubicBezTo>
                  <a:pt x="347" y="26"/>
                  <a:pt x="379" y="16"/>
                  <a:pt x="412" y="10"/>
                </a:cubicBezTo>
                <a:cubicBezTo>
                  <a:pt x="445" y="3"/>
                  <a:pt x="478" y="0"/>
                  <a:pt x="512" y="0"/>
                </a:cubicBezTo>
                <a:cubicBezTo>
                  <a:pt x="545" y="0"/>
                  <a:pt x="579" y="3"/>
                  <a:pt x="611" y="10"/>
                </a:cubicBezTo>
                <a:cubicBezTo>
                  <a:pt x="644" y="16"/>
                  <a:pt x="676" y="26"/>
                  <a:pt x="707" y="39"/>
                </a:cubicBezTo>
                <a:cubicBezTo>
                  <a:pt x="738" y="52"/>
                  <a:pt x="768" y="67"/>
                  <a:pt x="796" y="86"/>
                </a:cubicBezTo>
                <a:cubicBezTo>
                  <a:pt x="823" y="105"/>
                  <a:pt x="849" y="126"/>
                  <a:pt x="873" y="150"/>
                </a:cubicBezTo>
                <a:cubicBezTo>
                  <a:pt x="897" y="173"/>
                  <a:pt x="918" y="199"/>
                  <a:pt x="936" y="227"/>
                </a:cubicBezTo>
                <a:cubicBezTo>
                  <a:pt x="955" y="255"/>
                  <a:pt x="971" y="285"/>
                  <a:pt x="984" y="316"/>
                </a:cubicBezTo>
                <a:cubicBezTo>
                  <a:pt x="996" y="347"/>
                  <a:pt x="1006" y="379"/>
                  <a:pt x="1013" y="412"/>
                </a:cubicBezTo>
                <a:cubicBezTo>
                  <a:pt x="1019" y="445"/>
                  <a:pt x="1023" y="478"/>
                  <a:pt x="1023" y="512"/>
                </a:cubicBezTo>
                <a:lnTo>
                  <a:pt x="1023" y="605"/>
                </a:lnTo>
                <a:cubicBezTo>
                  <a:pt x="1023" y="638"/>
                  <a:pt x="1019" y="671"/>
                  <a:pt x="1013" y="704"/>
                </a:cubicBezTo>
                <a:cubicBezTo>
                  <a:pt x="1006" y="737"/>
                  <a:pt x="996" y="769"/>
                  <a:pt x="984" y="800"/>
                </a:cubicBezTo>
                <a:cubicBezTo>
                  <a:pt x="971" y="831"/>
                  <a:pt x="955" y="860"/>
                  <a:pt x="936" y="888"/>
                </a:cubicBezTo>
                <a:cubicBezTo>
                  <a:pt x="918" y="916"/>
                  <a:pt x="897" y="942"/>
                  <a:pt x="873" y="966"/>
                </a:cubicBezTo>
                <a:cubicBezTo>
                  <a:pt x="849" y="989"/>
                  <a:pt x="823" y="1010"/>
                  <a:pt x="796" y="1029"/>
                </a:cubicBezTo>
                <a:cubicBezTo>
                  <a:pt x="768" y="1048"/>
                  <a:pt x="738" y="1063"/>
                  <a:pt x="707" y="1076"/>
                </a:cubicBezTo>
                <a:cubicBezTo>
                  <a:pt x="676" y="1089"/>
                  <a:pt x="644" y="1099"/>
                  <a:pt x="611" y="1105"/>
                </a:cubicBezTo>
                <a:cubicBezTo>
                  <a:pt x="579" y="1112"/>
                  <a:pt x="545" y="1115"/>
                  <a:pt x="512" y="1115"/>
                </a:cubicBezTo>
                <a:cubicBezTo>
                  <a:pt x="478" y="1115"/>
                  <a:pt x="445" y="1112"/>
                  <a:pt x="412" y="1105"/>
                </a:cubicBezTo>
                <a:cubicBezTo>
                  <a:pt x="379" y="1099"/>
                  <a:pt x="347" y="1089"/>
                  <a:pt x="316" y="1076"/>
                </a:cubicBezTo>
                <a:cubicBezTo>
                  <a:pt x="285" y="1063"/>
                  <a:pt x="256" y="1048"/>
                  <a:pt x="228" y="1029"/>
                </a:cubicBezTo>
                <a:cubicBezTo>
                  <a:pt x="200" y="1010"/>
                  <a:pt x="174" y="989"/>
                  <a:pt x="151" y="966"/>
                </a:cubicBezTo>
                <a:cubicBezTo>
                  <a:pt x="127" y="942"/>
                  <a:pt x="106" y="916"/>
                  <a:pt x="87" y="888"/>
                </a:cubicBezTo>
                <a:cubicBezTo>
                  <a:pt x="69" y="860"/>
                  <a:pt x="53" y="831"/>
                  <a:pt x="39" y="800"/>
                </a:cubicBezTo>
                <a:cubicBezTo>
                  <a:pt x="26" y="769"/>
                  <a:pt x="16" y="737"/>
                  <a:pt x="10" y="704"/>
                </a:cubicBezTo>
                <a:cubicBezTo>
                  <a:pt x="3" y="671"/>
                  <a:pt x="0" y="638"/>
                  <a:pt x="0" y="605"/>
                </a:cubicBez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" name="그림 100"/>
          <p:cNvPicPr/>
          <p:nvPr/>
        </p:nvPicPr>
        <p:blipFill>
          <a:blip r:embed="rId2"/>
          <a:stretch/>
        </p:blipFill>
        <p:spPr>
          <a:xfrm>
            <a:off x="635040" y="18216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TextBox 101"/>
          <p:cNvSpPr txBox="1"/>
          <p:nvPr/>
        </p:nvSpPr>
        <p:spPr>
          <a:xfrm>
            <a:off x="601560" y="897840"/>
            <a:ext cx="4385816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NotoSansKR"/>
                <a:ea typeface="NotoSansKR"/>
              </a:rPr>
              <a:t>반려동물 보호자의 정보 접근성 향상과 병원 선택 과정 개선</a:t>
            </a:r>
            <a:endParaRPr lang="en-US" sz="1320" b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자유형: 도형 102"/>
          <p:cNvSpPr/>
          <p:nvPr/>
        </p:nvSpPr>
        <p:spPr>
          <a:xfrm>
            <a:off x="551520" y="2239560"/>
            <a:ext cx="2156400" cy="969480"/>
          </a:xfrm>
          <a:custGeom>
            <a:avLst/>
            <a:gdLst/>
            <a:ahLst/>
            <a:cxnLst/>
            <a:rect l="0" t="0" r="r" b="b"/>
            <a:pathLst>
              <a:path w="5990" h="2693">
                <a:moveTo>
                  <a:pt x="0" y="2508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804" y="0"/>
                </a:lnTo>
                <a:cubicBezTo>
                  <a:pt x="5816" y="0"/>
                  <a:pt x="5828" y="1"/>
                  <a:pt x="5840" y="3"/>
                </a:cubicBezTo>
                <a:cubicBezTo>
                  <a:pt x="5852" y="6"/>
                  <a:pt x="5864" y="9"/>
                  <a:pt x="5875" y="14"/>
                </a:cubicBezTo>
                <a:cubicBezTo>
                  <a:pt x="5886" y="18"/>
                  <a:pt x="5897" y="24"/>
                  <a:pt x="5907" y="31"/>
                </a:cubicBezTo>
                <a:cubicBezTo>
                  <a:pt x="5917" y="38"/>
                  <a:pt x="5927" y="45"/>
                  <a:pt x="5935" y="54"/>
                </a:cubicBezTo>
                <a:cubicBezTo>
                  <a:pt x="5944" y="63"/>
                  <a:pt x="5951" y="72"/>
                  <a:pt x="5958" y="82"/>
                </a:cubicBezTo>
                <a:cubicBezTo>
                  <a:pt x="5965" y="92"/>
                  <a:pt x="5971" y="103"/>
                  <a:pt x="5975" y="114"/>
                </a:cubicBezTo>
                <a:cubicBezTo>
                  <a:pt x="5980" y="126"/>
                  <a:pt x="5984" y="137"/>
                  <a:pt x="5986" y="149"/>
                </a:cubicBezTo>
                <a:cubicBezTo>
                  <a:pt x="5988" y="161"/>
                  <a:pt x="5990" y="173"/>
                  <a:pt x="5990" y="185"/>
                </a:cubicBezTo>
                <a:lnTo>
                  <a:pt x="5990" y="2508"/>
                </a:lnTo>
                <a:cubicBezTo>
                  <a:pt x="5990" y="2520"/>
                  <a:pt x="5988" y="2532"/>
                  <a:pt x="5986" y="2544"/>
                </a:cubicBezTo>
                <a:cubicBezTo>
                  <a:pt x="5984" y="2556"/>
                  <a:pt x="5980" y="2567"/>
                  <a:pt x="5975" y="2579"/>
                </a:cubicBezTo>
                <a:cubicBezTo>
                  <a:pt x="5971" y="2590"/>
                  <a:pt x="5965" y="2601"/>
                  <a:pt x="5958" y="2611"/>
                </a:cubicBezTo>
                <a:cubicBezTo>
                  <a:pt x="5951" y="2621"/>
                  <a:pt x="5944" y="2630"/>
                  <a:pt x="5935" y="2639"/>
                </a:cubicBezTo>
                <a:cubicBezTo>
                  <a:pt x="5927" y="2648"/>
                  <a:pt x="5917" y="2655"/>
                  <a:pt x="5907" y="2662"/>
                </a:cubicBezTo>
                <a:cubicBezTo>
                  <a:pt x="5897" y="2669"/>
                  <a:pt x="5886" y="2675"/>
                  <a:pt x="5875" y="2679"/>
                </a:cubicBezTo>
                <a:cubicBezTo>
                  <a:pt x="5864" y="2684"/>
                  <a:pt x="5852" y="2687"/>
                  <a:pt x="5840" y="2690"/>
                </a:cubicBezTo>
                <a:cubicBezTo>
                  <a:pt x="5828" y="2692"/>
                  <a:pt x="5816" y="2693"/>
                  <a:pt x="5804" y="2693"/>
                </a:cubicBezTo>
                <a:lnTo>
                  <a:pt x="139" y="2693"/>
                </a:lnTo>
                <a:cubicBezTo>
                  <a:pt x="130" y="2693"/>
                  <a:pt x="121" y="2692"/>
                  <a:pt x="112" y="2690"/>
                </a:cubicBezTo>
                <a:cubicBezTo>
                  <a:pt x="103" y="2687"/>
                  <a:pt x="94" y="2684"/>
                  <a:pt x="86" y="2679"/>
                </a:cubicBezTo>
                <a:cubicBezTo>
                  <a:pt x="77" y="2675"/>
                  <a:pt x="69" y="2669"/>
                  <a:pt x="61" y="2662"/>
                </a:cubicBezTo>
                <a:cubicBezTo>
                  <a:pt x="54" y="2655"/>
                  <a:pt x="47" y="2648"/>
                  <a:pt x="40" y="2639"/>
                </a:cubicBezTo>
                <a:cubicBezTo>
                  <a:pt x="34" y="2630"/>
                  <a:pt x="28" y="2621"/>
                  <a:pt x="23" y="2611"/>
                </a:cubicBezTo>
                <a:cubicBezTo>
                  <a:pt x="18" y="2601"/>
                  <a:pt x="14" y="2590"/>
                  <a:pt x="10" y="2579"/>
                </a:cubicBezTo>
                <a:cubicBezTo>
                  <a:pt x="7" y="2567"/>
                  <a:pt x="4" y="2556"/>
                  <a:pt x="2" y="2544"/>
                </a:cubicBezTo>
                <a:cubicBezTo>
                  <a:pt x="0" y="2532"/>
                  <a:pt x="0" y="2520"/>
                  <a:pt x="0" y="250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자유형: 도형 103"/>
          <p:cNvSpPr/>
          <p:nvPr/>
        </p:nvSpPr>
        <p:spPr>
          <a:xfrm>
            <a:off x="534600" y="2239560"/>
            <a:ext cx="67320" cy="969480"/>
          </a:xfrm>
          <a:custGeom>
            <a:avLst/>
            <a:gdLst/>
            <a:ahLst/>
            <a:cxnLst/>
            <a:rect l="0" t="0" r="r" b="b"/>
            <a:pathLst>
              <a:path w="187" h="2693">
                <a:moveTo>
                  <a:pt x="0" y="0"/>
                </a:moveTo>
                <a:lnTo>
                  <a:pt x="187" y="0"/>
                </a:lnTo>
                <a:lnTo>
                  <a:pt x="187" y="2693"/>
                </a:lnTo>
                <a:lnTo>
                  <a:pt x="0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02960" y="1802880"/>
            <a:ext cx="78624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개발 배경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2000" y="2408040"/>
            <a:ext cx="10479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반려동물 양육 인구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자유형: 도형 106"/>
          <p:cNvSpPr/>
          <p:nvPr/>
        </p:nvSpPr>
        <p:spPr>
          <a:xfrm>
            <a:off x="2857680" y="2239560"/>
            <a:ext cx="2156400" cy="969480"/>
          </a:xfrm>
          <a:custGeom>
            <a:avLst/>
            <a:gdLst/>
            <a:ahLst/>
            <a:cxnLst/>
            <a:rect l="0" t="0" r="r" b="b"/>
            <a:pathLst>
              <a:path w="5990" h="2693">
                <a:moveTo>
                  <a:pt x="0" y="250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0" y="0"/>
                  <a:pt x="140" y="0"/>
                </a:cubicBezTo>
                <a:lnTo>
                  <a:pt x="5805" y="0"/>
                </a:lnTo>
                <a:cubicBezTo>
                  <a:pt x="5817" y="0"/>
                  <a:pt x="5829" y="1"/>
                  <a:pt x="5841" y="3"/>
                </a:cubicBezTo>
                <a:cubicBezTo>
                  <a:pt x="5853" y="6"/>
                  <a:pt x="5864" y="9"/>
                  <a:pt x="5876" y="14"/>
                </a:cubicBezTo>
                <a:cubicBezTo>
                  <a:pt x="5887" y="18"/>
                  <a:pt x="5898" y="24"/>
                  <a:pt x="5908" y="31"/>
                </a:cubicBezTo>
                <a:cubicBezTo>
                  <a:pt x="5918" y="38"/>
                  <a:pt x="5927" y="45"/>
                  <a:pt x="5936" y="54"/>
                </a:cubicBezTo>
                <a:cubicBezTo>
                  <a:pt x="5945" y="63"/>
                  <a:pt x="5952" y="72"/>
                  <a:pt x="5959" y="82"/>
                </a:cubicBezTo>
                <a:cubicBezTo>
                  <a:pt x="5966" y="92"/>
                  <a:pt x="5972" y="103"/>
                  <a:pt x="5976" y="114"/>
                </a:cubicBezTo>
                <a:cubicBezTo>
                  <a:pt x="5981" y="126"/>
                  <a:pt x="5984" y="137"/>
                  <a:pt x="5987" y="149"/>
                </a:cubicBezTo>
                <a:cubicBezTo>
                  <a:pt x="5989" y="161"/>
                  <a:pt x="5990" y="173"/>
                  <a:pt x="5990" y="185"/>
                </a:cubicBezTo>
                <a:lnTo>
                  <a:pt x="5990" y="2508"/>
                </a:lnTo>
                <a:cubicBezTo>
                  <a:pt x="5990" y="2520"/>
                  <a:pt x="5989" y="2532"/>
                  <a:pt x="5987" y="2544"/>
                </a:cubicBezTo>
                <a:cubicBezTo>
                  <a:pt x="5984" y="2556"/>
                  <a:pt x="5981" y="2567"/>
                  <a:pt x="5976" y="2579"/>
                </a:cubicBezTo>
                <a:cubicBezTo>
                  <a:pt x="5972" y="2590"/>
                  <a:pt x="5966" y="2601"/>
                  <a:pt x="5959" y="2611"/>
                </a:cubicBezTo>
                <a:cubicBezTo>
                  <a:pt x="5952" y="2621"/>
                  <a:pt x="5945" y="2630"/>
                  <a:pt x="5936" y="2639"/>
                </a:cubicBezTo>
                <a:cubicBezTo>
                  <a:pt x="5927" y="2648"/>
                  <a:pt x="5918" y="2655"/>
                  <a:pt x="5908" y="2662"/>
                </a:cubicBezTo>
                <a:cubicBezTo>
                  <a:pt x="5898" y="2669"/>
                  <a:pt x="5887" y="2675"/>
                  <a:pt x="5876" y="2679"/>
                </a:cubicBezTo>
                <a:cubicBezTo>
                  <a:pt x="5864" y="2684"/>
                  <a:pt x="5853" y="2687"/>
                  <a:pt x="5841" y="2690"/>
                </a:cubicBezTo>
                <a:cubicBezTo>
                  <a:pt x="5829" y="2692"/>
                  <a:pt x="5817" y="2693"/>
                  <a:pt x="5805" y="2693"/>
                </a:cubicBezTo>
                <a:lnTo>
                  <a:pt x="140" y="2693"/>
                </a:lnTo>
                <a:cubicBezTo>
                  <a:pt x="130" y="2693"/>
                  <a:pt x="121" y="2692"/>
                  <a:pt x="112" y="2690"/>
                </a:cubicBezTo>
                <a:cubicBezTo>
                  <a:pt x="104" y="2687"/>
                  <a:pt x="95" y="2684"/>
                  <a:pt x="86" y="2679"/>
                </a:cubicBezTo>
                <a:cubicBezTo>
                  <a:pt x="78" y="2675"/>
                  <a:pt x="70" y="2669"/>
                  <a:pt x="62" y="2662"/>
                </a:cubicBezTo>
                <a:cubicBezTo>
                  <a:pt x="55" y="2655"/>
                  <a:pt x="48" y="2648"/>
                  <a:pt x="41" y="2639"/>
                </a:cubicBezTo>
                <a:cubicBezTo>
                  <a:pt x="35" y="2630"/>
                  <a:pt x="29" y="2621"/>
                  <a:pt x="24" y="2611"/>
                </a:cubicBezTo>
                <a:cubicBezTo>
                  <a:pt x="19" y="2601"/>
                  <a:pt x="14" y="2590"/>
                  <a:pt x="11" y="2579"/>
                </a:cubicBezTo>
                <a:cubicBezTo>
                  <a:pt x="7" y="2567"/>
                  <a:pt x="5" y="2556"/>
                  <a:pt x="3" y="2544"/>
                </a:cubicBezTo>
                <a:cubicBezTo>
                  <a:pt x="1" y="2532"/>
                  <a:pt x="0" y="2520"/>
                  <a:pt x="0" y="250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자유형: 도형 107"/>
          <p:cNvSpPr/>
          <p:nvPr/>
        </p:nvSpPr>
        <p:spPr>
          <a:xfrm>
            <a:off x="2841120" y="2239560"/>
            <a:ext cx="67320" cy="969480"/>
          </a:xfrm>
          <a:custGeom>
            <a:avLst/>
            <a:gdLst/>
            <a:ahLst/>
            <a:cxnLst/>
            <a:rect l="0" t="0" r="r" b="b"/>
            <a:pathLst>
              <a:path w="187" h="2693">
                <a:moveTo>
                  <a:pt x="0" y="0"/>
                </a:moveTo>
                <a:lnTo>
                  <a:pt x="187" y="0"/>
                </a:lnTo>
                <a:lnTo>
                  <a:pt x="187" y="2693"/>
                </a:lnTo>
                <a:lnTo>
                  <a:pt x="0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2000" y="2633760"/>
            <a:ext cx="1298160" cy="3646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79" b="0" u="none" strike="noStrike">
                <a:solidFill>
                  <a:srgbClr val="5980F4"/>
                </a:solidFill>
                <a:effectLst/>
                <a:uFillTx/>
                <a:latin typeface="NotoSansKR"/>
                <a:ea typeface="NotoSansKR"/>
              </a:rPr>
              <a:t>1,300</a:t>
            </a:r>
            <a:r>
              <a:rPr lang="zh-CN" sz="1979" b="0" u="none" strike="noStrike">
                <a:solidFill>
                  <a:srgbClr val="5980F4"/>
                </a:solidFill>
                <a:effectLst/>
                <a:uFillTx/>
                <a:latin typeface="NotoSansKR"/>
                <a:ea typeface="NotoSansKR"/>
              </a:rPr>
              <a:t>만 명</a:t>
            </a:r>
            <a:endParaRPr lang="en-US" sz="197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008520" y="2408040"/>
            <a:ext cx="13248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반려동물 양육 가구 비율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008520" y="2633760"/>
            <a:ext cx="7995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979" b="0" u="none" strike="noStrike">
                <a:solidFill>
                  <a:srgbClr val="5980F4"/>
                </a:solidFill>
                <a:effectLst/>
                <a:uFillTx/>
                <a:latin typeface="NotoSansKR"/>
                <a:ea typeface="NotoSansKR"/>
              </a:rPr>
              <a:t>25.4%</a:t>
            </a:r>
            <a:endParaRPr lang="en-US" sz="1979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08520" y="2933280"/>
            <a:ext cx="13381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2022</a:t>
            </a:r>
            <a:r>
              <a:rPr lang="zh-CN" sz="92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년 기준 </a:t>
            </a:r>
            <a:r>
              <a:rPr lang="en-US" sz="92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602</a:t>
            </a:r>
            <a:r>
              <a:rPr lang="zh-CN" sz="92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만 가구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" name="그림 112"/>
          <p:cNvPicPr/>
          <p:nvPr/>
        </p:nvPicPr>
        <p:blipFill>
          <a:blip r:embed="rId3"/>
          <a:stretch/>
        </p:blipFill>
        <p:spPr>
          <a:xfrm>
            <a:off x="534960" y="3810600"/>
            <a:ext cx="4178160" cy="167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TextBox 113"/>
          <p:cNvSpPr txBox="1"/>
          <p:nvPr/>
        </p:nvSpPr>
        <p:spPr>
          <a:xfrm>
            <a:off x="534960" y="3453840"/>
            <a:ext cx="14900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반려동물 시장 성장 전망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68520" y="5784120"/>
            <a:ext cx="44114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KB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금융지주 경영연구소의 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2023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년 보고서에 따르면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5980F4"/>
                </a:solidFill>
                <a:effectLst/>
                <a:uFillTx/>
                <a:latin typeface="NotoSansKR"/>
                <a:ea typeface="NotoSansKR"/>
              </a:rPr>
              <a:t>반려 가구의 </a:t>
            </a:r>
            <a:r>
              <a:rPr lang="en-US" sz="1050" b="0" u="none" strike="noStrike">
                <a:solidFill>
                  <a:srgbClr val="5980F4"/>
                </a:solidFill>
                <a:effectLst/>
                <a:uFillTx/>
                <a:latin typeface="NotoSansKR"/>
                <a:ea typeface="NotoSansKR"/>
              </a:rPr>
              <a:t>86.4%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가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8520" y="5984640"/>
            <a:ext cx="43236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반려동물 건강관리에 관심을 보이며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특히 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'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건강 검진 등 관리 방법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'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과 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'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질병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자유형: 도형 116"/>
          <p:cNvSpPr/>
          <p:nvPr/>
        </p:nvSpPr>
        <p:spPr>
          <a:xfrm>
            <a:off x="5481720" y="1504080"/>
            <a:ext cx="4880880" cy="5181480"/>
          </a:xfrm>
          <a:custGeom>
            <a:avLst/>
            <a:gdLst/>
            <a:ahLst/>
            <a:cxnLst/>
            <a:rect l="0" t="0" r="r" b="b"/>
            <a:pathLst>
              <a:path w="13558" h="14393">
                <a:moveTo>
                  <a:pt x="0" y="14207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3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3372" y="0"/>
                </a:lnTo>
                <a:cubicBezTo>
                  <a:pt x="13384" y="0"/>
                  <a:pt x="13396" y="1"/>
                  <a:pt x="13408" y="3"/>
                </a:cubicBezTo>
                <a:cubicBezTo>
                  <a:pt x="13420" y="6"/>
                  <a:pt x="13432" y="9"/>
                  <a:pt x="13443" y="14"/>
                </a:cubicBezTo>
                <a:cubicBezTo>
                  <a:pt x="13454" y="19"/>
                  <a:pt x="13465" y="24"/>
                  <a:pt x="13475" y="31"/>
                </a:cubicBezTo>
                <a:cubicBezTo>
                  <a:pt x="13485" y="38"/>
                  <a:pt x="13495" y="46"/>
                  <a:pt x="13503" y="54"/>
                </a:cubicBezTo>
                <a:cubicBezTo>
                  <a:pt x="13512" y="63"/>
                  <a:pt x="13520" y="72"/>
                  <a:pt x="13526" y="82"/>
                </a:cubicBezTo>
                <a:cubicBezTo>
                  <a:pt x="13533" y="93"/>
                  <a:pt x="13539" y="103"/>
                  <a:pt x="13544" y="114"/>
                </a:cubicBezTo>
                <a:cubicBezTo>
                  <a:pt x="13548" y="126"/>
                  <a:pt x="13552" y="137"/>
                  <a:pt x="13554" y="149"/>
                </a:cubicBezTo>
                <a:cubicBezTo>
                  <a:pt x="13556" y="161"/>
                  <a:pt x="13558" y="173"/>
                  <a:pt x="13558" y="186"/>
                </a:cubicBezTo>
                <a:lnTo>
                  <a:pt x="13558" y="14207"/>
                </a:lnTo>
                <a:cubicBezTo>
                  <a:pt x="13558" y="14219"/>
                  <a:pt x="13556" y="14232"/>
                  <a:pt x="13554" y="14243"/>
                </a:cubicBezTo>
                <a:cubicBezTo>
                  <a:pt x="13552" y="14255"/>
                  <a:pt x="13548" y="14267"/>
                  <a:pt x="13544" y="14278"/>
                </a:cubicBezTo>
                <a:cubicBezTo>
                  <a:pt x="13539" y="14290"/>
                  <a:pt x="13533" y="14300"/>
                  <a:pt x="13526" y="14310"/>
                </a:cubicBezTo>
                <a:cubicBezTo>
                  <a:pt x="13520" y="14321"/>
                  <a:pt x="13512" y="14330"/>
                  <a:pt x="13503" y="14339"/>
                </a:cubicBezTo>
                <a:cubicBezTo>
                  <a:pt x="13495" y="14347"/>
                  <a:pt x="13485" y="14355"/>
                  <a:pt x="13475" y="14362"/>
                </a:cubicBezTo>
                <a:cubicBezTo>
                  <a:pt x="13465" y="14368"/>
                  <a:pt x="13454" y="14374"/>
                  <a:pt x="13443" y="14379"/>
                </a:cubicBezTo>
                <a:cubicBezTo>
                  <a:pt x="13432" y="14383"/>
                  <a:pt x="13420" y="14387"/>
                  <a:pt x="13408" y="14389"/>
                </a:cubicBezTo>
                <a:cubicBezTo>
                  <a:pt x="13396" y="14392"/>
                  <a:pt x="13384" y="14393"/>
                  <a:pt x="13372" y="14393"/>
                </a:cubicBezTo>
                <a:lnTo>
                  <a:pt x="186" y="14393"/>
                </a:lnTo>
                <a:cubicBezTo>
                  <a:pt x="174" y="14393"/>
                  <a:pt x="162" y="14392"/>
                  <a:pt x="150" y="14389"/>
                </a:cubicBezTo>
                <a:cubicBezTo>
                  <a:pt x="138" y="14387"/>
                  <a:pt x="126" y="14383"/>
                  <a:pt x="115" y="14379"/>
                </a:cubicBezTo>
                <a:cubicBezTo>
                  <a:pt x="104" y="14374"/>
                  <a:pt x="93" y="14368"/>
                  <a:pt x="83" y="14362"/>
                </a:cubicBezTo>
                <a:cubicBezTo>
                  <a:pt x="73" y="14355"/>
                  <a:pt x="63" y="14347"/>
                  <a:pt x="55" y="14339"/>
                </a:cubicBezTo>
                <a:cubicBezTo>
                  <a:pt x="46" y="14330"/>
                  <a:pt x="38" y="14321"/>
                  <a:pt x="32" y="14310"/>
                </a:cubicBezTo>
                <a:cubicBezTo>
                  <a:pt x="25" y="14300"/>
                  <a:pt x="19" y="14290"/>
                  <a:pt x="14" y="14278"/>
                </a:cubicBezTo>
                <a:cubicBezTo>
                  <a:pt x="10" y="14267"/>
                  <a:pt x="6" y="14255"/>
                  <a:pt x="4" y="14243"/>
                </a:cubicBezTo>
                <a:cubicBezTo>
                  <a:pt x="1" y="14232"/>
                  <a:pt x="0" y="14219"/>
                  <a:pt x="0" y="14207"/>
                </a:cubicBez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자유형: 도형 117"/>
          <p:cNvSpPr/>
          <p:nvPr/>
        </p:nvSpPr>
        <p:spPr>
          <a:xfrm>
            <a:off x="5699160" y="2239560"/>
            <a:ext cx="4462920" cy="869400"/>
          </a:xfrm>
          <a:custGeom>
            <a:avLst/>
            <a:gdLst/>
            <a:ahLst/>
            <a:cxnLst/>
            <a:rect l="0" t="0" r="r" b="b"/>
            <a:pathLst>
              <a:path w="12397" h="2415">
                <a:moveTo>
                  <a:pt x="0" y="2229"/>
                </a:moveTo>
                <a:lnTo>
                  <a:pt x="0" y="185"/>
                </a:lnTo>
                <a:cubicBezTo>
                  <a:pt x="0" y="173"/>
                  <a:pt x="1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211" y="0"/>
                </a:lnTo>
                <a:cubicBezTo>
                  <a:pt x="12223" y="0"/>
                  <a:pt x="12235" y="1"/>
                  <a:pt x="12247" y="3"/>
                </a:cubicBezTo>
                <a:cubicBezTo>
                  <a:pt x="12259" y="6"/>
                  <a:pt x="12271" y="9"/>
                  <a:pt x="12282" y="14"/>
                </a:cubicBezTo>
                <a:cubicBezTo>
                  <a:pt x="12293" y="18"/>
                  <a:pt x="12304" y="24"/>
                  <a:pt x="12314" y="31"/>
                </a:cubicBezTo>
                <a:cubicBezTo>
                  <a:pt x="12324" y="38"/>
                  <a:pt x="12334" y="45"/>
                  <a:pt x="12342" y="54"/>
                </a:cubicBezTo>
                <a:cubicBezTo>
                  <a:pt x="12351" y="63"/>
                  <a:pt x="12358" y="72"/>
                  <a:pt x="12365" y="82"/>
                </a:cubicBezTo>
                <a:cubicBezTo>
                  <a:pt x="12372" y="92"/>
                  <a:pt x="12378" y="103"/>
                  <a:pt x="12382" y="114"/>
                </a:cubicBezTo>
                <a:cubicBezTo>
                  <a:pt x="12387" y="126"/>
                  <a:pt x="12391" y="137"/>
                  <a:pt x="12393" y="149"/>
                </a:cubicBezTo>
                <a:cubicBezTo>
                  <a:pt x="12395" y="161"/>
                  <a:pt x="12397" y="173"/>
                  <a:pt x="12397" y="185"/>
                </a:cubicBezTo>
                <a:lnTo>
                  <a:pt x="12397" y="2229"/>
                </a:lnTo>
                <a:cubicBezTo>
                  <a:pt x="12397" y="2241"/>
                  <a:pt x="12395" y="2253"/>
                  <a:pt x="12393" y="2265"/>
                </a:cubicBezTo>
                <a:cubicBezTo>
                  <a:pt x="12391" y="2277"/>
                  <a:pt x="12387" y="2289"/>
                  <a:pt x="12382" y="2300"/>
                </a:cubicBezTo>
                <a:cubicBezTo>
                  <a:pt x="12378" y="2311"/>
                  <a:pt x="12372" y="2322"/>
                  <a:pt x="12365" y="2332"/>
                </a:cubicBezTo>
                <a:cubicBezTo>
                  <a:pt x="12358" y="2342"/>
                  <a:pt x="12351" y="2352"/>
                  <a:pt x="12342" y="2360"/>
                </a:cubicBezTo>
                <a:cubicBezTo>
                  <a:pt x="12334" y="2369"/>
                  <a:pt x="12324" y="2377"/>
                  <a:pt x="12314" y="2383"/>
                </a:cubicBezTo>
                <a:cubicBezTo>
                  <a:pt x="12304" y="2390"/>
                  <a:pt x="12293" y="2396"/>
                  <a:pt x="12282" y="2401"/>
                </a:cubicBezTo>
                <a:cubicBezTo>
                  <a:pt x="12271" y="2405"/>
                  <a:pt x="12259" y="2409"/>
                  <a:pt x="12247" y="2411"/>
                </a:cubicBezTo>
                <a:cubicBezTo>
                  <a:pt x="12235" y="2414"/>
                  <a:pt x="12223" y="2415"/>
                  <a:pt x="12211" y="2415"/>
                </a:cubicBezTo>
                <a:lnTo>
                  <a:pt x="139" y="2415"/>
                </a:lnTo>
                <a:cubicBezTo>
                  <a:pt x="130" y="2415"/>
                  <a:pt x="121" y="2414"/>
                  <a:pt x="112" y="2411"/>
                </a:cubicBezTo>
                <a:cubicBezTo>
                  <a:pt x="103" y="2409"/>
                  <a:pt x="94" y="2405"/>
                  <a:pt x="86" y="2401"/>
                </a:cubicBezTo>
                <a:cubicBezTo>
                  <a:pt x="77" y="2396"/>
                  <a:pt x="69" y="2390"/>
                  <a:pt x="62" y="2383"/>
                </a:cubicBezTo>
                <a:cubicBezTo>
                  <a:pt x="54" y="2377"/>
                  <a:pt x="47" y="2369"/>
                  <a:pt x="41" y="2360"/>
                </a:cubicBezTo>
                <a:cubicBezTo>
                  <a:pt x="34" y="2352"/>
                  <a:pt x="28" y="2342"/>
                  <a:pt x="23" y="2332"/>
                </a:cubicBezTo>
                <a:cubicBezTo>
                  <a:pt x="18" y="2322"/>
                  <a:pt x="14" y="2311"/>
                  <a:pt x="10" y="2300"/>
                </a:cubicBezTo>
                <a:cubicBezTo>
                  <a:pt x="7" y="2289"/>
                  <a:pt x="4" y="2277"/>
                  <a:pt x="2" y="2265"/>
                </a:cubicBezTo>
                <a:cubicBezTo>
                  <a:pt x="1" y="2253"/>
                  <a:pt x="0" y="2241"/>
                  <a:pt x="0" y="22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자유형: 도형 118"/>
          <p:cNvSpPr/>
          <p:nvPr/>
        </p:nvSpPr>
        <p:spPr>
          <a:xfrm>
            <a:off x="5682240" y="2239560"/>
            <a:ext cx="67320" cy="869400"/>
          </a:xfrm>
          <a:custGeom>
            <a:avLst/>
            <a:gdLst/>
            <a:ahLst/>
            <a:cxnLst/>
            <a:rect l="0" t="0" r="r" b="b"/>
            <a:pathLst>
              <a:path w="187" h="2415">
                <a:moveTo>
                  <a:pt x="0" y="0"/>
                </a:moveTo>
                <a:lnTo>
                  <a:pt x="187" y="0"/>
                </a:lnTo>
                <a:lnTo>
                  <a:pt x="187" y="2415"/>
                </a:lnTo>
                <a:lnTo>
                  <a:pt x="0" y="2415"/>
                </a:lnTo>
                <a:lnTo>
                  <a:pt x="0" y="0"/>
                </a:ln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자유형: 도형 119"/>
          <p:cNvSpPr/>
          <p:nvPr/>
        </p:nvSpPr>
        <p:spPr>
          <a:xfrm>
            <a:off x="5699160" y="3242160"/>
            <a:ext cx="4462920" cy="668880"/>
          </a:xfrm>
          <a:custGeom>
            <a:avLst/>
            <a:gdLst/>
            <a:ahLst/>
            <a:cxnLst/>
            <a:rect l="0" t="0" r="r" b="b"/>
            <a:pathLst>
              <a:path w="12397" h="1858">
                <a:moveTo>
                  <a:pt x="0" y="1673"/>
                </a:moveTo>
                <a:lnTo>
                  <a:pt x="0" y="186"/>
                </a:lnTo>
                <a:cubicBezTo>
                  <a:pt x="0" y="174"/>
                  <a:pt x="1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211" y="0"/>
                </a:lnTo>
                <a:cubicBezTo>
                  <a:pt x="12223" y="0"/>
                  <a:pt x="12235" y="1"/>
                  <a:pt x="12247" y="4"/>
                </a:cubicBezTo>
                <a:cubicBezTo>
                  <a:pt x="12259" y="6"/>
                  <a:pt x="12271" y="10"/>
                  <a:pt x="12282" y="14"/>
                </a:cubicBezTo>
                <a:cubicBezTo>
                  <a:pt x="12293" y="19"/>
                  <a:pt x="12304" y="25"/>
                  <a:pt x="12314" y="31"/>
                </a:cubicBezTo>
                <a:cubicBezTo>
                  <a:pt x="12324" y="38"/>
                  <a:pt x="12334" y="46"/>
                  <a:pt x="12342" y="55"/>
                </a:cubicBezTo>
                <a:cubicBezTo>
                  <a:pt x="12351" y="63"/>
                  <a:pt x="12358" y="73"/>
                  <a:pt x="12365" y="83"/>
                </a:cubicBezTo>
                <a:cubicBezTo>
                  <a:pt x="12372" y="93"/>
                  <a:pt x="12378" y="104"/>
                  <a:pt x="12382" y="115"/>
                </a:cubicBezTo>
                <a:cubicBezTo>
                  <a:pt x="12387" y="126"/>
                  <a:pt x="12391" y="138"/>
                  <a:pt x="12393" y="150"/>
                </a:cubicBezTo>
                <a:cubicBezTo>
                  <a:pt x="12395" y="162"/>
                  <a:pt x="12397" y="174"/>
                  <a:pt x="12397" y="186"/>
                </a:cubicBezTo>
                <a:lnTo>
                  <a:pt x="12397" y="1673"/>
                </a:lnTo>
                <a:cubicBezTo>
                  <a:pt x="12397" y="1685"/>
                  <a:pt x="12395" y="1697"/>
                  <a:pt x="12393" y="1709"/>
                </a:cubicBezTo>
                <a:cubicBezTo>
                  <a:pt x="12391" y="1721"/>
                  <a:pt x="12387" y="1732"/>
                  <a:pt x="12382" y="1744"/>
                </a:cubicBezTo>
                <a:cubicBezTo>
                  <a:pt x="12378" y="1755"/>
                  <a:pt x="12372" y="1766"/>
                  <a:pt x="12365" y="1776"/>
                </a:cubicBezTo>
                <a:cubicBezTo>
                  <a:pt x="12358" y="1786"/>
                  <a:pt x="12351" y="1795"/>
                  <a:pt x="12342" y="1804"/>
                </a:cubicBezTo>
                <a:cubicBezTo>
                  <a:pt x="12334" y="1812"/>
                  <a:pt x="12324" y="1820"/>
                  <a:pt x="12314" y="1827"/>
                </a:cubicBezTo>
                <a:cubicBezTo>
                  <a:pt x="12304" y="1834"/>
                  <a:pt x="12293" y="1839"/>
                  <a:pt x="12282" y="1844"/>
                </a:cubicBezTo>
                <a:cubicBezTo>
                  <a:pt x="12271" y="1849"/>
                  <a:pt x="12259" y="1852"/>
                  <a:pt x="12247" y="1855"/>
                </a:cubicBezTo>
                <a:cubicBezTo>
                  <a:pt x="12235" y="1857"/>
                  <a:pt x="12223" y="1858"/>
                  <a:pt x="12211" y="1858"/>
                </a:cubicBezTo>
                <a:lnTo>
                  <a:pt x="139" y="1858"/>
                </a:lnTo>
                <a:cubicBezTo>
                  <a:pt x="130" y="1858"/>
                  <a:pt x="121" y="1857"/>
                  <a:pt x="112" y="1855"/>
                </a:cubicBezTo>
                <a:cubicBezTo>
                  <a:pt x="103" y="1852"/>
                  <a:pt x="94" y="1849"/>
                  <a:pt x="86" y="1844"/>
                </a:cubicBezTo>
                <a:cubicBezTo>
                  <a:pt x="77" y="1839"/>
                  <a:pt x="69" y="1834"/>
                  <a:pt x="62" y="1827"/>
                </a:cubicBezTo>
                <a:cubicBezTo>
                  <a:pt x="54" y="1820"/>
                  <a:pt x="47" y="1812"/>
                  <a:pt x="41" y="1804"/>
                </a:cubicBezTo>
                <a:cubicBezTo>
                  <a:pt x="34" y="1795"/>
                  <a:pt x="28" y="1786"/>
                  <a:pt x="23" y="1776"/>
                </a:cubicBezTo>
                <a:cubicBezTo>
                  <a:pt x="18" y="1766"/>
                  <a:pt x="14" y="1755"/>
                  <a:pt x="10" y="1744"/>
                </a:cubicBezTo>
                <a:cubicBezTo>
                  <a:pt x="7" y="1732"/>
                  <a:pt x="4" y="1721"/>
                  <a:pt x="2" y="1709"/>
                </a:cubicBezTo>
                <a:cubicBezTo>
                  <a:pt x="1" y="1697"/>
                  <a:pt x="0" y="1685"/>
                  <a:pt x="0" y="16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자유형: 도형 120"/>
          <p:cNvSpPr/>
          <p:nvPr/>
        </p:nvSpPr>
        <p:spPr>
          <a:xfrm>
            <a:off x="5682240" y="3242160"/>
            <a:ext cx="67320" cy="668880"/>
          </a:xfrm>
          <a:custGeom>
            <a:avLst/>
            <a:gdLst/>
            <a:ahLst/>
            <a:cxnLst/>
            <a:rect l="0" t="0" r="r" b="b"/>
            <a:pathLst>
              <a:path w="187" h="1858">
                <a:moveTo>
                  <a:pt x="0" y="0"/>
                </a:moveTo>
                <a:lnTo>
                  <a:pt x="187" y="0"/>
                </a:lnTo>
                <a:lnTo>
                  <a:pt x="187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자유형: 도형 121"/>
          <p:cNvSpPr/>
          <p:nvPr/>
        </p:nvSpPr>
        <p:spPr>
          <a:xfrm>
            <a:off x="5699160" y="4044600"/>
            <a:ext cx="4462920" cy="668880"/>
          </a:xfrm>
          <a:custGeom>
            <a:avLst/>
            <a:gdLst/>
            <a:ahLst/>
            <a:cxnLst/>
            <a:rect l="0" t="0" r="r" b="b"/>
            <a:pathLst>
              <a:path w="12397" h="1858">
                <a:moveTo>
                  <a:pt x="0" y="1672"/>
                </a:moveTo>
                <a:lnTo>
                  <a:pt x="0" y="185"/>
                </a:lnTo>
                <a:cubicBezTo>
                  <a:pt x="0" y="173"/>
                  <a:pt x="1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211" y="0"/>
                </a:lnTo>
                <a:cubicBezTo>
                  <a:pt x="12223" y="0"/>
                  <a:pt x="12235" y="1"/>
                  <a:pt x="12247" y="3"/>
                </a:cubicBezTo>
                <a:cubicBezTo>
                  <a:pt x="12259" y="6"/>
                  <a:pt x="12271" y="9"/>
                  <a:pt x="12282" y="14"/>
                </a:cubicBezTo>
                <a:cubicBezTo>
                  <a:pt x="12293" y="18"/>
                  <a:pt x="12304" y="24"/>
                  <a:pt x="12314" y="31"/>
                </a:cubicBezTo>
                <a:cubicBezTo>
                  <a:pt x="12324" y="38"/>
                  <a:pt x="12334" y="45"/>
                  <a:pt x="12342" y="54"/>
                </a:cubicBezTo>
                <a:cubicBezTo>
                  <a:pt x="12351" y="63"/>
                  <a:pt x="12358" y="72"/>
                  <a:pt x="12365" y="82"/>
                </a:cubicBezTo>
                <a:cubicBezTo>
                  <a:pt x="12372" y="92"/>
                  <a:pt x="12378" y="103"/>
                  <a:pt x="12382" y="114"/>
                </a:cubicBezTo>
                <a:cubicBezTo>
                  <a:pt x="12387" y="126"/>
                  <a:pt x="12391" y="137"/>
                  <a:pt x="12393" y="149"/>
                </a:cubicBezTo>
                <a:cubicBezTo>
                  <a:pt x="12395" y="161"/>
                  <a:pt x="12397" y="173"/>
                  <a:pt x="12397" y="185"/>
                </a:cubicBezTo>
                <a:lnTo>
                  <a:pt x="12397" y="1672"/>
                </a:lnTo>
                <a:cubicBezTo>
                  <a:pt x="12397" y="1684"/>
                  <a:pt x="12395" y="1696"/>
                  <a:pt x="12393" y="1708"/>
                </a:cubicBezTo>
                <a:cubicBezTo>
                  <a:pt x="12391" y="1720"/>
                  <a:pt x="12387" y="1732"/>
                  <a:pt x="12382" y="1743"/>
                </a:cubicBezTo>
                <a:cubicBezTo>
                  <a:pt x="12378" y="1754"/>
                  <a:pt x="12372" y="1765"/>
                  <a:pt x="12365" y="1775"/>
                </a:cubicBezTo>
                <a:cubicBezTo>
                  <a:pt x="12358" y="1785"/>
                  <a:pt x="12351" y="1795"/>
                  <a:pt x="12342" y="1803"/>
                </a:cubicBezTo>
                <a:cubicBezTo>
                  <a:pt x="12334" y="1812"/>
                  <a:pt x="12324" y="1820"/>
                  <a:pt x="12314" y="1826"/>
                </a:cubicBezTo>
                <a:cubicBezTo>
                  <a:pt x="12304" y="1833"/>
                  <a:pt x="12293" y="1839"/>
                  <a:pt x="12282" y="1844"/>
                </a:cubicBezTo>
                <a:cubicBezTo>
                  <a:pt x="12271" y="1848"/>
                  <a:pt x="12259" y="1852"/>
                  <a:pt x="12247" y="1854"/>
                </a:cubicBezTo>
                <a:cubicBezTo>
                  <a:pt x="12235" y="1856"/>
                  <a:pt x="12223" y="1858"/>
                  <a:pt x="12211" y="1858"/>
                </a:cubicBezTo>
                <a:lnTo>
                  <a:pt x="139" y="1858"/>
                </a:lnTo>
                <a:cubicBezTo>
                  <a:pt x="130" y="1858"/>
                  <a:pt x="121" y="1856"/>
                  <a:pt x="112" y="1854"/>
                </a:cubicBezTo>
                <a:cubicBezTo>
                  <a:pt x="103" y="1852"/>
                  <a:pt x="94" y="1848"/>
                  <a:pt x="86" y="1844"/>
                </a:cubicBezTo>
                <a:cubicBezTo>
                  <a:pt x="77" y="1839"/>
                  <a:pt x="69" y="1833"/>
                  <a:pt x="62" y="1826"/>
                </a:cubicBezTo>
                <a:cubicBezTo>
                  <a:pt x="54" y="1820"/>
                  <a:pt x="47" y="1812"/>
                  <a:pt x="41" y="1803"/>
                </a:cubicBezTo>
                <a:cubicBezTo>
                  <a:pt x="34" y="1795"/>
                  <a:pt x="28" y="1785"/>
                  <a:pt x="23" y="1775"/>
                </a:cubicBezTo>
                <a:cubicBezTo>
                  <a:pt x="18" y="1765"/>
                  <a:pt x="14" y="1754"/>
                  <a:pt x="10" y="1743"/>
                </a:cubicBezTo>
                <a:cubicBezTo>
                  <a:pt x="7" y="1732"/>
                  <a:pt x="4" y="1720"/>
                  <a:pt x="2" y="1708"/>
                </a:cubicBezTo>
                <a:cubicBezTo>
                  <a:pt x="1" y="1696"/>
                  <a:pt x="0" y="1684"/>
                  <a:pt x="0" y="167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자유형: 도형 122"/>
          <p:cNvSpPr/>
          <p:nvPr/>
        </p:nvSpPr>
        <p:spPr>
          <a:xfrm>
            <a:off x="5682240" y="4044600"/>
            <a:ext cx="67320" cy="668880"/>
          </a:xfrm>
          <a:custGeom>
            <a:avLst/>
            <a:gdLst/>
            <a:ahLst/>
            <a:cxnLst/>
            <a:rect l="0" t="0" r="r" b="b"/>
            <a:pathLst>
              <a:path w="187" h="1858">
                <a:moveTo>
                  <a:pt x="0" y="0"/>
                </a:moveTo>
                <a:lnTo>
                  <a:pt x="187" y="0"/>
                </a:lnTo>
                <a:lnTo>
                  <a:pt x="187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자유형: 도형 123"/>
          <p:cNvSpPr/>
          <p:nvPr/>
        </p:nvSpPr>
        <p:spPr>
          <a:xfrm>
            <a:off x="5699160" y="4846680"/>
            <a:ext cx="4462920" cy="869400"/>
          </a:xfrm>
          <a:custGeom>
            <a:avLst/>
            <a:gdLst/>
            <a:ahLst/>
            <a:cxnLst/>
            <a:rect l="0" t="0" r="r" b="b"/>
            <a:pathLst>
              <a:path w="12397" h="2415">
                <a:moveTo>
                  <a:pt x="0" y="2230"/>
                </a:moveTo>
                <a:lnTo>
                  <a:pt x="0" y="186"/>
                </a:lnTo>
                <a:cubicBezTo>
                  <a:pt x="0" y="174"/>
                  <a:pt x="1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3"/>
                  <a:pt x="18" y="93"/>
                  <a:pt x="23" y="83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211" y="0"/>
                </a:lnTo>
                <a:cubicBezTo>
                  <a:pt x="12223" y="0"/>
                  <a:pt x="12235" y="1"/>
                  <a:pt x="12247" y="4"/>
                </a:cubicBezTo>
                <a:cubicBezTo>
                  <a:pt x="12259" y="6"/>
                  <a:pt x="12271" y="10"/>
                  <a:pt x="12282" y="14"/>
                </a:cubicBezTo>
                <a:cubicBezTo>
                  <a:pt x="12293" y="19"/>
                  <a:pt x="12304" y="25"/>
                  <a:pt x="12314" y="31"/>
                </a:cubicBezTo>
                <a:cubicBezTo>
                  <a:pt x="12324" y="38"/>
                  <a:pt x="12334" y="46"/>
                  <a:pt x="12342" y="54"/>
                </a:cubicBezTo>
                <a:cubicBezTo>
                  <a:pt x="12351" y="63"/>
                  <a:pt x="12358" y="72"/>
                  <a:pt x="12365" y="83"/>
                </a:cubicBezTo>
                <a:cubicBezTo>
                  <a:pt x="12372" y="93"/>
                  <a:pt x="12378" y="103"/>
                  <a:pt x="12382" y="115"/>
                </a:cubicBezTo>
                <a:cubicBezTo>
                  <a:pt x="12387" y="126"/>
                  <a:pt x="12391" y="138"/>
                  <a:pt x="12393" y="150"/>
                </a:cubicBezTo>
                <a:cubicBezTo>
                  <a:pt x="12395" y="162"/>
                  <a:pt x="12397" y="174"/>
                  <a:pt x="12397" y="186"/>
                </a:cubicBezTo>
                <a:lnTo>
                  <a:pt x="12397" y="2230"/>
                </a:lnTo>
                <a:cubicBezTo>
                  <a:pt x="12397" y="2242"/>
                  <a:pt x="12395" y="2254"/>
                  <a:pt x="12393" y="2266"/>
                </a:cubicBezTo>
                <a:cubicBezTo>
                  <a:pt x="12391" y="2278"/>
                  <a:pt x="12387" y="2289"/>
                  <a:pt x="12382" y="2301"/>
                </a:cubicBezTo>
                <a:cubicBezTo>
                  <a:pt x="12378" y="2312"/>
                  <a:pt x="12372" y="2323"/>
                  <a:pt x="12365" y="2333"/>
                </a:cubicBezTo>
                <a:cubicBezTo>
                  <a:pt x="12358" y="2343"/>
                  <a:pt x="12351" y="2352"/>
                  <a:pt x="12342" y="2361"/>
                </a:cubicBezTo>
                <a:cubicBezTo>
                  <a:pt x="12334" y="2369"/>
                  <a:pt x="12324" y="2377"/>
                  <a:pt x="12314" y="2384"/>
                </a:cubicBezTo>
                <a:cubicBezTo>
                  <a:pt x="12304" y="2391"/>
                  <a:pt x="12293" y="2396"/>
                  <a:pt x="12282" y="2401"/>
                </a:cubicBezTo>
                <a:cubicBezTo>
                  <a:pt x="12271" y="2406"/>
                  <a:pt x="12259" y="2409"/>
                  <a:pt x="12247" y="2412"/>
                </a:cubicBezTo>
                <a:cubicBezTo>
                  <a:pt x="12235" y="2414"/>
                  <a:pt x="12223" y="2415"/>
                  <a:pt x="12211" y="2415"/>
                </a:cubicBezTo>
                <a:lnTo>
                  <a:pt x="139" y="2415"/>
                </a:lnTo>
                <a:cubicBezTo>
                  <a:pt x="130" y="2415"/>
                  <a:pt x="121" y="2414"/>
                  <a:pt x="112" y="2412"/>
                </a:cubicBezTo>
                <a:cubicBezTo>
                  <a:pt x="103" y="2409"/>
                  <a:pt x="94" y="2406"/>
                  <a:pt x="86" y="2401"/>
                </a:cubicBezTo>
                <a:cubicBezTo>
                  <a:pt x="77" y="2396"/>
                  <a:pt x="69" y="2391"/>
                  <a:pt x="62" y="2384"/>
                </a:cubicBezTo>
                <a:cubicBezTo>
                  <a:pt x="54" y="2377"/>
                  <a:pt x="47" y="2369"/>
                  <a:pt x="41" y="2361"/>
                </a:cubicBezTo>
                <a:cubicBezTo>
                  <a:pt x="34" y="2352"/>
                  <a:pt x="28" y="2343"/>
                  <a:pt x="23" y="2333"/>
                </a:cubicBezTo>
                <a:cubicBezTo>
                  <a:pt x="18" y="2323"/>
                  <a:pt x="14" y="2312"/>
                  <a:pt x="10" y="2301"/>
                </a:cubicBezTo>
                <a:cubicBezTo>
                  <a:pt x="7" y="2289"/>
                  <a:pt x="4" y="2278"/>
                  <a:pt x="2" y="2266"/>
                </a:cubicBezTo>
                <a:cubicBezTo>
                  <a:pt x="1" y="2254"/>
                  <a:pt x="0" y="2242"/>
                  <a:pt x="0" y="223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자유형: 도형 124"/>
          <p:cNvSpPr/>
          <p:nvPr/>
        </p:nvSpPr>
        <p:spPr>
          <a:xfrm>
            <a:off x="5682240" y="4846680"/>
            <a:ext cx="67320" cy="869400"/>
          </a:xfrm>
          <a:custGeom>
            <a:avLst/>
            <a:gdLst/>
            <a:ahLst/>
            <a:cxnLst/>
            <a:rect l="0" t="0" r="r" b="b"/>
            <a:pathLst>
              <a:path w="187" h="2415">
                <a:moveTo>
                  <a:pt x="0" y="0"/>
                </a:moveTo>
                <a:lnTo>
                  <a:pt x="187" y="0"/>
                </a:lnTo>
                <a:lnTo>
                  <a:pt x="187" y="2415"/>
                </a:lnTo>
                <a:lnTo>
                  <a:pt x="0" y="2415"/>
                </a:lnTo>
                <a:lnTo>
                  <a:pt x="0" y="0"/>
                </a:ln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자유형: 도형 125"/>
          <p:cNvSpPr/>
          <p:nvPr/>
        </p:nvSpPr>
        <p:spPr>
          <a:xfrm>
            <a:off x="5682240" y="1704600"/>
            <a:ext cx="368280" cy="401400"/>
          </a:xfrm>
          <a:custGeom>
            <a:avLst/>
            <a:gdLst/>
            <a:ahLst/>
            <a:cxnLst/>
            <a:rect l="0" t="0" r="r" b="b"/>
            <a:pathLst>
              <a:path w="1023" h="1115">
                <a:moveTo>
                  <a:pt x="0" y="605"/>
                </a:moveTo>
                <a:lnTo>
                  <a:pt x="0" y="512"/>
                </a:lnTo>
                <a:cubicBezTo>
                  <a:pt x="0" y="478"/>
                  <a:pt x="4" y="445"/>
                  <a:pt x="10" y="412"/>
                </a:cubicBezTo>
                <a:cubicBezTo>
                  <a:pt x="17" y="379"/>
                  <a:pt x="26" y="347"/>
                  <a:pt x="39" y="316"/>
                </a:cubicBezTo>
                <a:cubicBezTo>
                  <a:pt x="53" y="285"/>
                  <a:pt x="69" y="255"/>
                  <a:pt x="87" y="227"/>
                </a:cubicBezTo>
                <a:cubicBezTo>
                  <a:pt x="106" y="199"/>
                  <a:pt x="127" y="173"/>
                  <a:pt x="151" y="150"/>
                </a:cubicBezTo>
                <a:cubicBezTo>
                  <a:pt x="175" y="126"/>
                  <a:pt x="200" y="105"/>
                  <a:pt x="228" y="86"/>
                </a:cubicBezTo>
                <a:cubicBezTo>
                  <a:pt x="256" y="67"/>
                  <a:pt x="286" y="52"/>
                  <a:pt x="317" y="39"/>
                </a:cubicBezTo>
                <a:cubicBezTo>
                  <a:pt x="348" y="26"/>
                  <a:pt x="380" y="16"/>
                  <a:pt x="412" y="10"/>
                </a:cubicBezTo>
                <a:cubicBezTo>
                  <a:pt x="445" y="3"/>
                  <a:pt x="479" y="0"/>
                  <a:pt x="512" y="0"/>
                </a:cubicBezTo>
                <a:cubicBezTo>
                  <a:pt x="546" y="0"/>
                  <a:pt x="579" y="3"/>
                  <a:pt x="612" y="10"/>
                </a:cubicBezTo>
                <a:cubicBezTo>
                  <a:pt x="645" y="16"/>
                  <a:pt x="677" y="26"/>
                  <a:pt x="707" y="39"/>
                </a:cubicBezTo>
                <a:cubicBezTo>
                  <a:pt x="738" y="52"/>
                  <a:pt x="768" y="67"/>
                  <a:pt x="796" y="86"/>
                </a:cubicBezTo>
                <a:cubicBezTo>
                  <a:pt x="824" y="105"/>
                  <a:pt x="849" y="126"/>
                  <a:pt x="873" y="150"/>
                </a:cubicBezTo>
                <a:cubicBezTo>
                  <a:pt x="897" y="173"/>
                  <a:pt x="918" y="199"/>
                  <a:pt x="937" y="227"/>
                </a:cubicBezTo>
                <a:cubicBezTo>
                  <a:pt x="955" y="255"/>
                  <a:pt x="971" y="285"/>
                  <a:pt x="984" y="316"/>
                </a:cubicBezTo>
                <a:cubicBezTo>
                  <a:pt x="997" y="347"/>
                  <a:pt x="1006" y="379"/>
                  <a:pt x="1013" y="412"/>
                </a:cubicBezTo>
                <a:cubicBezTo>
                  <a:pt x="1019" y="445"/>
                  <a:pt x="1023" y="478"/>
                  <a:pt x="1023" y="512"/>
                </a:cubicBezTo>
                <a:lnTo>
                  <a:pt x="1023" y="605"/>
                </a:lnTo>
                <a:cubicBezTo>
                  <a:pt x="1023" y="638"/>
                  <a:pt x="1019" y="671"/>
                  <a:pt x="1013" y="704"/>
                </a:cubicBezTo>
                <a:cubicBezTo>
                  <a:pt x="1006" y="737"/>
                  <a:pt x="997" y="769"/>
                  <a:pt x="984" y="800"/>
                </a:cubicBezTo>
                <a:cubicBezTo>
                  <a:pt x="971" y="831"/>
                  <a:pt x="955" y="860"/>
                  <a:pt x="937" y="888"/>
                </a:cubicBezTo>
                <a:cubicBezTo>
                  <a:pt x="918" y="916"/>
                  <a:pt x="897" y="942"/>
                  <a:pt x="873" y="966"/>
                </a:cubicBezTo>
                <a:cubicBezTo>
                  <a:pt x="849" y="989"/>
                  <a:pt x="824" y="1010"/>
                  <a:pt x="796" y="1029"/>
                </a:cubicBezTo>
                <a:cubicBezTo>
                  <a:pt x="768" y="1048"/>
                  <a:pt x="738" y="1063"/>
                  <a:pt x="707" y="1076"/>
                </a:cubicBezTo>
                <a:cubicBezTo>
                  <a:pt x="677" y="1089"/>
                  <a:pt x="645" y="1099"/>
                  <a:pt x="612" y="1105"/>
                </a:cubicBezTo>
                <a:cubicBezTo>
                  <a:pt x="579" y="1112"/>
                  <a:pt x="546" y="1115"/>
                  <a:pt x="512" y="1115"/>
                </a:cubicBezTo>
                <a:cubicBezTo>
                  <a:pt x="479" y="1115"/>
                  <a:pt x="445" y="1112"/>
                  <a:pt x="412" y="1105"/>
                </a:cubicBezTo>
                <a:cubicBezTo>
                  <a:pt x="380" y="1099"/>
                  <a:pt x="348" y="1089"/>
                  <a:pt x="317" y="1076"/>
                </a:cubicBezTo>
                <a:cubicBezTo>
                  <a:pt x="286" y="1063"/>
                  <a:pt x="256" y="1048"/>
                  <a:pt x="228" y="1029"/>
                </a:cubicBezTo>
                <a:cubicBezTo>
                  <a:pt x="200" y="1010"/>
                  <a:pt x="175" y="989"/>
                  <a:pt x="151" y="966"/>
                </a:cubicBezTo>
                <a:cubicBezTo>
                  <a:pt x="127" y="942"/>
                  <a:pt x="106" y="916"/>
                  <a:pt x="87" y="888"/>
                </a:cubicBezTo>
                <a:cubicBezTo>
                  <a:pt x="69" y="860"/>
                  <a:pt x="53" y="831"/>
                  <a:pt x="39" y="800"/>
                </a:cubicBezTo>
                <a:cubicBezTo>
                  <a:pt x="26" y="769"/>
                  <a:pt x="17" y="737"/>
                  <a:pt x="10" y="704"/>
                </a:cubicBezTo>
                <a:cubicBezTo>
                  <a:pt x="4" y="671"/>
                  <a:pt x="0" y="638"/>
                  <a:pt x="0" y="605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7" name="그림 126"/>
          <p:cNvPicPr/>
          <p:nvPr/>
        </p:nvPicPr>
        <p:blipFill>
          <a:blip r:embed="rId4"/>
          <a:stretch/>
        </p:blipFill>
        <p:spPr>
          <a:xfrm>
            <a:off x="5782680" y="18216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" name="TextBox 127"/>
          <p:cNvSpPr txBox="1"/>
          <p:nvPr/>
        </p:nvSpPr>
        <p:spPr>
          <a:xfrm>
            <a:off x="668520" y="6185160"/>
            <a:ext cx="30193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진단 후 케어 방법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'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에 대한 정보 요구가 매우 높습니다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9" name="그림 128"/>
          <p:cNvPicPr/>
          <p:nvPr/>
        </p:nvPicPr>
        <p:blipFill>
          <a:blip r:embed="rId5"/>
          <a:stretch/>
        </p:blipFill>
        <p:spPr>
          <a:xfrm>
            <a:off x="5849640" y="240660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TextBox 129"/>
          <p:cNvSpPr txBox="1"/>
          <p:nvPr/>
        </p:nvSpPr>
        <p:spPr>
          <a:xfrm>
            <a:off x="6150600" y="1802880"/>
            <a:ext cx="101628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앱 개발 목표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142320" y="2408040"/>
            <a:ext cx="10778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위치 기반 통합 검색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142320" y="2608560"/>
            <a:ext cx="37256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지도와 연동된 직관적 검색으로 사용자 주변 동물병원을 쉽게 찾을 수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3" name="그림 132"/>
          <p:cNvPicPr/>
          <p:nvPr/>
        </p:nvPicPr>
        <p:blipFill>
          <a:blip r:embed="rId6"/>
          <a:stretch/>
        </p:blipFill>
        <p:spPr>
          <a:xfrm>
            <a:off x="5849640" y="340956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" name="TextBox 133"/>
          <p:cNvSpPr txBox="1"/>
          <p:nvPr/>
        </p:nvSpPr>
        <p:spPr>
          <a:xfrm>
            <a:off x="6142320" y="2809080"/>
            <a:ext cx="6476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있도록 지원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117120" y="3410640"/>
            <a:ext cx="9244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투명한 정보 제공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6" name="그림 135"/>
          <p:cNvPicPr/>
          <p:nvPr/>
        </p:nvPicPr>
        <p:blipFill>
          <a:blip r:embed="rId7"/>
          <a:stretch/>
        </p:blipFill>
        <p:spPr>
          <a:xfrm>
            <a:off x="5849640" y="421164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TextBox 136"/>
          <p:cNvSpPr txBox="1"/>
          <p:nvPr/>
        </p:nvSpPr>
        <p:spPr>
          <a:xfrm>
            <a:off x="6117120" y="3611520"/>
            <a:ext cx="36356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운영 시간</a:t>
            </a:r>
            <a:r>
              <a:rPr lang="en-US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진료 과목</a:t>
            </a:r>
            <a:r>
              <a:rPr lang="en-US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사용자 후기 등 상세하고 투명한 정보 제공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100560" y="4213080"/>
            <a:ext cx="10778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간편한 예약 및 관리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9" name="그림 138"/>
          <p:cNvPicPr/>
          <p:nvPr/>
        </p:nvPicPr>
        <p:blipFill>
          <a:blip r:embed="rId8"/>
          <a:stretch/>
        </p:blipFill>
        <p:spPr>
          <a:xfrm>
            <a:off x="5849640" y="5014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TextBox 139"/>
          <p:cNvSpPr txBox="1"/>
          <p:nvPr/>
        </p:nvSpPr>
        <p:spPr>
          <a:xfrm>
            <a:off x="6100560" y="4413600"/>
            <a:ext cx="36324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통합된 예약 시스템으로 전화 없이 편리하게 진료 예약 및 관리 가능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117120" y="5015160"/>
            <a:ext cx="14479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반려동물 건강 관리 최적화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117120" y="5215680"/>
            <a:ext cx="36957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반려동물의 건강을 더욱 편리하고 체계적으로 관리할 수 있는 최적의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117120" y="5416560"/>
            <a:ext cx="5241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환경 제공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019520" y="6720120"/>
            <a:ext cx="387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3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601560" y="489600"/>
            <a:ext cx="4913204" cy="36471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핵심 기능 </a:t>
            </a:r>
            <a:r>
              <a:rPr lang="en-US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1: </a:t>
            </a:r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위치 기반 동물병원 검색</a:t>
            </a:r>
            <a:endParaRPr lang="en-US" sz="237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pic>
        <p:nvPicPr>
          <p:cNvPr id="150" name="그림 149"/>
          <p:cNvPicPr/>
          <p:nvPr/>
        </p:nvPicPr>
        <p:blipFill>
          <a:blip r:embed="rId2"/>
          <a:stretch/>
        </p:blipFill>
        <p:spPr>
          <a:xfrm>
            <a:off x="468000" y="4594799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" name="TextBox 150"/>
          <p:cNvSpPr txBox="1"/>
          <p:nvPr/>
        </p:nvSpPr>
        <p:spPr>
          <a:xfrm>
            <a:off x="601560" y="897840"/>
            <a:ext cx="3771866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NotoSansKR"/>
                <a:ea typeface="NotoSansKR"/>
              </a:rPr>
              <a:t>GPS</a:t>
            </a:r>
            <a:r>
              <a:rPr lang="zh-CN" sz="1320" b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NotoSansKR"/>
                <a:ea typeface="NotoSansKR"/>
              </a:rPr>
              <a:t>와 지도 연동을 통한 실시간 주변 동물병원 검색</a:t>
            </a:r>
            <a:endParaRPr lang="en-US" sz="1320" b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자유형: 도형 151"/>
          <p:cNvSpPr/>
          <p:nvPr/>
        </p:nvSpPr>
        <p:spPr>
          <a:xfrm>
            <a:off x="513720" y="4899719"/>
            <a:ext cx="677160" cy="267480"/>
          </a:xfrm>
          <a:custGeom>
            <a:avLst/>
            <a:gdLst/>
            <a:ahLst/>
            <a:cxnLst/>
            <a:rect l="0" t="0" r="r" b="b"/>
            <a:pathLst>
              <a:path w="1881" h="743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2" y="276"/>
                  <a:pt x="19" y="252"/>
                  <a:pt x="28" y="230"/>
                </a:cubicBezTo>
                <a:cubicBezTo>
                  <a:pt x="38" y="206"/>
                  <a:pt x="49" y="185"/>
                  <a:pt x="63" y="165"/>
                </a:cubicBezTo>
                <a:cubicBezTo>
                  <a:pt x="76" y="144"/>
                  <a:pt x="92" y="126"/>
                  <a:pt x="109" y="108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5" y="49"/>
                  <a:pt x="207" y="37"/>
                  <a:pt x="229" y="28"/>
                </a:cubicBezTo>
                <a:cubicBezTo>
                  <a:pt x="252" y="18"/>
                  <a:pt x="275" y="11"/>
                  <a:pt x="299" y="7"/>
                </a:cubicBezTo>
                <a:cubicBezTo>
                  <a:pt x="323" y="2"/>
                  <a:pt x="347" y="0"/>
                  <a:pt x="372" y="0"/>
                </a:cubicBezTo>
                <a:lnTo>
                  <a:pt x="1510" y="0"/>
                </a:lnTo>
                <a:cubicBezTo>
                  <a:pt x="1534" y="0"/>
                  <a:pt x="1558" y="2"/>
                  <a:pt x="1582" y="7"/>
                </a:cubicBezTo>
                <a:cubicBezTo>
                  <a:pt x="1606" y="11"/>
                  <a:pt x="1630" y="18"/>
                  <a:pt x="1652" y="28"/>
                </a:cubicBezTo>
                <a:cubicBezTo>
                  <a:pt x="1675" y="37"/>
                  <a:pt x="1696" y="49"/>
                  <a:pt x="1716" y="62"/>
                </a:cubicBezTo>
                <a:cubicBezTo>
                  <a:pt x="1737" y="76"/>
                  <a:pt x="1755" y="91"/>
                  <a:pt x="1773" y="108"/>
                </a:cubicBezTo>
                <a:cubicBezTo>
                  <a:pt x="1790" y="126"/>
                  <a:pt x="1805" y="144"/>
                  <a:pt x="1819" y="165"/>
                </a:cubicBezTo>
                <a:cubicBezTo>
                  <a:pt x="1832" y="185"/>
                  <a:pt x="1844" y="206"/>
                  <a:pt x="1853" y="230"/>
                </a:cubicBezTo>
                <a:cubicBezTo>
                  <a:pt x="1862" y="252"/>
                  <a:pt x="1869" y="276"/>
                  <a:pt x="1874" y="299"/>
                </a:cubicBezTo>
                <a:cubicBezTo>
                  <a:pt x="1879" y="323"/>
                  <a:pt x="1881" y="348"/>
                  <a:pt x="1881" y="372"/>
                </a:cubicBezTo>
                <a:cubicBezTo>
                  <a:pt x="1881" y="396"/>
                  <a:pt x="1879" y="420"/>
                  <a:pt x="1874" y="444"/>
                </a:cubicBezTo>
                <a:cubicBezTo>
                  <a:pt x="1869" y="468"/>
                  <a:pt x="1862" y="492"/>
                  <a:pt x="1853" y="514"/>
                </a:cubicBezTo>
                <a:cubicBezTo>
                  <a:pt x="1844" y="537"/>
                  <a:pt x="1832" y="558"/>
                  <a:pt x="1819" y="578"/>
                </a:cubicBezTo>
                <a:cubicBezTo>
                  <a:pt x="1805" y="599"/>
                  <a:pt x="1790" y="617"/>
                  <a:pt x="1773" y="635"/>
                </a:cubicBezTo>
                <a:cubicBezTo>
                  <a:pt x="1755" y="652"/>
                  <a:pt x="1737" y="667"/>
                  <a:pt x="1716" y="681"/>
                </a:cubicBezTo>
                <a:cubicBezTo>
                  <a:pt x="1696" y="694"/>
                  <a:pt x="1675" y="706"/>
                  <a:pt x="1652" y="715"/>
                </a:cubicBezTo>
                <a:cubicBezTo>
                  <a:pt x="1630" y="724"/>
                  <a:pt x="1606" y="731"/>
                  <a:pt x="1582" y="736"/>
                </a:cubicBezTo>
                <a:cubicBezTo>
                  <a:pt x="1558" y="741"/>
                  <a:pt x="1534" y="743"/>
                  <a:pt x="1510" y="743"/>
                </a:cubicBezTo>
                <a:lnTo>
                  <a:pt x="372" y="743"/>
                </a:lnTo>
                <a:cubicBezTo>
                  <a:pt x="347" y="743"/>
                  <a:pt x="323" y="741"/>
                  <a:pt x="299" y="736"/>
                </a:cubicBezTo>
                <a:cubicBezTo>
                  <a:pt x="275" y="731"/>
                  <a:pt x="252" y="724"/>
                  <a:pt x="229" y="715"/>
                </a:cubicBezTo>
                <a:cubicBezTo>
                  <a:pt x="207" y="706"/>
                  <a:pt x="185" y="694"/>
                  <a:pt x="165" y="681"/>
                </a:cubicBezTo>
                <a:cubicBezTo>
                  <a:pt x="145" y="667"/>
                  <a:pt x="126" y="652"/>
                  <a:pt x="109" y="635"/>
                </a:cubicBezTo>
                <a:cubicBezTo>
                  <a:pt x="92" y="617"/>
                  <a:pt x="76" y="599"/>
                  <a:pt x="63" y="578"/>
                </a:cubicBezTo>
                <a:cubicBezTo>
                  <a:pt x="49" y="558"/>
                  <a:pt x="38" y="537"/>
                  <a:pt x="28" y="514"/>
                </a:cubicBezTo>
                <a:cubicBezTo>
                  <a:pt x="19" y="492"/>
                  <a:pt x="12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  <a:close/>
              </a:path>
            </a:pathLst>
          </a:custGeom>
          <a:solidFill>
            <a:srgbClr val="4DD0E1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자유형: 도형 152"/>
          <p:cNvSpPr/>
          <p:nvPr/>
        </p:nvSpPr>
        <p:spPr>
          <a:xfrm>
            <a:off x="513720" y="4899719"/>
            <a:ext cx="677160" cy="267480"/>
          </a:xfrm>
          <a:custGeom>
            <a:avLst/>
            <a:gdLst/>
            <a:ahLst/>
            <a:cxnLst/>
            <a:rect l="0" t="0" r="r" b="b"/>
            <a:pathLst>
              <a:path w="1881" h="743" fill="none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2" y="276"/>
                  <a:pt x="19" y="252"/>
                  <a:pt x="28" y="230"/>
                </a:cubicBezTo>
                <a:cubicBezTo>
                  <a:pt x="38" y="206"/>
                  <a:pt x="49" y="185"/>
                  <a:pt x="63" y="165"/>
                </a:cubicBezTo>
                <a:cubicBezTo>
                  <a:pt x="76" y="144"/>
                  <a:pt x="92" y="126"/>
                  <a:pt x="109" y="108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5" y="49"/>
                  <a:pt x="207" y="37"/>
                  <a:pt x="229" y="28"/>
                </a:cubicBezTo>
                <a:cubicBezTo>
                  <a:pt x="252" y="18"/>
                  <a:pt x="275" y="11"/>
                  <a:pt x="299" y="7"/>
                </a:cubicBezTo>
                <a:cubicBezTo>
                  <a:pt x="323" y="2"/>
                  <a:pt x="347" y="0"/>
                  <a:pt x="372" y="0"/>
                </a:cubicBezTo>
                <a:lnTo>
                  <a:pt x="1510" y="0"/>
                </a:lnTo>
                <a:cubicBezTo>
                  <a:pt x="1534" y="0"/>
                  <a:pt x="1558" y="2"/>
                  <a:pt x="1582" y="7"/>
                </a:cubicBezTo>
                <a:cubicBezTo>
                  <a:pt x="1606" y="11"/>
                  <a:pt x="1630" y="18"/>
                  <a:pt x="1652" y="28"/>
                </a:cubicBezTo>
                <a:cubicBezTo>
                  <a:pt x="1675" y="37"/>
                  <a:pt x="1696" y="49"/>
                  <a:pt x="1716" y="62"/>
                </a:cubicBezTo>
                <a:cubicBezTo>
                  <a:pt x="1737" y="76"/>
                  <a:pt x="1755" y="91"/>
                  <a:pt x="1773" y="108"/>
                </a:cubicBezTo>
                <a:cubicBezTo>
                  <a:pt x="1790" y="126"/>
                  <a:pt x="1805" y="144"/>
                  <a:pt x="1819" y="165"/>
                </a:cubicBezTo>
                <a:cubicBezTo>
                  <a:pt x="1832" y="185"/>
                  <a:pt x="1844" y="206"/>
                  <a:pt x="1853" y="230"/>
                </a:cubicBezTo>
                <a:cubicBezTo>
                  <a:pt x="1862" y="252"/>
                  <a:pt x="1869" y="276"/>
                  <a:pt x="1874" y="299"/>
                </a:cubicBezTo>
                <a:cubicBezTo>
                  <a:pt x="1879" y="323"/>
                  <a:pt x="1881" y="348"/>
                  <a:pt x="1881" y="372"/>
                </a:cubicBezTo>
                <a:cubicBezTo>
                  <a:pt x="1881" y="396"/>
                  <a:pt x="1879" y="420"/>
                  <a:pt x="1874" y="444"/>
                </a:cubicBezTo>
                <a:cubicBezTo>
                  <a:pt x="1869" y="468"/>
                  <a:pt x="1862" y="492"/>
                  <a:pt x="1853" y="514"/>
                </a:cubicBezTo>
                <a:cubicBezTo>
                  <a:pt x="1844" y="537"/>
                  <a:pt x="1832" y="558"/>
                  <a:pt x="1819" y="578"/>
                </a:cubicBezTo>
                <a:cubicBezTo>
                  <a:pt x="1805" y="599"/>
                  <a:pt x="1790" y="617"/>
                  <a:pt x="1773" y="635"/>
                </a:cubicBezTo>
                <a:cubicBezTo>
                  <a:pt x="1755" y="652"/>
                  <a:pt x="1737" y="667"/>
                  <a:pt x="1716" y="681"/>
                </a:cubicBezTo>
                <a:cubicBezTo>
                  <a:pt x="1696" y="694"/>
                  <a:pt x="1675" y="706"/>
                  <a:pt x="1652" y="715"/>
                </a:cubicBezTo>
                <a:cubicBezTo>
                  <a:pt x="1630" y="724"/>
                  <a:pt x="1606" y="731"/>
                  <a:pt x="1582" y="736"/>
                </a:cubicBezTo>
                <a:cubicBezTo>
                  <a:pt x="1558" y="741"/>
                  <a:pt x="1534" y="743"/>
                  <a:pt x="1510" y="743"/>
                </a:cubicBezTo>
                <a:lnTo>
                  <a:pt x="372" y="743"/>
                </a:lnTo>
                <a:cubicBezTo>
                  <a:pt x="347" y="743"/>
                  <a:pt x="323" y="741"/>
                  <a:pt x="299" y="736"/>
                </a:cubicBezTo>
                <a:cubicBezTo>
                  <a:pt x="275" y="731"/>
                  <a:pt x="252" y="724"/>
                  <a:pt x="229" y="715"/>
                </a:cubicBezTo>
                <a:cubicBezTo>
                  <a:pt x="207" y="706"/>
                  <a:pt x="185" y="694"/>
                  <a:pt x="165" y="681"/>
                </a:cubicBezTo>
                <a:cubicBezTo>
                  <a:pt x="145" y="667"/>
                  <a:pt x="126" y="652"/>
                  <a:pt x="109" y="635"/>
                </a:cubicBezTo>
                <a:cubicBezTo>
                  <a:pt x="92" y="617"/>
                  <a:pt x="76" y="599"/>
                  <a:pt x="63" y="578"/>
                </a:cubicBezTo>
                <a:cubicBezTo>
                  <a:pt x="49" y="558"/>
                  <a:pt x="38" y="537"/>
                  <a:pt x="28" y="514"/>
                </a:cubicBezTo>
                <a:cubicBezTo>
                  <a:pt x="19" y="492"/>
                  <a:pt x="12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</a:path>
            </a:pathLst>
          </a:custGeom>
          <a:ln w="8280">
            <a:solidFill>
              <a:srgbClr val="4DD0E1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" name="그림 153"/>
          <p:cNvPicPr/>
          <p:nvPr/>
        </p:nvPicPr>
        <p:blipFill>
          <a:blip r:embed="rId3"/>
          <a:stretch/>
        </p:blipFill>
        <p:spPr>
          <a:xfrm>
            <a:off x="643320" y="4979279"/>
            <a:ext cx="13320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TextBox 154"/>
          <p:cNvSpPr txBox="1"/>
          <p:nvPr/>
        </p:nvSpPr>
        <p:spPr>
          <a:xfrm>
            <a:off x="668520" y="4587599"/>
            <a:ext cx="10778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 다양한 필터링 옵션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자유형: 도형 155"/>
          <p:cNvSpPr/>
          <p:nvPr/>
        </p:nvSpPr>
        <p:spPr>
          <a:xfrm>
            <a:off x="1282680" y="4899719"/>
            <a:ext cx="660600" cy="267480"/>
          </a:xfrm>
          <a:custGeom>
            <a:avLst/>
            <a:gdLst/>
            <a:ahLst/>
            <a:cxnLst/>
            <a:rect l="0" t="0" r="r" b="b"/>
            <a:pathLst>
              <a:path w="1835" h="743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2" y="276"/>
                  <a:pt x="19" y="252"/>
                  <a:pt x="28" y="230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8" y="108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2" y="18"/>
                  <a:pt x="275" y="11"/>
                  <a:pt x="299" y="7"/>
                </a:cubicBezTo>
                <a:cubicBezTo>
                  <a:pt x="323" y="2"/>
                  <a:pt x="347" y="0"/>
                  <a:pt x="371" y="0"/>
                </a:cubicBezTo>
                <a:lnTo>
                  <a:pt x="1463" y="0"/>
                </a:lnTo>
                <a:cubicBezTo>
                  <a:pt x="1488" y="0"/>
                  <a:pt x="1512" y="2"/>
                  <a:pt x="1536" y="7"/>
                </a:cubicBezTo>
                <a:cubicBezTo>
                  <a:pt x="1560" y="11"/>
                  <a:pt x="1583" y="18"/>
                  <a:pt x="1605" y="28"/>
                </a:cubicBezTo>
                <a:cubicBezTo>
                  <a:pt x="1628" y="37"/>
                  <a:pt x="1649" y="49"/>
                  <a:pt x="1669" y="62"/>
                </a:cubicBezTo>
                <a:cubicBezTo>
                  <a:pt x="1690" y="76"/>
                  <a:pt x="1709" y="91"/>
                  <a:pt x="1726" y="108"/>
                </a:cubicBezTo>
                <a:cubicBezTo>
                  <a:pt x="1743" y="126"/>
                  <a:pt x="1758" y="144"/>
                  <a:pt x="1772" y="165"/>
                </a:cubicBezTo>
                <a:cubicBezTo>
                  <a:pt x="1785" y="185"/>
                  <a:pt x="1797" y="206"/>
                  <a:pt x="1806" y="230"/>
                </a:cubicBezTo>
                <a:cubicBezTo>
                  <a:pt x="1816" y="252"/>
                  <a:pt x="1823" y="276"/>
                  <a:pt x="1827" y="299"/>
                </a:cubicBezTo>
                <a:cubicBezTo>
                  <a:pt x="1832" y="323"/>
                  <a:pt x="1835" y="348"/>
                  <a:pt x="1835" y="372"/>
                </a:cubicBezTo>
                <a:cubicBezTo>
                  <a:pt x="1835" y="396"/>
                  <a:pt x="1832" y="420"/>
                  <a:pt x="1827" y="444"/>
                </a:cubicBezTo>
                <a:cubicBezTo>
                  <a:pt x="1823" y="468"/>
                  <a:pt x="1816" y="492"/>
                  <a:pt x="1806" y="514"/>
                </a:cubicBezTo>
                <a:cubicBezTo>
                  <a:pt x="1797" y="537"/>
                  <a:pt x="1785" y="558"/>
                  <a:pt x="1772" y="578"/>
                </a:cubicBezTo>
                <a:cubicBezTo>
                  <a:pt x="1758" y="599"/>
                  <a:pt x="1743" y="617"/>
                  <a:pt x="1726" y="635"/>
                </a:cubicBezTo>
                <a:cubicBezTo>
                  <a:pt x="1709" y="652"/>
                  <a:pt x="1690" y="667"/>
                  <a:pt x="1669" y="681"/>
                </a:cubicBezTo>
                <a:cubicBezTo>
                  <a:pt x="1649" y="694"/>
                  <a:pt x="1628" y="706"/>
                  <a:pt x="1605" y="715"/>
                </a:cubicBezTo>
                <a:cubicBezTo>
                  <a:pt x="1583" y="724"/>
                  <a:pt x="1560" y="731"/>
                  <a:pt x="1536" y="736"/>
                </a:cubicBezTo>
                <a:cubicBezTo>
                  <a:pt x="1512" y="741"/>
                  <a:pt x="1488" y="743"/>
                  <a:pt x="1463" y="743"/>
                </a:cubicBezTo>
                <a:lnTo>
                  <a:pt x="371" y="743"/>
                </a:lnTo>
                <a:cubicBezTo>
                  <a:pt x="347" y="743"/>
                  <a:pt x="323" y="741"/>
                  <a:pt x="299" y="736"/>
                </a:cubicBezTo>
                <a:cubicBezTo>
                  <a:pt x="275" y="731"/>
                  <a:pt x="252" y="724"/>
                  <a:pt x="229" y="715"/>
                </a:cubicBezTo>
                <a:cubicBezTo>
                  <a:pt x="206" y="706"/>
                  <a:pt x="185" y="694"/>
                  <a:pt x="165" y="681"/>
                </a:cubicBezTo>
                <a:cubicBezTo>
                  <a:pt x="144" y="667"/>
                  <a:pt x="126" y="652"/>
                  <a:pt x="108" y="635"/>
                </a:cubicBezTo>
                <a:cubicBezTo>
                  <a:pt x="91" y="617"/>
                  <a:pt x="76" y="599"/>
                  <a:pt x="62" y="578"/>
                </a:cubicBezTo>
                <a:cubicBezTo>
                  <a:pt x="49" y="558"/>
                  <a:pt x="37" y="537"/>
                  <a:pt x="28" y="514"/>
                </a:cubicBezTo>
                <a:cubicBezTo>
                  <a:pt x="19" y="492"/>
                  <a:pt x="12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  <a:close/>
              </a:path>
            </a:pathLst>
          </a:custGeom>
          <a:solidFill>
            <a:srgbClr val="4DD0E1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자유형: 도형 156"/>
          <p:cNvSpPr/>
          <p:nvPr/>
        </p:nvSpPr>
        <p:spPr>
          <a:xfrm>
            <a:off x="1282680" y="4899719"/>
            <a:ext cx="660600" cy="267480"/>
          </a:xfrm>
          <a:custGeom>
            <a:avLst/>
            <a:gdLst/>
            <a:ahLst/>
            <a:cxnLst/>
            <a:rect l="0" t="0" r="r" b="b"/>
            <a:pathLst>
              <a:path w="1835" h="743" fill="none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2" y="276"/>
                  <a:pt x="19" y="252"/>
                  <a:pt x="28" y="230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8" y="108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2" y="18"/>
                  <a:pt x="275" y="11"/>
                  <a:pt x="299" y="7"/>
                </a:cubicBezTo>
                <a:cubicBezTo>
                  <a:pt x="323" y="2"/>
                  <a:pt x="347" y="0"/>
                  <a:pt x="371" y="0"/>
                </a:cubicBezTo>
                <a:lnTo>
                  <a:pt x="1463" y="0"/>
                </a:lnTo>
                <a:cubicBezTo>
                  <a:pt x="1488" y="0"/>
                  <a:pt x="1512" y="2"/>
                  <a:pt x="1536" y="7"/>
                </a:cubicBezTo>
                <a:cubicBezTo>
                  <a:pt x="1560" y="11"/>
                  <a:pt x="1583" y="18"/>
                  <a:pt x="1605" y="28"/>
                </a:cubicBezTo>
                <a:cubicBezTo>
                  <a:pt x="1628" y="37"/>
                  <a:pt x="1649" y="49"/>
                  <a:pt x="1669" y="62"/>
                </a:cubicBezTo>
                <a:cubicBezTo>
                  <a:pt x="1690" y="76"/>
                  <a:pt x="1709" y="91"/>
                  <a:pt x="1726" y="108"/>
                </a:cubicBezTo>
                <a:cubicBezTo>
                  <a:pt x="1743" y="126"/>
                  <a:pt x="1758" y="144"/>
                  <a:pt x="1772" y="165"/>
                </a:cubicBezTo>
                <a:cubicBezTo>
                  <a:pt x="1785" y="185"/>
                  <a:pt x="1797" y="206"/>
                  <a:pt x="1806" y="230"/>
                </a:cubicBezTo>
                <a:cubicBezTo>
                  <a:pt x="1816" y="252"/>
                  <a:pt x="1823" y="276"/>
                  <a:pt x="1827" y="299"/>
                </a:cubicBezTo>
                <a:cubicBezTo>
                  <a:pt x="1832" y="323"/>
                  <a:pt x="1835" y="348"/>
                  <a:pt x="1835" y="372"/>
                </a:cubicBezTo>
                <a:cubicBezTo>
                  <a:pt x="1835" y="396"/>
                  <a:pt x="1832" y="420"/>
                  <a:pt x="1827" y="444"/>
                </a:cubicBezTo>
                <a:cubicBezTo>
                  <a:pt x="1823" y="468"/>
                  <a:pt x="1816" y="492"/>
                  <a:pt x="1806" y="514"/>
                </a:cubicBezTo>
                <a:cubicBezTo>
                  <a:pt x="1797" y="537"/>
                  <a:pt x="1785" y="558"/>
                  <a:pt x="1772" y="578"/>
                </a:cubicBezTo>
                <a:cubicBezTo>
                  <a:pt x="1758" y="599"/>
                  <a:pt x="1743" y="617"/>
                  <a:pt x="1726" y="635"/>
                </a:cubicBezTo>
                <a:cubicBezTo>
                  <a:pt x="1709" y="652"/>
                  <a:pt x="1690" y="667"/>
                  <a:pt x="1669" y="681"/>
                </a:cubicBezTo>
                <a:cubicBezTo>
                  <a:pt x="1649" y="694"/>
                  <a:pt x="1628" y="706"/>
                  <a:pt x="1605" y="715"/>
                </a:cubicBezTo>
                <a:cubicBezTo>
                  <a:pt x="1583" y="724"/>
                  <a:pt x="1560" y="731"/>
                  <a:pt x="1536" y="736"/>
                </a:cubicBezTo>
                <a:cubicBezTo>
                  <a:pt x="1512" y="741"/>
                  <a:pt x="1488" y="743"/>
                  <a:pt x="1463" y="743"/>
                </a:cubicBezTo>
                <a:lnTo>
                  <a:pt x="371" y="743"/>
                </a:lnTo>
                <a:cubicBezTo>
                  <a:pt x="347" y="743"/>
                  <a:pt x="323" y="741"/>
                  <a:pt x="299" y="736"/>
                </a:cubicBezTo>
                <a:cubicBezTo>
                  <a:pt x="275" y="731"/>
                  <a:pt x="252" y="724"/>
                  <a:pt x="229" y="715"/>
                </a:cubicBezTo>
                <a:cubicBezTo>
                  <a:pt x="206" y="706"/>
                  <a:pt x="185" y="694"/>
                  <a:pt x="165" y="681"/>
                </a:cubicBezTo>
                <a:cubicBezTo>
                  <a:pt x="144" y="667"/>
                  <a:pt x="126" y="652"/>
                  <a:pt x="108" y="635"/>
                </a:cubicBezTo>
                <a:cubicBezTo>
                  <a:pt x="91" y="617"/>
                  <a:pt x="76" y="599"/>
                  <a:pt x="62" y="578"/>
                </a:cubicBezTo>
                <a:cubicBezTo>
                  <a:pt x="49" y="558"/>
                  <a:pt x="37" y="537"/>
                  <a:pt x="28" y="514"/>
                </a:cubicBezTo>
                <a:cubicBezTo>
                  <a:pt x="19" y="492"/>
                  <a:pt x="12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</a:path>
            </a:pathLst>
          </a:custGeom>
          <a:ln w="8280">
            <a:solidFill>
              <a:srgbClr val="4DD0E1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" name="그림 157"/>
          <p:cNvPicPr/>
          <p:nvPr/>
        </p:nvPicPr>
        <p:blipFill>
          <a:blip r:embed="rId4"/>
          <a:stretch/>
        </p:blipFill>
        <p:spPr>
          <a:xfrm>
            <a:off x="1412280" y="4979279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TextBox 158"/>
          <p:cNvSpPr txBox="1"/>
          <p:nvPr/>
        </p:nvSpPr>
        <p:spPr>
          <a:xfrm>
            <a:off x="844200" y="4970999"/>
            <a:ext cx="216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DD0E1"/>
                </a:solidFill>
                <a:effectLst/>
                <a:uFillTx/>
                <a:latin typeface="NotoSansKR"/>
                <a:ea typeface="NotoSansKR"/>
              </a:rPr>
              <a:t>내과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자유형: 도형 159"/>
          <p:cNvSpPr/>
          <p:nvPr/>
        </p:nvSpPr>
        <p:spPr>
          <a:xfrm>
            <a:off x="2034720" y="4899719"/>
            <a:ext cx="643680" cy="267480"/>
          </a:xfrm>
          <a:custGeom>
            <a:avLst/>
            <a:gdLst/>
            <a:ahLst/>
            <a:cxnLst/>
            <a:rect l="0" t="0" r="r" b="b"/>
            <a:pathLst>
              <a:path w="1788" h="743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2" y="276"/>
                  <a:pt x="19" y="252"/>
                  <a:pt x="28" y="230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9" y="108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5" y="49"/>
                  <a:pt x="207" y="37"/>
                  <a:pt x="229" y="28"/>
                </a:cubicBezTo>
                <a:cubicBezTo>
                  <a:pt x="252" y="18"/>
                  <a:pt x="275" y="11"/>
                  <a:pt x="299" y="7"/>
                </a:cubicBezTo>
                <a:cubicBezTo>
                  <a:pt x="323" y="2"/>
                  <a:pt x="347" y="0"/>
                  <a:pt x="371" y="0"/>
                </a:cubicBezTo>
                <a:lnTo>
                  <a:pt x="1417" y="0"/>
                </a:lnTo>
                <a:cubicBezTo>
                  <a:pt x="1441" y="0"/>
                  <a:pt x="1465" y="2"/>
                  <a:pt x="1489" y="7"/>
                </a:cubicBezTo>
                <a:cubicBezTo>
                  <a:pt x="1513" y="11"/>
                  <a:pt x="1536" y="18"/>
                  <a:pt x="1559" y="28"/>
                </a:cubicBezTo>
                <a:cubicBezTo>
                  <a:pt x="1582" y="37"/>
                  <a:pt x="1603" y="49"/>
                  <a:pt x="1623" y="62"/>
                </a:cubicBezTo>
                <a:cubicBezTo>
                  <a:pt x="1643" y="76"/>
                  <a:pt x="1662" y="91"/>
                  <a:pt x="1679" y="108"/>
                </a:cubicBezTo>
                <a:cubicBezTo>
                  <a:pt x="1697" y="126"/>
                  <a:pt x="1712" y="144"/>
                  <a:pt x="1726" y="165"/>
                </a:cubicBezTo>
                <a:cubicBezTo>
                  <a:pt x="1739" y="185"/>
                  <a:pt x="1751" y="206"/>
                  <a:pt x="1760" y="230"/>
                </a:cubicBezTo>
                <a:cubicBezTo>
                  <a:pt x="1769" y="252"/>
                  <a:pt x="1776" y="276"/>
                  <a:pt x="1781" y="299"/>
                </a:cubicBezTo>
                <a:cubicBezTo>
                  <a:pt x="1786" y="323"/>
                  <a:pt x="1788" y="348"/>
                  <a:pt x="1788" y="372"/>
                </a:cubicBezTo>
                <a:cubicBezTo>
                  <a:pt x="1788" y="396"/>
                  <a:pt x="1786" y="420"/>
                  <a:pt x="1781" y="444"/>
                </a:cubicBezTo>
                <a:cubicBezTo>
                  <a:pt x="1776" y="468"/>
                  <a:pt x="1769" y="492"/>
                  <a:pt x="1760" y="514"/>
                </a:cubicBezTo>
                <a:cubicBezTo>
                  <a:pt x="1751" y="537"/>
                  <a:pt x="1739" y="558"/>
                  <a:pt x="1726" y="578"/>
                </a:cubicBezTo>
                <a:cubicBezTo>
                  <a:pt x="1712" y="599"/>
                  <a:pt x="1697" y="617"/>
                  <a:pt x="1679" y="635"/>
                </a:cubicBezTo>
                <a:cubicBezTo>
                  <a:pt x="1662" y="652"/>
                  <a:pt x="1643" y="667"/>
                  <a:pt x="1623" y="681"/>
                </a:cubicBezTo>
                <a:cubicBezTo>
                  <a:pt x="1603" y="694"/>
                  <a:pt x="1582" y="706"/>
                  <a:pt x="1559" y="715"/>
                </a:cubicBezTo>
                <a:cubicBezTo>
                  <a:pt x="1536" y="724"/>
                  <a:pt x="1513" y="731"/>
                  <a:pt x="1489" y="736"/>
                </a:cubicBezTo>
                <a:cubicBezTo>
                  <a:pt x="1465" y="741"/>
                  <a:pt x="1441" y="743"/>
                  <a:pt x="1417" y="743"/>
                </a:cubicBezTo>
                <a:lnTo>
                  <a:pt x="371" y="743"/>
                </a:lnTo>
                <a:cubicBezTo>
                  <a:pt x="347" y="743"/>
                  <a:pt x="323" y="741"/>
                  <a:pt x="299" y="736"/>
                </a:cubicBezTo>
                <a:cubicBezTo>
                  <a:pt x="275" y="731"/>
                  <a:pt x="252" y="724"/>
                  <a:pt x="229" y="715"/>
                </a:cubicBezTo>
                <a:cubicBezTo>
                  <a:pt x="207" y="706"/>
                  <a:pt x="185" y="694"/>
                  <a:pt x="165" y="681"/>
                </a:cubicBezTo>
                <a:cubicBezTo>
                  <a:pt x="145" y="667"/>
                  <a:pt x="126" y="652"/>
                  <a:pt x="109" y="635"/>
                </a:cubicBezTo>
                <a:cubicBezTo>
                  <a:pt x="91" y="617"/>
                  <a:pt x="76" y="599"/>
                  <a:pt x="62" y="578"/>
                </a:cubicBezTo>
                <a:cubicBezTo>
                  <a:pt x="49" y="558"/>
                  <a:pt x="37" y="537"/>
                  <a:pt x="28" y="514"/>
                </a:cubicBezTo>
                <a:cubicBezTo>
                  <a:pt x="19" y="492"/>
                  <a:pt x="12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  <a:close/>
              </a:path>
            </a:pathLst>
          </a:custGeom>
          <a:solidFill>
            <a:srgbClr val="4DD0E1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자유형: 도형 160"/>
          <p:cNvSpPr/>
          <p:nvPr/>
        </p:nvSpPr>
        <p:spPr>
          <a:xfrm>
            <a:off x="2034720" y="4899719"/>
            <a:ext cx="643680" cy="267480"/>
          </a:xfrm>
          <a:custGeom>
            <a:avLst/>
            <a:gdLst/>
            <a:ahLst/>
            <a:cxnLst/>
            <a:rect l="0" t="0" r="r" b="b"/>
            <a:pathLst>
              <a:path w="1788" h="743" fill="none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2" y="276"/>
                  <a:pt x="19" y="252"/>
                  <a:pt x="28" y="230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9" y="108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5" y="49"/>
                  <a:pt x="207" y="37"/>
                  <a:pt x="229" y="28"/>
                </a:cubicBezTo>
                <a:cubicBezTo>
                  <a:pt x="252" y="18"/>
                  <a:pt x="275" y="11"/>
                  <a:pt x="299" y="7"/>
                </a:cubicBezTo>
                <a:cubicBezTo>
                  <a:pt x="323" y="2"/>
                  <a:pt x="347" y="0"/>
                  <a:pt x="371" y="0"/>
                </a:cubicBezTo>
                <a:lnTo>
                  <a:pt x="1417" y="0"/>
                </a:lnTo>
                <a:cubicBezTo>
                  <a:pt x="1441" y="0"/>
                  <a:pt x="1465" y="2"/>
                  <a:pt x="1489" y="7"/>
                </a:cubicBezTo>
                <a:cubicBezTo>
                  <a:pt x="1513" y="11"/>
                  <a:pt x="1536" y="18"/>
                  <a:pt x="1559" y="28"/>
                </a:cubicBezTo>
                <a:cubicBezTo>
                  <a:pt x="1582" y="37"/>
                  <a:pt x="1603" y="49"/>
                  <a:pt x="1623" y="62"/>
                </a:cubicBezTo>
                <a:cubicBezTo>
                  <a:pt x="1643" y="76"/>
                  <a:pt x="1662" y="91"/>
                  <a:pt x="1679" y="108"/>
                </a:cubicBezTo>
                <a:cubicBezTo>
                  <a:pt x="1697" y="126"/>
                  <a:pt x="1712" y="144"/>
                  <a:pt x="1726" y="165"/>
                </a:cubicBezTo>
                <a:cubicBezTo>
                  <a:pt x="1739" y="185"/>
                  <a:pt x="1751" y="206"/>
                  <a:pt x="1760" y="230"/>
                </a:cubicBezTo>
                <a:cubicBezTo>
                  <a:pt x="1769" y="252"/>
                  <a:pt x="1776" y="276"/>
                  <a:pt x="1781" y="299"/>
                </a:cubicBezTo>
                <a:cubicBezTo>
                  <a:pt x="1786" y="323"/>
                  <a:pt x="1788" y="348"/>
                  <a:pt x="1788" y="372"/>
                </a:cubicBezTo>
                <a:cubicBezTo>
                  <a:pt x="1788" y="396"/>
                  <a:pt x="1786" y="420"/>
                  <a:pt x="1781" y="444"/>
                </a:cubicBezTo>
                <a:cubicBezTo>
                  <a:pt x="1776" y="468"/>
                  <a:pt x="1769" y="492"/>
                  <a:pt x="1760" y="514"/>
                </a:cubicBezTo>
                <a:cubicBezTo>
                  <a:pt x="1751" y="537"/>
                  <a:pt x="1739" y="558"/>
                  <a:pt x="1726" y="578"/>
                </a:cubicBezTo>
                <a:cubicBezTo>
                  <a:pt x="1712" y="599"/>
                  <a:pt x="1697" y="617"/>
                  <a:pt x="1679" y="635"/>
                </a:cubicBezTo>
                <a:cubicBezTo>
                  <a:pt x="1662" y="652"/>
                  <a:pt x="1643" y="667"/>
                  <a:pt x="1623" y="681"/>
                </a:cubicBezTo>
                <a:cubicBezTo>
                  <a:pt x="1603" y="694"/>
                  <a:pt x="1582" y="706"/>
                  <a:pt x="1559" y="715"/>
                </a:cubicBezTo>
                <a:cubicBezTo>
                  <a:pt x="1536" y="724"/>
                  <a:pt x="1513" y="731"/>
                  <a:pt x="1489" y="736"/>
                </a:cubicBezTo>
                <a:cubicBezTo>
                  <a:pt x="1465" y="741"/>
                  <a:pt x="1441" y="743"/>
                  <a:pt x="1417" y="743"/>
                </a:cubicBezTo>
                <a:lnTo>
                  <a:pt x="371" y="743"/>
                </a:lnTo>
                <a:cubicBezTo>
                  <a:pt x="347" y="743"/>
                  <a:pt x="323" y="741"/>
                  <a:pt x="299" y="736"/>
                </a:cubicBezTo>
                <a:cubicBezTo>
                  <a:pt x="275" y="731"/>
                  <a:pt x="252" y="724"/>
                  <a:pt x="229" y="715"/>
                </a:cubicBezTo>
                <a:cubicBezTo>
                  <a:pt x="207" y="706"/>
                  <a:pt x="185" y="694"/>
                  <a:pt x="165" y="681"/>
                </a:cubicBezTo>
                <a:cubicBezTo>
                  <a:pt x="145" y="667"/>
                  <a:pt x="126" y="652"/>
                  <a:pt x="109" y="635"/>
                </a:cubicBezTo>
                <a:cubicBezTo>
                  <a:pt x="91" y="617"/>
                  <a:pt x="76" y="599"/>
                  <a:pt x="62" y="578"/>
                </a:cubicBezTo>
                <a:cubicBezTo>
                  <a:pt x="49" y="558"/>
                  <a:pt x="37" y="537"/>
                  <a:pt x="28" y="514"/>
                </a:cubicBezTo>
                <a:cubicBezTo>
                  <a:pt x="19" y="492"/>
                  <a:pt x="12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</a:path>
            </a:pathLst>
          </a:custGeom>
          <a:ln w="8280">
            <a:solidFill>
              <a:srgbClr val="4DD0E1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2" name="그림 161"/>
          <p:cNvPicPr/>
          <p:nvPr/>
        </p:nvPicPr>
        <p:blipFill>
          <a:blip r:embed="rId5"/>
          <a:stretch/>
        </p:blipFill>
        <p:spPr>
          <a:xfrm>
            <a:off x="2164320" y="4979279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TextBox 162"/>
          <p:cNvSpPr txBox="1"/>
          <p:nvPr/>
        </p:nvSpPr>
        <p:spPr>
          <a:xfrm>
            <a:off x="1596240" y="4970999"/>
            <a:ext cx="216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DD0E1"/>
                </a:solidFill>
                <a:effectLst/>
                <a:uFillTx/>
                <a:latin typeface="NotoSansKR"/>
                <a:ea typeface="NotoSansKR"/>
              </a:rPr>
              <a:t>외과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자유형: 도형 163"/>
          <p:cNvSpPr/>
          <p:nvPr/>
        </p:nvSpPr>
        <p:spPr>
          <a:xfrm>
            <a:off x="2770200" y="4899719"/>
            <a:ext cx="768960" cy="267480"/>
          </a:xfrm>
          <a:custGeom>
            <a:avLst/>
            <a:gdLst/>
            <a:ahLst/>
            <a:cxnLst/>
            <a:rect l="0" t="0" r="r" b="b"/>
            <a:pathLst>
              <a:path w="2136" h="743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2" y="276"/>
                  <a:pt x="19" y="252"/>
                  <a:pt x="28" y="230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8" y="108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1" y="18"/>
                  <a:pt x="275" y="11"/>
                  <a:pt x="299" y="7"/>
                </a:cubicBezTo>
                <a:cubicBezTo>
                  <a:pt x="322" y="2"/>
                  <a:pt x="347" y="0"/>
                  <a:pt x="371" y="0"/>
                </a:cubicBezTo>
                <a:lnTo>
                  <a:pt x="1764" y="0"/>
                </a:lnTo>
                <a:cubicBezTo>
                  <a:pt x="1788" y="0"/>
                  <a:pt x="1812" y="2"/>
                  <a:pt x="1836" y="7"/>
                </a:cubicBezTo>
                <a:cubicBezTo>
                  <a:pt x="1860" y="11"/>
                  <a:pt x="1883" y="18"/>
                  <a:pt x="1906" y="28"/>
                </a:cubicBezTo>
                <a:cubicBezTo>
                  <a:pt x="1929" y="37"/>
                  <a:pt x="1951" y="49"/>
                  <a:pt x="1971" y="62"/>
                </a:cubicBezTo>
                <a:cubicBezTo>
                  <a:pt x="1991" y="76"/>
                  <a:pt x="2010" y="91"/>
                  <a:pt x="2027" y="108"/>
                </a:cubicBezTo>
                <a:cubicBezTo>
                  <a:pt x="2045" y="126"/>
                  <a:pt x="2060" y="144"/>
                  <a:pt x="2074" y="165"/>
                </a:cubicBezTo>
                <a:cubicBezTo>
                  <a:pt x="2087" y="185"/>
                  <a:pt x="2099" y="206"/>
                  <a:pt x="2108" y="230"/>
                </a:cubicBezTo>
                <a:cubicBezTo>
                  <a:pt x="2117" y="252"/>
                  <a:pt x="2124" y="276"/>
                  <a:pt x="2129" y="299"/>
                </a:cubicBezTo>
                <a:cubicBezTo>
                  <a:pt x="2134" y="323"/>
                  <a:pt x="2136" y="348"/>
                  <a:pt x="2136" y="372"/>
                </a:cubicBezTo>
                <a:cubicBezTo>
                  <a:pt x="2136" y="396"/>
                  <a:pt x="2134" y="420"/>
                  <a:pt x="2129" y="444"/>
                </a:cubicBezTo>
                <a:cubicBezTo>
                  <a:pt x="2124" y="468"/>
                  <a:pt x="2117" y="492"/>
                  <a:pt x="2108" y="514"/>
                </a:cubicBezTo>
                <a:cubicBezTo>
                  <a:pt x="2099" y="537"/>
                  <a:pt x="2087" y="558"/>
                  <a:pt x="2074" y="578"/>
                </a:cubicBezTo>
                <a:cubicBezTo>
                  <a:pt x="2060" y="599"/>
                  <a:pt x="2045" y="617"/>
                  <a:pt x="2027" y="635"/>
                </a:cubicBezTo>
                <a:cubicBezTo>
                  <a:pt x="2010" y="652"/>
                  <a:pt x="1991" y="667"/>
                  <a:pt x="1971" y="681"/>
                </a:cubicBezTo>
                <a:cubicBezTo>
                  <a:pt x="1951" y="694"/>
                  <a:pt x="1929" y="706"/>
                  <a:pt x="1906" y="715"/>
                </a:cubicBezTo>
                <a:cubicBezTo>
                  <a:pt x="1883" y="724"/>
                  <a:pt x="1860" y="731"/>
                  <a:pt x="1836" y="736"/>
                </a:cubicBezTo>
                <a:cubicBezTo>
                  <a:pt x="1812" y="741"/>
                  <a:pt x="1788" y="743"/>
                  <a:pt x="1764" y="743"/>
                </a:cubicBezTo>
                <a:lnTo>
                  <a:pt x="371" y="743"/>
                </a:lnTo>
                <a:cubicBezTo>
                  <a:pt x="347" y="743"/>
                  <a:pt x="322" y="741"/>
                  <a:pt x="299" y="736"/>
                </a:cubicBezTo>
                <a:cubicBezTo>
                  <a:pt x="275" y="731"/>
                  <a:pt x="251" y="724"/>
                  <a:pt x="229" y="715"/>
                </a:cubicBezTo>
                <a:cubicBezTo>
                  <a:pt x="206" y="706"/>
                  <a:pt x="185" y="694"/>
                  <a:pt x="165" y="681"/>
                </a:cubicBezTo>
                <a:cubicBezTo>
                  <a:pt x="144" y="667"/>
                  <a:pt x="126" y="652"/>
                  <a:pt x="108" y="635"/>
                </a:cubicBezTo>
                <a:cubicBezTo>
                  <a:pt x="91" y="617"/>
                  <a:pt x="76" y="599"/>
                  <a:pt x="62" y="578"/>
                </a:cubicBezTo>
                <a:cubicBezTo>
                  <a:pt x="49" y="558"/>
                  <a:pt x="37" y="537"/>
                  <a:pt x="28" y="514"/>
                </a:cubicBezTo>
                <a:cubicBezTo>
                  <a:pt x="19" y="492"/>
                  <a:pt x="12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  <a:close/>
              </a:path>
            </a:pathLst>
          </a:custGeom>
          <a:solidFill>
            <a:srgbClr val="4DD0E1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자유형: 도형 164"/>
          <p:cNvSpPr/>
          <p:nvPr/>
        </p:nvSpPr>
        <p:spPr>
          <a:xfrm>
            <a:off x="2770200" y="4899719"/>
            <a:ext cx="768960" cy="267480"/>
          </a:xfrm>
          <a:custGeom>
            <a:avLst/>
            <a:gdLst/>
            <a:ahLst/>
            <a:cxnLst/>
            <a:rect l="0" t="0" r="r" b="b"/>
            <a:pathLst>
              <a:path w="2136" h="743" fill="none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2" y="276"/>
                  <a:pt x="19" y="252"/>
                  <a:pt x="28" y="230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8" y="108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1" y="18"/>
                  <a:pt x="275" y="11"/>
                  <a:pt x="299" y="7"/>
                </a:cubicBezTo>
                <a:cubicBezTo>
                  <a:pt x="322" y="2"/>
                  <a:pt x="347" y="0"/>
                  <a:pt x="371" y="0"/>
                </a:cubicBezTo>
                <a:lnTo>
                  <a:pt x="1764" y="0"/>
                </a:lnTo>
                <a:cubicBezTo>
                  <a:pt x="1788" y="0"/>
                  <a:pt x="1812" y="2"/>
                  <a:pt x="1836" y="7"/>
                </a:cubicBezTo>
                <a:cubicBezTo>
                  <a:pt x="1860" y="11"/>
                  <a:pt x="1883" y="18"/>
                  <a:pt x="1906" y="28"/>
                </a:cubicBezTo>
                <a:cubicBezTo>
                  <a:pt x="1929" y="37"/>
                  <a:pt x="1951" y="49"/>
                  <a:pt x="1971" y="62"/>
                </a:cubicBezTo>
                <a:cubicBezTo>
                  <a:pt x="1991" y="76"/>
                  <a:pt x="2010" y="91"/>
                  <a:pt x="2027" y="108"/>
                </a:cubicBezTo>
                <a:cubicBezTo>
                  <a:pt x="2045" y="126"/>
                  <a:pt x="2060" y="144"/>
                  <a:pt x="2074" y="165"/>
                </a:cubicBezTo>
                <a:cubicBezTo>
                  <a:pt x="2087" y="185"/>
                  <a:pt x="2099" y="206"/>
                  <a:pt x="2108" y="230"/>
                </a:cubicBezTo>
                <a:cubicBezTo>
                  <a:pt x="2117" y="252"/>
                  <a:pt x="2124" y="276"/>
                  <a:pt x="2129" y="299"/>
                </a:cubicBezTo>
                <a:cubicBezTo>
                  <a:pt x="2134" y="323"/>
                  <a:pt x="2136" y="348"/>
                  <a:pt x="2136" y="372"/>
                </a:cubicBezTo>
                <a:cubicBezTo>
                  <a:pt x="2136" y="396"/>
                  <a:pt x="2134" y="420"/>
                  <a:pt x="2129" y="444"/>
                </a:cubicBezTo>
                <a:cubicBezTo>
                  <a:pt x="2124" y="468"/>
                  <a:pt x="2117" y="492"/>
                  <a:pt x="2108" y="514"/>
                </a:cubicBezTo>
                <a:cubicBezTo>
                  <a:pt x="2099" y="537"/>
                  <a:pt x="2087" y="558"/>
                  <a:pt x="2074" y="578"/>
                </a:cubicBezTo>
                <a:cubicBezTo>
                  <a:pt x="2060" y="599"/>
                  <a:pt x="2045" y="617"/>
                  <a:pt x="2027" y="635"/>
                </a:cubicBezTo>
                <a:cubicBezTo>
                  <a:pt x="2010" y="652"/>
                  <a:pt x="1991" y="667"/>
                  <a:pt x="1971" y="681"/>
                </a:cubicBezTo>
                <a:cubicBezTo>
                  <a:pt x="1951" y="694"/>
                  <a:pt x="1929" y="706"/>
                  <a:pt x="1906" y="715"/>
                </a:cubicBezTo>
                <a:cubicBezTo>
                  <a:pt x="1883" y="724"/>
                  <a:pt x="1860" y="731"/>
                  <a:pt x="1836" y="736"/>
                </a:cubicBezTo>
                <a:cubicBezTo>
                  <a:pt x="1812" y="741"/>
                  <a:pt x="1788" y="743"/>
                  <a:pt x="1764" y="743"/>
                </a:cubicBezTo>
                <a:lnTo>
                  <a:pt x="371" y="743"/>
                </a:lnTo>
                <a:cubicBezTo>
                  <a:pt x="347" y="743"/>
                  <a:pt x="322" y="741"/>
                  <a:pt x="299" y="736"/>
                </a:cubicBezTo>
                <a:cubicBezTo>
                  <a:pt x="275" y="731"/>
                  <a:pt x="251" y="724"/>
                  <a:pt x="229" y="715"/>
                </a:cubicBezTo>
                <a:cubicBezTo>
                  <a:pt x="206" y="706"/>
                  <a:pt x="185" y="694"/>
                  <a:pt x="165" y="681"/>
                </a:cubicBezTo>
                <a:cubicBezTo>
                  <a:pt x="144" y="667"/>
                  <a:pt x="126" y="652"/>
                  <a:pt x="108" y="635"/>
                </a:cubicBezTo>
                <a:cubicBezTo>
                  <a:pt x="91" y="617"/>
                  <a:pt x="76" y="599"/>
                  <a:pt x="62" y="578"/>
                </a:cubicBezTo>
                <a:cubicBezTo>
                  <a:pt x="49" y="558"/>
                  <a:pt x="37" y="537"/>
                  <a:pt x="28" y="514"/>
                </a:cubicBezTo>
                <a:cubicBezTo>
                  <a:pt x="19" y="492"/>
                  <a:pt x="12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</a:path>
            </a:pathLst>
          </a:custGeom>
          <a:ln w="8280">
            <a:solidFill>
              <a:srgbClr val="4DD0E1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6" name="그림 165"/>
          <p:cNvPicPr/>
          <p:nvPr/>
        </p:nvPicPr>
        <p:blipFill>
          <a:blip r:embed="rId6"/>
          <a:stretch/>
        </p:blipFill>
        <p:spPr>
          <a:xfrm>
            <a:off x="2899800" y="4979279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TextBox 166"/>
          <p:cNvSpPr txBox="1"/>
          <p:nvPr/>
        </p:nvSpPr>
        <p:spPr>
          <a:xfrm>
            <a:off x="2331360" y="4970999"/>
            <a:ext cx="216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DD0E1"/>
                </a:solidFill>
                <a:effectLst/>
                <a:uFillTx/>
                <a:latin typeface="NotoSansKR"/>
                <a:ea typeface="NotoSansKR"/>
              </a:rPr>
              <a:t>치과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자유형: 도형 167"/>
          <p:cNvSpPr/>
          <p:nvPr/>
        </p:nvSpPr>
        <p:spPr>
          <a:xfrm>
            <a:off x="3630960" y="4899719"/>
            <a:ext cx="1044720" cy="267480"/>
          </a:xfrm>
          <a:custGeom>
            <a:avLst/>
            <a:gdLst/>
            <a:ahLst/>
            <a:cxnLst/>
            <a:rect l="0" t="0" r="r" b="b"/>
            <a:pathLst>
              <a:path w="2902" h="743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1" y="276"/>
                  <a:pt x="19" y="252"/>
                  <a:pt x="28" y="230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7" y="144"/>
                  <a:pt x="92" y="126"/>
                  <a:pt x="109" y="108"/>
                </a:cubicBezTo>
                <a:cubicBezTo>
                  <a:pt x="127" y="91"/>
                  <a:pt x="145" y="76"/>
                  <a:pt x="166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2" y="18"/>
                  <a:pt x="276" y="11"/>
                  <a:pt x="300" y="7"/>
                </a:cubicBezTo>
                <a:cubicBezTo>
                  <a:pt x="323" y="2"/>
                  <a:pt x="348" y="0"/>
                  <a:pt x="372" y="0"/>
                </a:cubicBezTo>
                <a:lnTo>
                  <a:pt x="2531" y="0"/>
                </a:lnTo>
                <a:cubicBezTo>
                  <a:pt x="2555" y="0"/>
                  <a:pt x="2579" y="2"/>
                  <a:pt x="2603" y="7"/>
                </a:cubicBezTo>
                <a:cubicBezTo>
                  <a:pt x="2627" y="11"/>
                  <a:pt x="2650" y="18"/>
                  <a:pt x="2673" y="28"/>
                </a:cubicBezTo>
                <a:cubicBezTo>
                  <a:pt x="2695" y="37"/>
                  <a:pt x="2717" y="49"/>
                  <a:pt x="2737" y="62"/>
                </a:cubicBezTo>
                <a:cubicBezTo>
                  <a:pt x="2757" y="76"/>
                  <a:pt x="2776" y="91"/>
                  <a:pt x="2793" y="108"/>
                </a:cubicBezTo>
                <a:cubicBezTo>
                  <a:pt x="2811" y="126"/>
                  <a:pt x="2826" y="144"/>
                  <a:pt x="2840" y="165"/>
                </a:cubicBezTo>
                <a:cubicBezTo>
                  <a:pt x="2853" y="185"/>
                  <a:pt x="2865" y="206"/>
                  <a:pt x="2874" y="230"/>
                </a:cubicBezTo>
                <a:cubicBezTo>
                  <a:pt x="2883" y="252"/>
                  <a:pt x="2890" y="276"/>
                  <a:pt x="2895" y="299"/>
                </a:cubicBezTo>
                <a:cubicBezTo>
                  <a:pt x="2900" y="323"/>
                  <a:pt x="2902" y="348"/>
                  <a:pt x="2902" y="372"/>
                </a:cubicBezTo>
                <a:cubicBezTo>
                  <a:pt x="2902" y="396"/>
                  <a:pt x="2900" y="420"/>
                  <a:pt x="2895" y="444"/>
                </a:cubicBezTo>
                <a:cubicBezTo>
                  <a:pt x="2890" y="468"/>
                  <a:pt x="2883" y="492"/>
                  <a:pt x="2874" y="514"/>
                </a:cubicBezTo>
                <a:cubicBezTo>
                  <a:pt x="2865" y="537"/>
                  <a:pt x="2853" y="558"/>
                  <a:pt x="2840" y="578"/>
                </a:cubicBezTo>
                <a:cubicBezTo>
                  <a:pt x="2826" y="599"/>
                  <a:pt x="2811" y="617"/>
                  <a:pt x="2793" y="635"/>
                </a:cubicBezTo>
                <a:cubicBezTo>
                  <a:pt x="2776" y="652"/>
                  <a:pt x="2757" y="667"/>
                  <a:pt x="2737" y="681"/>
                </a:cubicBezTo>
                <a:cubicBezTo>
                  <a:pt x="2717" y="694"/>
                  <a:pt x="2695" y="706"/>
                  <a:pt x="2673" y="715"/>
                </a:cubicBezTo>
                <a:cubicBezTo>
                  <a:pt x="2650" y="724"/>
                  <a:pt x="2627" y="731"/>
                  <a:pt x="2603" y="736"/>
                </a:cubicBezTo>
                <a:cubicBezTo>
                  <a:pt x="2579" y="741"/>
                  <a:pt x="2555" y="743"/>
                  <a:pt x="2531" y="743"/>
                </a:cubicBezTo>
                <a:lnTo>
                  <a:pt x="372" y="743"/>
                </a:lnTo>
                <a:cubicBezTo>
                  <a:pt x="348" y="743"/>
                  <a:pt x="323" y="741"/>
                  <a:pt x="300" y="736"/>
                </a:cubicBezTo>
                <a:cubicBezTo>
                  <a:pt x="276" y="731"/>
                  <a:pt x="252" y="724"/>
                  <a:pt x="230" y="715"/>
                </a:cubicBezTo>
                <a:cubicBezTo>
                  <a:pt x="207" y="706"/>
                  <a:pt x="186" y="694"/>
                  <a:pt x="166" y="681"/>
                </a:cubicBezTo>
                <a:cubicBezTo>
                  <a:pt x="145" y="667"/>
                  <a:pt x="127" y="652"/>
                  <a:pt x="109" y="635"/>
                </a:cubicBezTo>
                <a:cubicBezTo>
                  <a:pt x="92" y="617"/>
                  <a:pt x="77" y="599"/>
                  <a:pt x="62" y="578"/>
                </a:cubicBezTo>
                <a:cubicBezTo>
                  <a:pt x="49" y="558"/>
                  <a:pt x="37" y="537"/>
                  <a:pt x="28" y="514"/>
                </a:cubicBezTo>
                <a:cubicBezTo>
                  <a:pt x="19" y="492"/>
                  <a:pt x="11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  <a:close/>
              </a:path>
            </a:pathLst>
          </a:custGeom>
          <a:solidFill>
            <a:srgbClr val="4DD0E1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자유형: 도형 168"/>
          <p:cNvSpPr/>
          <p:nvPr/>
        </p:nvSpPr>
        <p:spPr>
          <a:xfrm>
            <a:off x="3630960" y="4899719"/>
            <a:ext cx="1044720" cy="267480"/>
          </a:xfrm>
          <a:custGeom>
            <a:avLst/>
            <a:gdLst/>
            <a:ahLst/>
            <a:cxnLst/>
            <a:rect l="0" t="0" r="r" b="b"/>
            <a:pathLst>
              <a:path w="2902" h="743" fill="none">
                <a:moveTo>
                  <a:pt x="0" y="372"/>
                </a:moveTo>
                <a:cubicBezTo>
                  <a:pt x="0" y="348"/>
                  <a:pt x="2" y="323"/>
                  <a:pt x="7" y="299"/>
                </a:cubicBezTo>
                <a:cubicBezTo>
                  <a:pt x="11" y="276"/>
                  <a:pt x="19" y="252"/>
                  <a:pt x="28" y="230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7" y="144"/>
                  <a:pt x="92" y="126"/>
                  <a:pt x="109" y="108"/>
                </a:cubicBezTo>
                <a:cubicBezTo>
                  <a:pt x="127" y="91"/>
                  <a:pt x="145" y="76"/>
                  <a:pt x="166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2" y="18"/>
                  <a:pt x="276" y="11"/>
                  <a:pt x="300" y="7"/>
                </a:cubicBezTo>
                <a:cubicBezTo>
                  <a:pt x="323" y="2"/>
                  <a:pt x="348" y="0"/>
                  <a:pt x="372" y="0"/>
                </a:cubicBezTo>
                <a:lnTo>
                  <a:pt x="2531" y="0"/>
                </a:lnTo>
                <a:cubicBezTo>
                  <a:pt x="2555" y="0"/>
                  <a:pt x="2579" y="2"/>
                  <a:pt x="2603" y="7"/>
                </a:cubicBezTo>
                <a:cubicBezTo>
                  <a:pt x="2627" y="11"/>
                  <a:pt x="2650" y="18"/>
                  <a:pt x="2673" y="28"/>
                </a:cubicBezTo>
                <a:cubicBezTo>
                  <a:pt x="2695" y="37"/>
                  <a:pt x="2717" y="49"/>
                  <a:pt x="2737" y="62"/>
                </a:cubicBezTo>
                <a:cubicBezTo>
                  <a:pt x="2757" y="76"/>
                  <a:pt x="2776" y="91"/>
                  <a:pt x="2793" y="108"/>
                </a:cubicBezTo>
                <a:cubicBezTo>
                  <a:pt x="2811" y="126"/>
                  <a:pt x="2826" y="144"/>
                  <a:pt x="2840" y="165"/>
                </a:cubicBezTo>
                <a:cubicBezTo>
                  <a:pt x="2853" y="185"/>
                  <a:pt x="2865" y="206"/>
                  <a:pt x="2874" y="230"/>
                </a:cubicBezTo>
                <a:cubicBezTo>
                  <a:pt x="2883" y="252"/>
                  <a:pt x="2890" y="276"/>
                  <a:pt x="2895" y="299"/>
                </a:cubicBezTo>
                <a:cubicBezTo>
                  <a:pt x="2900" y="323"/>
                  <a:pt x="2902" y="348"/>
                  <a:pt x="2902" y="372"/>
                </a:cubicBezTo>
                <a:cubicBezTo>
                  <a:pt x="2902" y="396"/>
                  <a:pt x="2900" y="420"/>
                  <a:pt x="2895" y="444"/>
                </a:cubicBezTo>
                <a:cubicBezTo>
                  <a:pt x="2890" y="468"/>
                  <a:pt x="2883" y="492"/>
                  <a:pt x="2874" y="514"/>
                </a:cubicBezTo>
                <a:cubicBezTo>
                  <a:pt x="2865" y="537"/>
                  <a:pt x="2853" y="558"/>
                  <a:pt x="2840" y="578"/>
                </a:cubicBezTo>
                <a:cubicBezTo>
                  <a:pt x="2826" y="599"/>
                  <a:pt x="2811" y="617"/>
                  <a:pt x="2793" y="635"/>
                </a:cubicBezTo>
                <a:cubicBezTo>
                  <a:pt x="2776" y="652"/>
                  <a:pt x="2757" y="667"/>
                  <a:pt x="2737" y="681"/>
                </a:cubicBezTo>
                <a:cubicBezTo>
                  <a:pt x="2717" y="694"/>
                  <a:pt x="2695" y="706"/>
                  <a:pt x="2673" y="715"/>
                </a:cubicBezTo>
                <a:cubicBezTo>
                  <a:pt x="2650" y="724"/>
                  <a:pt x="2627" y="731"/>
                  <a:pt x="2603" y="736"/>
                </a:cubicBezTo>
                <a:cubicBezTo>
                  <a:pt x="2579" y="741"/>
                  <a:pt x="2555" y="743"/>
                  <a:pt x="2531" y="743"/>
                </a:cubicBezTo>
                <a:lnTo>
                  <a:pt x="372" y="743"/>
                </a:lnTo>
                <a:cubicBezTo>
                  <a:pt x="348" y="743"/>
                  <a:pt x="323" y="741"/>
                  <a:pt x="300" y="736"/>
                </a:cubicBezTo>
                <a:cubicBezTo>
                  <a:pt x="276" y="731"/>
                  <a:pt x="252" y="724"/>
                  <a:pt x="230" y="715"/>
                </a:cubicBezTo>
                <a:cubicBezTo>
                  <a:pt x="207" y="706"/>
                  <a:pt x="186" y="694"/>
                  <a:pt x="166" y="681"/>
                </a:cubicBezTo>
                <a:cubicBezTo>
                  <a:pt x="145" y="667"/>
                  <a:pt x="127" y="652"/>
                  <a:pt x="109" y="635"/>
                </a:cubicBezTo>
                <a:cubicBezTo>
                  <a:pt x="92" y="617"/>
                  <a:pt x="77" y="599"/>
                  <a:pt x="62" y="578"/>
                </a:cubicBezTo>
                <a:cubicBezTo>
                  <a:pt x="49" y="558"/>
                  <a:pt x="37" y="537"/>
                  <a:pt x="28" y="514"/>
                </a:cubicBezTo>
                <a:cubicBezTo>
                  <a:pt x="19" y="492"/>
                  <a:pt x="11" y="468"/>
                  <a:pt x="7" y="444"/>
                </a:cubicBezTo>
                <a:cubicBezTo>
                  <a:pt x="2" y="420"/>
                  <a:pt x="0" y="396"/>
                  <a:pt x="0" y="372"/>
                </a:cubicBezTo>
              </a:path>
            </a:pathLst>
          </a:custGeom>
          <a:ln w="8280">
            <a:solidFill>
              <a:srgbClr val="4DD0E1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0" name="그림 169"/>
          <p:cNvPicPr/>
          <p:nvPr/>
        </p:nvPicPr>
        <p:blipFill>
          <a:blip r:embed="rId7"/>
          <a:stretch/>
        </p:blipFill>
        <p:spPr>
          <a:xfrm>
            <a:off x="3760560" y="4979279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TextBox 170"/>
          <p:cNvSpPr txBox="1"/>
          <p:nvPr/>
        </p:nvSpPr>
        <p:spPr>
          <a:xfrm>
            <a:off x="3083760" y="4970999"/>
            <a:ext cx="324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DD0E1"/>
                </a:solidFill>
                <a:effectLst/>
                <a:uFillTx/>
                <a:latin typeface="NotoSansKR"/>
                <a:ea typeface="NotoSansKR"/>
              </a:rPr>
              <a:t>피부과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자유형: 도형 171"/>
          <p:cNvSpPr/>
          <p:nvPr/>
        </p:nvSpPr>
        <p:spPr>
          <a:xfrm>
            <a:off x="513720" y="5258999"/>
            <a:ext cx="911160" cy="267840"/>
          </a:xfrm>
          <a:custGeom>
            <a:avLst/>
            <a:gdLst/>
            <a:ahLst/>
            <a:cxnLst/>
            <a:rect l="0" t="0" r="r" b="b"/>
            <a:pathLst>
              <a:path w="2531" h="744">
                <a:moveTo>
                  <a:pt x="0" y="371"/>
                </a:moveTo>
                <a:cubicBezTo>
                  <a:pt x="0" y="347"/>
                  <a:pt x="2" y="323"/>
                  <a:pt x="7" y="299"/>
                </a:cubicBezTo>
                <a:cubicBezTo>
                  <a:pt x="12" y="275"/>
                  <a:pt x="19" y="251"/>
                  <a:pt x="28" y="229"/>
                </a:cubicBezTo>
                <a:cubicBezTo>
                  <a:pt x="38" y="206"/>
                  <a:pt x="49" y="185"/>
                  <a:pt x="63" y="165"/>
                </a:cubicBezTo>
                <a:cubicBezTo>
                  <a:pt x="76" y="144"/>
                  <a:pt x="92" y="126"/>
                  <a:pt x="109" y="108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5" y="49"/>
                  <a:pt x="207" y="37"/>
                  <a:pt x="229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lnTo>
                  <a:pt x="2159" y="0"/>
                </a:lnTo>
                <a:cubicBezTo>
                  <a:pt x="2183" y="0"/>
                  <a:pt x="2207" y="2"/>
                  <a:pt x="2231" y="7"/>
                </a:cubicBezTo>
                <a:cubicBezTo>
                  <a:pt x="2255" y="12"/>
                  <a:pt x="2279" y="19"/>
                  <a:pt x="2301" y="28"/>
                </a:cubicBezTo>
                <a:cubicBezTo>
                  <a:pt x="2324" y="37"/>
                  <a:pt x="2345" y="49"/>
                  <a:pt x="2365" y="62"/>
                </a:cubicBezTo>
                <a:cubicBezTo>
                  <a:pt x="2387" y="76"/>
                  <a:pt x="2405" y="91"/>
                  <a:pt x="2423" y="108"/>
                </a:cubicBezTo>
                <a:cubicBezTo>
                  <a:pt x="2440" y="126"/>
                  <a:pt x="2455" y="144"/>
                  <a:pt x="2469" y="165"/>
                </a:cubicBezTo>
                <a:cubicBezTo>
                  <a:pt x="2482" y="185"/>
                  <a:pt x="2494" y="206"/>
                  <a:pt x="2503" y="229"/>
                </a:cubicBezTo>
                <a:cubicBezTo>
                  <a:pt x="2512" y="251"/>
                  <a:pt x="2519" y="275"/>
                  <a:pt x="2524" y="299"/>
                </a:cubicBezTo>
                <a:cubicBezTo>
                  <a:pt x="2529" y="323"/>
                  <a:pt x="2531" y="347"/>
                  <a:pt x="2531" y="371"/>
                </a:cubicBezTo>
                <a:cubicBezTo>
                  <a:pt x="2531" y="395"/>
                  <a:pt x="2529" y="420"/>
                  <a:pt x="2524" y="444"/>
                </a:cubicBezTo>
                <a:cubicBezTo>
                  <a:pt x="2519" y="467"/>
                  <a:pt x="2512" y="491"/>
                  <a:pt x="2503" y="513"/>
                </a:cubicBezTo>
                <a:cubicBezTo>
                  <a:pt x="2494" y="536"/>
                  <a:pt x="2482" y="557"/>
                  <a:pt x="2469" y="577"/>
                </a:cubicBezTo>
                <a:cubicBezTo>
                  <a:pt x="2455" y="598"/>
                  <a:pt x="2440" y="616"/>
                  <a:pt x="2423" y="634"/>
                </a:cubicBezTo>
                <a:cubicBezTo>
                  <a:pt x="2405" y="651"/>
                  <a:pt x="2387" y="666"/>
                  <a:pt x="2365" y="680"/>
                </a:cubicBezTo>
                <a:cubicBezTo>
                  <a:pt x="2345" y="693"/>
                  <a:pt x="2324" y="705"/>
                  <a:pt x="2301" y="715"/>
                </a:cubicBezTo>
                <a:cubicBezTo>
                  <a:pt x="2279" y="725"/>
                  <a:pt x="2255" y="732"/>
                  <a:pt x="2231" y="736"/>
                </a:cubicBezTo>
                <a:cubicBezTo>
                  <a:pt x="2207" y="741"/>
                  <a:pt x="2183" y="744"/>
                  <a:pt x="2159" y="744"/>
                </a:cubicBezTo>
                <a:lnTo>
                  <a:pt x="372" y="744"/>
                </a:lnTo>
                <a:cubicBezTo>
                  <a:pt x="347" y="744"/>
                  <a:pt x="323" y="741"/>
                  <a:pt x="299" y="736"/>
                </a:cubicBezTo>
                <a:cubicBezTo>
                  <a:pt x="275" y="732"/>
                  <a:pt x="252" y="725"/>
                  <a:pt x="229" y="715"/>
                </a:cubicBezTo>
                <a:cubicBezTo>
                  <a:pt x="207" y="705"/>
                  <a:pt x="185" y="693"/>
                  <a:pt x="165" y="680"/>
                </a:cubicBezTo>
                <a:cubicBezTo>
                  <a:pt x="145" y="666"/>
                  <a:pt x="126" y="651"/>
                  <a:pt x="109" y="634"/>
                </a:cubicBezTo>
                <a:cubicBezTo>
                  <a:pt x="92" y="616"/>
                  <a:pt x="76" y="598"/>
                  <a:pt x="63" y="577"/>
                </a:cubicBezTo>
                <a:cubicBezTo>
                  <a:pt x="49" y="557"/>
                  <a:pt x="38" y="536"/>
                  <a:pt x="28" y="513"/>
                </a:cubicBezTo>
                <a:cubicBezTo>
                  <a:pt x="19" y="491"/>
                  <a:pt x="12" y="467"/>
                  <a:pt x="7" y="444"/>
                </a:cubicBezTo>
                <a:cubicBezTo>
                  <a:pt x="2" y="420"/>
                  <a:pt x="0" y="395"/>
                  <a:pt x="0" y="371"/>
                </a:cubicBezTo>
                <a:close/>
              </a:path>
            </a:pathLst>
          </a:custGeom>
          <a:solidFill>
            <a:srgbClr val="4DD0E1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자유형: 도형 172"/>
          <p:cNvSpPr/>
          <p:nvPr/>
        </p:nvSpPr>
        <p:spPr>
          <a:xfrm>
            <a:off x="513720" y="5258999"/>
            <a:ext cx="911160" cy="267840"/>
          </a:xfrm>
          <a:custGeom>
            <a:avLst/>
            <a:gdLst/>
            <a:ahLst/>
            <a:cxnLst/>
            <a:rect l="0" t="0" r="r" b="b"/>
            <a:pathLst>
              <a:path w="2531" h="744" fill="none">
                <a:moveTo>
                  <a:pt x="0" y="371"/>
                </a:moveTo>
                <a:cubicBezTo>
                  <a:pt x="0" y="347"/>
                  <a:pt x="2" y="323"/>
                  <a:pt x="7" y="299"/>
                </a:cubicBezTo>
                <a:cubicBezTo>
                  <a:pt x="12" y="275"/>
                  <a:pt x="19" y="251"/>
                  <a:pt x="28" y="229"/>
                </a:cubicBezTo>
                <a:cubicBezTo>
                  <a:pt x="38" y="206"/>
                  <a:pt x="49" y="185"/>
                  <a:pt x="63" y="165"/>
                </a:cubicBezTo>
                <a:cubicBezTo>
                  <a:pt x="76" y="144"/>
                  <a:pt x="92" y="126"/>
                  <a:pt x="109" y="108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5" y="49"/>
                  <a:pt x="207" y="37"/>
                  <a:pt x="229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lnTo>
                  <a:pt x="2159" y="0"/>
                </a:lnTo>
                <a:cubicBezTo>
                  <a:pt x="2183" y="0"/>
                  <a:pt x="2207" y="2"/>
                  <a:pt x="2231" y="7"/>
                </a:cubicBezTo>
                <a:cubicBezTo>
                  <a:pt x="2255" y="12"/>
                  <a:pt x="2279" y="19"/>
                  <a:pt x="2301" y="28"/>
                </a:cubicBezTo>
                <a:cubicBezTo>
                  <a:pt x="2324" y="37"/>
                  <a:pt x="2345" y="49"/>
                  <a:pt x="2365" y="62"/>
                </a:cubicBezTo>
                <a:cubicBezTo>
                  <a:pt x="2387" y="76"/>
                  <a:pt x="2405" y="91"/>
                  <a:pt x="2423" y="108"/>
                </a:cubicBezTo>
                <a:cubicBezTo>
                  <a:pt x="2440" y="126"/>
                  <a:pt x="2455" y="144"/>
                  <a:pt x="2469" y="165"/>
                </a:cubicBezTo>
                <a:cubicBezTo>
                  <a:pt x="2482" y="185"/>
                  <a:pt x="2494" y="206"/>
                  <a:pt x="2503" y="229"/>
                </a:cubicBezTo>
                <a:cubicBezTo>
                  <a:pt x="2512" y="251"/>
                  <a:pt x="2519" y="275"/>
                  <a:pt x="2524" y="299"/>
                </a:cubicBezTo>
                <a:cubicBezTo>
                  <a:pt x="2529" y="323"/>
                  <a:pt x="2531" y="347"/>
                  <a:pt x="2531" y="371"/>
                </a:cubicBezTo>
                <a:cubicBezTo>
                  <a:pt x="2531" y="395"/>
                  <a:pt x="2529" y="420"/>
                  <a:pt x="2524" y="444"/>
                </a:cubicBezTo>
                <a:cubicBezTo>
                  <a:pt x="2519" y="467"/>
                  <a:pt x="2512" y="491"/>
                  <a:pt x="2503" y="513"/>
                </a:cubicBezTo>
                <a:cubicBezTo>
                  <a:pt x="2494" y="536"/>
                  <a:pt x="2482" y="557"/>
                  <a:pt x="2469" y="577"/>
                </a:cubicBezTo>
                <a:cubicBezTo>
                  <a:pt x="2455" y="598"/>
                  <a:pt x="2440" y="616"/>
                  <a:pt x="2423" y="634"/>
                </a:cubicBezTo>
                <a:cubicBezTo>
                  <a:pt x="2405" y="651"/>
                  <a:pt x="2387" y="666"/>
                  <a:pt x="2365" y="680"/>
                </a:cubicBezTo>
                <a:cubicBezTo>
                  <a:pt x="2345" y="693"/>
                  <a:pt x="2324" y="705"/>
                  <a:pt x="2301" y="715"/>
                </a:cubicBezTo>
                <a:cubicBezTo>
                  <a:pt x="2279" y="725"/>
                  <a:pt x="2255" y="732"/>
                  <a:pt x="2231" y="736"/>
                </a:cubicBezTo>
                <a:cubicBezTo>
                  <a:pt x="2207" y="741"/>
                  <a:pt x="2183" y="744"/>
                  <a:pt x="2159" y="744"/>
                </a:cubicBezTo>
                <a:lnTo>
                  <a:pt x="372" y="744"/>
                </a:lnTo>
                <a:cubicBezTo>
                  <a:pt x="347" y="744"/>
                  <a:pt x="323" y="741"/>
                  <a:pt x="299" y="736"/>
                </a:cubicBezTo>
                <a:cubicBezTo>
                  <a:pt x="275" y="732"/>
                  <a:pt x="252" y="725"/>
                  <a:pt x="229" y="715"/>
                </a:cubicBezTo>
                <a:cubicBezTo>
                  <a:pt x="207" y="705"/>
                  <a:pt x="185" y="693"/>
                  <a:pt x="165" y="680"/>
                </a:cubicBezTo>
                <a:cubicBezTo>
                  <a:pt x="145" y="666"/>
                  <a:pt x="126" y="651"/>
                  <a:pt x="109" y="634"/>
                </a:cubicBezTo>
                <a:cubicBezTo>
                  <a:pt x="92" y="616"/>
                  <a:pt x="76" y="598"/>
                  <a:pt x="63" y="577"/>
                </a:cubicBezTo>
                <a:cubicBezTo>
                  <a:pt x="49" y="557"/>
                  <a:pt x="38" y="536"/>
                  <a:pt x="28" y="513"/>
                </a:cubicBezTo>
                <a:cubicBezTo>
                  <a:pt x="19" y="491"/>
                  <a:pt x="12" y="467"/>
                  <a:pt x="7" y="444"/>
                </a:cubicBezTo>
                <a:cubicBezTo>
                  <a:pt x="2" y="420"/>
                  <a:pt x="0" y="395"/>
                  <a:pt x="0" y="371"/>
                </a:cubicBezTo>
              </a:path>
            </a:pathLst>
          </a:custGeom>
          <a:ln w="8280">
            <a:solidFill>
              <a:srgbClr val="4DD0E1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4" name="그림 173"/>
          <p:cNvPicPr/>
          <p:nvPr/>
        </p:nvPicPr>
        <p:blipFill>
          <a:blip r:embed="rId8"/>
          <a:stretch/>
        </p:blipFill>
        <p:spPr>
          <a:xfrm>
            <a:off x="643320" y="5338559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TextBox 174"/>
          <p:cNvSpPr txBox="1"/>
          <p:nvPr/>
        </p:nvSpPr>
        <p:spPr>
          <a:xfrm>
            <a:off x="3944520" y="4970999"/>
            <a:ext cx="6354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4DD0E1"/>
                </a:solidFill>
                <a:effectLst/>
                <a:uFillTx/>
                <a:latin typeface="NotoSansKR"/>
                <a:ea typeface="NotoSansKR"/>
              </a:rPr>
              <a:t>24</a:t>
            </a:r>
            <a:r>
              <a:rPr lang="zh-CN" sz="920" b="0" u="none" strike="noStrike">
                <a:solidFill>
                  <a:srgbClr val="4DD0E1"/>
                </a:solidFill>
                <a:effectLst/>
                <a:uFillTx/>
                <a:latin typeface="NotoSansKR"/>
                <a:ea typeface="NotoSansKR"/>
              </a:rPr>
              <a:t>시간 진료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자유형: 도형 175"/>
          <p:cNvSpPr/>
          <p:nvPr/>
        </p:nvSpPr>
        <p:spPr>
          <a:xfrm>
            <a:off x="1516680" y="5258999"/>
            <a:ext cx="1002960" cy="267840"/>
          </a:xfrm>
          <a:custGeom>
            <a:avLst/>
            <a:gdLst/>
            <a:ahLst/>
            <a:cxnLst/>
            <a:rect l="0" t="0" r="r" b="b"/>
            <a:pathLst>
              <a:path w="2786" h="744">
                <a:moveTo>
                  <a:pt x="0" y="371"/>
                </a:moveTo>
                <a:cubicBezTo>
                  <a:pt x="0" y="347"/>
                  <a:pt x="2" y="323"/>
                  <a:pt x="7" y="299"/>
                </a:cubicBezTo>
                <a:cubicBezTo>
                  <a:pt x="12" y="275"/>
                  <a:pt x="19" y="251"/>
                  <a:pt x="28" y="229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8" y="108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1" y="19"/>
                  <a:pt x="275" y="12"/>
                  <a:pt x="299" y="7"/>
                </a:cubicBezTo>
                <a:cubicBezTo>
                  <a:pt x="323" y="2"/>
                  <a:pt x="347" y="0"/>
                  <a:pt x="371" y="0"/>
                </a:cubicBezTo>
                <a:lnTo>
                  <a:pt x="2414" y="0"/>
                </a:lnTo>
                <a:cubicBezTo>
                  <a:pt x="2438" y="0"/>
                  <a:pt x="2462" y="2"/>
                  <a:pt x="2486" y="7"/>
                </a:cubicBezTo>
                <a:cubicBezTo>
                  <a:pt x="2510" y="12"/>
                  <a:pt x="2533" y="19"/>
                  <a:pt x="2556" y="28"/>
                </a:cubicBezTo>
                <a:cubicBezTo>
                  <a:pt x="2578" y="37"/>
                  <a:pt x="2600" y="49"/>
                  <a:pt x="2620" y="62"/>
                </a:cubicBezTo>
                <a:cubicBezTo>
                  <a:pt x="2640" y="76"/>
                  <a:pt x="2659" y="91"/>
                  <a:pt x="2676" y="108"/>
                </a:cubicBezTo>
                <a:cubicBezTo>
                  <a:pt x="2694" y="126"/>
                  <a:pt x="2709" y="144"/>
                  <a:pt x="2723" y="165"/>
                </a:cubicBezTo>
                <a:cubicBezTo>
                  <a:pt x="2736" y="185"/>
                  <a:pt x="2748" y="206"/>
                  <a:pt x="2758" y="229"/>
                </a:cubicBezTo>
                <a:cubicBezTo>
                  <a:pt x="2767" y="251"/>
                  <a:pt x="2774" y="275"/>
                  <a:pt x="2779" y="299"/>
                </a:cubicBezTo>
                <a:cubicBezTo>
                  <a:pt x="2784" y="323"/>
                  <a:pt x="2786" y="347"/>
                  <a:pt x="2786" y="371"/>
                </a:cubicBezTo>
                <a:cubicBezTo>
                  <a:pt x="2786" y="395"/>
                  <a:pt x="2784" y="420"/>
                  <a:pt x="2779" y="444"/>
                </a:cubicBezTo>
                <a:cubicBezTo>
                  <a:pt x="2774" y="467"/>
                  <a:pt x="2767" y="491"/>
                  <a:pt x="2758" y="513"/>
                </a:cubicBezTo>
                <a:cubicBezTo>
                  <a:pt x="2748" y="536"/>
                  <a:pt x="2736" y="557"/>
                  <a:pt x="2723" y="577"/>
                </a:cubicBezTo>
                <a:cubicBezTo>
                  <a:pt x="2709" y="598"/>
                  <a:pt x="2694" y="616"/>
                  <a:pt x="2676" y="634"/>
                </a:cubicBezTo>
                <a:cubicBezTo>
                  <a:pt x="2659" y="651"/>
                  <a:pt x="2640" y="666"/>
                  <a:pt x="2620" y="680"/>
                </a:cubicBezTo>
                <a:cubicBezTo>
                  <a:pt x="2600" y="693"/>
                  <a:pt x="2578" y="705"/>
                  <a:pt x="2556" y="715"/>
                </a:cubicBezTo>
                <a:cubicBezTo>
                  <a:pt x="2533" y="725"/>
                  <a:pt x="2510" y="732"/>
                  <a:pt x="2486" y="736"/>
                </a:cubicBezTo>
                <a:cubicBezTo>
                  <a:pt x="2462" y="741"/>
                  <a:pt x="2438" y="744"/>
                  <a:pt x="2414" y="744"/>
                </a:cubicBezTo>
                <a:lnTo>
                  <a:pt x="371" y="744"/>
                </a:lnTo>
                <a:cubicBezTo>
                  <a:pt x="347" y="744"/>
                  <a:pt x="323" y="741"/>
                  <a:pt x="299" y="736"/>
                </a:cubicBezTo>
                <a:cubicBezTo>
                  <a:pt x="275" y="732"/>
                  <a:pt x="251" y="725"/>
                  <a:pt x="229" y="715"/>
                </a:cubicBezTo>
                <a:cubicBezTo>
                  <a:pt x="206" y="705"/>
                  <a:pt x="185" y="693"/>
                  <a:pt x="165" y="680"/>
                </a:cubicBezTo>
                <a:cubicBezTo>
                  <a:pt x="144" y="666"/>
                  <a:pt x="126" y="651"/>
                  <a:pt x="108" y="634"/>
                </a:cubicBezTo>
                <a:cubicBezTo>
                  <a:pt x="91" y="616"/>
                  <a:pt x="76" y="598"/>
                  <a:pt x="62" y="577"/>
                </a:cubicBezTo>
                <a:cubicBezTo>
                  <a:pt x="49" y="557"/>
                  <a:pt x="37" y="536"/>
                  <a:pt x="28" y="513"/>
                </a:cubicBezTo>
                <a:cubicBezTo>
                  <a:pt x="19" y="491"/>
                  <a:pt x="12" y="467"/>
                  <a:pt x="7" y="444"/>
                </a:cubicBezTo>
                <a:cubicBezTo>
                  <a:pt x="2" y="420"/>
                  <a:pt x="0" y="395"/>
                  <a:pt x="0" y="371"/>
                </a:cubicBezTo>
                <a:close/>
              </a:path>
            </a:pathLst>
          </a:custGeom>
          <a:solidFill>
            <a:srgbClr val="4DD0E1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자유형: 도형 176"/>
          <p:cNvSpPr/>
          <p:nvPr/>
        </p:nvSpPr>
        <p:spPr>
          <a:xfrm>
            <a:off x="1516680" y="5258999"/>
            <a:ext cx="1002960" cy="267840"/>
          </a:xfrm>
          <a:custGeom>
            <a:avLst/>
            <a:gdLst/>
            <a:ahLst/>
            <a:cxnLst/>
            <a:rect l="0" t="0" r="r" b="b"/>
            <a:pathLst>
              <a:path w="2786" h="744" fill="none">
                <a:moveTo>
                  <a:pt x="0" y="371"/>
                </a:moveTo>
                <a:cubicBezTo>
                  <a:pt x="0" y="347"/>
                  <a:pt x="2" y="323"/>
                  <a:pt x="7" y="299"/>
                </a:cubicBezTo>
                <a:cubicBezTo>
                  <a:pt x="12" y="275"/>
                  <a:pt x="19" y="251"/>
                  <a:pt x="28" y="229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8" y="108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1" y="19"/>
                  <a:pt x="275" y="12"/>
                  <a:pt x="299" y="7"/>
                </a:cubicBezTo>
                <a:cubicBezTo>
                  <a:pt x="323" y="2"/>
                  <a:pt x="347" y="0"/>
                  <a:pt x="371" y="0"/>
                </a:cubicBezTo>
                <a:lnTo>
                  <a:pt x="2414" y="0"/>
                </a:lnTo>
                <a:cubicBezTo>
                  <a:pt x="2438" y="0"/>
                  <a:pt x="2462" y="2"/>
                  <a:pt x="2486" y="7"/>
                </a:cubicBezTo>
                <a:cubicBezTo>
                  <a:pt x="2510" y="12"/>
                  <a:pt x="2533" y="19"/>
                  <a:pt x="2556" y="28"/>
                </a:cubicBezTo>
                <a:cubicBezTo>
                  <a:pt x="2578" y="37"/>
                  <a:pt x="2600" y="49"/>
                  <a:pt x="2620" y="62"/>
                </a:cubicBezTo>
                <a:cubicBezTo>
                  <a:pt x="2640" y="76"/>
                  <a:pt x="2659" y="91"/>
                  <a:pt x="2676" y="108"/>
                </a:cubicBezTo>
                <a:cubicBezTo>
                  <a:pt x="2694" y="126"/>
                  <a:pt x="2709" y="144"/>
                  <a:pt x="2723" y="165"/>
                </a:cubicBezTo>
                <a:cubicBezTo>
                  <a:pt x="2736" y="185"/>
                  <a:pt x="2748" y="206"/>
                  <a:pt x="2758" y="229"/>
                </a:cubicBezTo>
                <a:cubicBezTo>
                  <a:pt x="2767" y="251"/>
                  <a:pt x="2774" y="275"/>
                  <a:pt x="2779" y="299"/>
                </a:cubicBezTo>
                <a:cubicBezTo>
                  <a:pt x="2784" y="323"/>
                  <a:pt x="2786" y="347"/>
                  <a:pt x="2786" y="371"/>
                </a:cubicBezTo>
                <a:cubicBezTo>
                  <a:pt x="2786" y="395"/>
                  <a:pt x="2784" y="420"/>
                  <a:pt x="2779" y="444"/>
                </a:cubicBezTo>
                <a:cubicBezTo>
                  <a:pt x="2774" y="467"/>
                  <a:pt x="2767" y="491"/>
                  <a:pt x="2758" y="513"/>
                </a:cubicBezTo>
                <a:cubicBezTo>
                  <a:pt x="2748" y="536"/>
                  <a:pt x="2736" y="557"/>
                  <a:pt x="2723" y="577"/>
                </a:cubicBezTo>
                <a:cubicBezTo>
                  <a:pt x="2709" y="598"/>
                  <a:pt x="2694" y="616"/>
                  <a:pt x="2676" y="634"/>
                </a:cubicBezTo>
                <a:cubicBezTo>
                  <a:pt x="2659" y="651"/>
                  <a:pt x="2640" y="666"/>
                  <a:pt x="2620" y="680"/>
                </a:cubicBezTo>
                <a:cubicBezTo>
                  <a:pt x="2600" y="693"/>
                  <a:pt x="2578" y="705"/>
                  <a:pt x="2556" y="715"/>
                </a:cubicBezTo>
                <a:cubicBezTo>
                  <a:pt x="2533" y="725"/>
                  <a:pt x="2510" y="732"/>
                  <a:pt x="2486" y="736"/>
                </a:cubicBezTo>
                <a:cubicBezTo>
                  <a:pt x="2462" y="741"/>
                  <a:pt x="2438" y="744"/>
                  <a:pt x="2414" y="744"/>
                </a:cubicBezTo>
                <a:lnTo>
                  <a:pt x="371" y="744"/>
                </a:lnTo>
                <a:cubicBezTo>
                  <a:pt x="347" y="744"/>
                  <a:pt x="323" y="741"/>
                  <a:pt x="299" y="736"/>
                </a:cubicBezTo>
                <a:cubicBezTo>
                  <a:pt x="275" y="732"/>
                  <a:pt x="251" y="725"/>
                  <a:pt x="229" y="715"/>
                </a:cubicBezTo>
                <a:cubicBezTo>
                  <a:pt x="206" y="705"/>
                  <a:pt x="185" y="693"/>
                  <a:pt x="165" y="680"/>
                </a:cubicBezTo>
                <a:cubicBezTo>
                  <a:pt x="144" y="666"/>
                  <a:pt x="126" y="651"/>
                  <a:pt x="108" y="634"/>
                </a:cubicBezTo>
                <a:cubicBezTo>
                  <a:pt x="91" y="616"/>
                  <a:pt x="76" y="598"/>
                  <a:pt x="62" y="577"/>
                </a:cubicBezTo>
                <a:cubicBezTo>
                  <a:pt x="49" y="557"/>
                  <a:pt x="37" y="536"/>
                  <a:pt x="28" y="513"/>
                </a:cubicBezTo>
                <a:cubicBezTo>
                  <a:pt x="19" y="491"/>
                  <a:pt x="12" y="467"/>
                  <a:pt x="7" y="444"/>
                </a:cubicBezTo>
                <a:cubicBezTo>
                  <a:pt x="2" y="420"/>
                  <a:pt x="0" y="395"/>
                  <a:pt x="0" y="371"/>
                </a:cubicBezTo>
              </a:path>
            </a:pathLst>
          </a:custGeom>
          <a:ln w="8280">
            <a:solidFill>
              <a:srgbClr val="4DD0E1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8" name="그림 177"/>
          <p:cNvPicPr/>
          <p:nvPr/>
        </p:nvPicPr>
        <p:blipFill>
          <a:blip r:embed="rId9"/>
          <a:stretch/>
        </p:blipFill>
        <p:spPr>
          <a:xfrm>
            <a:off x="1646280" y="5338559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TextBox 178"/>
          <p:cNvSpPr txBox="1"/>
          <p:nvPr/>
        </p:nvSpPr>
        <p:spPr>
          <a:xfrm>
            <a:off x="827280" y="5330279"/>
            <a:ext cx="459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DD0E1"/>
                </a:solidFill>
                <a:effectLst/>
                <a:uFillTx/>
                <a:latin typeface="NotoSansKR"/>
                <a:ea typeface="NotoSansKR"/>
              </a:rPr>
              <a:t>야간 진료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자유형: 도형 179"/>
          <p:cNvSpPr/>
          <p:nvPr/>
        </p:nvSpPr>
        <p:spPr>
          <a:xfrm>
            <a:off x="2611440" y="5258999"/>
            <a:ext cx="894240" cy="267840"/>
          </a:xfrm>
          <a:custGeom>
            <a:avLst/>
            <a:gdLst/>
            <a:ahLst/>
            <a:cxnLst/>
            <a:rect l="0" t="0" r="r" b="b"/>
            <a:pathLst>
              <a:path w="2484" h="744">
                <a:moveTo>
                  <a:pt x="0" y="371"/>
                </a:moveTo>
                <a:cubicBezTo>
                  <a:pt x="0" y="347"/>
                  <a:pt x="2" y="323"/>
                  <a:pt x="7" y="299"/>
                </a:cubicBezTo>
                <a:cubicBezTo>
                  <a:pt x="11" y="275"/>
                  <a:pt x="19" y="251"/>
                  <a:pt x="28" y="229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8" y="108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1" y="19"/>
                  <a:pt x="275" y="12"/>
                  <a:pt x="299" y="7"/>
                </a:cubicBezTo>
                <a:cubicBezTo>
                  <a:pt x="322" y="2"/>
                  <a:pt x="347" y="0"/>
                  <a:pt x="371" y="0"/>
                </a:cubicBezTo>
                <a:lnTo>
                  <a:pt x="2113" y="0"/>
                </a:lnTo>
                <a:cubicBezTo>
                  <a:pt x="2137" y="0"/>
                  <a:pt x="2162" y="2"/>
                  <a:pt x="2185" y="7"/>
                </a:cubicBezTo>
                <a:cubicBezTo>
                  <a:pt x="2209" y="12"/>
                  <a:pt x="2233" y="19"/>
                  <a:pt x="2255" y="28"/>
                </a:cubicBezTo>
                <a:cubicBezTo>
                  <a:pt x="2278" y="37"/>
                  <a:pt x="2299" y="49"/>
                  <a:pt x="2319" y="62"/>
                </a:cubicBezTo>
                <a:cubicBezTo>
                  <a:pt x="2340" y="76"/>
                  <a:pt x="2358" y="91"/>
                  <a:pt x="2376" y="108"/>
                </a:cubicBezTo>
                <a:cubicBezTo>
                  <a:pt x="2393" y="126"/>
                  <a:pt x="2408" y="144"/>
                  <a:pt x="2422" y="165"/>
                </a:cubicBezTo>
                <a:cubicBezTo>
                  <a:pt x="2435" y="185"/>
                  <a:pt x="2447" y="206"/>
                  <a:pt x="2456" y="229"/>
                </a:cubicBezTo>
                <a:cubicBezTo>
                  <a:pt x="2465" y="251"/>
                  <a:pt x="2472" y="275"/>
                  <a:pt x="2477" y="299"/>
                </a:cubicBezTo>
                <a:cubicBezTo>
                  <a:pt x="2482" y="323"/>
                  <a:pt x="2484" y="347"/>
                  <a:pt x="2484" y="371"/>
                </a:cubicBezTo>
                <a:cubicBezTo>
                  <a:pt x="2484" y="395"/>
                  <a:pt x="2482" y="420"/>
                  <a:pt x="2477" y="444"/>
                </a:cubicBezTo>
                <a:cubicBezTo>
                  <a:pt x="2472" y="467"/>
                  <a:pt x="2465" y="491"/>
                  <a:pt x="2456" y="513"/>
                </a:cubicBezTo>
                <a:cubicBezTo>
                  <a:pt x="2447" y="536"/>
                  <a:pt x="2435" y="557"/>
                  <a:pt x="2422" y="577"/>
                </a:cubicBezTo>
                <a:cubicBezTo>
                  <a:pt x="2408" y="598"/>
                  <a:pt x="2393" y="616"/>
                  <a:pt x="2376" y="634"/>
                </a:cubicBezTo>
                <a:cubicBezTo>
                  <a:pt x="2358" y="651"/>
                  <a:pt x="2340" y="666"/>
                  <a:pt x="2319" y="680"/>
                </a:cubicBezTo>
                <a:cubicBezTo>
                  <a:pt x="2299" y="693"/>
                  <a:pt x="2278" y="705"/>
                  <a:pt x="2255" y="715"/>
                </a:cubicBezTo>
                <a:cubicBezTo>
                  <a:pt x="2233" y="725"/>
                  <a:pt x="2209" y="732"/>
                  <a:pt x="2185" y="736"/>
                </a:cubicBezTo>
                <a:cubicBezTo>
                  <a:pt x="2162" y="741"/>
                  <a:pt x="2137" y="744"/>
                  <a:pt x="2113" y="744"/>
                </a:cubicBezTo>
                <a:lnTo>
                  <a:pt x="371" y="744"/>
                </a:lnTo>
                <a:cubicBezTo>
                  <a:pt x="347" y="744"/>
                  <a:pt x="322" y="741"/>
                  <a:pt x="299" y="736"/>
                </a:cubicBezTo>
                <a:cubicBezTo>
                  <a:pt x="275" y="732"/>
                  <a:pt x="251" y="725"/>
                  <a:pt x="229" y="715"/>
                </a:cubicBezTo>
                <a:cubicBezTo>
                  <a:pt x="206" y="705"/>
                  <a:pt x="185" y="693"/>
                  <a:pt x="165" y="680"/>
                </a:cubicBezTo>
                <a:cubicBezTo>
                  <a:pt x="144" y="666"/>
                  <a:pt x="126" y="651"/>
                  <a:pt x="108" y="634"/>
                </a:cubicBezTo>
                <a:cubicBezTo>
                  <a:pt x="91" y="616"/>
                  <a:pt x="76" y="598"/>
                  <a:pt x="62" y="577"/>
                </a:cubicBezTo>
                <a:cubicBezTo>
                  <a:pt x="49" y="557"/>
                  <a:pt x="37" y="536"/>
                  <a:pt x="28" y="513"/>
                </a:cubicBezTo>
                <a:cubicBezTo>
                  <a:pt x="19" y="491"/>
                  <a:pt x="11" y="467"/>
                  <a:pt x="7" y="444"/>
                </a:cubicBezTo>
                <a:cubicBezTo>
                  <a:pt x="2" y="420"/>
                  <a:pt x="0" y="395"/>
                  <a:pt x="0" y="371"/>
                </a:cubicBezTo>
                <a:close/>
              </a:path>
            </a:pathLst>
          </a:custGeom>
          <a:solidFill>
            <a:srgbClr val="4DD0E1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자유형: 도형 180"/>
          <p:cNvSpPr/>
          <p:nvPr/>
        </p:nvSpPr>
        <p:spPr>
          <a:xfrm>
            <a:off x="2611440" y="5258999"/>
            <a:ext cx="894240" cy="267840"/>
          </a:xfrm>
          <a:custGeom>
            <a:avLst/>
            <a:gdLst/>
            <a:ahLst/>
            <a:cxnLst/>
            <a:rect l="0" t="0" r="r" b="b"/>
            <a:pathLst>
              <a:path w="2484" h="744" fill="none">
                <a:moveTo>
                  <a:pt x="0" y="371"/>
                </a:moveTo>
                <a:cubicBezTo>
                  <a:pt x="0" y="347"/>
                  <a:pt x="2" y="323"/>
                  <a:pt x="7" y="299"/>
                </a:cubicBezTo>
                <a:cubicBezTo>
                  <a:pt x="11" y="275"/>
                  <a:pt x="19" y="251"/>
                  <a:pt x="28" y="229"/>
                </a:cubicBezTo>
                <a:cubicBezTo>
                  <a:pt x="37" y="206"/>
                  <a:pt x="49" y="185"/>
                  <a:pt x="62" y="165"/>
                </a:cubicBezTo>
                <a:cubicBezTo>
                  <a:pt x="76" y="144"/>
                  <a:pt x="91" y="126"/>
                  <a:pt x="108" y="108"/>
                </a:cubicBezTo>
                <a:cubicBezTo>
                  <a:pt x="126" y="91"/>
                  <a:pt x="144" y="76"/>
                  <a:pt x="165" y="62"/>
                </a:cubicBezTo>
                <a:cubicBezTo>
                  <a:pt x="185" y="49"/>
                  <a:pt x="206" y="37"/>
                  <a:pt x="229" y="28"/>
                </a:cubicBezTo>
                <a:cubicBezTo>
                  <a:pt x="251" y="19"/>
                  <a:pt x="275" y="12"/>
                  <a:pt x="299" y="7"/>
                </a:cubicBezTo>
                <a:cubicBezTo>
                  <a:pt x="322" y="2"/>
                  <a:pt x="347" y="0"/>
                  <a:pt x="371" y="0"/>
                </a:cubicBezTo>
                <a:lnTo>
                  <a:pt x="2113" y="0"/>
                </a:lnTo>
                <a:cubicBezTo>
                  <a:pt x="2137" y="0"/>
                  <a:pt x="2162" y="2"/>
                  <a:pt x="2185" y="7"/>
                </a:cubicBezTo>
                <a:cubicBezTo>
                  <a:pt x="2209" y="12"/>
                  <a:pt x="2233" y="19"/>
                  <a:pt x="2255" y="28"/>
                </a:cubicBezTo>
                <a:cubicBezTo>
                  <a:pt x="2278" y="37"/>
                  <a:pt x="2299" y="49"/>
                  <a:pt x="2319" y="62"/>
                </a:cubicBezTo>
                <a:cubicBezTo>
                  <a:pt x="2340" y="76"/>
                  <a:pt x="2358" y="91"/>
                  <a:pt x="2376" y="108"/>
                </a:cubicBezTo>
                <a:cubicBezTo>
                  <a:pt x="2393" y="126"/>
                  <a:pt x="2408" y="144"/>
                  <a:pt x="2422" y="165"/>
                </a:cubicBezTo>
                <a:cubicBezTo>
                  <a:pt x="2435" y="185"/>
                  <a:pt x="2447" y="206"/>
                  <a:pt x="2456" y="229"/>
                </a:cubicBezTo>
                <a:cubicBezTo>
                  <a:pt x="2465" y="251"/>
                  <a:pt x="2472" y="275"/>
                  <a:pt x="2477" y="299"/>
                </a:cubicBezTo>
                <a:cubicBezTo>
                  <a:pt x="2482" y="323"/>
                  <a:pt x="2484" y="347"/>
                  <a:pt x="2484" y="371"/>
                </a:cubicBezTo>
                <a:cubicBezTo>
                  <a:pt x="2484" y="395"/>
                  <a:pt x="2482" y="420"/>
                  <a:pt x="2477" y="444"/>
                </a:cubicBezTo>
                <a:cubicBezTo>
                  <a:pt x="2472" y="467"/>
                  <a:pt x="2465" y="491"/>
                  <a:pt x="2456" y="513"/>
                </a:cubicBezTo>
                <a:cubicBezTo>
                  <a:pt x="2447" y="536"/>
                  <a:pt x="2435" y="557"/>
                  <a:pt x="2422" y="577"/>
                </a:cubicBezTo>
                <a:cubicBezTo>
                  <a:pt x="2408" y="598"/>
                  <a:pt x="2393" y="616"/>
                  <a:pt x="2376" y="634"/>
                </a:cubicBezTo>
                <a:cubicBezTo>
                  <a:pt x="2358" y="651"/>
                  <a:pt x="2340" y="666"/>
                  <a:pt x="2319" y="680"/>
                </a:cubicBezTo>
                <a:cubicBezTo>
                  <a:pt x="2299" y="693"/>
                  <a:pt x="2278" y="705"/>
                  <a:pt x="2255" y="715"/>
                </a:cubicBezTo>
                <a:cubicBezTo>
                  <a:pt x="2233" y="725"/>
                  <a:pt x="2209" y="732"/>
                  <a:pt x="2185" y="736"/>
                </a:cubicBezTo>
                <a:cubicBezTo>
                  <a:pt x="2162" y="741"/>
                  <a:pt x="2137" y="744"/>
                  <a:pt x="2113" y="744"/>
                </a:cubicBezTo>
                <a:lnTo>
                  <a:pt x="371" y="744"/>
                </a:lnTo>
                <a:cubicBezTo>
                  <a:pt x="347" y="744"/>
                  <a:pt x="322" y="741"/>
                  <a:pt x="299" y="736"/>
                </a:cubicBezTo>
                <a:cubicBezTo>
                  <a:pt x="275" y="732"/>
                  <a:pt x="251" y="725"/>
                  <a:pt x="229" y="715"/>
                </a:cubicBezTo>
                <a:cubicBezTo>
                  <a:pt x="206" y="705"/>
                  <a:pt x="185" y="693"/>
                  <a:pt x="165" y="680"/>
                </a:cubicBezTo>
                <a:cubicBezTo>
                  <a:pt x="144" y="666"/>
                  <a:pt x="126" y="651"/>
                  <a:pt x="108" y="634"/>
                </a:cubicBezTo>
                <a:cubicBezTo>
                  <a:pt x="91" y="616"/>
                  <a:pt x="76" y="598"/>
                  <a:pt x="62" y="577"/>
                </a:cubicBezTo>
                <a:cubicBezTo>
                  <a:pt x="49" y="557"/>
                  <a:pt x="37" y="536"/>
                  <a:pt x="28" y="513"/>
                </a:cubicBezTo>
                <a:cubicBezTo>
                  <a:pt x="19" y="491"/>
                  <a:pt x="11" y="467"/>
                  <a:pt x="7" y="444"/>
                </a:cubicBezTo>
                <a:cubicBezTo>
                  <a:pt x="2" y="420"/>
                  <a:pt x="0" y="395"/>
                  <a:pt x="0" y="371"/>
                </a:cubicBezTo>
              </a:path>
            </a:pathLst>
          </a:custGeom>
          <a:ln w="8280">
            <a:solidFill>
              <a:srgbClr val="4DD0E1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2" name="그림 181"/>
          <p:cNvPicPr/>
          <p:nvPr/>
        </p:nvPicPr>
        <p:blipFill>
          <a:blip r:embed="rId10"/>
          <a:stretch/>
        </p:blipFill>
        <p:spPr>
          <a:xfrm>
            <a:off x="2741040" y="5338559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" name="TextBox 182"/>
          <p:cNvSpPr txBox="1"/>
          <p:nvPr/>
        </p:nvSpPr>
        <p:spPr>
          <a:xfrm>
            <a:off x="1813320" y="5330279"/>
            <a:ext cx="56664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DD0E1"/>
                </a:solidFill>
                <a:effectLst/>
                <a:uFillTx/>
                <a:latin typeface="NotoSansKR"/>
                <a:ea typeface="NotoSansKR"/>
              </a:rPr>
              <a:t>공휴일 진료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자유형: 도형 183"/>
          <p:cNvSpPr/>
          <p:nvPr/>
        </p:nvSpPr>
        <p:spPr>
          <a:xfrm>
            <a:off x="5565240" y="1504080"/>
            <a:ext cx="4797360" cy="1236960"/>
          </a:xfrm>
          <a:custGeom>
            <a:avLst/>
            <a:gdLst/>
            <a:ahLst/>
            <a:cxnLst/>
            <a:rect l="0" t="0" r="r" b="b"/>
            <a:pathLst>
              <a:path w="13326" h="3436">
                <a:moveTo>
                  <a:pt x="0" y="3251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3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1" y="0"/>
                  <a:pt x="140" y="0"/>
                </a:cubicBezTo>
                <a:lnTo>
                  <a:pt x="13140" y="0"/>
                </a:lnTo>
                <a:cubicBezTo>
                  <a:pt x="13152" y="0"/>
                  <a:pt x="13164" y="1"/>
                  <a:pt x="13176" y="3"/>
                </a:cubicBezTo>
                <a:cubicBezTo>
                  <a:pt x="13188" y="6"/>
                  <a:pt x="13200" y="9"/>
                  <a:pt x="13211" y="14"/>
                </a:cubicBezTo>
                <a:cubicBezTo>
                  <a:pt x="13222" y="19"/>
                  <a:pt x="13233" y="24"/>
                  <a:pt x="13243" y="31"/>
                </a:cubicBezTo>
                <a:cubicBezTo>
                  <a:pt x="13253" y="38"/>
                  <a:pt x="13263" y="46"/>
                  <a:pt x="13271" y="54"/>
                </a:cubicBezTo>
                <a:cubicBezTo>
                  <a:pt x="13280" y="63"/>
                  <a:pt x="13288" y="72"/>
                  <a:pt x="13294" y="82"/>
                </a:cubicBezTo>
                <a:cubicBezTo>
                  <a:pt x="13301" y="93"/>
                  <a:pt x="13307" y="103"/>
                  <a:pt x="13312" y="114"/>
                </a:cubicBezTo>
                <a:cubicBezTo>
                  <a:pt x="13316" y="126"/>
                  <a:pt x="13320" y="137"/>
                  <a:pt x="13322" y="149"/>
                </a:cubicBezTo>
                <a:cubicBezTo>
                  <a:pt x="13324" y="161"/>
                  <a:pt x="13326" y="173"/>
                  <a:pt x="13326" y="186"/>
                </a:cubicBezTo>
                <a:lnTo>
                  <a:pt x="13326" y="3251"/>
                </a:lnTo>
                <a:cubicBezTo>
                  <a:pt x="13326" y="3263"/>
                  <a:pt x="13324" y="3275"/>
                  <a:pt x="13322" y="3287"/>
                </a:cubicBezTo>
                <a:cubicBezTo>
                  <a:pt x="13320" y="3299"/>
                  <a:pt x="13316" y="3310"/>
                  <a:pt x="13312" y="3322"/>
                </a:cubicBezTo>
                <a:cubicBezTo>
                  <a:pt x="13307" y="3333"/>
                  <a:pt x="13301" y="3344"/>
                  <a:pt x="13294" y="3354"/>
                </a:cubicBezTo>
                <a:cubicBezTo>
                  <a:pt x="13288" y="3364"/>
                  <a:pt x="13280" y="3373"/>
                  <a:pt x="13271" y="3382"/>
                </a:cubicBezTo>
                <a:cubicBezTo>
                  <a:pt x="13263" y="3391"/>
                  <a:pt x="13253" y="3398"/>
                  <a:pt x="13243" y="3405"/>
                </a:cubicBezTo>
                <a:cubicBezTo>
                  <a:pt x="13233" y="3412"/>
                  <a:pt x="13222" y="3418"/>
                  <a:pt x="13211" y="3422"/>
                </a:cubicBezTo>
                <a:cubicBezTo>
                  <a:pt x="13200" y="3427"/>
                  <a:pt x="13188" y="3430"/>
                  <a:pt x="13176" y="3433"/>
                </a:cubicBezTo>
                <a:cubicBezTo>
                  <a:pt x="13164" y="3435"/>
                  <a:pt x="13152" y="3436"/>
                  <a:pt x="13140" y="3436"/>
                </a:cubicBezTo>
                <a:lnTo>
                  <a:pt x="140" y="3436"/>
                </a:lnTo>
                <a:cubicBezTo>
                  <a:pt x="131" y="3436"/>
                  <a:pt x="121" y="3435"/>
                  <a:pt x="112" y="3433"/>
                </a:cubicBezTo>
                <a:cubicBezTo>
                  <a:pt x="104" y="3430"/>
                  <a:pt x="95" y="3427"/>
                  <a:pt x="86" y="3422"/>
                </a:cubicBezTo>
                <a:cubicBezTo>
                  <a:pt x="78" y="3418"/>
                  <a:pt x="70" y="3412"/>
                  <a:pt x="62" y="3405"/>
                </a:cubicBezTo>
                <a:cubicBezTo>
                  <a:pt x="55" y="3398"/>
                  <a:pt x="48" y="3391"/>
                  <a:pt x="41" y="3382"/>
                </a:cubicBezTo>
                <a:cubicBezTo>
                  <a:pt x="35" y="3373"/>
                  <a:pt x="29" y="3364"/>
                  <a:pt x="24" y="3354"/>
                </a:cubicBezTo>
                <a:cubicBezTo>
                  <a:pt x="19" y="3344"/>
                  <a:pt x="14" y="3333"/>
                  <a:pt x="11" y="3322"/>
                </a:cubicBezTo>
                <a:cubicBezTo>
                  <a:pt x="7" y="3310"/>
                  <a:pt x="5" y="3299"/>
                  <a:pt x="3" y="3287"/>
                </a:cubicBezTo>
                <a:cubicBezTo>
                  <a:pt x="1" y="3275"/>
                  <a:pt x="0" y="3263"/>
                  <a:pt x="0" y="325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자유형: 도형 184"/>
          <p:cNvSpPr/>
          <p:nvPr/>
        </p:nvSpPr>
        <p:spPr>
          <a:xfrm>
            <a:off x="5548680" y="1504080"/>
            <a:ext cx="67320" cy="1236960"/>
          </a:xfrm>
          <a:custGeom>
            <a:avLst/>
            <a:gdLst/>
            <a:ahLst/>
            <a:cxnLst/>
            <a:rect l="0" t="0" r="r" b="b"/>
            <a:pathLst>
              <a:path w="187" h="3436">
                <a:moveTo>
                  <a:pt x="0" y="0"/>
                </a:moveTo>
                <a:lnTo>
                  <a:pt x="187" y="0"/>
                </a:lnTo>
                <a:lnTo>
                  <a:pt x="187" y="3436"/>
                </a:lnTo>
                <a:lnTo>
                  <a:pt x="0" y="3436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자유형: 도형 185"/>
          <p:cNvSpPr/>
          <p:nvPr/>
        </p:nvSpPr>
        <p:spPr>
          <a:xfrm>
            <a:off x="5565240" y="2908080"/>
            <a:ext cx="4797360" cy="1236960"/>
          </a:xfrm>
          <a:custGeom>
            <a:avLst/>
            <a:gdLst/>
            <a:ahLst/>
            <a:cxnLst/>
            <a:rect l="0" t="0" r="r" b="b"/>
            <a:pathLst>
              <a:path w="13326" h="3436">
                <a:moveTo>
                  <a:pt x="0" y="3250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1" y="0"/>
                  <a:pt x="140" y="0"/>
                </a:cubicBezTo>
                <a:lnTo>
                  <a:pt x="13140" y="0"/>
                </a:lnTo>
                <a:cubicBezTo>
                  <a:pt x="13152" y="0"/>
                  <a:pt x="13164" y="1"/>
                  <a:pt x="13176" y="3"/>
                </a:cubicBezTo>
                <a:cubicBezTo>
                  <a:pt x="13188" y="6"/>
                  <a:pt x="13200" y="9"/>
                  <a:pt x="13211" y="14"/>
                </a:cubicBezTo>
                <a:cubicBezTo>
                  <a:pt x="13222" y="18"/>
                  <a:pt x="13233" y="24"/>
                  <a:pt x="13243" y="31"/>
                </a:cubicBezTo>
                <a:cubicBezTo>
                  <a:pt x="13253" y="38"/>
                  <a:pt x="13263" y="45"/>
                  <a:pt x="13271" y="54"/>
                </a:cubicBezTo>
                <a:cubicBezTo>
                  <a:pt x="13280" y="63"/>
                  <a:pt x="13288" y="72"/>
                  <a:pt x="13294" y="82"/>
                </a:cubicBezTo>
                <a:cubicBezTo>
                  <a:pt x="13301" y="92"/>
                  <a:pt x="13307" y="103"/>
                  <a:pt x="13312" y="114"/>
                </a:cubicBezTo>
                <a:cubicBezTo>
                  <a:pt x="13316" y="126"/>
                  <a:pt x="13320" y="137"/>
                  <a:pt x="13322" y="149"/>
                </a:cubicBezTo>
                <a:cubicBezTo>
                  <a:pt x="13324" y="161"/>
                  <a:pt x="13326" y="173"/>
                  <a:pt x="13326" y="185"/>
                </a:cubicBezTo>
                <a:lnTo>
                  <a:pt x="13326" y="3250"/>
                </a:lnTo>
                <a:cubicBezTo>
                  <a:pt x="13326" y="3263"/>
                  <a:pt x="13324" y="3275"/>
                  <a:pt x="13322" y="3287"/>
                </a:cubicBezTo>
                <a:cubicBezTo>
                  <a:pt x="13320" y="3299"/>
                  <a:pt x="13316" y="3310"/>
                  <a:pt x="13312" y="3322"/>
                </a:cubicBezTo>
                <a:cubicBezTo>
                  <a:pt x="13307" y="3333"/>
                  <a:pt x="13301" y="3344"/>
                  <a:pt x="13294" y="3354"/>
                </a:cubicBezTo>
                <a:cubicBezTo>
                  <a:pt x="13288" y="3364"/>
                  <a:pt x="13280" y="3373"/>
                  <a:pt x="13271" y="3382"/>
                </a:cubicBezTo>
                <a:cubicBezTo>
                  <a:pt x="13263" y="3390"/>
                  <a:pt x="13253" y="3398"/>
                  <a:pt x="13243" y="3405"/>
                </a:cubicBezTo>
                <a:cubicBezTo>
                  <a:pt x="13233" y="3412"/>
                  <a:pt x="13222" y="3417"/>
                  <a:pt x="13211" y="3422"/>
                </a:cubicBezTo>
                <a:cubicBezTo>
                  <a:pt x="13200" y="3427"/>
                  <a:pt x="13188" y="3430"/>
                  <a:pt x="13176" y="3433"/>
                </a:cubicBezTo>
                <a:cubicBezTo>
                  <a:pt x="13164" y="3435"/>
                  <a:pt x="13152" y="3436"/>
                  <a:pt x="13140" y="3436"/>
                </a:cubicBezTo>
                <a:lnTo>
                  <a:pt x="140" y="3436"/>
                </a:lnTo>
                <a:cubicBezTo>
                  <a:pt x="131" y="3436"/>
                  <a:pt x="121" y="3435"/>
                  <a:pt x="112" y="3433"/>
                </a:cubicBezTo>
                <a:cubicBezTo>
                  <a:pt x="104" y="3430"/>
                  <a:pt x="95" y="3427"/>
                  <a:pt x="86" y="3422"/>
                </a:cubicBezTo>
                <a:cubicBezTo>
                  <a:pt x="78" y="3417"/>
                  <a:pt x="70" y="3412"/>
                  <a:pt x="62" y="3405"/>
                </a:cubicBezTo>
                <a:cubicBezTo>
                  <a:pt x="55" y="3398"/>
                  <a:pt x="48" y="3390"/>
                  <a:pt x="41" y="3382"/>
                </a:cubicBezTo>
                <a:cubicBezTo>
                  <a:pt x="35" y="3373"/>
                  <a:pt x="29" y="3364"/>
                  <a:pt x="24" y="3354"/>
                </a:cubicBezTo>
                <a:cubicBezTo>
                  <a:pt x="19" y="3344"/>
                  <a:pt x="14" y="3333"/>
                  <a:pt x="11" y="3322"/>
                </a:cubicBezTo>
                <a:cubicBezTo>
                  <a:pt x="7" y="3310"/>
                  <a:pt x="5" y="3299"/>
                  <a:pt x="3" y="3287"/>
                </a:cubicBezTo>
                <a:cubicBezTo>
                  <a:pt x="1" y="3275"/>
                  <a:pt x="0" y="3263"/>
                  <a:pt x="0" y="325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자유형: 도형 186"/>
          <p:cNvSpPr/>
          <p:nvPr/>
        </p:nvSpPr>
        <p:spPr>
          <a:xfrm>
            <a:off x="5548680" y="2908080"/>
            <a:ext cx="67320" cy="1236960"/>
          </a:xfrm>
          <a:custGeom>
            <a:avLst/>
            <a:gdLst/>
            <a:ahLst/>
            <a:cxnLst/>
            <a:rect l="0" t="0" r="r" b="b"/>
            <a:pathLst>
              <a:path w="187" h="3436">
                <a:moveTo>
                  <a:pt x="0" y="0"/>
                </a:moveTo>
                <a:lnTo>
                  <a:pt x="187" y="0"/>
                </a:lnTo>
                <a:lnTo>
                  <a:pt x="187" y="3436"/>
                </a:lnTo>
                <a:lnTo>
                  <a:pt x="0" y="3436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자유형: 도형 187"/>
          <p:cNvSpPr/>
          <p:nvPr/>
        </p:nvSpPr>
        <p:spPr>
          <a:xfrm>
            <a:off x="5565240" y="4311720"/>
            <a:ext cx="4797360" cy="1036800"/>
          </a:xfrm>
          <a:custGeom>
            <a:avLst/>
            <a:gdLst/>
            <a:ahLst/>
            <a:cxnLst/>
            <a:rect l="0" t="0" r="r" b="b"/>
            <a:pathLst>
              <a:path w="13326" h="2880">
                <a:moveTo>
                  <a:pt x="0" y="269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4" y="104"/>
                  <a:pt x="19" y="93"/>
                  <a:pt x="24" y="83"/>
                </a:cubicBezTo>
                <a:cubicBezTo>
                  <a:pt x="29" y="73"/>
                  <a:pt x="35" y="63"/>
                  <a:pt x="41" y="55"/>
                </a:cubicBezTo>
                <a:cubicBezTo>
                  <a:pt x="48" y="46"/>
                  <a:pt x="55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4" y="6"/>
                  <a:pt x="112" y="4"/>
                </a:cubicBezTo>
                <a:cubicBezTo>
                  <a:pt x="121" y="2"/>
                  <a:pt x="131" y="0"/>
                  <a:pt x="140" y="0"/>
                </a:cubicBezTo>
                <a:lnTo>
                  <a:pt x="13140" y="0"/>
                </a:lnTo>
                <a:cubicBezTo>
                  <a:pt x="13152" y="0"/>
                  <a:pt x="13164" y="2"/>
                  <a:pt x="13176" y="4"/>
                </a:cubicBezTo>
                <a:cubicBezTo>
                  <a:pt x="13188" y="6"/>
                  <a:pt x="13200" y="10"/>
                  <a:pt x="13211" y="15"/>
                </a:cubicBezTo>
                <a:cubicBezTo>
                  <a:pt x="13222" y="19"/>
                  <a:pt x="13233" y="25"/>
                  <a:pt x="13243" y="32"/>
                </a:cubicBezTo>
                <a:cubicBezTo>
                  <a:pt x="13253" y="39"/>
                  <a:pt x="13263" y="46"/>
                  <a:pt x="13271" y="55"/>
                </a:cubicBezTo>
                <a:cubicBezTo>
                  <a:pt x="13280" y="63"/>
                  <a:pt x="13288" y="73"/>
                  <a:pt x="13294" y="83"/>
                </a:cubicBezTo>
                <a:cubicBezTo>
                  <a:pt x="13301" y="93"/>
                  <a:pt x="13307" y="104"/>
                  <a:pt x="13312" y="115"/>
                </a:cubicBezTo>
                <a:cubicBezTo>
                  <a:pt x="13316" y="126"/>
                  <a:pt x="13320" y="138"/>
                  <a:pt x="13322" y="150"/>
                </a:cubicBezTo>
                <a:cubicBezTo>
                  <a:pt x="13324" y="162"/>
                  <a:pt x="13326" y="174"/>
                  <a:pt x="13326" y="186"/>
                </a:cubicBezTo>
                <a:lnTo>
                  <a:pt x="13326" y="2694"/>
                </a:lnTo>
                <a:cubicBezTo>
                  <a:pt x="13326" y="2706"/>
                  <a:pt x="13324" y="2718"/>
                  <a:pt x="13322" y="2730"/>
                </a:cubicBezTo>
                <a:cubicBezTo>
                  <a:pt x="13320" y="2742"/>
                  <a:pt x="13316" y="2754"/>
                  <a:pt x="13312" y="2765"/>
                </a:cubicBezTo>
                <a:cubicBezTo>
                  <a:pt x="13307" y="2776"/>
                  <a:pt x="13301" y="2787"/>
                  <a:pt x="13294" y="2797"/>
                </a:cubicBezTo>
                <a:cubicBezTo>
                  <a:pt x="13288" y="2807"/>
                  <a:pt x="13280" y="2817"/>
                  <a:pt x="13271" y="2825"/>
                </a:cubicBezTo>
                <a:cubicBezTo>
                  <a:pt x="13263" y="2834"/>
                  <a:pt x="13253" y="2842"/>
                  <a:pt x="13243" y="2849"/>
                </a:cubicBezTo>
                <a:cubicBezTo>
                  <a:pt x="13233" y="2855"/>
                  <a:pt x="13222" y="2861"/>
                  <a:pt x="13211" y="2866"/>
                </a:cubicBezTo>
                <a:cubicBezTo>
                  <a:pt x="13200" y="2870"/>
                  <a:pt x="13188" y="2874"/>
                  <a:pt x="13176" y="2876"/>
                </a:cubicBezTo>
                <a:cubicBezTo>
                  <a:pt x="13164" y="2879"/>
                  <a:pt x="13152" y="2880"/>
                  <a:pt x="13140" y="2880"/>
                </a:cubicBezTo>
                <a:lnTo>
                  <a:pt x="140" y="2880"/>
                </a:lnTo>
                <a:cubicBezTo>
                  <a:pt x="131" y="2880"/>
                  <a:pt x="121" y="2879"/>
                  <a:pt x="112" y="2876"/>
                </a:cubicBezTo>
                <a:cubicBezTo>
                  <a:pt x="104" y="2874"/>
                  <a:pt x="95" y="2870"/>
                  <a:pt x="86" y="2866"/>
                </a:cubicBezTo>
                <a:cubicBezTo>
                  <a:pt x="78" y="2861"/>
                  <a:pt x="70" y="2855"/>
                  <a:pt x="62" y="2849"/>
                </a:cubicBezTo>
                <a:cubicBezTo>
                  <a:pt x="55" y="2842"/>
                  <a:pt x="48" y="2834"/>
                  <a:pt x="41" y="2825"/>
                </a:cubicBezTo>
                <a:cubicBezTo>
                  <a:pt x="35" y="2817"/>
                  <a:pt x="29" y="2807"/>
                  <a:pt x="24" y="2797"/>
                </a:cubicBezTo>
                <a:cubicBezTo>
                  <a:pt x="19" y="2787"/>
                  <a:pt x="14" y="2776"/>
                  <a:pt x="11" y="2765"/>
                </a:cubicBezTo>
                <a:cubicBezTo>
                  <a:pt x="7" y="2754"/>
                  <a:pt x="5" y="2742"/>
                  <a:pt x="3" y="2730"/>
                </a:cubicBezTo>
                <a:cubicBezTo>
                  <a:pt x="1" y="2718"/>
                  <a:pt x="0" y="2706"/>
                  <a:pt x="0" y="269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자유형: 도형 188"/>
          <p:cNvSpPr/>
          <p:nvPr/>
        </p:nvSpPr>
        <p:spPr>
          <a:xfrm>
            <a:off x="5548680" y="4311720"/>
            <a:ext cx="67320" cy="1036800"/>
          </a:xfrm>
          <a:custGeom>
            <a:avLst/>
            <a:gdLst/>
            <a:ahLst/>
            <a:cxnLst/>
            <a:rect l="0" t="0" r="r" b="b"/>
            <a:pathLst>
              <a:path w="187" h="2880">
                <a:moveTo>
                  <a:pt x="0" y="0"/>
                </a:moveTo>
                <a:lnTo>
                  <a:pt x="187" y="0"/>
                </a:lnTo>
                <a:lnTo>
                  <a:pt x="187" y="2880"/>
                </a:lnTo>
                <a:lnTo>
                  <a:pt x="0" y="2880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자유형: 도형 189"/>
          <p:cNvSpPr/>
          <p:nvPr/>
        </p:nvSpPr>
        <p:spPr>
          <a:xfrm>
            <a:off x="5749200" y="1671120"/>
            <a:ext cx="390344" cy="382867"/>
          </a:xfrm>
          <a:custGeom>
            <a:avLst/>
            <a:gdLst/>
            <a:ahLst/>
            <a:cxnLst/>
            <a:rect l="0" t="0" r="r" b="b"/>
            <a:pathLst>
              <a:path w="605" h="1394">
                <a:moveTo>
                  <a:pt x="0" y="704"/>
                </a:moveTo>
                <a:lnTo>
                  <a:pt x="0" y="691"/>
                </a:lnTo>
                <a:cubicBezTo>
                  <a:pt x="0" y="646"/>
                  <a:pt x="2" y="601"/>
                  <a:pt x="6" y="557"/>
                </a:cubicBezTo>
                <a:cubicBezTo>
                  <a:pt x="11" y="512"/>
                  <a:pt x="16" y="469"/>
                  <a:pt x="24" y="427"/>
                </a:cubicBezTo>
                <a:cubicBezTo>
                  <a:pt x="32" y="385"/>
                  <a:pt x="41" y="346"/>
                  <a:pt x="52" y="308"/>
                </a:cubicBezTo>
                <a:cubicBezTo>
                  <a:pt x="63" y="270"/>
                  <a:pt x="75" y="235"/>
                  <a:pt x="89" y="202"/>
                </a:cubicBezTo>
                <a:cubicBezTo>
                  <a:pt x="103" y="170"/>
                  <a:pt x="119" y="142"/>
                  <a:pt x="135" y="116"/>
                </a:cubicBezTo>
                <a:cubicBezTo>
                  <a:pt x="152" y="91"/>
                  <a:pt x="169" y="70"/>
                  <a:pt x="187" y="53"/>
                </a:cubicBezTo>
                <a:cubicBezTo>
                  <a:pt x="206" y="35"/>
                  <a:pt x="225" y="22"/>
                  <a:pt x="244" y="13"/>
                </a:cubicBezTo>
                <a:cubicBezTo>
                  <a:pt x="263" y="5"/>
                  <a:pt x="283" y="0"/>
                  <a:pt x="303" y="0"/>
                </a:cubicBezTo>
                <a:cubicBezTo>
                  <a:pt x="323" y="0"/>
                  <a:pt x="342" y="5"/>
                  <a:pt x="362" y="13"/>
                </a:cubicBezTo>
                <a:cubicBezTo>
                  <a:pt x="381" y="22"/>
                  <a:pt x="400" y="35"/>
                  <a:pt x="418" y="53"/>
                </a:cubicBezTo>
                <a:cubicBezTo>
                  <a:pt x="437" y="70"/>
                  <a:pt x="454" y="91"/>
                  <a:pt x="471" y="116"/>
                </a:cubicBezTo>
                <a:cubicBezTo>
                  <a:pt x="487" y="142"/>
                  <a:pt x="502" y="170"/>
                  <a:pt x="516" y="202"/>
                </a:cubicBezTo>
                <a:cubicBezTo>
                  <a:pt x="530" y="235"/>
                  <a:pt x="543" y="270"/>
                  <a:pt x="554" y="308"/>
                </a:cubicBezTo>
                <a:cubicBezTo>
                  <a:pt x="565" y="346"/>
                  <a:pt x="574" y="385"/>
                  <a:pt x="582" y="427"/>
                </a:cubicBezTo>
                <a:cubicBezTo>
                  <a:pt x="589" y="469"/>
                  <a:pt x="595" y="512"/>
                  <a:pt x="599" y="557"/>
                </a:cubicBezTo>
                <a:cubicBezTo>
                  <a:pt x="603" y="601"/>
                  <a:pt x="605" y="646"/>
                  <a:pt x="605" y="691"/>
                </a:cubicBezTo>
                <a:lnTo>
                  <a:pt x="605" y="704"/>
                </a:lnTo>
                <a:cubicBezTo>
                  <a:pt x="605" y="749"/>
                  <a:pt x="603" y="794"/>
                  <a:pt x="599" y="838"/>
                </a:cubicBezTo>
                <a:cubicBezTo>
                  <a:pt x="595" y="883"/>
                  <a:pt x="589" y="926"/>
                  <a:pt x="582" y="968"/>
                </a:cubicBezTo>
                <a:cubicBezTo>
                  <a:pt x="574" y="1010"/>
                  <a:pt x="565" y="1049"/>
                  <a:pt x="554" y="1087"/>
                </a:cubicBezTo>
                <a:cubicBezTo>
                  <a:pt x="543" y="1125"/>
                  <a:pt x="530" y="1160"/>
                  <a:pt x="516" y="1192"/>
                </a:cubicBezTo>
                <a:cubicBezTo>
                  <a:pt x="502" y="1224"/>
                  <a:pt x="487" y="1252"/>
                  <a:pt x="471" y="1278"/>
                </a:cubicBezTo>
                <a:cubicBezTo>
                  <a:pt x="454" y="1303"/>
                  <a:pt x="437" y="1324"/>
                  <a:pt x="418" y="1341"/>
                </a:cubicBezTo>
                <a:cubicBezTo>
                  <a:pt x="400" y="1359"/>
                  <a:pt x="381" y="1372"/>
                  <a:pt x="362" y="1381"/>
                </a:cubicBezTo>
                <a:cubicBezTo>
                  <a:pt x="342" y="1389"/>
                  <a:pt x="323" y="1394"/>
                  <a:pt x="303" y="1394"/>
                </a:cubicBezTo>
                <a:cubicBezTo>
                  <a:pt x="283" y="1394"/>
                  <a:pt x="263" y="1389"/>
                  <a:pt x="244" y="1381"/>
                </a:cubicBezTo>
                <a:cubicBezTo>
                  <a:pt x="225" y="1372"/>
                  <a:pt x="206" y="1359"/>
                  <a:pt x="187" y="1341"/>
                </a:cubicBezTo>
                <a:cubicBezTo>
                  <a:pt x="169" y="1324"/>
                  <a:pt x="152" y="1303"/>
                  <a:pt x="135" y="1278"/>
                </a:cubicBezTo>
                <a:cubicBezTo>
                  <a:pt x="119" y="1252"/>
                  <a:pt x="103" y="1224"/>
                  <a:pt x="89" y="1192"/>
                </a:cubicBezTo>
                <a:cubicBezTo>
                  <a:pt x="75" y="1160"/>
                  <a:pt x="63" y="1125"/>
                  <a:pt x="52" y="1087"/>
                </a:cubicBezTo>
                <a:cubicBezTo>
                  <a:pt x="41" y="1049"/>
                  <a:pt x="32" y="1010"/>
                  <a:pt x="24" y="968"/>
                </a:cubicBezTo>
                <a:cubicBezTo>
                  <a:pt x="16" y="926"/>
                  <a:pt x="11" y="883"/>
                  <a:pt x="6" y="838"/>
                </a:cubicBezTo>
                <a:cubicBezTo>
                  <a:pt x="2" y="794"/>
                  <a:pt x="0" y="749"/>
                  <a:pt x="0" y="704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1" name="그림 190"/>
          <p:cNvPicPr/>
          <p:nvPr/>
        </p:nvPicPr>
        <p:blipFill>
          <a:blip r:embed="rId11"/>
          <a:stretch/>
        </p:blipFill>
        <p:spPr>
          <a:xfrm>
            <a:off x="5894547" y="1803298"/>
            <a:ext cx="114530" cy="15270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TextBox 191"/>
          <p:cNvSpPr txBox="1"/>
          <p:nvPr/>
        </p:nvSpPr>
        <p:spPr>
          <a:xfrm>
            <a:off x="2908080" y="5330279"/>
            <a:ext cx="459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DD0E1"/>
                </a:solidFill>
                <a:effectLst/>
                <a:uFillTx/>
                <a:latin typeface="NotoSansKR"/>
                <a:ea typeface="NotoSansKR"/>
              </a:rPr>
              <a:t>주차 가능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49013" y="1699920"/>
            <a:ext cx="150156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 dirty="0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지도 연동 실시간 검색</a:t>
            </a:r>
            <a:endParaRPr lang="en-US" sz="132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102360" y="2007000"/>
            <a:ext cx="4260240" cy="161583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앱 실행 시 사용자의 현재 위치를 파악하여 주변 동물병원 목록을 지도 위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02360" y="2207520"/>
            <a:ext cx="39744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에 직관적으로 표시합니다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이를 통해 사용자는 병원의 위치와 거리를 한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자유형: 도형 195"/>
          <p:cNvSpPr/>
          <p:nvPr/>
        </p:nvSpPr>
        <p:spPr>
          <a:xfrm>
            <a:off x="5730538" y="3075120"/>
            <a:ext cx="388782" cy="382866"/>
          </a:xfrm>
          <a:custGeom>
            <a:avLst/>
            <a:gdLst/>
            <a:ahLst/>
            <a:cxnLst/>
            <a:rect l="0" t="0" r="r" b="b"/>
            <a:pathLst>
              <a:path w="558" h="1394">
                <a:moveTo>
                  <a:pt x="558" y="697"/>
                </a:moveTo>
                <a:cubicBezTo>
                  <a:pt x="558" y="743"/>
                  <a:pt x="556" y="788"/>
                  <a:pt x="553" y="833"/>
                </a:cubicBezTo>
                <a:cubicBezTo>
                  <a:pt x="549" y="878"/>
                  <a:pt x="544" y="922"/>
                  <a:pt x="537" y="964"/>
                </a:cubicBezTo>
                <a:cubicBezTo>
                  <a:pt x="530" y="1006"/>
                  <a:pt x="521" y="1046"/>
                  <a:pt x="511" y="1084"/>
                </a:cubicBezTo>
                <a:cubicBezTo>
                  <a:pt x="501" y="1122"/>
                  <a:pt x="490" y="1157"/>
                  <a:pt x="477" y="1190"/>
                </a:cubicBezTo>
                <a:cubicBezTo>
                  <a:pt x="464" y="1222"/>
                  <a:pt x="449" y="1251"/>
                  <a:pt x="433" y="1276"/>
                </a:cubicBezTo>
                <a:cubicBezTo>
                  <a:pt x="418" y="1302"/>
                  <a:pt x="402" y="1323"/>
                  <a:pt x="385" y="1341"/>
                </a:cubicBezTo>
                <a:cubicBezTo>
                  <a:pt x="368" y="1358"/>
                  <a:pt x="351" y="1371"/>
                  <a:pt x="333" y="1380"/>
                </a:cubicBezTo>
                <a:cubicBezTo>
                  <a:pt x="315" y="1389"/>
                  <a:pt x="297" y="1394"/>
                  <a:pt x="279" y="1394"/>
                </a:cubicBezTo>
                <a:cubicBezTo>
                  <a:pt x="260" y="1394"/>
                  <a:pt x="242" y="1389"/>
                  <a:pt x="224" y="1380"/>
                </a:cubicBezTo>
                <a:cubicBezTo>
                  <a:pt x="206" y="1371"/>
                  <a:pt x="189" y="1358"/>
                  <a:pt x="172" y="1341"/>
                </a:cubicBezTo>
                <a:cubicBezTo>
                  <a:pt x="155" y="1323"/>
                  <a:pt x="139" y="1302"/>
                  <a:pt x="124" y="1276"/>
                </a:cubicBezTo>
                <a:cubicBezTo>
                  <a:pt x="109" y="1251"/>
                  <a:pt x="95" y="1222"/>
                  <a:pt x="82" y="1190"/>
                </a:cubicBezTo>
                <a:cubicBezTo>
                  <a:pt x="69" y="1157"/>
                  <a:pt x="57" y="1122"/>
                  <a:pt x="47" y="1084"/>
                </a:cubicBezTo>
                <a:cubicBezTo>
                  <a:pt x="37" y="1046"/>
                  <a:pt x="28" y="1006"/>
                  <a:pt x="21" y="964"/>
                </a:cubicBezTo>
                <a:cubicBezTo>
                  <a:pt x="14" y="922"/>
                  <a:pt x="9" y="878"/>
                  <a:pt x="5" y="833"/>
                </a:cubicBezTo>
                <a:cubicBezTo>
                  <a:pt x="2" y="788"/>
                  <a:pt x="0" y="743"/>
                  <a:pt x="0" y="697"/>
                </a:cubicBezTo>
                <a:cubicBezTo>
                  <a:pt x="0" y="652"/>
                  <a:pt x="2" y="606"/>
                  <a:pt x="5" y="561"/>
                </a:cubicBezTo>
                <a:cubicBezTo>
                  <a:pt x="9" y="517"/>
                  <a:pt x="14" y="472"/>
                  <a:pt x="21" y="430"/>
                </a:cubicBezTo>
                <a:cubicBezTo>
                  <a:pt x="28" y="388"/>
                  <a:pt x="37" y="347"/>
                  <a:pt x="47" y="309"/>
                </a:cubicBezTo>
                <a:cubicBezTo>
                  <a:pt x="57" y="271"/>
                  <a:pt x="69" y="236"/>
                  <a:pt x="82" y="204"/>
                </a:cubicBezTo>
                <a:cubicBezTo>
                  <a:pt x="95" y="172"/>
                  <a:pt x="109" y="143"/>
                  <a:pt x="124" y="117"/>
                </a:cubicBezTo>
                <a:cubicBezTo>
                  <a:pt x="139" y="92"/>
                  <a:pt x="155" y="70"/>
                  <a:pt x="172" y="53"/>
                </a:cubicBezTo>
                <a:cubicBezTo>
                  <a:pt x="189" y="35"/>
                  <a:pt x="206" y="22"/>
                  <a:pt x="224" y="13"/>
                </a:cubicBezTo>
                <a:cubicBezTo>
                  <a:pt x="242" y="4"/>
                  <a:pt x="260" y="0"/>
                  <a:pt x="279" y="0"/>
                </a:cubicBezTo>
                <a:cubicBezTo>
                  <a:pt x="297" y="0"/>
                  <a:pt x="315" y="4"/>
                  <a:pt x="333" y="13"/>
                </a:cubicBezTo>
                <a:cubicBezTo>
                  <a:pt x="351" y="22"/>
                  <a:pt x="368" y="35"/>
                  <a:pt x="385" y="53"/>
                </a:cubicBezTo>
                <a:cubicBezTo>
                  <a:pt x="402" y="70"/>
                  <a:pt x="418" y="92"/>
                  <a:pt x="433" y="117"/>
                </a:cubicBezTo>
                <a:cubicBezTo>
                  <a:pt x="449" y="143"/>
                  <a:pt x="464" y="172"/>
                  <a:pt x="477" y="204"/>
                </a:cubicBezTo>
                <a:cubicBezTo>
                  <a:pt x="490" y="236"/>
                  <a:pt x="501" y="271"/>
                  <a:pt x="511" y="309"/>
                </a:cubicBezTo>
                <a:cubicBezTo>
                  <a:pt x="521" y="347"/>
                  <a:pt x="530" y="388"/>
                  <a:pt x="537" y="430"/>
                </a:cubicBezTo>
                <a:cubicBezTo>
                  <a:pt x="544" y="472"/>
                  <a:pt x="549" y="517"/>
                  <a:pt x="553" y="561"/>
                </a:cubicBezTo>
                <a:cubicBezTo>
                  <a:pt x="556" y="606"/>
                  <a:pt x="558" y="652"/>
                  <a:pt x="558" y="697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7" name="그림 196"/>
          <p:cNvPicPr/>
          <p:nvPr/>
        </p:nvPicPr>
        <p:blipFill>
          <a:blip r:embed="rId12"/>
          <a:stretch/>
        </p:blipFill>
        <p:spPr>
          <a:xfrm>
            <a:off x="5854007" y="3197967"/>
            <a:ext cx="152707" cy="15270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" name="TextBox 197"/>
          <p:cNvSpPr txBox="1"/>
          <p:nvPr/>
        </p:nvSpPr>
        <p:spPr>
          <a:xfrm>
            <a:off x="6102360" y="2408040"/>
            <a:ext cx="14058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눈에 파악할 수 있습니다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130293" y="3103920"/>
            <a:ext cx="13096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다양한 필터링 옵션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083640" y="3410640"/>
            <a:ext cx="47257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진료 과목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(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내과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외과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치과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피부과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),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운영 시간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(24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시간 진료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야간 진료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공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083640" y="3611520"/>
            <a:ext cx="43448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휴일 진료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),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기타 편의시설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(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주차 가능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특정 장비 보유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)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등 세부 조건으로 필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자유형: 도형 201"/>
          <p:cNvSpPr/>
          <p:nvPr/>
        </p:nvSpPr>
        <p:spPr>
          <a:xfrm>
            <a:off x="5749200" y="4479120"/>
            <a:ext cx="390343" cy="382592"/>
          </a:xfrm>
          <a:custGeom>
            <a:avLst/>
            <a:gdLst/>
            <a:ahLst/>
            <a:cxnLst/>
            <a:rect l="0" t="0" r="r" b="b"/>
            <a:pathLst>
              <a:path w="767" h="1393">
                <a:moveTo>
                  <a:pt x="0" y="696"/>
                </a:moveTo>
                <a:cubicBezTo>
                  <a:pt x="0" y="673"/>
                  <a:pt x="1" y="651"/>
                  <a:pt x="2" y="628"/>
                </a:cubicBezTo>
                <a:cubicBezTo>
                  <a:pt x="3" y="605"/>
                  <a:pt x="5" y="583"/>
                  <a:pt x="7" y="560"/>
                </a:cubicBezTo>
                <a:cubicBezTo>
                  <a:pt x="10" y="538"/>
                  <a:pt x="13" y="516"/>
                  <a:pt x="16" y="494"/>
                </a:cubicBezTo>
                <a:cubicBezTo>
                  <a:pt x="20" y="472"/>
                  <a:pt x="24" y="451"/>
                  <a:pt x="29" y="430"/>
                </a:cubicBezTo>
                <a:cubicBezTo>
                  <a:pt x="34" y="409"/>
                  <a:pt x="39" y="388"/>
                  <a:pt x="45" y="368"/>
                </a:cubicBezTo>
                <a:cubicBezTo>
                  <a:pt x="51" y="348"/>
                  <a:pt x="57" y="328"/>
                  <a:pt x="64" y="309"/>
                </a:cubicBezTo>
                <a:cubicBezTo>
                  <a:pt x="71" y="290"/>
                  <a:pt x="78" y="272"/>
                  <a:pt x="86" y="254"/>
                </a:cubicBezTo>
                <a:cubicBezTo>
                  <a:pt x="94" y="237"/>
                  <a:pt x="102" y="220"/>
                  <a:pt x="111" y="204"/>
                </a:cubicBezTo>
                <a:cubicBezTo>
                  <a:pt x="120" y="188"/>
                  <a:pt x="129" y="172"/>
                  <a:pt x="138" y="158"/>
                </a:cubicBezTo>
                <a:cubicBezTo>
                  <a:pt x="148" y="143"/>
                  <a:pt x="158" y="130"/>
                  <a:pt x="168" y="117"/>
                </a:cubicBezTo>
                <a:cubicBezTo>
                  <a:pt x="178" y="104"/>
                  <a:pt x="189" y="93"/>
                  <a:pt x="200" y="82"/>
                </a:cubicBezTo>
                <a:cubicBezTo>
                  <a:pt x="211" y="71"/>
                  <a:pt x="222" y="61"/>
                  <a:pt x="233" y="53"/>
                </a:cubicBezTo>
                <a:cubicBezTo>
                  <a:pt x="245" y="44"/>
                  <a:pt x="256" y="36"/>
                  <a:pt x="268" y="30"/>
                </a:cubicBezTo>
                <a:cubicBezTo>
                  <a:pt x="280" y="23"/>
                  <a:pt x="292" y="18"/>
                  <a:pt x="304" y="13"/>
                </a:cubicBezTo>
                <a:cubicBezTo>
                  <a:pt x="316" y="9"/>
                  <a:pt x="329" y="5"/>
                  <a:pt x="341" y="3"/>
                </a:cubicBezTo>
                <a:cubicBezTo>
                  <a:pt x="353" y="1"/>
                  <a:pt x="366" y="0"/>
                  <a:pt x="378" y="0"/>
                </a:cubicBezTo>
                <a:lnTo>
                  <a:pt x="388" y="0"/>
                </a:lnTo>
                <a:cubicBezTo>
                  <a:pt x="401" y="0"/>
                  <a:pt x="413" y="1"/>
                  <a:pt x="425" y="3"/>
                </a:cubicBezTo>
                <a:cubicBezTo>
                  <a:pt x="438" y="5"/>
                  <a:pt x="450" y="9"/>
                  <a:pt x="462" y="13"/>
                </a:cubicBezTo>
                <a:cubicBezTo>
                  <a:pt x="474" y="18"/>
                  <a:pt x="486" y="23"/>
                  <a:pt x="498" y="30"/>
                </a:cubicBezTo>
                <a:cubicBezTo>
                  <a:pt x="511" y="36"/>
                  <a:pt x="522" y="44"/>
                  <a:pt x="534" y="53"/>
                </a:cubicBezTo>
                <a:cubicBezTo>
                  <a:pt x="545" y="61"/>
                  <a:pt x="556" y="71"/>
                  <a:pt x="567" y="82"/>
                </a:cubicBezTo>
                <a:cubicBezTo>
                  <a:pt x="578" y="93"/>
                  <a:pt x="589" y="104"/>
                  <a:pt x="599" y="117"/>
                </a:cubicBezTo>
                <a:cubicBezTo>
                  <a:pt x="609" y="130"/>
                  <a:pt x="619" y="143"/>
                  <a:pt x="629" y="158"/>
                </a:cubicBezTo>
                <a:cubicBezTo>
                  <a:pt x="639" y="172"/>
                  <a:pt x="648" y="188"/>
                  <a:pt x="656" y="204"/>
                </a:cubicBezTo>
                <a:cubicBezTo>
                  <a:pt x="665" y="220"/>
                  <a:pt x="673" y="237"/>
                  <a:pt x="681" y="254"/>
                </a:cubicBezTo>
                <a:cubicBezTo>
                  <a:pt x="689" y="272"/>
                  <a:pt x="697" y="290"/>
                  <a:pt x="703" y="309"/>
                </a:cubicBezTo>
                <a:cubicBezTo>
                  <a:pt x="710" y="328"/>
                  <a:pt x="717" y="348"/>
                  <a:pt x="722" y="368"/>
                </a:cubicBezTo>
                <a:cubicBezTo>
                  <a:pt x="728" y="388"/>
                  <a:pt x="734" y="409"/>
                  <a:pt x="738" y="430"/>
                </a:cubicBezTo>
                <a:cubicBezTo>
                  <a:pt x="743" y="451"/>
                  <a:pt x="747" y="472"/>
                  <a:pt x="751" y="494"/>
                </a:cubicBezTo>
                <a:cubicBezTo>
                  <a:pt x="754" y="516"/>
                  <a:pt x="757" y="538"/>
                  <a:pt x="760" y="560"/>
                </a:cubicBezTo>
                <a:cubicBezTo>
                  <a:pt x="762" y="583"/>
                  <a:pt x="764" y="605"/>
                  <a:pt x="765" y="628"/>
                </a:cubicBezTo>
                <a:cubicBezTo>
                  <a:pt x="767" y="651"/>
                  <a:pt x="767" y="673"/>
                  <a:pt x="767" y="696"/>
                </a:cubicBezTo>
                <a:cubicBezTo>
                  <a:pt x="767" y="719"/>
                  <a:pt x="767" y="742"/>
                  <a:pt x="765" y="764"/>
                </a:cubicBezTo>
                <a:cubicBezTo>
                  <a:pt x="764" y="788"/>
                  <a:pt x="762" y="811"/>
                  <a:pt x="760" y="833"/>
                </a:cubicBezTo>
                <a:cubicBezTo>
                  <a:pt x="757" y="855"/>
                  <a:pt x="754" y="877"/>
                  <a:pt x="751" y="899"/>
                </a:cubicBezTo>
                <a:cubicBezTo>
                  <a:pt x="747" y="921"/>
                  <a:pt x="743" y="943"/>
                  <a:pt x="738" y="964"/>
                </a:cubicBezTo>
                <a:cubicBezTo>
                  <a:pt x="734" y="985"/>
                  <a:pt x="728" y="1005"/>
                  <a:pt x="722" y="1025"/>
                </a:cubicBezTo>
                <a:cubicBezTo>
                  <a:pt x="717" y="1045"/>
                  <a:pt x="710" y="1065"/>
                  <a:pt x="703" y="1084"/>
                </a:cubicBezTo>
                <a:cubicBezTo>
                  <a:pt x="697" y="1103"/>
                  <a:pt x="689" y="1121"/>
                  <a:pt x="681" y="1139"/>
                </a:cubicBezTo>
                <a:cubicBezTo>
                  <a:pt x="673" y="1157"/>
                  <a:pt x="665" y="1173"/>
                  <a:pt x="656" y="1190"/>
                </a:cubicBezTo>
                <a:cubicBezTo>
                  <a:pt x="648" y="1206"/>
                  <a:pt x="639" y="1221"/>
                  <a:pt x="629" y="1235"/>
                </a:cubicBezTo>
                <a:cubicBezTo>
                  <a:pt x="619" y="1250"/>
                  <a:pt x="609" y="1263"/>
                  <a:pt x="599" y="1276"/>
                </a:cubicBezTo>
                <a:cubicBezTo>
                  <a:pt x="589" y="1289"/>
                  <a:pt x="578" y="1301"/>
                  <a:pt x="567" y="1311"/>
                </a:cubicBezTo>
                <a:cubicBezTo>
                  <a:pt x="556" y="1322"/>
                  <a:pt x="545" y="1332"/>
                  <a:pt x="534" y="1340"/>
                </a:cubicBezTo>
                <a:cubicBezTo>
                  <a:pt x="522" y="1349"/>
                  <a:pt x="511" y="1357"/>
                  <a:pt x="498" y="1363"/>
                </a:cubicBezTo>
                <a:cubicBezTo>
                  <a:pt x="486" y="1370"/>
                  <a:pt x="474" y="1376"/>
                  <a:pt x="462" y="1380"/>
                </a:cubicBezTo>
                <a:cubicBezTo>
                  <a:pt x="450" y="1385"/>
                  <a:pt x="438" y="1388"/>
                  <a:pt x="425" y="1390"/>
                </a:cubicBezTo>
                <a:cubicBezTo>
                  <a:pt x="413" y="1392"/>
                  <a:pt x="401" y="1393"/>
                  <a:pt x="388" y="1393"/>
                </a:cubicBezTo>
                <a:lnTo>
                  <a:pt x="378" y="1393"/>
                </a:lnTo>
                <a:cubicBezTo>
                  <a:pt x="366" y="1393"/>
                  <a:pt x="353" y="1392"/>
                  <a:pt x="341" y="1390"/>
                </a:cubicBezTo>
                <a:cubicBezTo>
                  <a:pt x="329" y="1388"/>
                  <a:pt x="316" y="1385"/>
                  <a:pt x="304" y="1380"/>
                </a:cubicBezTo>
                <a:cubicBezTo>
                  <a:pt x="292" y="1376"/>
                  <a:pt x="280" y="1370"/>
                  <a:pt x="268" y="1363"/>
                </a:cubicBezTo>
                <a:cubicBezTo>
                  <a:pt x="256" y="1357"/>
                  <a:pt x="245" y="1349"/>
                  <a:pt x="233" y="1340"/>
                </a:cubicBezTo>
                <a:cubicBezTo>
                  <a:pt x="222" y="1332"/>
                  <a:pt x="211" y="1322"/>
                  <a:pt x="200" y="1311"/>
                </a:cubicBezTo>
                <a:cubicBezTo>
                  <a:pt x="189" y="1301"/>
                  <a:pt x="178" y="1289"/>
                  <a:pt x="168" y="1276"/>
                </a:cubicBezTo>
                <a:cubicBezTo>
                  <a:pt x="158" y="1263"/>
                  <a:pt x="148" y="1250"/>
                  <a:pt x="138" y="1235"/>
                </a:cubicBezTo>
                <a:cubicBezTo>
                  <a:pt x="129" y="1221"/>
                  <a:pt x="120" y="1206"/>
                  <a:pt x="111" y="1190"/>
                </a:cubicBezTo>
                <a:cubicBezTo>
                  <a:pt x="102" y="1173"/>
                  <a:pt x="94" y="1157"/>
                  <a:pt x="86" y="1139"/>
                </a:cubicBezTo>
                <a:cubicBezTo>
                  <a:pt x="78" y="1121"/>
                  <a:pt x="71" y="1103"/>
                  <a:pt x="64" y="1084"/>
                </a:cubicBezTo>
                <a:cubicBezTo>
                  <a:pt x="57" y="1065"/>
                  <a:pt x="51" y="1045"/>
                  <a:pt x="45" y="1025"/>
                </a:cubicBezTo>
                <a:cubicBezTo>
                  <a:pt x="39" y="1005"/>
                  <a:pt x="34" y="985"/>
                  <a:pt x="29" y="964"/>
                </a:cubicBezTo>
                <a:cubicBezTo>
                  <a:pt x="24" y="943"/>
                  <a:pt x="20" y="921"/>
                  <a:pt x="16" y="899"/>
                </a:cubicBezTo>
                <a:cubicBezTo>
                  <a:pt x="13" y="877"/>
                  <a:pt x="10" y="855"/>
                  <a:pt x="7" y="833"/>
                </a:cubicBezTo>
                <a:cubicBezTo>
                  <a:pt x="5" y="811"/>
                  <a:pt x="3" y="788"/>
                  <a:pt x="2" y="764"/>
                </a:cubicBezTo>
                <a:cubicBezTo>
                  <a:pt x="1" y="742"/>
                  <a:pt x="0" y="719"/>
                  <a:pt x="0" y="696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3" name="그림 202"/>
          <p:cNvPicPr/>
          <p:nvPr/>
        </p:nvPicPr>
        <p:blipFill>
          <a:blip r:embed="rId13"/>
          <a:stretch/>
        </p:blipFill>
        <p:spPr>
          <a:xfrm>
            <a:off x="5874600" y="4583247"/>
            <a:ext cx="171933" cy="15270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" name="TextBox 203"/>
          <p:cNvSpPr txBox="1"/>
          <p:nvPr/>
        </p:nvSpPr>
        <p:spPr>
          <a:xfrm>
            <a:off x="6083640" y="3812040"/>
            <a:ext cx="31298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터링하여 자신에게 가장 적합한 병원을 찾을 수 있습니다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201933" y="4507920"/>
            <a:ext cx="100116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위급 상황 대응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155280" y="4814640"/>
            <a:ext cx="40586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GPS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와 지도 서비스를 연동하여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위급 상황 발생 시 보호자가 가장 가까운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자유형: 도형 208"/>
          <p:cNvSpPr/>
          <p:nvPr/>
        </p:nvSpPr>
        <p:spPr>
          <a:xfrm>
            <a:off x="367560" y="1537560"/>
            <a:ext cx="643680" cy="334440"/>
          </a:xfrm>
          <a:custGeom>
            <a:avLst/>
            <a:gdLst/>
            <a:ahLst/>
            <a:cxnLst/>
            <a:rect l="0" t="0" r="r" b="b"/>
            <a:pathLst>
              <a:path w="1788" h="929">
                <a:moveTo>
                  <a:pt x="27" y="27"/>
                </a:moveTo>
                <a:cubicBezTo>
                  <a:pt x="45" y="9"/>
                  <a:pt x="67" y="0"/>
                  <a:pt x="93" y="0"/>
                </a:cubicBezTo>
                <a:lnTo>
                  <a:pt x="1788" y="0"/>
                </a:lnTo>
                <a:lnTo>
                  <a:pt x="1788" y="743"/>
                </a:lnTo>
                <a:cubicBezTo>
                  <a:pt x="1788" y="755"/>
                  <a:pt x="1787" y="767"/>
                  <a:pt x="1785" y="779"/>
                </a:cubicBezTo>
                <a:cubicBezTo>
                  <a:pt x="1782" y="791"/>
                  <a:pt x="1779" y="802"/>
                  <a:pt x="1774" y="814"/>
                </a:cubicBezTo>
                <a:cubicBezTo>
                  <a:pt x="1769" y="825"/>
                  <a:pt x="1764" y="837"/>
                  <a:pt x="1757" y="847"/>
                </a:cubicBezTo>
                <a:cubicBezTo>
                  <a:pt x="1750" y="857"/>
                  <a:pt x="1743" y="866"/>
                  <a:pt x="1734" y="875"/>
                </a:cubicBezTo>
                <a:cubicBezTo>
                  <a:pt x="1725" y="883"/>
                  <a:pt x="1716" y="891"/>
                  <a:pt x="1706" y="898"/>
                </a:cubicBezTo>
                <a:cubicBezTo>
                  <a:pt x="1696" y="905"/>
                  <a:pt x="1685" y="910"/>
                  <a:pt x="1674" y="915"/>
                </a:cubicBezTo>
                <a:cubicBezTo>
                  <a:pt x="1662" y="920"/>
                  <a:pt x="1650" y="923"/>
                  <a:pt x="1638" y="926"/>
                </a:cubicBezTo>
                <a:cubicBezTo>
                  <a:pt x="1626" y="928"/>
                  <a:pt x="1614" y="929"/>
                  <a:pt x="1602" y="929"/>
                </a:cubicBezTo>
                <a:lnTo>
                  <a:pt x="0" y="929"/>
                </a:lnTo>
                <a:lnTo>
                  <a:pt x="0" y="93"/>
                </a:lnTo>
                <a:cubicBezTo>
                  <a:pt x="0" y="67"/>
                  <a:pt x="9" y="45"/>
                  <a:pt x="27" y="27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155280" y="5015160"/>
            <a:ext cx="33764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동물병원을 신속하게 찾아 빠르게 대처할 수 있도록 돕습니다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34520" y="1639080"/>
            <a:ext cx="515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5980F4"/>
                </a:solidFill>
                <a:effectLst/>
                <a:uFillTx/>
                <a:latin typeface="NotoSansKR"/>
                <a:ea typeface="NotoSansKR"/>
              </a:rPr>
              <a:t>NaviPet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019520" y="6235200"/>
            <a:ext cx="387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4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자유형: 도형 212"/>
          <p:cNvSpPr/>
          <p:nvPr/>
        </p:nvSpPr>
        <p:spPr>
          <a:xfrm>
            <a:off x="0" y="0"/>
            <a:ext cx="10704600" cy="6727320"/>
          </a:xfrm>
          <a:custGeom>
            <a:avLst/>
            <a:gdLst/>
            <a:ahLst/>
            <a:cxnLst/>
            <a:rect l="0" t="0" r="r" b="b"/>
            <a:pathLst>
              <a:path w="29735" h="18687">
                <a:moveTo>
                  <a:pt x="0" y="0"/>
                </a:moveTo>
                <a:lnTo>
                  <a:pt x="29735" y="0"/>
                </a:lnTo>
                <a:lnTo>
                  <a:pt x="29735" y="18687"/>
                </a:lnTo>
                <a:lnTo>
                  <a:pt x="0" y="18687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자유형: 도형 213"/>
          <p:cNvSpPr/>
          <p:nvPr/>
        </p:nvSpPr>
        <p:spPr>
          <a:xfrm>
            <a:off x="0" y="0"/>
            <a:ext cx="10696680" cy="6719040"/>
          </a:xfrm>
          <a:custGeom>
            <a:avLst/>
            <a:gdLst/>
            <a:ahLst/>
            <a:cxnLst/>
            <a:rect l="0" t="0" r="r" b="b"/>
            <a:pathLst>
              <a:path w="29713" h="18664">
                <a:moveTo>
                  <a:pt x="0" y="0"/>
                </a:moveTo>
                <a:lnTo>
                  <a:pt x="29713" y="0"/>
                </a:lnTo>
                <a:lnTo>
                  <a:pt x="29713" y="18664"/>
                </a:lnTo>
                <a:lnTo>
                  <a:pt x="0" y="18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01560" y="489600"/>
            <a:ext cx="4913204" cy="36471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핵심 기능 </a:t>
            </a:r>
            <a:r>
              <a:rPr lang="en-US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2: </a:t>
            </a:r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표준화된 병원 상세 정보</a:t>
            </a:r>
            <a:endParaRPr lang="en-US" sz="237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pic>
        <p:nvPicPr>
          <p:cNvPr id="217" name="그림 216"/>
          <p:cNvPicPr/>
          <p:nvPr/>
        </p:nvPicPr>
        <p:blipFill>
          <a:blip r:embed="rId2"/>
          <a:stretch/>
        </p:blipFill>
        <p:spPr>
          <a:xfrm>
            <a:off x="334440" y="15458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8" name="TextBox 217"/>
          <p:cNvSpPr txBox="1"/>
          <p:nvPr/>
        </p:nvSpPr>
        <p:spPr>
          <a:xfrm>
            <a:off x="601560" y="897840"/>
            <a:ext cx="3629199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NotoSansKR"/>
                <a:ea typeface="NotoSansKR"/>
              </a:rPr>
              <a:t>병원 선택에 필요한 핵심 정보를 표준화하여 제공</a:t>
            </a:r>
            <a:endParaRPr lang="en-US" sz="1320" b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68080" y="1532880"/>
            <a:ext cx="20016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 표준화된 정보 제공의 중요성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34440" y="1839600"/>
            <a:ext cx="6009658" cy="16158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 dirty="0" err="1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NaviPet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은 병원마다 제각각이던 정보 포맷을 표준화하여 일관성 있고 신뢰도 높은 데이터를 제공합니다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자유형: 도형 220"/>
          <p:cNvSpPr/>
          <p:nvPr/>
        </p:nvSpPr>
        <p:spPr>
          <a:xfrm>
            <a:off x="350640" y="2406600"/>
            <a:ext cx="3159360" cy="1170360"/>
          </a:xfrm>
          <a:custGeom>
            <a:avLst/>
            <a:gdLst/>
            <a:ahLst/>
            <a:cxnLst/>
            <a:rect l="0" t="0" r="r" b="b"/>
            <a:pathLst>
              <a:path w="8776" h="3251">
                <a:moveTo>
                  <a:pt x="0" y="3065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3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8590" y="0"/>
                </a:lnTo>
                <a:cubicBezTo>
                  <a:pt x="8602" y="0"/>
                  <a:pt x="8615" y="1"/>
                  <a:pt x="8627" y="3"/>
                </a:cubicBezTo>
                <a:cubicBezTo>
                  <a:pt x="8638" y="6"/>
                  <a:pt x="8650" y="9"/>
                  <a:pt x="8661" y="14"/>
                </a:cubicBezTo>
                <a:cubicBezTo>
                  <a:pt x="8673" y="19"/>
                  <a:pt x="8683" y="24"/>
                  <a:pt x="8693" y="31"/>
                </a:cubicBezTo>
                <a:cubicBezTo>
                  <a:pt x="8704" y="38"/>
                  <a:pt x="8713" y="46"/>
                  <a:pt x="8722" y="54"/>
                </a:cubicBezTo>
                <a:cubicBezTo>
                  <a:pt x="8730" y="63"/>
                  <a:pt x="8738" y="72"/>
                  <a:pt x="8745" y="82"/>
                </a:cubicBezTo>
                <a:cubicBezTo>
                  <a:pt x="8751" y="93"/>
                  <a:pt x="8757" y="103"/>
                  <a:pt x="8762" y="114"/>
                </a:cubicBezTo>
                <a:cubicBezTo>
                  <a:pt x="8767" y="126"/>
                  <a:pt x="8770" y="137"/>
                  <a:pt x="8772" y="149"/>
                </a:cubicBezTo>
                <a:cubicBezTo>
                  <a:pt x="8775" y="161"/>
                  <a:pt x="8776" y="173"/>
                  <a:pt x="8776" y="186"/>
                </a:cubicBezTo>
                <a:lnTo>
                  <a:pt x="8776" y="3065"/>
                </a:lnTo>
                <a:cubicBezTo>
                  <a:pt x="8776" y="3077"/>
                  <a:pt x="8775" y="3089"/>
                  <a:pt x="8772" y="3101"/>
                </a:cubicBezTo>
                <a:cubicBezTo>
                  <a:pt x="8770" y="3113"/>
                  <a:pt x="8767" y="3125"/>
                  <a:pt x="8762" y="3136"/>
                </a:cubicBezTo>
                <a:cubicBezTo>
                  <a:pt x="8757" y="3147"/>
                  <a:pt x="8751" y="3158"/>
                  <a:pt x="8745" y="3168"/>
                </a:cubicBezTo>
                <a:cubicBezTo>
                  <a:pt x="8738" y="3178"/>
                  <a:pt x="8730" y="3188"/>
                  <a:pt x="8722" y="3196"/>
                </a:cubicBezTo>
                <a:cubicBezTo>
                  <a:pt x="8713" y="3205"/>
                  <a:pt x="8704" y="3213"/>
                  <a:pt x="8693" y="3219"/>
                </a:cubicBezTo>
                <a:cubicBezTo>
                  <a:pt x="8683" y="3226"/>
                  <a:pt x="8673" y="3232"/>
                  <a:pt x="8661" y="3237"/>
                </a:cubicBezTo>
                <a:cubicBezTo>
                  <a:pt x="8650" y="3241"/>
                  <a:pt x="8638" y="3245"/>
                  <a:pt x="8627" y="3247"/>
                </a:cubicBezTo>
                <a:cubicBezTo>
                  <a:pt x="8615" y="3249"/>
                  <a:pt x="8602" y="3251"/>
                  <a:pt x="8590" y="3251"/>
                </a:cubicBezTo>
                <a:lnTo>
                  <a:pt x="140" y="3251"/>
                </a:lnTo>
                <a:cubicBezTo>
                  <a:pt x="131" y="3251"/>
                  <a:pt x="122" y="3249"/>
                  <a:pt x="113" y="3247"/>
                </a:cubicBezTo>
                <a:cubicBezTo>
                  <a:pt x="104" y="3245"/>
                  <a:pt x="95" y="3241"/>
                  <a:pt x="86" y="3237"/>
                </a:cubicBezTo>
                <a:cubicBezTo>
                  <a:pt x="78" y="3232"/>
                  <a:pt x="70" y="3226"/>
                  <a:pt x="62" y="3219"/>
                </a:cubicBezTo>
                <a:cubicBezTo>
                  <a:pt x="55" y="3213"/>
                  <a:pt x="48" y="3205"/>
                  <a:pt x="41" y="3196"/>
                </a:cubicBezTo>
                <a:cubicBezTo>
                  <a:pt x="35" y="3188"/>
                  <a:pt x="29" y="3178"/>
                  <a:pt x="24" y="3168"/>
                </a:cubicBezTo>
                <a:cubicBezTo>
                  <a:pt x="19" y="3158"/>
                  <a:pt x="15" y="3147"/>
                  <a:pt x="11" y="3136"/>
                </a:cubicBezTo>
                <a:cubicBezTo>
                  <a:pt x="8" y="3125"/>
                  <a:pt x="5" y="3113"/>
                  <a:pt x="3" y="3101"/>
                </a:cubicBezTo>
                <a:cubicBezTo>
                  <a:pt x="1" y="3089"/>
                  <a:pt x="0" y="3077"/>
                  <a:pt x="0" y="306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자유형: 도형 221"/>
          <p:cNvSpPr/>
          <p:nvPr/>
        </p:nvSpPr>
        <p:spPr>
          <a:xfrm>
            <a:off x="334080" y="2406600"/>
            <a:ext cx="67320" cy="1170360"/>
          </a:xfrm>
          <a:custGeom>
            <a:avLst/>
            <a:gdLst/>
            <a:ahLst/>
            <a:cxnLst/>
            <a:rect l="0" t="0" r="r" b="b"/>
            <a:pathLst>
              <a:path w="187" h="3251">
                <a:moveTo>
                  <a:pt x="0" y="0"/>
                </a:moveTo>
                <a:lnTo>
                  <a:pt x="187" y="0"/>
                </a:lnTo>
                <a:lnTo>
                  <a:pt x="187" y="3251"/>
                </a:lnTo>
                <a:lnTo>
                  <a:pt x="0" y="3251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자유형: 도형 222"/>
          <p:cNvSpPr/>
          <p:nvPr/>
        </p:nvSpPr>
        <p:spPr>
          <a:xfrm>
            <a:off x="501120" y="2540160"/>
            <a:ext cx="410040" cy="401400"/>
          </a:xfrm>
          <a:custGeom>
            <a:avLst/>
            <a:gdLst/>
            <a:ahLst/>
            <a:cxnLst/>
            <a:rect l="0" t="0" r="r" b="b"/>
            <a:pathLst>
              <a:path w="1139" h="1115">
                <a:moveTo>
                  <a:pt x="0" y="558"/>
                </a:moveTo>
                <a:cubicBezTo>
                  <a:pt x="0" y="522"/>
                  <a:pt x="4" y="486"/>
                  <a:pt x="11" y="450"/>
                </a:cubicBezTo>
                <a:cubicBezTo>
                  <a:pt x="18" y="414"/>
                  <a:pt x="29" y="379"/>
                  <a:pt x="43" y="345"/>
                </a:cubicBezTo>
                <a:cubicBezTo>
                  <a:pt x="57" y="311"/>
                  <a:pt x="74" y="279"/>
                  <a:pt x="94" y="249"/>
                </a:cubicBezTo>
                <a:cubicBezTo>
                  <a:pt x="114" y="218"/>
                  <a:pt x="138" y="190"/>
                  <a:pt x="163" y="163"/>
                </a:cubicBezTo>
                <a:cubicBezTo>
                  <a:pt x="189" y="138"/>
                  <a:pt x="217" y="114"/>
                  <a:pt x="248" y="94"/>
                </a:cubicBezTo>
                <a:cubicBezTo>
                  <a:pt x="278" y="74"/>
                  <a:pt x="310" y="57"/>
                  <a:pt x="345" y="43"/>
                </a:cubicBezTo>
                <a:cubicBezTo>
                  <a:pt x="379" y="29"/>
                  <a:pt x="414" y="18"/>
                  <a:pt x="450" y="11"/>
                </a:cubicBezTo>
                <a:cubicBezTo>
                  <a:pt x="486" y="4"/>
                  <a:pt x="522" y="0"/>
                  <a:pt x="558" y="0"/>
                </a:cubicBezTo>
                <a:lnTo>
                  <a:pt x="582" y="0"/>
                </a:lnTo>
                <a:cubicBezTo>
                  <a:pt x="618" y="0"/>
                  <a:pt x="654" y="4"/>
                  <a:pt x="690" y="11"/>
                </a:cubicBezTo>
                <a:cubicBezTo>
                  <a:pt x="726" y="18"/>
                  <a:pt x="761" y="29"/>
                  <a:pt x="795" y="43"/>
                </a:cubicBezTo>
                <a:cubicBezTo>
                  <a:pt x="829" y="57"/>
                  <a:pt x="861" y="74"/>
                  <a:pt x="891" y="94"/>
                </a:cubicBezTo>
                <a:cubicBezTo>
                  <a:pt x="922" y="114"/>
                  <a:pt x="950" y="138"/>
                  <a:pt x="976" y="163"/>
                </a:cubicBezTo>
                <a:cubicBezTo>
                  <a:pt x="1001" y="190"/>
                  <a:pt x="1025" y="218"/>
                  <a:pt x="1045" y="249"/>
                </a:cubicBezTo>
                <a:cubicBezTo>
                  <a:pt x="1065" y="279"/>
                  <a:pt x="1082" y="311"/>
                  <a:pt x="1096" y="345"/>
                </a:cubicBezTo>
                <a:cubicBezTo>
                  <a:pt x="1110" y="379"/>
                  <a:pt x="1121" y="414"/>
                  <a:pt x="1128" y="450"/>
                </a:cubicBezTo>
                <a:cubicBezTo>
                  <a:pt x="1135" y="486"/>
                  <a:pt x="1139" y="522"/>
                  <a:pt x="1139" y="558"/>
                </a:cubicBezTo>
                <a:cubicBezTo>
                  <a:pt x="1139" y="595"/>
                  <a:pt x="1135" y="631"/>
                  <a:pt x="1128" y="667"/>
                </a:cubicBezTo>
                <a:cubicBezTo>
                  <a:pt x="1121" y="703"/>
                  <a:pt x="1110" y="738"/>
                  <a:pt x="1096" y="772"/>
                </a:cubicBezTo>
                <a:cubicBezTo>
                  <a:pt x="1082" y="805"/>
                  <a:pt x="1065" y="837"/>
                  <a:pt x="1045" y="868"/>
                </a:cubicBezTo>
                <a:cubicBezTo>
                  <a:pt x="1025" y="898"/>
                  <a:pt x="1001" y="926"/>
                  <a:pt x="976" y="952"/>
                </a:cubicBezTo>
                <a:cubicBezTo>
                  <a:pt x="950" y="978"/>
                  <a:pt x="922" y="1001"/>
                  <a:pt x="891" y="1022"/>
                </a:cubicBezTo>
                <a:cubicBezTo>
                  <a:pt x="861" y="1042"/>
                  <a:pt x="829" y="1059"/>
                  <a:pt x="795" y="1073"/>
                </a:cubicBezTo>
                <a:cubicBezTo>
                  <a:pt x="761" y="1087"/>
                  <a:pt x="726" y="1098"/>
                  <a:pt x="690" y="1105"/>
                </a:cubicBezTo>
                <a:cubicBezTo>
                  <a:pt x="654" y="1112"/>
                  <a:pt x="618" y="1115"/>
                  <a:pt x="582" y="1115"/>
                </a:cubicBezTo>
                <a:lnTo>
                  <a:pt x="558" y="1115"/>
                </a:lnTo>
                <a:cubicBezTo>
                  <a:pt x="522" y="1115"/>
                  <a:pt x="486" y="1112"/>
                  <a:pt x="450" y="1105"/>
                </a:cubicBezTo>
                <a:cubicBezTo>
                  <a:pt x="414" y="1098"/>
                  <a:pt x="379" y="1087"/>
                  <a:pt x="345" y="1073"/>
                </a:cubicBezTo>
                <a:cubicBezTo>
                  <a:pt x="310" y="1059"/>
                  <a:pt x="278" y="1042"/>
                  <a:pt x="248" y="1022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8" y="926"/>
                  <a:pt x="114" y="898"/>
                  <a:pt x="94" y="868"/>
                </a:cubicBezTo>
                <a:cubicBezTo>
                  <a:pt x="74" y="837"/>
                  <a:pt x="57" y="805"/>
                  <a:pt x="43" y="772"/>
                </a:cubicBezTo>
                <a:cubicBezTo>
                  <a:pt x="29" y="738"/>
                  <a:pt x="18" y="703"/>
                  <a:pt x="11" y="667"/>
                </a:cubicBezTo>
                <a:cubicBezTo>
                  <a:pt x="4" y="631"/>
                  <a:pt x="0" y="595"/>
                  <a:pt x="0" y="558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4" name="그림 223"/>
          <p:cNvPicPr/>
          <p:nvPr/>
        </p:nvPicPr>
        <p:blipFill>
          <a:blip r:embed="rId3"/>
          <a:stretch/>
        </p:blipFill>
        <p:spPr>
          <a:xfrm>
            <a:off x="601560" y="265752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TextBox 224"/>
          <p:cNvSpPr txBox="1"/>
          <p:nvPr/>
        </p:nvSpPr>
        <p:spPr>
          <a:xfrm>
            <a:off x="334440" y="2040480"/>
            <a:ext cx="5280292" cy="16158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ko-KR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보호자는 앱</a:t>
            </a:r>
            <a:r>
              <a:rPr lang="en-US" alt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 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내에서 병원 선택에 필요한 모든 정보를 손쉽게 비교하고 검토할 수 있습니다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011240" y="2668320"/>
            <a:ext cx="5896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기본 정보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01480" y="3076560"/>
            <a:ext cx="30236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병원명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주소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연락처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홈페이지 등 기본적인 정보를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자유형: 도형 227"/>
          <p:cNvSpPr/>
          <p:nvPr/>
        </p:nvSpPr>
        <p:spPr>
          <a:xfrm>
            <a:off x="3660120" y="2406600"/>
            <a:ext cx="3159000" cy="1170360"/>
          </a:xfrm>
          <a:custGeom>
            <a:avLst/>
            <a:gdLst/>
            <a:ahLst/>
            <a:cxnLst/>
            <a:rect l="0" t="0" r="r" b="b"/>
            <a:pathLst>
              <a:path w="8775" h="3251">
                <a:moveTo>
                  <a:pt x="0" y="3065"/>
                </a:moveTo>
                <a:lnTo>
                  <a:pt x="0" y="186"/>
                </a:lnTo>
                <a:cubicBezTo>
                  <a:pt x="0" y="173"/>
                  <a:pt x="1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3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8590" y="0"/>
                </a:lnTo>
                <a:cubicBezTo>
                  <a:pt x="8602" y="0"/>
                  <a:pt x="8614" y="1"/>
                  <a:pt x="8626" y="3"/>
                </a:cubicBezTo>
                <a:cubicBezTo>
                  <a:pt x="8638" y="6"/>
                  <a:pt x="8649" y="9"/>
                  <a:pt x="8661" y="14"/>
                </a:cubicBezTo>
                <a:cubicBezTo>
                  <a:pt x="8672" y="19"/>
                  <a:pt x="8683" y="24"/>
                  <a:pt x="8693" y="31"/>
                </a:cubicBezTo>
                <a:cubicBezTo>
                  <a:pt x="8703" y="38"/>
                  <a:pt x="8712" y="46"/>
                  <a:pt x="8721" y="54"/>
                </a:cubicBezTo>
                <a:cubicBezTo>
                  <a:pt x="8730" y="63"/>
                  <a:pt x="8737" y="72"/>
                  <a:pt x="8744" y="82"/>
                </a:cubicBezTo>
                <a:cubicBezTo>
                  <a:pt x="8751" y="93"/>
                  <a:pt x="8757" y="103"/>
                  <a:pt x="8761" y="114"/>
                </a:cubicBezTo>
                <a:cubicBezTo>
                  <a:pt x="8766" y="126"/>
                  <a:pt x="8769" y="137"/>
                  <a:pt x="8772" y="149"/>
                </a:cubicBezTo>
                <a:cubicBezTo>
                  <a:pt x="8774" y="161"/>
                  <a:pt x="8775" y="173"/>
                  <a:pt x="8775" y="186"/>
                </a:cubicBezTo>
                <a:lnTo>
                  <a:pt x="8775" y="3065"/>
                </a:lnTo>
                <a:cubicBezTo>
                  <a:pt x="8775" y="3077"/>
                  <a:pt x="8774" y="3089"/>
                  <a:pt x="8772" y="3101"/>
                </a:cubicBezTo>
                <a:cubicBezTo>
                  <a:pt x="8769" y="3113"/>
                  <a:pt x="8766" y="3125"/>
                  <a:pt x="8761" y="3136"/>
                </a:cubicBezTo>
                <a:cubicBezTo>
                  <a:pt x="8757" y="3147"/>
                  <a:pt x="8751" y="3158"/>
                  <a:pt x="8744" y="3168"/>
                </a:cubicBezTo>
                <a:cubicBezTo>
                  <a:pt x="8737" y="3178"/>
                  <a:pt x="8730" y="3188"/>
                  <a:pt x="8721" y="3196"/>
                </a:cubicBezTo>
                <a:cubicBezTo>
                  <a:pt x="8712" y="3205"/>
                  <a:pt x="8703" y="3213"/>
                  <a:pt x="8693" y="3219"/>
                </a:cubicBezTo>
                <a:cubicBezTo>
                  <a:pt x="8683" y="3226"/>
                  <a:pt x="8672" y="3232"/>
                  <a:pt x="8661" y="3237"/>
                </a:cubicBezTo>
                <a:cubicBezTo>
                  <a:pt x="8649" y="3241"/>
                  <a:pt x="8638" y="3245"/>
                  <a:pt x="8626" y="3247"/>
                </a:cubicBezTo>
                <a:cubicBezTo>
                  <a:pt x="8614" y="3249"/>
                  <a:pt x="8602" y="3251"/>
                  <a:pt x="8590" y="3251"/>
                </a:cubicBezTo>
                <a:lnTo>
                  <a:pt x="139" y="3251"/>
                </a:lnTo>
                <a:cubicBezTo>
                  <a:pt x="130" y="3251"/>
                  <a:pt x="121" y="3249"/>
                  <a:pt x="112" y="3247"/>
                </a:cubicBezTo>
                <a:cubicBezTo>
                  <a:pt x="103" y="3245"/>
                  <a:pt x="94" y="3241"/>
                  <a:pt x="86" y="3237"/>
                </a:cubicBezTo>
                <a:cubicBezTo>
                  <a:pt x="77" y="3232"/>
                  <a:pt x="69" y="3226"/>
                  <a:pt x="62" y="3219"/>
                </a:cubicBezTo>
                <a:cubicBezTo>
                  <a:pt x="54" y="3213"/>
                  <a:pt x="47" y="3205"/>
                  <a:pt x="41" y="3196"/>
                </a:cubicBezTo>
                <a:cubicBezTo>
                  <a:pt x="34" y="3188"/>
                  <a:pt x="28" y="3178"/>
                  <a:pt x="23" y="3168"/>
                </a:cubicBezTo>
                <a:cubicBezTo>
                  <a:pt x="18" y="3158"/>
                  <a:pt x="14" y="3147"/>
                  <a:pt x="10" y="3136"/>
                </a:cubicBezTo>
                <a:cubicBezTo>
                  <a:pt x="7" y="3125"/>
                  <a:pt x="4" y="3113"/>
                  <a:pt x="2" y="3101"/>
                </a:cubicBezTo>
                <a:cubicBezTo>
                  <a:pt x="1" y="3089"/>
                  <a:pt x="0" y="3077"/>
                  <a:pt x="0" y="306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자유형: 도형 228"/>
          <p:cNvSpPr/>
          <p:nvPr/>
        </p:nvSpPr>
        <p:spPr>
          <a:xfrm>
            <a:off x="3643200" y="2406600"/>
            <a:ext cx="67320" cy="1170360"/>
          </a:xfrm>
          <a:custGeom>
            <a:avLst/>
            <a:gdLst/>
            <a:ahLst/>
            <a:cxnLst/>
            <a:rect l="0" t="0" r="r" b="b"/>
            <a:pathLst>
              <a:path w="187" h="3251">
                <a:moveTo>
                  <a:pt x="0" y="0"/>
                </a:moveTo>
                <a:lnTo>
                  <a:pt x="187" y="0"/>
                </a:lnTo>
                <a:lnTo>
                  <a:pt x="187" y="3251"/>
                </a:lnTo>
                <a:lnTo>
                  <a:pt x="0" y="3251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자유형: 도형 229"/>
          <p:cNvSpPr/>
          <p:nvPr/>
        </p:nvSpPr>
        <p:spPr>
          <a:xfrm>
            <a:off x="3810600" y="2540160"/>
            <a:ext cx="367920" cy="401400"/>
          </a:xfrm>
          <a:custGeom>
            <a:avLst/>
            <a:gdLst/>
            <a:ahLst/>
            <a:cxnLst/>
            <a:rect l="0" t="0" r="r" b="b"/>
            <a:pathLst>
              <a:path w="1022" h="1115">
                <a:moveTo>
                  <a:pt x="0" y="605"/>
                </a:moveTo>
                <a:lnTo>
                  <a:pt x="0" y="512"/>
                </a:lnTo>
                <a:cubicBezTo>
                  <a:pt x="0" y="478"/>
                  <a:pt x="3" y="445"/>
                  <a:pt x="9" y="412"/>
                </a:cubicBezTo>
                <a:cubicBezTo>
                  <a:pt x="16" y="379"/>
                  <a:pt x="26" y="348"/>
                  <a:pt x="39" y="317"/>
                </a:cubicBezTo>
                <a:cubicBezTo>
                  <a:pt x="51" y="286"/>
                  <a:pt x="67" y="256"/>
                  <a:pt x="86" y="228"/>
                </a:cubicBezTo>
                <a:cubicBezTo>
                  <a:pt x="104" y="200"/>
                  <a:pt x="126" y="174"/>
                  <a:pt x="150" y="150"/>
                </a:cubicBezTo>
                <a:cubicBezTo>
                  <a:pt x="174" y="126"/>
                  <a:pt x="200" y="105"/>
                  <a:pt x="228" y="86"/>
                </a:cubicBezTo>
                <a:cubicBezTo>
                  <a:pt x="255" y="68"/>
                  <a:pt x="285" y="52"/>
                  <a:pt x="316" y="39"/>
                </a:cubicBezTo>
                <a:cubicBezTo>
                  <a:pt x="347" y="26"/>
                  <a:pt x="379" y="17"/>
                  <a:pt x="412" y="10"/>
                </a:cubicBezTo>
                <a:cubicBezTo>
                  <a:pt x="445" y="4"/>
                  <a:pt x="478" y="0"/>
                  <a:pt x="511" y="0"/>
                </a:cubicBezTo>
                <a:cubicBezTo>
                  <a:pt x="545" y="0"/>
                  <a:pt x="578" y="4"/>
                  <a:pt x="611" y="10"/>
                </a:cubicBezTo>
                <a:cubicBezTo>
                  <a:pt x="644" y="17"/>
                  <a:pt x="676" y="26"/>
                  <a:pt x="707" y="39"/>
                </a:cubicBezTo>
                <a:cubicBezTo>
                  <a:pt x="738" y="52"/>
                  <a:pt x="767" y="68"/>
                  <a:pt x="795" y="86"/>
                </a:cubicBezTo>
                <a:cubicBezTo>
                  <a:pt x="823" y="105"/>
                  <a:pt x="849" y="126"/>
                  <a:pt x="872" y="150"/>
                </a:cubicBezTo>
                <a:cubicBezTo>
                  <a:pt x="896" y="174"/>
                  <a:pt x="917" y="200"/>
                  <a:pt x="936" y="228"/>
                </a:cubicBezTo>
                <a:cubicBezTo>
                  <a:pt x="955" y="256"/>
                  <a:pt x="970" y="286"/>
                  <a:pt x="983" y="317"/>
                </a:cubicBezTo>
                <a:cubicBezTo>
                  <a:pt x="996" y="348"/>
                  <a:pt x="1006" y="379"/>
                  <a:pt x="1012" y="412"/>
                </a:cubicBezTo>
                <a:cubicBezTo>
                  <a:pt x="1019" y="445"/>
                  <a:pt x="1022" y="478"/>
                  <a:pt x="1022" y="512"/>
                </a:cubicBezTo>
                <a:lnTo>
                  <a:pt x="1022" y="605"/>
                </a:lnTo>
                <a:cubicBezTo>
                  <a:pt x="1022" y="638"/>
                  <a:pt x="1019" y="672"/>
                  <a:pt x="1012" y="704"/>
                </a:cubicBezTo>
                <a:cubicBezTo>
                  <a:pt x="1006" y="737"/>
                  <a:pt x="996" y="769"/>
                  <a:pt x="983" y="800"/>
                </a:cubicBezTo>
                <a:cubicBezTo>
                  <a:pt x="970" y="831"/>
                  <a:pt x="955" y="861"/>
                  <a:pt x="936" y="889"/>
                </a:cubicBezTo>
                <a:cubicBezTo>
                  <a:pt x="917" y="916"/>
                  <a:pt x="896" y="942"/>
                  <a:pt x="872" y="966"/>
                </a:cubicBezTo>
                <a:cubicBezTo>
                  <a:pt x="849" y="990"/>
                  <a:pt x="823" y="1011"/>
                  <a:pt x="795" y="1029"/>
                </a:cubicBezTo>
                <a:cubicBezTo>
                  <a:pt x="767" y="1048"/>
                  <a:pt x="738" y="1064"/>
                  <a:pt x="707" y="1077"/>
                </a:cubicBezTo>
                <a:cubicBezTo>
                  <a:pt x="676" y="1089"/>
                  <a:pt x="644" y="1099"/>
                  <a:pt x="611" y="1106"/>
                </a:cubicBezTo>
                <a:cubicBezTo>
                  <a:pt x="578" y="1112"/>
                  <a:pt x="545" y="1115"/>
                  <a:pt x="511" y="1115"/>
                </a:cubicBezTo>
                <a:cubicBezTo>
                  <a:pt x="478" y="1115"/>
                  <a:pt x="445" y="1112"/>
                  <a:pt x="412" y="1106"/>
                </a:cubicBezTo>
                <a:cubicBezTo>
                  <a:pt x="379" y="1099"/>
                  <a:pt x="347" y="1089"/>
                  <a:pt x="316" y="1077"/>
                </a:cubicBezTo>
                <a:cubicBezTo>
                  <a:pt x="285" y="1064"/>
                  <a:pt x="255" y="1048"/>
                  <a:pt x="228" y="1029"/>
                </a:cubicBezTo>
                <a:cubicBezTo>
                  <a:pt x="200" y="1011"/>
                  <a:pt x="174" y="990"/>
                  <a:pt x="150" y="966"/>
                </a:cubicBezTo>
                <a:cubicBezTo>
                  <a:pt x="126" y="942"/>
                  <a:pt x="104" y="916"/>
                  <a:pt x="86" y="889"/>
                </a:cubicBezTo>
                <a:cubicBezTo>
                  <a:pt x="67" y="861"/>
                  <a:pt x="51" y="831"/>
                  <a:pt x="39" y="800"/>
                </a:cubicBezTo>
                <a:cubicBezTo>
                  <a:pt x="26" y="769"/>
                  <a:pt x="16" y="737"/>
                  <a:pt x="9" y="704"/>
                </a:cubicBezTo>
                <a:cubicBezTo>
                  <a:pt x="3" y="672"/>
                  <a:pt x="0" y="638"/>
                  <a:pt x="0" y="605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31" name="그림 230"/>
          <p:cNvPicPr/>
          <p:nvPr/>
        </p:nvPicPr>
        <p:blipFill>
          <a:blip r:embed="rId4"/>
          <a:stretch/>
        </p:blipFill>
        <p:spPr>
          <a:xfrm>
            <a:off x="3911040" y="26575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2" name="TextBox 231"/>
          <p:cNvSpPr txBox="1"/>
          <p:nvPr/>
        </p:nvSpPr>
        <p:spPr>
          <a:xfrm>
            <a:off x="501480" y="3277080"/>
            <a:ext cx="15289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한눈에 확인할 수 있습니다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278600" y="2668320"/>
            <a:ext cx="5896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 dirty="0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운영 시간</a:t>
            </a:r>
            <a:endParaRPr lang="en-US" sz="118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810600" y="3076560"/>
            <a:ext cx="29289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요일별 진료 시간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점심시간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휴진일 등 상세한 운영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자유형: 도형 234"/>
          <p:cNvSpPr/>
          <p:nvPr/>
        </p:nvSpPr>
        <p:spPr>
          <a:xfrm>
            <a:off x="350640" y="3710160"/>
            <a:ext cx="3159360" cy="1370880"/>
          </a:xfrm>
          <a:custGeom>
            <a:avLst/>
            <a:gdLst/>
            <a:ahLst/>
            <a:cxnLst/>
            <a:rect l="0" t="0" r="r" b="b"/>
            <a:pathLst>
              <a:path w="8776" h="3808">
                <a:moveTo>
                  <a:pt x="0" y="3622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3"/>
                  <a:pt x="19" y="93"/>
                  <a:pt x="24" y="83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5"/>
                  <a:pt x="78" y="19"/>
                  <a:pt x="86" y="14"/>
                </a:cubicBezTo>
                <a:cubicBezTo>
                  <a:pt x="95" y="10"/>
                  <a:pt x="104" y="6"/>
                  <a:pt x="113" y="4"/>
                </a:cubicBezTo>
                <a:cubicBezTo>
                  <a:pt x="122" y="1"/>
                  <a:pt x="131" y="0"/>
                  <a:pt x="140" y="0"/>
                </a:cubicBezTo>
                <a:lnTo>
                  <a:pt x="8590" y="0"/>
                </a:lnTo>
                <a:cubicBezTo>
                  <a:pt x="8602" y="0"/>
                  <a:pt x="8615" y="1"/>
                  <a:pt x="8627" y="4"/>
                </a:cubicBezTo>
                <a:cubicBezTo>
                  <a:pt x="8638" y="6"/>
                  <a:pt x="8650" y="10"/>
                  <a:pt x="8661" y="14"/>
                </a:cubicBezTo>
                <a:cubicBezTo>
                  <a:pt x="8673" y="19"/>
                  <a:pt x="8683" y="25"/>
                  <a:pt x="8693" y="31"/>
                </a:cubicBezTo>
                <a:cubicBezTo>
                  <a:pt x="8704" y="38"/>
                  <a:pt x="8713" y="46"/>
                  <a:pt x="8722" y="54"/>
                </a:cubicBezTo>
                <a:cubicBezTo>
                  <a:pt x="8730" y="63"/>
                  <a:pt x="8738" y="72"/>
                  <a:pt x="8745" y="83"/>
                </a:cubicBezTo>
                <a:cubicBezTo>
                  <a:pt x="8751" y="93"/>
                  <a:pt x="8757" y="103"/>
                  <a:pt x="8762" y="115"/>
                </a:cubicBezTo>
                <a:cubicBezTo>
                  <a:pt x="8767" y="126"/>
                  <a:pt x="8770" y="138"/>
                  <a:pt x="8772" y="150"/>
                </a:cubicBezTo>
                <a:cubicBezTo>
                  <a:pt x="8775" y="162"/>
                  <a:pt x="8776" y="174"/>
                  <a:pt x="8776" y="186"/>
                </a:cubicBezTo>
                <a:lnTo>
                  <a:pt x="8776" y="3622"/>
                </a:lnTo>
                <a:cubicBezTo>
                  <a:pt x="8776" y="3635"/>
                  <a:pt x="8775" y="3647"/>
                  <a:pt x="8772" y="3659"/>
                </a:cubicBezTo>
                <a:cubicBezTo>
                  <a:pt x="8770" y="3671"/>
                  <a:pt x="8767" y="3682"/>
                  <a:pt x="8762" y="3693"/>
                </a:cubicBezTo>
                <a:cubicBezTo>
                  <a:pt x="8757" y="3705"/>
                  <a:pt x="8751" y="3715"/>
                  <a:pt x="8745" y="3726"/>
                </a:cubicBezTo>
                <a:cubicBezTo>
                  <a:pt x="8738" y="3736"/>
                  <a:pt x="8730" y="3745"/>
                  <a:pt x="8722" y="3754"/>
                </a:cubicBezTo>
                <a:cubicBezTo>
                  <a:pt x="8713" y="3762"/>
                  <a:pt x="8704" y="3770"/>
                  <a:pt x="8693" y="3777"/>
                </a:cubicBezTo>
                <a:cubicBezTo>
                  <a:pt x="8683" y="3784"/>
                  <a:pt x="8673" y="3789"/>
                  <a:pt x="8661" y="3794"/>
                </a:cubicBezTo>
                <a:cubicBezTo>
                  <a:pt x="8650" y="3799"/>
                  <a:pt x="8638" y="3802"/>
                  <a:pt x="8627" y="3804"/>
                </a:cubicBezTo>
                <a:cubicBezTo>
                  <a:pt x="8615" y="3807"/>
                  <a:pt x="8602" y="3808"/>
                  <a:pt x="8590" y="3808"/>
                </a:cubicBezTo>
                <a:lnTo>
                  <a:pt x="140" y="3808"/>
                </a:lnTo>
                <a:cubicBezTo>
                  <a:pt x="131" y="3808"/>
                  <a:pt x="122" y="3807"/>
                  <a:pt x="113" y="3804"/>
                </a:cubicBezTo>
                <a:cubicBezTo>
                  <a:pt x="104" y="3802"/>
                  <a:pt x="95" y="3799"/>
                  <a:pt x="86" y="3794"/>
                </a:cubicBezTo>
                <a:cubicBezTo>
                  <a:pt x="78" y="3789"/>
                  <a:pt x="70" y="3784"/>
                  <a:pt x="62" y="3777"/>
                </a:cubicBezTo>
                <a:cubicBezTo>
                  <a:pt x="55" y="3770"/>
                  <a:pt x="48" y="3762"/>
                  <a:pt x="41" y="3754"/>
                </a:cubicBezTo>
                <a:cubicBezTo>
                  <a:pt x="35" y="3745"/>
                  <a:pt x="29" y="3736"/>
                  <a:pt x="24" y="3726"/>
                </a:cubicBezTo>
                <a:cubicBezTo>
                  <a:pt x="19" y="3715"/>
                  <a:pt x="15" y="3705"/>
                  <a:pt x="11" y="3693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자유형: 도형 235"/>
          <p:cNvSpPr/>
          <p:nvPr/>
        </p:nvSpPr>
        <p:spPr>
          <a:xfrm>
            <a:off x="334080" y="3710160"/>
            <a:ext cx="67320" cy="1370880"/>
          </a:xfrm>
          <a:custGeom>
            <a:avLst/>
            <a:gdLst/>
            <a:ahLst/>
            <a:cxnLst/>
            <a:rect l="0" t="0" r="r" b="b"/>
            <a:pathLst>
              <a:path w="187" h="3808">
                <a:moveTo>
                  <a:pt x="0" y="0"/>
                </a:moveTo>
                <a:lnTo>
                  <a:pt x="187" y="0"/>
                </a:lnTo>
                <a:lnTo>
                  <a:pt x="187" y="3808"/>
                </a:lnTo>
                <a:lnTo>
                  <a:pt x="0" y="3808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자유형: 도형 236"/>
          <p:cNvSpPr/>
          <p:nvPr/>
        </p:nvSpPr>
        <p:spPr>
          <a:xfrm>
            <a:off x="501120" y="3844080"/>
            <a:ext cx="393120" cy="401400"/>
          </a:xfrm>
          <a:custGeom>
            <a:avLst/>
            <a:gdLst/>
            <a:ahLst/>
            <a:cxnLst/>
            <a:rect l="0" t="0" r="r" b="b"/>
            <a:pathLst>
              <a:path w="1092" h="1115">
                <a:moveTo>
                  <a:pt x="0" y="568"/>
                </a:moveTo>
                <a:lnTo>
                  <a:pt x="0" y="545"/>
                </a:lnTo>
                <a:cubicBezTo>
                  <a:pt x="0" y="509"/>
                  <a:pt x="4" y="474"/>
                  <a:pt x="11" y="439"/>
                </a:cubicBezTo>
                <a:cubicBezTo>
                  <a:pt x="18" y="403"/>
                  <a:pt x="28" y="369"/>
                  <a:pt x="42" y="336"/>
                </a:cubicBezTo>
                <a:cubicBezTo>
                  <a:pt x="56" y="303"/>
                  <a:pt x="72" y="272"/>
                  <a:pt x="92" y="242"/>
                </a:cubicBezTo>
                <a:cubicBezTo>
                  <a:pt x="112" y="212"/>
                  <a:pt x="135" y="185"/>
                  <a:pt x="160" y="159"/>
                </a:cubicBezTo>
                <a:cubicBezTo>
                  <a:pt x="185" y="134"/>
                  <a:pt x="213" y="111"/>
                  <a:pt x="243" y="91"/>
                </a:cubicBezTo>
                <a:cubicBezTo>
                  <a:pt x="274" y="72"/>
                  <a:pt x="305" y="55"/>
                  <a:pt x="338" y="41"/>
                </a:cubicBezTo>
                <a:cubicBezTo>
                  <a:pt x="371" y="27"/>
                  <a:pt x="405" y="17"/>
                  <a:pt x="440" y="10"/>
                </a:cubicBezTo>
                <a:cubicBezTo>
                  <a:pt x="475" y="3"/>
                  <a:pt x="511" y="0"/>
                  <a:pt x="547" y="0"/>
                </a:cubicBezTo>
                <a:cubicBezTo>
                  <a:pt x="583" y="0"/>
                  <a:pt x="618" y="3"/>
                  <a:pt x="653" y="10"/>
                </a:cubicBezTo>
                <a:cubicBezTo>
                  <a:pt x="688" y="17"/>
                  <a:pt x="722" y="27"/>
                  <a:pt x="756" y="41"/>
                </a:cubicBezTo>
                <a:cubicBezTo>
                  <a:pt x="789" y="55"/>
                  <a:pt x="820" y="72"/>
                  <a:pt x="850" y="91"/>
                </a:cubicBezTo>
                <a:cubicBezTo>
                  <a:pt x="880" y="111"/>
                  <a:pt x="907" y="134"/>
                  <a:pt x="933" y="159"/>
                </a:cubicBezTo>
                <a:cubicBezTo>
                  <a:pt x="958" y="185"/>
                  <a:pt x="980" y="212"/>
                  <a:pt x="1000" y="242"/>
                </a:cubicBezTo>
                <a:cubicBezTo>
                  <a:pt x="1020" y="272"/>
                  <a:pt x="1037" y="303"/>
                  <a:pt x="1051" y="336"/>
                </a:cubicBezTo>
                <a:cubicBezTo>
                  <a:pt x="1064" y="369"/>
                  <a:pt x="1075" y="403"/>
                  <a:pt x="1082" y="439"/>
                </a:cubicBezTo>
                <a:cubicBezTo>
                  <a:pt x="1089" y="474"/>
                  <a:pt x="1092" y="509"/>
                  <a:pt x="1092" y="545"/>
                </a:cubicBezTo>
                <a:lnTo>
                  <a:pt x="1092" y="568"/>
                </a:lnTo>
                <a:cubicBezTo>
                  <a:pt x="1092" y="604"/>
                  <a:pt x="1089" y="640"/>
                  <a:pt x="1082" y="675"/>
                </a:cubicBezTo>
                <a:cubicBezTo>
                  <a:pt x="1075" y="710"/>
                  <a:pt x="1064" y="744"/>
                  <a:pt x="1051" y="777"/>
                </a:cubicBezTo>
                <a:cubicBezTo>
                  <a:pt x="1037" y="810"/>
                  <a:pt x="1020" y="842"/>
                  <a:pt x="1000" y="871"/>
                </a:cubicBezTo>
                <a:cubicBezTo>
                  <a:pt x="980" y="901"/>
                  <a:pt x="958" y="929"/>
                  <a:pt x="933" y="954"/>
                </a:cubicBezTo>
                <a:cubicBezTo>
                  <a:pt x="907" y="979"/>
                  <a:pt x="880" y="1002"/>
                  <a:pt x="850" y="1023"/>
                </a:cubicBezTo>
                <a:cubicBezTo>
                  <a:pt x="820" y="1043"/>
                  <a:pt x="789" y="1059"/>
                  <a:pt x="756" y="1073"/>
                </a:cubicBezTo>
                <a:cubicBezTo>
                  <a:pt x="722" y="1087"/>
                  <a:pt x="688" y="1097"/>
                  <a:pt x="653" y="1104"/>
                </a:cubicBezTo>
                <a:cubicBezTo>
                  <a:pt x="618" y="1111"/>
                  <a:pt x="583" y="1115"/>
                  <a:pt x="547" y="1115"/>
                </a:cubicBezTo>
                <a:cubicBezTo>
                  <a:pt x="511" y="1115"/>
                  <a:pt x="475" y="1111"/>
                  <a:pt x="440" y="1104"/>
                </a:cubicBezTo>
                <a:cubicBezTo>
                  <a:pt x="405" y="1097"/>
                  <a:pt x="371" y="1087"/>
                  <a:pt x="338" y="1073"/>
                </a:cubicBezTo>
                <a:cubicBezTo>
                  <a:pt x="305" y="1059"/>
                  <a:pt x="274" y="1043"/>
                  <a:pt x="243" y="1023"/>
                </a:cubicBezTo>
                <a:cubicBezTo>
                  <a:pt x="213" y="1002"/>
                  <a:pt x="185" y="979"/>
                  <a:pt x="160" y="954"/>
                </a:cubicBezTo>
                <a:cubicBezTo>
                  <a:pt x="135" y="929"/>
                  <a:pt x="112" y="901"/>
                  <a:pt x="92" y="871"/>
                </a:cubicBezTo>
                <a:cubicBezTo>
                  <a:pt x="72" y="842"/>
                  <a:pt x="56" y="810"/>
                  <a:pt x="42" y="777"/>
                </a:cubicBezTo>
                <a:cubicBezTo>
                  <a:pt x="28" y="744"/>
                  <a:pt x="18" y="710"/>
                  <a:pt x="11" y="675"/>
                </a:cubicBezTo>
                <a:cubicBezTo>
                  <a:pt x="4" y="640"/>
                  <a:pt x="0" y="604"/>
                  <a:pt x="0" y="568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38" name="그림 237"/>
          <p:cNvPicPr/>
          <p:nvPr/>
        </p:nvPicPr>
        <p:blipFill>
          <a:blip r:embed="rId5"/>
          <a:stretch/>
        </p:blipFill>
        <p:spPr>
          <a:xfrm>
            <a:off x="601560" y="39610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9" name="TextBox 238"/>
          <p:cNvSpPr txBox="1"/>
          <p:nvPr/>
        </p:nvSpPr>
        <p:spPr>
          <a:xfrm>
            <a:off x="3810600" y="3277080"/>
            <a:ext cx="13755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시간 정보를 제공합니다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994320" y="3971880"/>
            <a:ext cx="5896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진료 과목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01480" y="4380120"/>
            <a:ext cx="28018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각 병원이 전문으로 하는 진료 분야를 명확하게 표시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01480" y="4580640"/>
            <a:ext cx="28018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하여 반려동물의 증상에 맞는 병원을 선택할 수 있습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자유형: 도형 242"/>
          <p:cNvSpPr/>
          <p:nvPr/>
        </p:nvSpPr>
        <p:spPr>
          <a:xfrm>
            <a:off x="3660120" y="3710160"/>
            <a:ext cx="3159000" cy="1370880"/>
          </a:xfrm>
          <a:custGeom>
            <a:avLst/>
            <a:gdLst/>
            <a:ahLst/>
            <a:cxnLst/>
            <a:rect l="0" t="0" r="r" b="b"/>
            <a:pathLst>
              <a:path w="8775" h="3808">
                <a:moveTo>
                  <a:pt x="0" y="3622"/>
                </a:moveTo>
                <a:lnTo>
                  <a:pt x="0" y="186"/>
                </a:lnTo>
                <a:cubicBezTo>
                  <a:pt x="0" y="174"/>
                  <a:pt x="1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3"/>
                  <a:pt x="18" y="93"/>
                  <a:pt x="23" y="83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8590" y="0"/>
                </a:lnTo>
                <a:cubicBezTo>
                  <a:pt x="8602" y="0"/>
                  <a:pt x="8614" y="1"/>
                  <a:pt x="8626" y="4"/>
                </a:cubicBezTo>
                <a:cubicBezTo>
                  <a:pt x="8638" y="6"/>
                  <a:pt x="8649" y="10"/>
                  <a:pt x="8661" y="14"/>
                </a:cubicBezTo>
                <a:cubicBezTo>
                  <a:pt x="8672" y="19"/>
                  <a:pt x="8683" y="25"/>
                  <a:pt x="8693" y="31"/>
                </a:cubicBezTo>
                <a:cubicBezTo>
                  <a:pt x="8703" y="38"/>
                  <a:pt x="8712" y="46"/>
                  <a:pt x="8721" y="54"/>
                </a:cubicBezTo>
                <a:cubicBezTo>
                  <a:pt x="8730" y="63"/>
                  <a:pt x="8737" y="72"/>
                  <a:pt x="8744" y="83"/>
                </a:cubicBezTo>
                <a:cubicBezTo>
                  <a:pt x="8751" y="93"/>
                  <a:pt x="8757" y="103"/>
                  <a:pt x="8761" y="115"/>
                </a:cubicBezTo>
                <a:cubicBezTo>
                  <a:pt x="8766" y="126"/>
                  <a:pt x="8769" y="138"/>
                  <a:pt x="8772" y="150"/>
                </a:cubicBezTo>
                <a:cubicBezTo>
                  <a:pt x="8774" y="162"/>
                  <a:pt x="8775" y="174"/>
                  <a:pt x="8775" y="186"/>
                </a:cubicBezTo>
                <a:lnTo>
                  <a:pt x="8775" y="3622"/>
                </a:lnTo>
                <a:cubicBezTo>
                  <a:pt x="8775" y="3635"/>
                  <a:pt x="8774" y="3647"/>
                  <a:pt x="8772" y="3659"/>
                </a:cubicBezTo>
                <a:cubicBezTo>
                  <a:pt x="8769" y="3671"/>
                  <a:pt x="8766" y="3682"/>
                  <a:pt x="8761" y="3693"/>
                </a:cubicBezTo>
                <a:cubicBezTo>
                  <a:pt x="8757" y="3705"/>
                  <a:pt x="8751" y="3715"/>
                  <a:pt x="8744" y="3726"/>
                </a:cubicBezTo>
                <a:cubicBezTo>
                  <a:pt x="8737" y="3736"/>
                  <a:pt x="8730" y="3745"/>
                  <a:pt x="8721" y="3754"/>
                </a:cubicBezTo>
                <a:cubicBezTo>
                  <a:pt x="8712" y="3762"/>
                  <a:pt x="8703" y="3770"/>
                  <a:pt x="8693" y="3777"/>
                </a:cubicBezTo>
                <a:cubicBezTo>
                  <a:pt x="8683" y="3784"/>
                  <a:pt x="8672" y="3789"/>
                  <a:pt x="8661" y="3794"/>
                </a:cubicBezTo>
                <a:cubicBezTo>
                  <a:pt x="8649" y="3799"/>
                  <a:pt x="8638" y="3802"/>
                  <a:pt x="8626" y="3804"/>
                </a:cubicBezTo>
                <a:cubicBezTo>
                  <a:pt x="8614" y="3807"/>
                  <a:pt x="8602" y="3808"/>
                  <a:pt x="8590" y="3808"/>
                </a:cubicBezTo>
                <a:lnTo>
                  <a:pt x="139" y="3808"/>
                </a:lnTo>
                <a:cubicBezTo>
                  <a:pt x="130" y="3808"/>
                  <a:pt x="121" y="3807"/>
                  <a:pt x="112" y="3804"/>
                </a:cubicBezTo>
                <a:cubicBezTo>
                  <a:pt x="103" y="3802"/>
                  <a:pt x="94" y="3799"/>
                  <a:pt x="86" y="3794"/>
                </a:cubicBezTo>
                <a:cubicBezTo>
                  <a:pt x="77" y="3789"/>
                  <a:pt x="69" y="3784"/>
                  <a:pt x="62" y="3777"/>
                </a:cubicBezTo>
                <a:cubicBezTo>
                  <a:pt x="54" y="3770"/>
                  <a:pt x="47" y="3762"/>
                  <a:pt x="41" y="3754"/>
                </a:cubicBezTo>
                <a:cubicBezTo>
                  <a:pt x="34" y="3745"/>
                  <a:pt x="28" y="3736"/>
                  <a:pt x="23" y="3726"/>
                </a:cubicBezTo>
                <a:cubicBezTo>
                  <a:pt x="18" y="3715"/>
                  <a:pt x="14" y="3705"/>
                  <a:pt x="10" y="3693"/>
                </a:cubicBezTo>
                <a:cubicBezTo>
                  <a:pt x="7" y="3682"/>
                  <a:pt x="4" y="3671"/>
                  <a:pt x="2" y="3659"/>
                </a:cubicBezTo>
                <a:cubicBezTo>
                  <a:pt x="1" y="3647"/>
                  <a:pt x="0" y="3635"/>
                  <a:pt x="0" y="36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자유형: 도형 243"/>
          <p:cNvSpPr/>
          <p:nvPr/>
        </p:nvSpPr>
        <p:spPr>
          <a:xfrm>
            <a:off x="3643200" y="3710160"/>
            <a:ext cx="67320" cy="1370880"/>
          </a:xfrm>
          <a:custGeom>
            <a:avLst/>
            <a:gdLst/>
            <a:ahLst/>
            <a:cxnLst/>
            <a:rect l="0" t="0" r="r" b="b"/>
            <a:pathLst>
              <a:path w="187" h="3808">
                <a:moveTo>
                  <a:pt x="0" y="0"/>
                </a:moveTo>
                <a:lnTo>
                  <a:pt x="187" y="0"/>
                </a:lnTo>
                <a:lnTo>
                  <a:pt x="187" y="3808"/>
                </a:lnTo>
                <a:lnTo>
                  <a:pt x="0" y="3808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자유형: 도형 244"/>
          <p:cNvSpPr/>
          <p:nvPr/>
        </p:nvSpPr>
        <p:spPr>
          <a:xfrm>
            <a:off x="3810600" y="3844080"/>
            <a:ext cx="351360" cy="401400"/>
          </a:xfrm>
          <a:custGeom>
            <a:avLst/>
            <a:gdLst/>
            <a:ahLst/>
            <a:cxnLst/>
            <a:rect l="0" t="0" r="r" b="b"/>
            <a:pathLst>
              <a:path w="976" h="1115">
                <a:moveTo>
                  <a:pt x="0" y="626"/>
                </a:moveTo>
                <a:lnTo>
                  <a:pt x="0" y="487"/>
                </a:lnTo>
                <a:cubicBezTo>
                  <a:pt x="0" y="455"/>
                  <a:pt x="3" y="423"/>
                  <a:pt x="9" y="392"/>
                </a:cubicBezTo>
                <a:cubicBezTo>
                  <a:pt x="15" y="360"/>
                  <a:pt x="25" y="330"/>
                  <a:pt x="37" y="300"/>
                </a:cubicBezTo>
                <a:cubicBezTo>
                  <a:pt x="49" y="271"/>
                  <a:pt x="64" y="243"/>
                  <a:pt x="82" y="216"/>
                </a:cubicBezTo>
                <a:cubicBezTo>
                  <a:pt x="100" y="190"/>
                  <a:pt x="120" y="165"/>
                  <a:pt x="142" y="142"/>
                </a:cubicBezTo>
                <a:cubicBezTo>
                  <a:pt x="165" y="120"/>
                  <a:pt x="190" y="99"/>
                  <a:pt x="216" y="82"/>
                </a:cubicBezTo>
                <a:cubicBezTo>
                  <a:pt x="243" y="64"/>
                  <a:pt x="271" y="49"/>
                  <a:pt x="301" y="37"/>
                </a:cubicBezTo>
                <a:cubicBezTo>
                  <a:pt x="330" y="24"/>
                  <a:pt x="361" y="15"/>
                  <a:pt x="392" y="9"/>
                </a:cubicBezTo>
                <a:cubicBezTo>
                  <a:pt x="423" y="3"/>
                  <a:pt x="455" y="0"/>
                  <a:pt x="487" y="0"/>
                </a:cubicBezTo>
                <a:cubicBezTo>
                  <a:pt x="519" y="0"/>
                  <a:pt x="551" y="3"/>
                  <a:pt x="582" y="9"/>
                </a:cubicBezTo>
                <a:cubicBezTo>
                  <a:pt x="614" y="15"/>
                  <a:pt x="645" y="24"/>
                  <a:pt x="675" y="37"/>
                </a:cubicBezTo>
                <a:cubicBezTo>
                  <a:pt x="704" y="49"/>
                  <a:pt x="732" y="64"/>
                  <a:pt x="759" y="82"/>
                </a:cubicBezTo>
                <a:cubicBezTo>
                  <a:pt x="786" y="99"/>
                  <a:pt x="810" y="120"/>
                  <a:pt x="833" y="142"/>
                </a:cubicBezTo>
                <a:cubicBezTo>
                  <a:pt x="855" y="165"/>
                  <a:pt x="876" y="190"/>
                  <a:pt x="893" y="216"/>
                </a:cubicBezTo>
                <a:cubicBezTo>
                  <a:pt x="911" y="243"/>
                  <a:pt x="926" y="271"/>
                  <a:pt x="938" y="300"/>
                </a:cubicBezTo>
                <a:cubicBezTo>
                  <a:pt x="951" y="330"/>
                  <a:pt x="960" y="360"/>
                  <a:pt x="966" y="392"/>
                </a:cubicBezTo>
                <a:cubicBezTo>
                  <a:pt x="972" y="423"/>
                  <a:pt x="976" y="455"/>
                  <a:pt x="976" y="487"/>
                </a:cubicBezTo>
                <a:lnTo>
                  <a:pt x="976" y="626"/>
                </a:lnTo>
                <a:cubicBezTo>
                  <a:pt x="976" y="658"/>
                  <a:pt x="972" y="690"/>
                  <a:pt x="966" y="721"/>
                </a:cubicBezTo>
                <a:cubicBezTo>
                  <a:pt x="960" y="753"/>
                  <a:pt x="951" y="783"/>
                  <a:pt x="938" y="813"/>
                </a:cubicBezTo>
                <a:cubicBezTo>
                  <a:pt x="926" y="842"/>
                  <a:pt x="911" y="870"/>
                  <a:pt x="893" y="897"/>
                </a:cubicBezTo>
                <a:cubicBezTo>
                  <a:pt x="876" y="924"/>
                  <a:pt x="855" y="948"/>
                  <a:pt x="833" y="971"/>
                </a:cubicBezTo>
                <a:cubicBezTo>
                  <a:pt x="810" y="994"/>
                  <a:pt x="786" y="1014"/>
                  <a:pt x="759" y="1033"/>
                </a:cubicBezTo>
                <a:cubicBezTo>
                  <a:pt x="732" y="1050"/>
                  <a:pt x="704" y="1065"/>
                  <a:pt x="675" y="1078"/>
                </a:cubicBezTo>
                <a:cubicBezTo>
                  <a:pt x="645" y="1090"/>
                  <a:pt x="614" y="1099"/>
                  <a:pt x="582" y="1105"/>
                </a:cubicBezTo>
                <a:cubicBezTo>
                  <a:pt x="551" y="1112"/>
                  <a:pt x="519" y="1115"/>
                  <a:pt x="487" y="1115"/>
                </a:cubicBezTo>
                <a:cubicBezTo>
                  <a:pt x="455" y="1115"/>
                  <a:pt x="423" y="1112"/>
                  <a:pt x="392" y="1105"/>
                </a:cubicBezTo>
                <a:cubicBezTo>
                  <a:pt x="361" y="1099"/>
                  <a:pt x="330" y="1090"/>
                  <a:pt x="301" y="1078"/>
                </a:cubicBezTo>
                <a:cubicBezTo>
                  <a:pt x="271" y="1065"/>
                  <a:pt x="243" y="1050"/>
                  <a:pt x="216" y="1033"/>
                </a:cubicBezTo>
                <a:cubicBezTo>
                  <a:pt x="190" y="1014"/>
                  <a:pt x="165" y="994"/>
                  <a:pt x="142" y="971"/>
                </a:cubicBezTo>
                <a:cubicBezTo>
                  <a:pt x="120" y="948"/>
                  <a:pt x="100" y="924"/>
                  <a:pt x="82" y="897"/>
                </a:cubicBezTo>
                <a:cubicBezTo>
                  <a:pt x="64" y="870"/>
                  <a:pt x="49" y="842"/>
                  <a:pt x="37" y="813"/>
                </a:cubicBezTo>
                <a:cubicBezTo>
                  <a:pt x="25" y="783"/>
                  <a:pt x="15" y="753"/>
                  <a:pt x="9" y="721"/>
                </a:cubicBezTo>
                <a:cubicBezTo>
                  <a:pt x="3" y="690"/>
                  <a:pt x="0" y="658"/>
                  <a:pt x="0" y="626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6" name="그림 245"/>
          <p:cNvPicPr/>
          <p:nvPr/>
        </p:nvPicPr>
        <p:blipFill>
          <a:blip r:embed="rId6"/>
          <a:stretch/>
        </p:blipFill>
        <p:spPr>
          <a:xfrm>
            <a:off x="3911040" y="396108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TextBox 246"/>
          <p:cNvSpPr txBox="1"/>
          <p:nvPr/>
        </p:nvSpPr>
        <p:spPr>
          <a:xfrm>
            <a:off x="501480" y="4781160"/>
            <a:ext cx="3283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262040" y="3971880"/>
            <a:ext cx="7286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의료진 정보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810600" y="4380120"/>
            <a:ext cx="29289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수의사의 프로필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전문 분야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경력 등을 확인하여 신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자유형: 도형 249"/>
          <p:cNvSpPr/>
          <p:nvPr/>
        </p:nvSpPr>
        <p:spPr>
          <a:xfrm>
            <a:off x="350640" y="5214240"/>
            <a:ext cx="6468480" cy="1170360"/>
          </a:xfrm>
          <a:custGeom>
            <a:avLst/>
            <a:gdLst/>
            <a:ahLst/>
            <a:cxnLst/>
            <a:rect l="0" t="0" r="r" b="b"/>
            <a:pathLst>
              <a:path w="17968" h="3251">
                <a:moveTo>
                  <a:pt x="0" y="3066"/>
                </a:moveTo>
                <a:lnTo>
                  <a:pt x="0" y="187"/>
                </a:lnTo>
                <a:cubicBezTo>
                  <a:pt x="0" y="175"/>
                  <a:pt x="1" y="163"/>
                  <a:pt x="3" y="151"/>
                </a:cubicBezTo>
                <a:cubicBezTo>
                  <a:pt x="5" y="139"/>
                  <a:pt x="8" y="126"/>
                  <a:pt x="11" y="115"/>
                </a:cubicBezTo>
                <a:cubicBezTo>
                  <a:pt x="15" y="104"/>
                  <a:pt x="19" y="93"/>
                  <a:pt x="24" y="83"/>
                </a:cubicBezTo>
                <a:cubicBezTo>
                  <a:pt x="29" y="73"/>
                  <a:pt x="35" y="63"/>
                  <a:pt x="41" y="55"/>
                </a:cubicBezTo>
                <a:cubicBezTo>
                  <a:pt x="48" y="46"/>
                  <a:pt x="55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4" y="6"/>
                  <a:pt x="113" y="4"/>
                </a:cubicBezTo>
                <a:cubicBezTo>
                  <a:pt x="122" y="2"/>
                  <a:pt x="131" y="0"/>
                  <a:pt x="140" y="0"/>
                </a:cubicBezTo>
                <a:lnTo>
                  <a:pt x="17783" y="0"/>
                </a:lnTo>
                <a:cubicBezTo>
                  <a:pt x="17795" y="0"/>
                  <a:pt x="17807" y="2"/>
                  <a:pt x="17819" y="4"/>
                </a:cubicBezTo>
                <a:cubicBezTo>
                  <a:pt x="17831" y="6"/>
                  <a:pt x="17842" y="10"/>
                  <a:pt x="17854" y="15"/>
                </a:cubicBezTo>
                <a:cubicBezTo>
                  <a:pt x="17865" y="19"/>
                  <a:pt x="17876" y="25"/>
                  <a:pt x="17886" y="32"/>
                </a:cubicBezTo>
                <a:cubicBezTo>
                  <a:pt x="17896" y="39"/>
                  <a:pt x="17905" y="46"/>
                  <a:pt x="17914" y="55"/>
                </a:cubicBezTo>
                <a:cubicBezTo>
                  <a:pt x="17923" y="63"/>
                  <a:pt x="17930" y="73"/>
                  <a:pt x="17937" y="83"/>
                </a:cubicBezTo>
                <a:cubicBezTo>
                  <a:pt x="17944" y="93"/>
                  <a:pt x="17950" y="104"/>
                  <a:pt x="17954" y="115"/>
                </a:cubicBezTo>
                <a:cubicBezTo>
                  <a:pt x="17959" y="126"/>
                  <a:pt x="17962" y="139"/>
                  <a:pt x="17965" y="151"/>
                </a:cubicBezTo>
                <a:cubicBezTo>
                  <a:pt x="17967" y="163"/>
                  <a:pt x="17968" y="175"/>
                  <a:pt x="17968" y="187"/>
                </a:cubicBezTo>
                <a:lnTo>
                  <a:pt x="17968" y="3066"/>
                </a:lnTo>
                <a:cubicBezTo>
                  <a:pt x="17968" y="3078"/>
                  <a:pt x="17967" y="3090"/>
                  <a:pt x="17965" y="3102"/>
                </a:cubicBezTo>
                <a:cubicBezTo>
                  <a:pt x="17962" y="3114"/>
                  <a:pt x="17959" y="3125"/>
                  <a:pt x="17954" y="3137"/>
                </a:cubicBezTo>
                <a:cubicBezTo>
                  <a:pt x="17950" y="3148"/>
                  <a:pt x="17944" y="3159"/>
                  <a:pt x="17937" y="3169"/>
                </a:cubicBezTo>
                <a:cubicBezTo>
                  <a:pt x="17930" y="3179"/>
                  <a:pt x="17923" y="3188"/>
                  <a:pt x="17914" y="3197"/>
                </a:cubicBezTo>
                <a:cubicBezTo>
                  <a:pt x="17905" y="3206"/>
                  <a:pt x="17896" y="3213"/>
                  <a:pt x="17886" y="3220"/>
                </a:cubicBezTo>
                <a:cubicBezTo>
                  <a:pt x="17876" y="3227"/>
                  <a:pt x="17865" y="3232"/>
                  <a:pt x="17854" y="3237"/>
                </a:cubicBezTo>
                <a:cubicBezTo>
                  <a:pt x="17842" y="3242"/>
                  <a:pt x="17831" y="3245"/>
                  <a:pt x="17819" y="3248"/>
                </a:cubicBezTo>
                <a:cubicBezTo>
                  <a:pt x="17807" y="3250"/>
                  <a:pt x="17795" y="3251"/>
                  <a:pt x="17783" y="3251"/>
                </a:cubicBezTo>
                <a:lnTo>
                  <a:pt x="140" y="3251"/>
                </a:lnTo>
                <a:cubicBezTo>
                  <a:pt x="131" y="3251"/>
                  <a:pt x="122" y="3250"/>
                  <a:pt x="113" y="3248"/>
                </a:cubicBezTo>
                <a:cubicBezTo>
                  <a:pt x="104" y="3245"/>
                  <a:pt x="95" y="3242"/>
                  <a:pt x="86" y="3237"/>
                </a:cubicBezTo>
                <a:cubicBezTo>
                  <a:pt x="78" y="3232"/>
                  <a:pt x="70" y="3227"/>
                  <a:pt x="62" y="3220"/>
                </a:cubicBezTo>
                <a:cubicBezTo>
                  <a:pt x="55" y="3213"/>
                  <a:pt x="48" y="3206"/>
                  <a:pt x="41" y="3197"/>
                </a:cubicBezTo>
                <a:cubicBezTo>
                  <a:pt x="35" y="3188"/>
                  <a:pt x="29" y="3179"/>
                  <a:pt x="24" y="3169"/>
                </a:cubicBezTo>
                <a:cubicBezTo>
                  <a:pt x="19" y="3159"/>
                  <a:pt x="15" y="3148"/>
                  <a:pt x="11" y="3137"/>
                </a:cubicBezTo>
                <a:cubicBezTo>
                  <a:pt x="8" y="3125"/>
                  <a:pt x="5" y="3114"/>
                  <a:pt x="3" y="3102"/>
                </a:cubicBezTo>
                <a:cubicBezTo>
                  <a:pt x="1" y="3090"/>
                  <a:pt x="0" y="3078"/>
                  <a:pt x="0" y="306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자유형: 도형 250"/>
          <p:cNvSpPr/>
          <p:nvPr/>
        </p:nvSpPr>
        <p:spPr>
          <a:xfrm>
            <a:off x="334080" y="5214240"/>
            <a:ext cx="67320" cy="1170360"/>
          </a:xfrm>
          <a:custGeom>
            <a:avLst/>
            <a:gdLst/>
            <a:ahLst/>
            <a:cxnLst/>
            <a:rect l="0" t="0" r="r" b="b"/>
            <a:pathLst>
              <a:path w="187" h="3251">
                <a:moveTo>
                  <a:pt x="0" y="0"/>
                </a:moveTo>
                <a:lnTo>
                  <a:pt x="187" y="0"/>
                </a:lnTo>
                <a:lnTo>
                  <a:pt x="187" y="3251"/>
                </a:lnTo>
                <a:lnTo>
                  <a:pt x="0" y="3251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자유형: 도형 251"/>
          <p:cNvSpPr/>
          <p:nvPr/>
        </p:nvSpPr>
        <p:spPr>
          <a:xfrm>
            <a:off x="501120" y="5348160"/>
            <a:ext cx="368280" cy="401400"/>
          </a:xfrm>
          <a:custGeom>
            <a:avLst/>
            <a:gdLst/>
            <a:ahLst/>
            <a:cxnLst/>
            <a:rect l="0" t="0" r="r" b="b"/>
            <a:pathLst>
              <a:path w="1023" h="1115">
                <a:moveTo>
                  <a:pt x="0" y="604"/>
                </a:moveTo>
                <a:lnTo>
                  <a:pt x="0" y="512"/>
                </a:lnTo>
                <a:cubicBezTo>
                  <a:pt x="0" y="478"/>
                  <a:pt x="4" y="445"/>
                  <a:pt x="10" y="412"/>
                </a:cubicBezTo>
                <a:cubicBezTo>
                  <a:pt x="17" y="379"/>
                  <a:pt x="26" y="347"/>
                  <a:pt x="39" y="316"/>
                </a:cubicBezTo>
                <a:cubicBezTo>
                  <a:pt x="52" y="285"/>
                  <a:pt x="68" y="256"/>
                  <a:pt x="86" y="228"/>
                </a:cubicBezTo>
                <a:cubicBezTo>
                  <a:pt x="105" y="200"/>
                  <a:pt x="126" y="173"/>
                  <a:pt x="151" y="149"/>
                </a:cubicBezTo>
                <a:cubicBezTo>
                  <a:pt x="175" y="126"/>
                  <a:pt x="200" y="105"/>
                  <a:pt x="228" y="86"/>
                </a:cubicBezTo>
                <a:cubicBezTo>
                  <a:pt x="256" y="67"/>
                  <a:pt x="286" y="52"/>
                  <a:pt x="317" y="39"/>
                </a:cubicBezTo>
                <a:cubicBezTo>
                  <a:pt x="348" y="26"/>
                  <a:pt x="379" y="16"/>
                  <a:pt x="412" y="10"/>
                </a:cubicBezTo>
                <a:cubicBezTo>
                  <a:pt x="445" y="3"/>
                  <a:pt x="478" y="0"/>
                  <a:pt x="512" y="0"/>
                </a:cubicBezTo>
                <a:cubicBezTo>
                  <a:pt x="546" y="0"/>
                  <a:pt x="579" y="3"/>
                  <a:pt x="612" y="10"/>
                </a:cubicBezTo>
                <a:cubicBezTo>
                  <a:pt x="644" y="16"/>
                  <a:pt x="676" y="26"/>
                  <a:pt x="707" y="39"/>
                </a:cubicBezTo>
                <a:cubicBezTo>
                  <a:pt x="738" y="52"/>
                  <a:pt x="768" y="67"/>
                  <a:pt x="796" y="86"/>
                </a:cubicBezTo>
                <a:cubicBezTo>
                  <a:pt x="824" y="105"/>
                  <a:pt x="849" y="126"/>
                  <a:pt x="873" y="149"/>
                </a:cubicBezTo>
                <a:cubicBezTo>
                  <a:pt x="897" y="173"/>
                  <a:pt x="918" y="200"/>
                  <a:pt x="937" y="228"/>
                </a:cubicBezTo>
                <a:cubicBezTo>
                  <a:pt x="955" y="256"/>
                  <a:pt x="971" y="285"/>
                  <a:pt x="984" y="316"/>
                </a:cubicBezTo>
                <a:cubicBezTo>
                  <a:pt x="997" y="347"/>
                  <a:pt x="1006" y="379"/>
                  <a:pt x="1013" y="412"/>
                </a:cubicBezTo>
                <a:cubicBezTo>
                  <a:pt x="1019" y="445"/>
                  <a:pt x="1023" y="478"/>
                  <a:pt x="1023" y="512"/>
                </a:cubicBezTo>
                <a:lnTo>
                  <a:pt x="1023" y="604"/>
                </a:lnTo>
                <a:cubicBezTo>
                  <a:pt x="1023" y="638"/>
                  <a:pt x="1019" y="671"/>
                  <a:pt x="1013" y="704"/>
                </a:cubicBezTo>
                <a:cubicBezTo>
                  <a:pt x="1006" y="737"/>
                  <a:pt x="997" y="769"/>
                  <a:pt x="984" y="800"/>
                </a:cubicBezTo>
                <a:cubicBezTo>
                  <a:pt x="971" y="831"/>
                  <a:pt x="955" y="860"/>
                  <a:pt x="937" y="888"/>
                </a:cubicBezTo>
                <a:cubicBezTo>
                  <a:pt x="918" y="916"/>
                  <a:pt x="897" y="942"/>
                  <a:pt x="873" y="966"/>
                </a:cubicBezTo>
                <a:cubicBezTo>
                  <a:pt x="849" y="989"/>
                  <a:pt x="824" y="1010"/>
                  <a:pt x="796" y="1029"/>
                </a:cubicBezTo>
                <a:cubicBezTo>
                  <a:pt x="768" y="1048"/>
                  <a:pt x="738" y="1063"/>
                  <a:pt x="707" y="1076"/>
                </a:cubicBezTo>
                <a:cubicBezTo>
                  <a:pt x="676" y="1089"/>
                  <a:pt x="644" y="1099"/>
                  <a:pt x="612" y="1105"/>
                </a:cubicBezTo>
                <a:cubicBezTo>
                  <a:pt x="579" y="1112"/>
                  <a:pt x="546" y="1115"/>
                  <a:pt x="512" y="1115"/>
                </a:cubicBezTo>
                <a:cubicBezTo>
                  <a:pt x="478" y="1115"/>
                  <a:pt x="445" y="1112"/>
                  <a:pt x="412" y="1105"/>
                </a:cubicBezTo>
                <a:cubicBezTo>
                  <a:pt x="379" y="1099"/>
                  <a:pt x="348" y="1089"/>
                  <a:pt x="317" y="1076"/>
                </a:cubicBezTo>
                <a:cubicBezTo>
                  <a:pt x="286" y="1063"/>
                  <a:pt x="256" y="1048"/>
                  <a:pt x="228" y="1029"/>
                </a:cubicBezTo>
                <a:cubicBezTo>
                  <a:pt x="200" y="1010"/>
                  <a:pt x="175" y="989"/>
                  <a:pt x="151" y="966"/>
                </a:cubicBezTo>
                <a:cubicBezTo>
                  <a:pt x="126" y="942"/>
                  <a:pt x="105" y="916"/>
                  <a:pt x="86" y="888"/>
                </a:cubicBezTo>
                <a:cubicBezTo>
                  <a:pt x="68" y="860"/>
                  <a:pt x="52" y="831"/>
                  <a:pt x="39" y="800"/>
                </a:cubicBezTo>
                <a:cubicBezTo>
                  <a:pt x="26" y="769"/>
                  <a:pt x="17" y="737"/>
                  <a:pt x="10" y="704"/>
                </a:cubicBezTo>
                <a:cubicBezTo>
                  <a:pt x="4" y="671"/>
                  <a:pt x="0" y="638"/>
                  <a:pt x="0" y="604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53" name="그림 252"/>
          <p:cNvPicPr/>
          <p:nvPr/>
        </p:nvPicPr>
        <p:blipFill>
          <a:blip r:embed="rId7"/>
          <a:stretch/>
        </p:blipFill>
        <p:spPr>
          <a:xfrm>
            <a:off x="601560" y="546516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4" name="TextBox 253"/>
          <p:cNvSpPr txBox="1"/>
          <p:nvPr/>
        </p:nvSpPr>
        <p:spPr>
          <a:xfrm>
            <a:off x="3810600" y="4580640"/>
            <a:ext cx="23594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뢰할 수 있는 의료진을 선택할 수 있습니다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69480" y="5475960"/>
            <a:ext cx="7286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예상 진료비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01480" y="5884560"/>
            <a:ext cx="61938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주요 진료 항목에 대한 예상 비용을 안내하여 투명성을 확보합니다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보호자의 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80.7%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가 진료비에 부담을 느끼는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자유형: 도형 256"/>
          <p:cNvSpPr/>
          <p:nvPr/>
        </p:nvSpPr>
        <p:spPr>
          <a:xfrm>
            <a:off x="7019280" y="1504080"/>
            <a:ext cx="3343320" cy="2774880"/>
          </a:xfrm>
          <a:custGeom>
            <a:avLst/>
            <a:gdLst/>
            <a:ahLst/>
            <a:cxnLst/>
            <a:rect l="0" t="0" r="r" b="b"/>
            <a:pathLst>
              <a:path w="9287" h="7708">
                <a:moveTo>
                  <a:pt x="0" y="7522"/>
                </a:moveTo>
                <a:lnTo>
                  <a:pt x="0" y="186"/>
                </a:lnTo>
                <a:cubicBezTo>
                  <a:pt x="0" y="173"/>
                  <a:pt x="2" y="161"/>
                  <a:pt x="4" y="149"/>
                </a:cubicBezTo>
                <a:cubicBezTo>
                  <a:pt x="6" y="137"/>
                  <a:pt x="10" y="126"/>
                  <a:pt x="15" y="114"/>
                </a:cubicBezTo>
                <a:cubicBezTo>
                  <a:pt x="19" y="103"/>
                  <a:pt x="25" y="93"/>
                  <a:pt x="32" y="82"/>
                </a:cubicBezTo>
                <a:cubicBezTo>
                  <a:pt x="39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9101" y="0"/>
                </a:lnTo>
                <a:cubicBezTo>
                  <a:pt x="9113" y="0"/>
                  <a:pt x="9125" y="1"/>
                  <a:pt x="9137" y="3"/>
                </a:cubicBezTo>
                <a:cubicBezTo>
                  <a:pt x="9149" y="6"/>
                  <a:pt x="9161" y="9"/>
                  <a:pt x="9172" y="14"/>
                </a:cubicBezTo>
                <a:cubicBezTo>
                  <a:pt x="9183" y="19"/>
                  <a:pt x="9194" y="24"/>
                  <a:pt x="9204" y="31"/>
                </a:cubicBezTo>
                <a:cubicBezTo>
                  <a:pt x="9214" y="38"/>
                  <a:pt x="9224" y="46"/>
                  <a:pt x="9232" y="54"/>
                </a:cubicBezTo>
                <a:cubicBezTo>
                  <a:pt x="9241" y="63"/>
                  <a:pt x="9249" y="72"/>
                  <a:pt x="9255" y="82"/>
                </a:cubicBezTo>
                <a:cubicBezTo>
                  <a:pt x="9262" y="93"/>
                  <a:pt x="9268" y="103"/>
                  <a:pt x="9273" y="114"/>
                </a:cubicBezTo>
                <a:cubicBezTo>
                  <a:pt x="9277" y="126"/>
                  <a:pt x="9281" y="137"/>
                  <a:pt x="9283" y="149"/>
                </a:cubicBezTo>
                <a:cubicBezTo>
                  <a:pt x="9285" y="161"/>
                  <a:pt x="9287" y="173"/>
                  <a:pt x="9287" y="186"/>
                </a:cubicBezTo>
                <a:lnTo>
                  <a:pt x="9287" y="7522"/>
                </a:lnTo>
                <a:cubicBezTo>
                  <a:pt x="9287" y="7534"/>
                  <a:pt x="9285" y="7546"/>
                  <a:pt x="9283" y="7558"/>
                </a:cubicBezTo>
                <a:cubicBezTo>
                  <a:pt x="9281" y="7570"/>
                  <a:pt x="9277" y="7582"/>
                  <a:pt x="9273" y="7593"/>
                </a:cubicBezTo>
                <a:cubicBezTo>
                  <a:pt x="9268" y="7604"/>
                  <a:pt x="9262" y="7615"/>
                  <a:pt x="9255" y="7625"/>
                </a:cubicBezTo>
                <a:cubicBezTo>
                  <a:pt x="9249" y="7635"/>
                  <a:pt x="9241" y="7645"/>
                  <a:pt x="9232" y="7653"/>
                </a:cubicBezTo>
                <a:cubicBezTo>
                  <a:pt x="9224" y="7662"/>
                  <a:pt x="9214" y="7670"/>
                  <a:pt x="9204" y="7676"/>
                </a:cubicBezTo>
                <a:cubicBezTo>
                  <a:pt x="9194" y="7683"/>
                  <a:pt x="9183" y="7689"/>
                  <a:pt x="9172" y="7693"/>
                </a:cubicBezTo>
                <a:cubicBezTo>
                  <a:pt x="9161" y="7698"/>
                  <a:pt x="9149" y="7702"/>
                  <a:pt x="9137" y="7704"/>
                </a:cubicBezTo>
                <a:cubicBezTo>
                  <a:pt x="9125" y="7706"/>
                  <a:pt x="9113" y="7708"/>
                  <a:pt x="9101" y="7708"/>
                </a:cubicBezTo>
                <a:lnTo>
                  <a:pt x="186" y="7708"/>
                </a:lnTo>
                <a:cubicBezTo>
                  <a:pt x="174" y="7708"/>
                  <a:pt x="162" y="7706"/>
                  <a:pt x="150" y="7704"/>
                </a:cubicBezTo>
                <a:cubicBezTo>
                  <a:pt x="138" y="7702"/>
                  <a:pt x="126" y="7698"/>
                  <a:pt x="115" y="7693"/>
                </a:cubicBezTo>
                <a:cubicBezTo>
                  <a:pt x="104" y="7689"/>
                  <a:pt x="93" y="7683"/>
                  <a:pt x="83" y="7676"/>
                </a:cubicBezTo>
                <a:cubicBezTo>
                  <a:pt x="73" y="7670"/>
                  <a:pt x="63" y="7662"/>
                  <a:pt x="55" y="7653"/>
                </a:cubicBezTo>
                <a:cubicBezTo>
                  <a:pt x="46" y="7645"/>
                  <a:pt x="39" y="7635"/>
                  <a:pt x="32" y="7625"/>
                </a:cubicBezTo>
                <a:cubicBezTo>
                  <a:pt x="25" y="7615"/>
                  <a:pt x="19" y="7604"/>
                  <a:pt x="15" y="7593"/>
                </a:cubicBezTo>
                <a:cubicBezTo>
                  <a:pt x="10" y="7582"/>
                  <a:pt x="6" y="7570"/>
                  <a:pt x="4" y="7558"/>
                </a:cubicBezTo>
                <a:cubicBezTo>
                  <a:pt x="2" y="7546"/>
                  <a:pt x="0" y="7534"/>
                  <a:pt x="0" y="7522"/>
                </a:cubicBez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자유형: 도형 257"/>
          <p:cNvSpPr/>
          <p:nvPr/>
        </p:nvSpPr>
        <p:spPr>
          <a:xfrm>
            <a:off x="7036200" y="4412160"/>
            <a:ext cx="3326400" cy="1571400"/>
          </a:xfrm>
          <a:custGeom>
            <a:avLst/>
            <a:gdLst/>
            <a:ahLst/>
            <a:cxnLst/>
            <a:rect l="0" t="0" r="r" b="b"/>
            <a:pathLst>
              <a:path w="9240" h="4365">
                <a:moveTo>
                  <a:pt x="0" y="4272"/>
                </a:moveTo>
                <a:lnTo>
                  <a:pt x="0" y="93"/>
                </a:lnTo>
                <a:cubicBezTo>
                  <a:pt x="0" y="81"/>
                  <a:pt x="1" y="69"/>
                  <a:pt x="3" y="57"/>
                </a:cubicBezTo>
                <a:cubicBezTo>
                  <a:pt x="6" y="46"/>
                  <a:pt x="9" y="36"/>
                  <a:pt x="13" y="27"/>
                </a:cubicBezTo>
                <a:cubicBezTo>
                  <a:pt x="18" y="18"/>
                  <a:pt x="23" y="12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9147" y="0"/>
                </a:lnTo>
                <a:cubicBezTo>
                  <a:pt x="9159" y="0"/>
                  <a:pt x="9171" y="2"/>
                  <a:pt x="9182" y="7"/>
                </a:cubicBezTo>
                <a:cubicBezTo>
                  <a:pt x="9194" y="12"/>
                  <a:pt x="9204" y="18"/>
                  <a:pt x="9212" y="27"/>
                </a:cubicBezTo>
                <a:cubicBezTo>
                  <a:pt x="9221" y="36"/>
                  <a:pt x="9228" y="46"/>
                  <a:pt x="9233" y="57"/>
                </a:cubicBezTo>
                <a:cubicBezTo>
                  <a:pt x="9237" y="69"/>
                  <a:pt x="9240" y="81"/>
                  <a:pt x="9240" y="93"/>
                </a:cubicBezTo>
                <a:lnTo>
                  <a:pt x="9240" y="4272"/>
                </a:lnTo>
                <a:cubicBezTo>
                  <a:pt x="9240" y="4285"/>
                  <a:pt x="9237" y="4296"/>
                  <a:pt x="9233" y="4308"/>
                </a:cubicBezTo>
                <a:cubicBezTo>
                  <a:pt x="9228" y="4319"/>
                  <a:pt x="9221" y="4329"/>
                  <a:pt x="9212" y="4338"/>
                </a:cubicBezTo>
                <a:cubicBezTo>
                  <a:pt x="9204" y="4347"/>
                  <a:pt x="9194" y="4353"/>
                  <a:pt x="9182" y="4358"/>
                </a:cubicBezTo>
                <a:cubicBezTo>
                  <a:pt x="9171" y="4363"/>
                  <a:pt x="9159" y="4365"/>
                  <a:pt x="9147" y="4365"/>
                </a:cubicBezTo>
                <a:lnTo>
                  <a:pt x="46" y="4365"/>
                </a:lnTo>
                <a:cubicBezTo>
                  <a:pt x="40" y="4365"/>
                  <a:pt x="34" y="4363"/>
                  <a:pt x="29" y="4358"/>
                </a:cubicBezTo>
                <a:cubicBezTo>
                  <a:pt x="23" y="4353"/>
                  <a:pt x="18" y="4347"/>
                  <a:pt x="13" y="4338"/>
                </a:cubicBezTo>
                <a:cubicBezTo>
                  <a:pt x="9" y="4329"/>
                  <a:pt x="6" y="4319"/>
                  <a:pt x="3" y="4308"/>
                </a:cubicBezTo>
                <a:cubicBezTo>
                  <a:pt x="1" y="4296"/>
                  <a:pt x="0" y="4285"/>
                  <a:pt x="0" y="4272"/>
                </a:cubicBezTo>
                <a:close/>
              </a:path>
            </a:pathLst>
          </a:custGeom>
          <a:solidFill>
            <a:srgbClr val="5980F4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자유형: 도형 258"/>
          <p:cNvSpPr/>
          <p:nvPr/>
        </p:nvSpPr>
        <p:spPr>
          <a:xfrm>
            <a:off x="7019280" y="4412160"/>
            <a:ext cx="33840" cy="1571400"/>
          </a:xfrm>
          <a:custGeom>
            <a:avLst/>
            <a:gdLst/>
            <a:ahLst/>
            <a:cxnLst/>
            <a:rect l="0" t="0" r="r" b="b"/>
            <a:pathLst>
              <a:path w="94" h="4365">
                <a:moveTo>
                  <a:pt x="94" y="4365"/>
                </a:moveTo>
                <a:cubicBezTo>
                  <a:pt x="69" y="4365"/>
                  <a:pt x="46" y="4356"/>
                  <a:pt x="28" y="4338"/>
                </a:cubicBezTo>
                <a:cubicBezTo>
                  <a:pt x="10" y="4320"/>
                  <a:pt x="0" y="4298"/>
                  <a:pt x="0" y="4272"/>
                </a:cubicBezTo>
                <a:lnTo>
                  <a:pt x="0" y="93"/>
                </a:lnTo>
                <a:cubicBezTo>
                  <a:pt x="0" y="67"/>
                  <a:pt x="10" y="45"/>
                  <a:pt x="28" y="27"/>
                </a:cubicBezTo>
                <a:cubicBezTo>
                  <a:pt x="46" y="9"/>
                  <a:pt x="69" y="0"/>
                  <a:pt x="94" y="0"/>
                </a:cubicBezTo>
                <a:lnTo>
                  <a:pt x="94" y="4365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0" name="그림 259"/>
          <p:cNvPicPr/>
          <p:nvPr/>
        </p:nvPicPr>
        <p:blipFill>
          <a:blip r:embed="rId8"/>
          <a:stretch/>
        </p:blipFill>
        <p:spPr>
          <a:xfrm>
            <a:off x="7019640" y="1502640"/>
            <a:ext cx="3342240" cy="1607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1" name="TextBox 260"/>
          <p:cNvSpPr txBox="1"/>
          <p:nvPr/>
        </p:nvSpPr>
        <p:spPr>
          <a:xfrm>
            <a:off x="501480" y="6085080"/>
            <a:ext cx="40554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상황에서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비용 정보의 투명한 제공은 병원 선택에 중요한 기준이 됩니다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153200" y="3286800"/>
            <a:ext cx="194040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 dirty="0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표준화된 정보로 쉽고 빠른 비교</a:t>
            </a:r>
            <a:endParaRPr lang="en-US" sz="118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153200" y="3578040"/>
            <a:ext cx="30718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NaviPet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은 모든 병원 정보를 동일한 형식으로 표준화하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7153200" y="3778560"/>
            <a:ext cx="29556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여 사용자가 쉽게 비교하고 최적의 선택을 할 수 있도록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5" name="그림 264"/>
          <p:cNvPicPr/>
          <p:nvPr/>
        </p:nvPicPr>
        <p:blipFill>
          <a:blip r:embed="rId9"/>
          <a:stretch/>
        </p:blipFill>
        <p:spPr>
          <a:xfrm>
            <a:off x="7186680" y="4596120"/>
            <a:ext cx="11664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6" name="TextBox 265"/>
          <p:cNvSpPr txBox="1"/>
          <p:nvPr/>
        </p:nvSpPr>
        <p:spPr>
          <a:xfrm>
            <a:off x="7153200" y="3979080"/>
            <a:ext cx="5752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돕습니다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자유형: 도형 266"/>
          <p:cNvSpPr/>
          <p:nvPr/>
        </p:nvSpPr>
        <p:spPr>
          <a:xfrm>
            <a:off x="7194960" y="4930200"/>
            <a:ext cx="50400" cy="50400"/>
          </a:xfrm>
          <a:custGeom>
            <a:avLst/>
            <a:gdLst/>
            <a:ahLst/>
            <a:cxnLst/>
            <a:rect l="0" t="0" r="r" b="b"/>
            <a:pathLst>
              <a:path w="140" h="140">
                <a:moveTo>
                  <a:pt x="140" y="70"/>
                </a:moveTo>
                <a:cubicBezTo>
                  <a:pt x="140" y="79"/>
                  <a:pt x="138" y="88"/>
                  <a:pt x="135" y="96"/>
                </a:cubicBezTo>
                <a:cubicBezTo>
                  <a:pt x="131" y="105"/>
                  <a:pt x="126" y="113"/>
                  <a:pt x="120" y="119"/>
                </a:cubicBezTo>
                <a:cubicBezTo>
                  <a:pt x="113" y="126"/>
                  <a:pt x="106" y="131"/>
                  <a:pt x="96" y="134"/>
                </a:cubicBezTo>
                <a:cubicBezTo>
                  <a:pt x="88" y="139"/>
                  <a:pt x="79" y="140"/>
                  <a:pt x="70" y="140"/>
                </a:cubicBezTo>
                <a:cubicBezTo>
                  <a:pt x="60" y="140"/>
                  <a:pt x="51" y="139"/>
                  <a:pt x="43" y="134"/>
                </a:cubicBezTo>
                <a:cubicBezTo>
                  <a:pt x="34" y="131"/>
                  <a:pt x="27" y="126"/>
                  <a:pt x="20" y="119"/>
                </a:cubicBezTo>
                <a:cubicBezTo>
                  <a:pt x="14" y="113"/>
                  <a:pt x="9" y="105"/>
                  <a:pt x="5" y="96"/>
                </a:cubicBezTo>
                <a:cubicBezTo>
                  <a:pt x="2" y="88"/>
                  <a:pt x="0" y="79"/>
                  <a:pt x="0" y="70"/>
                </a:cubicBezTo>
                <a:cubicBezTo>
                  <a:pt x="0" y="61"/>
                  <a:pt x="2" y="52"/>
                  <a:pt x="5" y="43"/>
                </a:cubicBezTo>
                <a:cubicBezTo>
                  <a:pt x="9" y="35"/>
                  <a:pt x="14" y="27"/>
                  <a:pt x="20" y="21"/>
                </a:cubicBezTo>
                <a:cubicBezTo>
                  <a:pt x="27" y="14"/>
                  <a:pt x="34" y="9"/>
                  <a:pt x="43" y="6"/>
                </a:cubicBezTo>
                <a:cubicBezTo>
                  <a:pt x="51" y="2"/>
                  <a:pt x="60" y="0"/>
                  <a:pt x="70" y="0"/>
                </a:cubicBezTo>
                <a:cubicBezTo>
                  <a:pt x="79" y="0"/>
                  <a:pt x="88" y="2"/>
                  <a:pt x="96" y="6"/>
                </a:cubicBezTo>
                <a:cubicBezTo>
                  <a:pt x="106" y="9"/>
                  <a:pt x="113" y="14"/>
                  <a:pt x="120" y="21"/>
                </a:cubicBezTo>
                <a:cubicBezTo>
                  <a:pt x="126" y="27"/>
                  <a:pt x="131" y="35"/>
                  <a:pt x="135" y="43"/>
                </a:cubicBezTo>
                <a:cubicBezTo>
                  <a:pt x="138" y="52"/>
                  <a:pt x="140" y="61"/>
                  <a:pt x="140" y="70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370640" y="4590360"/>
            <a:ext cx="12124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80" b="0" u="none" strike="noStrike">
                <a:solidFill>
                  <a:srgbClr val="3A5BBF"/>
                </a:solidFill>
                <a:effectLst/>
                <a:uFillTx/>
                <a:latin typeface="NotoSansKR"/>
                <a:ea typeface="NotoSansKR"/>
              </a:rPr>
              <a:t> 정보 표준화의 효과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자유형: 도형 268"/>
          <p:cNvSpPr/>
          <p:nvPr/>
        </p:nvSpPr>
        <p:spPr>
          <a:xfrm>
            <a:off x="7194960" y="5197680"/>
            <a:ext cx="50400" cy="50400"/>
          </a:xfrm>
          <a:custGeom>
            <a:avLst/>
            <a:gdLst/>
            <a:ahLst/>
            <a:cxnLst/>
            <a:rect l="0" t="0" r="r" b="b"/>
            <a:pathLst>
              <a:path w="140" h="140">
                <a:moveTo>
                  <a:pt x="140" y="70"/>
                </a:moveTo>
                <a:cubicBezTo>
                  <a:pt x="140" y="79"/>
                  <a:pt x="138" y="89"/>
                  <a:pt x="135" y="97"/>
                </a:cubicBezTo>
                <a:cubicBezTo>
                  <a:pt x="131" y="106"/>
                  <a:pt x="126" y="113"/>
                  <a:pt x="120" y="120"/>
                </a:cubicBezTo>
                <a:cubicBezTo>
                  <a:pt x="113" y="126"/>
                  <a:pt x="106" y="131"/>
                  <a:pt x="96" y="135"/>
                </a:cubicBezTo>
                <a:cubicBezTo>
                  <a:pt x="88" y="139"/>
                  <a:pt x="79" y="140"/>
                  <a:pt x="70" y="140"/>
                </a:cubicBezTo>
                <a:cubicBezTo>
                  <a:pt x="60" y="140"/>
                  <a:pt x="51" y="139"/>
                  <a:pt x="43" y="135"/>
                </a:cubicBezTo>
                <a:cubicBezTo>
                  <a:pt x="34" y="131"/>
                  <a:pt x="27" y="126"/>
                  <a:pt x="20" y="120"/>
                </a:cubicBezTo>
                <a:cubicBezTo>
                  <a:pt x="14" y="113"/>
                  <a:pt x="9" y="106"/>
                  <a:pt x="5" y="97"/>
                </a:cubicBezTo>
                <a:cubicBezTo>
                  <a:pt x="2" y="89"/>
                  <a:pt x="0" y="79"/>
                  <a:pt x="0" y="70"/>
                </a:cubicBezTo>
                <a:cubicBezTo>
                  <a:pt x="0" y="60"/>
                  <a:pt x="2" y="52"/>
                  <a:pt x="5" y="43"/>
                </a:cubicBezTo>
                <a:cubicBezTo>
                  <a:pt x="9" y="34"/>
                  <a:pt x="14" y="27"/>
                  <a:pt x="20" y="20"/>
                </a:cubicBezTo>
                <a:cubicBezTo>
                  <a:pt x="27" y="14"/>
                  <a:pt x="34" y="9"/>
                  <a:pt x="43" y="5"/>
                </a:cubicBezTo>
                <a:cubicBezTo>
                  <a:pt x="51" y="2"/>
                  <a:pt x="60" y="0"/>
                  <a:pt x="70" y="0"/>
                </a:cubicBezTo>
                <a:cubicBezTo>
                  <a:pt x="79" y="0"/>
                  <a:pt x="88" y="2"/>
                  <a:pt x="96" y="5"/>
                </a:cubicBezTo>
                <a:cubicBezTo>
                  <a:pt x="106" y="9"/>
                  <a:pt x="113" y="14"/>
                  <a:pt x="120" y="20"/>
                </a:cubicBezTo>
                <a:cubicBezTo>
                  <a:pt x="126" y="27"/>
                  <a:pt x="131" y="34"/>
                  <a:pt x="135" y="43"/>
                </a:cubicBezTo>
                <a:cubicBezTo>
                  <a:pt x="138" y="52"/>
                  <a:pt x="140" y="60"/>
                  <a:pt x="140" y="70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7353720" y="4881600"/>
            <a:ext cx="14781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병원 간 직접적인 비교 가능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자유형: 도형 270"/>
          <p:cNvSpPr/>
          <p:nvPr/>
        </p:nvSpPr>
        <p:spPr>
          <a:xfrm>
            <a:off x="7194960" y="5465160"/>
            <a:ext cx="50400" cy="50400"/>
          </a:xfrm>
          <a:custGeom>
            <a:avLst/>
            <a:gdLst/>
            <a:ahLst/>
            <a:cxnLst/>
            <a:rect l="0" t="0" r="r" b="b"/>
            <a:pathLst>
              <a:path w="140" h="140">
                <a:moveTo>
                  <a:pt x="140" y="70"/>
                </a:moveTo>
                <a:cubicBezTo>
                  <a:pt x="140" y="80"/>
                  <a:pt x="138" y="89"/>
                  <a:pt x="135" y="97"/>
                </a:cubicBezTo>
                <a:cubicBezTo>
                  <a:pt x="131" y="106"/>
                  <a:pt x="126" y="113"/>
                  <a:pt x="120" y="120"/>
                </a:cubicBezTo>
                <a:cubicBezTo>
                  <a:pt x="113" y="126"/>
                  <a:pt x="106" y="131"/>
                  <a:pt x="96" y="135"/>
                </a:cubicBezTo>
                <a:cubicBezTo>
                  <a:pt x="88" y="138"/>
                  <a:pt x="79" y="140"/>
                  <a:pt x="70" y="140"/>
                </a:cubicBezTo>
                <a:cubicBezTo>
                  <a:pt x="60" y="140"/>
                  <a:pt x="51" y="138"/>
                  <a:pt x="43" y="135"/>
                </a:cubicBezTo>
                <a:cubicBezTo>
                  <a:pt x="34" y="131"/>
                  <a:pt x="27" y="126"/>
                  <a:pt x="20" y="120"/>
                </a:cubicBezTo>
                <a:cubicBezTo>
                  <a:pt x="14" y="113"/>
                  <a:pt x="9" y="106"/>
                  <a:pt x="5" y="97"/>
                </a:cubicBezTo>
                <a:cubicBezTo>
                  <a:pt x="2" y="89"/>
                  <a:pt x="0" y="80"/>
                  <a:pt x="0" y="70"/>
                </a:cubicBezTo>
                <a:cubicBezTo>
                  <a:pt x="0" y="61"/>
                  <a:pt x="2" y="52"/>
                  <a:pt x="5" y="44"/>
                </a:cubicBezTo>
                <a:cubicBezTo>
                  <a:pt x="9" y="34"/>
                  <a:pt x="14" y="27"/>
                  <a:pt x="20" y="20"/>
                </a:cubicBezTo>
                <a:cubicBezTo>
                  <a:pt x="27" y="14"/>
                  <a:pt x="34" y="9"/>
                  <a:pt x="43" y="5"/>
                </a:cubicBezTo>
                <a:cubicBezTo>
                  <a:pt x="51" y="2"/>
                  <a:pt x="60" y="0"/>
                  <a:pt x="70" y="0"/>
                </a:cubicBezTo>
                <a:cubicBezTo>
                  <a:pt x="79" y="0"/>
                  <a:pt x="88" y="2"/>
                  <a:pt x="96" y="5"/>
                </a:cubicBezTo>
                <a:cubicBezTo>
                  <a:pt x="106" y="9"/>
                  <a:pt x="113" y="14"/>
                  <a:pt x="120" y="20"/>
                </a:cubicBezTo>
                <a:cubicBezTo>
                  <a:pt x="126" y="27"/>
                  <a:pt x="131" y="34"/>
                  <a:pt x="135" y="44"/>
                </a:cubicBezTo>
                <a:cubicBezTo>
                  <a:pt x="138" y="52"/>
                  <a:pt x="140" y="61"/>
                  <a:pt x="140" y="70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353720" y="5149080"/>
            <a:ext cx="10479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의사결정 시간 단축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자유형: 도형 272"/>
          <p:cNvSpPr/>
          <p:nvPr/>
        </p:nvSpPr>
        <p:spPr>
          <a:xfrm>
            <a:off x="7194960" y="5732640"/>
            <a:ext cx="50400" cy="50400"/>
          </a:xfrm>
          <a:custGeom>
            <a:avLst/>
            <a:gdLst/>
            <a:ahLst/>
            <a:cxnLst/>
            <a:rect l="0" t="0" r="r" b="b"/>
            <a:pathLst>
              <a:path w="140" h="140">
                <a:moveTo>
                  <a:pt x="140" y="69"/>
                </a:moveTo>
                <a:cubicBezTo>
                  <a:pt x="140" y="79"/>
                  <a:pt x="138" y="87"/>
                  <a:pt x="135" y="96"/>
                </a:cubicBezTo>
                <a:cubicBezTo>
                  <a:pt x="131" y="104"/>
                  <a:pt x="126" y="112"/>
                  <a:pt x="120" y="119"/>
                </a:cubicBezTo>
                <a:cubicBezTo>
                  <a:pt x="113" y="125"/>
                  <a:pt x="106" y="130"/>
                  <a:pt x="96" y="135"/>
                </a:cubicBezTo>
                <a:cubicBezTo>
                  <a:pt x="88" y="138"/>
                  <a:pt x="79" y="140"/>
                  <a:pt x="70" y="140"/>
                </a:cubicBezTo>
                <a:cubicBezTo>
                  <a:pt x="60" y="140"/>
                  <a:pt x="51" y="138"/>
                  <a:pt x="43" y="135"/>
                </a:cubicBezTo>
                <a:cubicBezTo>
                  <a:pt x="34" y="130"/>
                  <a:pt x="27" y="125"/>
                  <a:pt x="20" y="119"/>
                </a:cubicBezTo>
                <a:cubicBezTo>
                  <a:pt x="14" y="112"/>
                  <a:pt x="9" y="104"/>
                  <a:pt x="5" y="96"/>
                </a:cubicBezTo>
                <a:cubicBezTo>
                  <a:pt x="2" y="87"/>
                  <a:pt x="0" y="79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4"/>
                  <a:pt x="14" y="27"/>
                  <a:pt x="20" y="20"/>
                </a:cubicBezTo>
                <a:cubicBezTo>
                  <a:pt x="27" y="14"/>
                  <a:pt x="34" y="8"/>
                  <a:pt x="43" y="5"/>
                </a:cubicBezTo>
                <a:cubicBezTo>
                  <a:pt x="51" y="1"/>
                  <a:pt x="60" y="0"/>
                  <a:pt x="70" y="0"/>
                </a:cubicBezTo>
                <a:cubicBezTo>
                  <a:pt x="79" y="0"/>
                  <a:pt x="88" y="1"/>
                  <a:pt x="96" y="5"/>
                </a:cubicBezTo>
                <a:cubicBezTo>
                  <a:pt x="106" y="8"/>
                  <a:pt x="113" y="14"/>
                  <a:pt x="120" y="20"/>
                </a:cubicBezTo>
                <a:cubicBezTo>
                  <a:pt x="126" y="27"/>
                  <a:pt x="131" y="34"/>
                  <a:pt x="135" y="43"/>
                </a:cubicBezTo>
                <a:cubicBezTo>
                  <a:pt x="138" y="51"/>
                  <a:pt x="140" y="60"/>
                  <a:pt x="140" y="69"/>
                </a:cubicBezTo>
                <a:close/>
              </a:path>
            </a:pathLst>
          </a:custGeom>
          <a:solidFill>
            <a:srgbClr val="37415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353720" y="5416560"/>
            <a:ext cx="10479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정보의 신뢰성 향상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353720" y="5683680"/>
            <a:ext cx="22485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투명한 정보 제공으로 사용자 만족도 증가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0019520" y="6419160"/>
            <a:ext cx="387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5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자유형: 도형 276"/>
          <p:cNvSpPr/>
          <p:nvPr/>
        </p:nvSpPr>
        <p:spPr>
          <a:xfrm>
            <a:off x="0" y="0"/>
            <a:ext cx="10704600" cy="6919560"/>
          </a:xfrm>
          <a:custGeom>
            <a:avLst/>
            <a:gdLst/>
            <a:ahLst/>
            <a:cxnLst/>
            <a:rect l="0" t="0" r="r" b="b"/>
            <a:pathLst>
              <a:path w="29735" h="19221">
                <a:moveTo>
                  <a:pt x="0" y="0"/>
                </a:moveTo>
                <a:lnTo>
                  <a:pt x="29735" y="0"/>
                </a:lnTo>
                <a:lnTo>
                  <a:pt x="29735" y="19221"/>
                </a:lnTo>
                <a:lnTo>
                  <a:pt x="0" y="19221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자유형: 도형 277"/>
          <p:cNvSpPr/>
          <p:nvPr/>
        </p:nvSpPr>
        <p:spPr>
          <a:xfrm>
            <a:off x="0" y="0"/>
            <a:ext cx="10696680" cy="6919560"/>
          </a:xfrm>
          <a:custGeom>
            <a:avLst/>
            <a:gdLst/>
            <a:ahLst/>
            <a:cxnLst/>
            <a:rect l="0" t="0" r="r" b="b"/>
            <a:pathLst>
              <a:path w="29713" h="19221">
                <a:moveTo>
                  <a:pt x="0" y="0"/>
                </a:moveTo>
                <a:lnTo>
                  <a:pt x="29713" y="0"/>
                </a:lnTo>
                <a:lnTo>
                  <a:pt x="29713" y="19221"/>
                </a:lnTo>
                <a:lnTo>
                  <a:pt x="0" y="192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자유형: 도형 279"/>
          <p:cNvSpPr/>
          <p:nvPr/>
        </p:nvSpPr>
        <p:spPr>
          <a:xfrm>
            <a:off x="350640" y="6050160"/>
            <a:ext cx="10011960" cy="534960"/>
          </a:xfrm>
          <a:custGeom>
            <a:avLst/>
            <a:gdLst/>
            <a:ahLst/>
            <a:cxnLst/>
            <a:rect l="0" t="0" r="r" b="b"/>
            <a:pathLst>
              <a:path w="27811" h="1486">
                <a:moveTo>
                  <a:pt x="0" y="1301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27625" y="0"/>
                </a:lnTo>
                <a:cubicBezTo>
                  <a:pt x="27637" y="0"/>
                  <a:pt x="27649" y="1"/>
                  <a:pt x="27661" y="3"/>
                </a:cubicBezTo>
                <a:cubicBezTo>
                  <a:pt x="27673" y="6"/>
                  <a:pt x="27685" y="9"/>
                  <a:pt x="27696" y="14"/>
                </a:cubicBezTo>
                <a:cubicBezTo>
                  <a:pt x="27707" y="19"/>
                  <a:pt x="27718" y="24"/>
                  <a:pt x="27728" y="31"/>
                </a:cubicBezTo>
                <a:cubicBezTo>
                  <a:pt x="27738" y="38"/>
                  <a:pt x="27748" y="46"/>
                  <a:pt x="27756" y="54"/>
                </a:cubicBezTo>
                <a:cubicBezTo>
                  <a:pt x="27765" y="63"/>
                  <a:pt x="27773" y="72"/>
                  <a:pt x="27779" y="82"/>
                </a:cubicBezTo>
                <a:cubicBezTo>
                  <a:pt x="27786" y="92"/>
                  <a:pt x="27792" y="103"/>
                  <a:pt x="27797" y="114"/>
                </a:cubicBezTo>
                <a:cubicBezTo>
                  <a:pt x="27801" y="126"/>
                  <a:pt x="27805" y="137"/>
                  <a:pt x="27807" y="149"/>
                </a:cubicBezTo>
                <a:cubicBezTo>
                  <a:pt x="27809" y="161"/>
                  <a:pt x="27811" y="173"/>
                  <a:pt x="27811" y="185"/>
                </a:cubicBezTo>
                <a:lnTo>
                  <a:pt x="27811" y="1301"/>
                </a:lnTo>
                <a:cubicBezTo>
                  <a:pt x="27811" y="1313"/>
                  <a:pt x="27809" y="1325"/>
                  <a:pt x="27807" y="1337"/>
                </a:cubicBezTo>
                <a:cubicBezTo>
                  <a:pt x="27805" y="1349"/>
                  <a:pt x="27801" y="1360"/>
                  <a:pt x="27797" y="1372"/>
                </a:cubicBezTo>
                <a:cubicBezTo>
                  <a:pt x="27792" y="1383"/>
                  <a:pt x="27786" y="1394"/>
                  <a:pt x="27779" y="1404"/>
                </a:cubicBezTo>
                <a:cubicBezTo>
                  <a:pt x="27773" y="1414"/>
                  <a:pt x="27765" y="1423"/>
                  <a:pt x="27756" y="1432"/>
                </a:cubicBezTo>
                <a:cubicBezTo>
                  <a:pt x="27748" y="1441"/>
                  <a:pt x="27738" y="1448"/>
                  <a:pt x="27728" y="1455"/>
                </a:cubicBezTo>
                <a:cubicBezTo>
                  <a:pt x="27718" y="1462"/>
                  <a:pt x="27707" y="1468"/>
                  <a:pt x="27696" y="1472"/>
                </a:cubicBezTo>
                <a:cubicBezTo>
                  <a:pt x="27685" y="1477"/>
                  <a:pt x="27673" y="1480"/>
                  <a:pt x="27661" y="1483"/>
                </a:cubicBezTo>
                <a:cubicBezTo>
                  <a:pt x="27649" y="1485"/>
                  <a:pt x="27637" y="1486"/>
                  <a:pt x="27625" y="1486"/>
                </a:cubicBezTo>
                <a:lnTo>
                  <a:pt x="140" y="1486"/>
                </a:lnTo>
                <a:cubicBezTo>
                  <a:pt x="131" y="1486"/>
                  <a:pt x="122" y="1485"/>
                  <a:pt x="113" y="1483"/>
                </a:cubicBezTo>
                <a:cubicBezTo>
                  <a:pt x="104" y="1480"/>
                  <a:pt x="95" y="1477"/>
                  <a:pt x="86" y="1472"/>
                </a:cubicBezTo>
                <a:cubicBezTo>
                  <a:pt x="78" y="1468"/>
                  <a:pt x="70" y="1462"/>
                  <a:pt x="62" y="1455"/>
                </a:cubicBezTo>
                <a:cubicBezTo>
                  <a:pt x="55" y="1448"/>
                  <a:pt x="48" y="1441"/>
                  <a:pt x="41" y="1432"/>
                </a:cubicBezTo>
                <a:cubicBezTo>
                  <a:pt x="35" y="1423"/>
                  <a:pt x="29" y="1414"/>
                  <a:pt x="24" y="1404"/>
                </a:cubicBezTo>
                <a:cubicBezTo>
                  <a:pt x="19" y="1394"/>
                  <a:pt x="15" y="1383"/>
                  <a:pt x="11" y="1372"/>
                </a:cubicBezTo>
                <a:cubicBezTo>
                  <a:pt x="8" y="1360"/>
                  <a:pt x="5" y="1349"/>
                  <a:pt x="3" y="1337"/>
                </a:cubicBezTo>
                <a:cubicBezTo>
                  <a:pt x="1" y="1325"/>
                  <a:pt x="0" y="1313"/>
                  <a:pt x="0" y="1301"/>
                </a:cubicBez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자유형: 도형 280"/>
          <p:cNvSpPr/>
          <p:nvPr/>
        </p:nvSpPr>
        <p:spPr>
          <a:xfrm>
            <a:off x="334080" y="6050160"/>
            <a:ext cx="67320" cy="534960"/>
          </a:xfrm>
          <a:custGeom>
            <a:avLst/>
            <a:gdLst/>
            <a:ahLst/>
            <a:cxnLst/>
            <a:rect l="0" t="0" r="r" b="b"/>
            <a:pathLst>
              <a:path w="187" h="1486">
                <a:moveTo>
                  <a:pt x="0" y="0"/>
                </a:moveTo>
                <a:lnTo>
                  <a:pt x="187" y="0"/>
                </a:lnTo>
                <a:lnTo>
                  <a:pt x="187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01560" y="489600"/>
            <a:ext cx="5286704" cy="36471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핵심 기능 </a:t>
            </a:r>
            <a:r>
              <a:rPr lang="en-US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3: </a:t>
            </a:r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실시간 예약 및 문의 시스템</a:t>
            </a:r>
            <a:endParaRPr lang="en-US" sz="237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자유형: 도형 282"/>
          <p:cNvSpPr/>
          <p:nvPr/>
        </p:nvSpPr>
        <p:spPr>
          <a:xfrm>
            <a:off x="350640" y="3175200"/>
            <a:ext cx="4897440" cy="1304280"/>
          </a:xfrm>
          <a:custGeom>
            <a:avLst/>
            <a:gdLst/>
            <a:ahLst/>
            <a:cxnLst/>
            <a:rect l="0" t="0" r="r" b="b"/>
            <a:pathLst>
              <a:path w="13604" h="3623">
                <a:moveTo>
                  <a:pt x="0" y="3437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19" y="93"/>
                  <a:pt x="24" y="83"/>
                </a:cubicBezTo>
                <a:cubicBezTo>
                  <a:pt x="29" y="73"/>
                  <a:pt x="35" y="63"/>
                  <a:pt x="41" y="55"/>
                </a:cubicBezTo>
                <a:cubicBezTo>
                  <a:pt x="48" y="46"/>
                  <a:pt x="55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4" y="6"/>
                  <a:pt x="113" y="4"/>
                </a:cubicBezTo>
                <a:cubicBezTo>
                  <a:pt x="122" y="2"/>
                  <a:pt x="131" y="0"/>
                  <a:pt x="140" y="0"/>
                </a:cubicBezTo>
                <a:lnTo>
                  <a:pt x="13419" y="0"/>
                </a:lnTo>
                <a:cubicBezTo>
                  <a:pt x="13431" y="0"/>
                  <a:pt x="13443" y="2"/>
                  <a:pt x="13455" y="4"/>
                </a:cubicBezTo>
                <a:cubicBezTo>
                  <a:pt x="13467" y="6"/>
                  <a:pt x="13478" y="10"/>
                  <a:pt x="13490" y="15"/>
                </a:cubicBezTo>
                <a:cubicBezTo>
                  <a:pt x="13501" y="19"/>
                  <a:pt x="13512" y="25"/>
                  <a:pt x="13522" y="32"/>
                </a:cubicBezTo>
                <a:cubicBezTo>
                  <a:pt x="13532" y="39"/>
                  <a:pt x="13541" y="46"/>
                  <a:pt x="13550" y="55"/>
                </a:cubicBezTo>
                <a:cubicBezTo>
                  <a:pt x="13559" y="63"/>
                  <a:pt x="13566" y="73"/>
                  <a:pt x="13573" y="83"/>
                </a:cubicBezTo>
                <a:cubicBezTo>
                  <a:pt x="13580" y="93"/>
                  <a:pt x="13585" y="104"/>
                  <a:pt x="13590" y="115"/>
                </a:cubicBezTo>
                <a:cubicBezTo>
                  <a:pt x="13595" y="126"/>
                  <a:pt x="13598" y="138"/>
                  <a:pt x="13601" y="150"/>
                </a:cubicBezTo>
                <a:cubicBezTo>
                  <a:pt x="13603" y="162"/>
                  <a:pt x="13604" y="174"/>
                  <a:pt x="13604" y="186"/>
                </a:cubicBezTo>
                <a:lnTo>
                  <a:pt x="13604" y="3437"/>
                </a:lnTo>
                <a:cubicBezTo>
                  <a:pt x="13604" y="3449"/>
                  <a:pt x="13603" y="3461"/>
                  <a:pt x="13601" y="3473"/>
                </a:cubicBezTo>
                <a:cubicBezTo>
                  <a:pt x="13598" y="3485"/>
                  <a:pt x="13595" y="3497"/>
                  <a:pt x="13590" y="3508"/>
                </a:cubicBezTo>
                <a:cubicBezTo>
                  <a:pt x="13585" y="3519"/>
                  <a:pt x="13580" y="3530"/>
                  <a:pt x="13573" y="3540"/>
                </a:cubicBezTo>
                <a:cubicBezTo>
                  <a:pt x="13566" y="3550"/>
                  <a:pt x="13559" y="3560"/>
                  <a:pt x="13550" y="3568"/>
                </a:cubicBezTo>
                <a:cubicBezTo>
                  <a:pt x="13541" y="3577"/>
                  <a:pt x="13532" y="3585"/>
                  <a:pt x="13522" y="3591"/>
                </a:cubicBezTo>
                <a:cubicBezTo>
                  <a:pt x="13512" y="3598"/>
                  <a:pt x="13501" y="3604"/>
                  <a:pt x="13490" y="3609"/>
                </a:cubicBezTo>
                <a:cubicBezTo>
                  <a:pt x="13478" y="3613"/>
                  <a:pt x="13467" y="3617"/>
                  <a:pt x="13455" y="3619"/>
                </a:cubicBezTo>
                <a:cubicBezTo>
                  <a:pt x="13443" y="3622"/>
                  <a:pt x="13431" y="3623"/>
                  <a:pt x="13419" y="3623"/>
                </a:cubicBezTo>
                <a:lnTo>
                  <a:pt x="140" y="3623"/>
                </a:lnTo>
                <a:cubicBezTo>
                  <a:pt x="131" y="3623"/>
                  <a:pt x="122" y="3622"/>
                  <a:pt x="113" y="3619"/>
                </a:cubicBezTo>
                <a:cubicBezTo>
                  <a:pt x="104" y="3617"/>
                  <a:pt x="95" y="3613"/>
                  <a:pt x="86" y="3609"/>
                </a:cubicBezTo>
                <a:cubicBezTo>
                  <a:pt x="78" y="3604"/>
                  <a:pt x="70" y="3598"/>
                  <a:pt x="62" y="3591"/>
                </a:cubicBezTo>
                <a:cubicBezTo>
                  <a:pt x="55" y="3585"/>
                  <a:pt x="48" y="3577"/>
                  <a:pt x="41" y="3568"/>
                </a:cubicBezTo>
                <a:cubicBezTo>
                  <a:pt x="35" y="3560"/>
                  <a:pt x="29" y="3550"/>
                  <a:pt x="24" y="3540"/>
                </a:cubicBezTo>
                <a:cubicBezTo>
                  <a:pt x="19" y="3530"/>
                  <a:pt x="15" y="3519"/>
                  <a:pt x="11" y="3508"/>
                </a:cubicBezTo>
                <a:cubicBezTo>
                  <a:pt x="8" y="3497"/>
                  <a:pt x="5" y="3485"/>
                  <a:pt x="3" y="3473"/>
                </a:cubicBezTo>
                <a:cubicBezTo>
                  <a:pt x="1" y="3461"/>
                  <a:pt x="0" y="3449"/>
                  <a:pt x="0" y="343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자유형: 도형 283"/>
          <p:cNvSpPr/>
          <p:nvPr/>
        </p:nvSpPr>
        <p:spPr>
          <a:xfrm>
            <a:off x="334080" y="3175200"/>
            <a:ext cx="67320" cy="1304280"/>
          </a:xfrm>
          <a:custGeom>
            <a:avLst/>
            <a:gdLst/>
            <a:ahLst/>
            <a:cxnLst/>
            <a:rect l="0" t="0" r="r" b="b"/>
            <a:pathLst>
              <a:path w="187" h="3623">
                <a:moveTo>
                  <a:pt x="0" y="0"/>
                </a:moveTo>
                <a:lnTo>
                  <a:pt x="187" y="0"/>
                </a:lnTo>
                <a:lnTo>
                  <a:pt x="187" y="3623"/>
                </a:lnTo>
                <a:lnTo>
                  <a:pt x="0" y="362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자유형: 도형 284"/>
          <p:cNvSpPr/>
          <p:nvPr/>
        </p:nvSpPr>
        <p:spPr>
          <a:xfrm>
            <a:off x="568080" y="3376080"/>
            <a:ext cx="418320" cy="468360"/>
          </a:xfrm>
          <a:custGeom>
            <a:avLst/>
            <a:gdLst/>
            <a:ahLst/>
            <a:cxnLst/>
            <a:rect l="0" t="0" r="r" b="b"/>
            <a:pathLst>
              <a:path w="1162" h="1301">
                <a:moveTo>
                  <a:pt x="0" y="720"/>
                </a:moveTo>
                <a:lnTo>
                  <a:pt x="0" y="581"/>
                </a:lnTo>
                <a:cubicBezTo>
                  <a:pt x="0" y="562"/>
                  <a:pt x="1" y="543"/>
                  <a:pt x="3" y="524"/>
                </a:cubicBezTo>
                <a:cubicBezTo>
                  <a:pt x="5" y="505"/>
                  <a:pt x="7" y="486"/>
                  <a:pt x="11" y="468"/>
                </a:cubicBezTo>
                <a:cubicBezTo>
                  <a:pt x="15" y="449"/>
                  <a:pt x="19" y="431"/>
                  <a:pt x="25" y="412"/>
                </a:cubicBezTo>
                <a:cubicBezTo>
                  <a:pt x="30" y="394"/>
                  <a:pt x="37" y="376"/>
                  <a:pt x="44" y="358"/>
                </a:cubicBezTo>
                <a:cubicBezTo>
                  <a:pt x="51" y="340"/>
                  <a:pt x="60" y="323"/>
                  <a:pt x="69" y="306"/>
                </a:cubicBezTo>
                <a:cubicBezTo>
                  <a:pt x="77" y="290"/>
                  <a:pt x="87" y="273"/>
                  <a:pt x="98" y="257"/>
                </a:cubicBezTo>
                <a:cubicBezTo>
                  <a:pt x="108" y="242"/>
                  <a:pt x="120" y="226"/>
                  <a:pt x="132" y="212"/>
                </a:cubicBezTo>
                <a:cubicBezTo>
                  <a:pt x="144" y="197"/>
                  <a:pt x="157" y="183"/>
                  <a:pt x="171" y="170"/>
                </a:cubicBezTo>
                <a:cubicBezTo>
                  <a:pt x="184" y="156"/>
                  <a:pt x="198" y="143"/>
                  <a:pt x="213" y="131"/>
                </a:cubicBezTo>
                <a:cubicBezTo>
                  <a:pt x="228" y="119"/>
                  <a:pt x="243" y="108"/>
                  <a:pt x="259" y="97"/>
                </a:cubicBezTo>
                <a:cubicBezTo>
                  <a:pt x="275" y="87"/>
                  <a:pt x="291" y="77"/>
                  <a:pt x="308" y="68"/>
                </a:cubicBezTo>
                <a:cubicBezTo>
                  <a:pt x="325" y="59"/>
                  <a:pt x="342" y="51"/>
                  <a:pt x="359" y="44"/>
                </a:cubicBezTo>
                <a:cubicBezTo>
                  <a:pt x="377" y="36"/>
                  <a:pt x="395" y="30"/>
                  <a:pt x="413" y="25"/>
                </a:cubicBezTo>
                <a:cubicBezTo>
                  <a:pt x="431" y="19"/>
                  <a:pt x="449" y="14"/>
                  <a:pt x="468" y="11"/>
                </a:cubicBezTo>
                <a:cubicBezTo>
                  <a:pt x="487" y="7"/>
                  <a:pt x="506" y="4"/>
                  <a:pt x="524" y="2"/>
                </a:cubicBezTo>
                <a:cubicBezTo>
                  <a:pt x="543" y="1"/>
                  <a:pt x="562" y="0"/>
                  <a:pt x="581" y="0"/>
                </a:cubicBezTo>
                <a:cubicBezTo>
                  <a:pt x="600" y="0"/>
                  <a:pt x="619" y="1"/>
                  <a:pt x="638" y="2"/>
                </a:cubicBezTo>
                <a:cubicBezTo>
                  <a:pt x="657" y="4"/>
                  <a:pt x="676" y="7"/>
                  <a:pt x="695" y="11"/>
                </a:cubicBezTo>
                <a:cubicBezTo>
                  <a:pt x="713" y="14"/>
                  <a:pt x="732" y="19"/>
                  <a:pt x="750" y="25"/>
                </a:cubicBezTo>
                <a:cubicBezTo>
                  <a:pt x="768" y="30"/>
                  <a:pt x="786" y="36"/>
                  <a:pt x="803" y="44"/>
                </a:cubicBezTo>
                <a:cubicBezTo>
                  <a:pt x="821" y="51"/>
                  <a:pt x="838" y="59"/>
                  <a:pt x="855" y="68"/>
                </a:cubicBezTo>
                <a:cubicBezTo>
                  <a:pt x="872" y="77"/>
                  <a:pt x="888" y="87"/>
                  <a:pt x="904" y="97"/>
                </a:cubicBezTo>
                <a:cubicBezTo>
                  <a:pt x="920" y="108"/>
                  <a:pt x="935" y="119"/>
                  <a:pt x="949" y="131"/>
                </a:cubicBezTo>
                <a:cubicBezTo>
                  <a:pt x="964" y="143"/>
                  <a:pt x="978" y="156"/>
                  <a:pt x="992" y="170"/>
                </a:cubicBezTo>
                <a:cubicBezTo>
                  <a:pt x="1005" y="183"/>
                  <a:pt x="1018" y="197"/>
                  <a:pt x="1030" y="212"/>
                </a:cubicBezTo>
                <a:cubicBezTo>
                  <a:pt x="1042" y="226"/>
                  <a:pt x="1053" y="242"/>
                  <a:pt x="1064" y="257"/>
                </a:cubicBezTo>
                <a:cubicBezTo>
                  <a:pt x="1074" y="273"/>
                  <a:pt x="1084" y="290"/>
                  <a:pt x="1093" y="306"/>
                </a:cubicBezTo>
                <a:cubicBezTo>
                  <a:pt x="1102" y="323"/>
                  <a:pt x="1110" y="340"/>
                  <a:pt x="1117" y="358"/>
                </a:cubicBezTo>
                <a:cubicBezTo>
                  <a:pt x="1125" y="376"/>
                  <a:pt x="1131" y="394"/>
                  <a:pt x="1137" y="412"/>
                </a:cubicBezTo>
                <a:cubicBezTo>
                  <a:pt x="1142" y="431"/>
                  <a:pt x="1147" y="449"/>
                  <a:pt x="1150" y="468"/>
                </a:cubicBezTo>
                <a:cubicBezTo>
                  <a:pt x="1154" y="486"/>
                  <a:pt x="1157" y="505"/>
                  <a:pt x="1159" y="524"/>
                </a:cubicBezTo>
                <a:cubicBezTo>
                  <a:pt x="1161" y="543"/>
                  <a:pt x="1162" y="562"/>
                  <a:pt x="1162" y="581"/>
                </a:cubicBezTo>
                <a:lnTo>
                  <a:pt x="1162" y="720"/>
                </a:lnTo>
                <a:cubicBezTo>
                  <a:pt x="1162" y="739"/>
                  <a:pt x="1161" y="758"/>
                  <a:pt x="1159" y="777"/>
                </a:cubicBezTo>
                <a:cubicBezTo>
                  <a:pt x="1157" y="796"/>
                  <a:pt x="1154" y="815"/>
                  <a:pt x="1150" y="833"/>
                </a:cubicBezTo>
                <a:cubicBezTo>
                  <a:pt x="1147" y="852"/>
                  <a:pt x="1142" y="870"/>
                  <a:pt x="1137" y="889"/>
                </a:cubicBezTo>
                <a:cubicBezTo>
                  <a:pt x="1131" y="907"/>
                  <a:pt x="1125" y="925"/>
                  <a:pt x="1117" y="942"/>
                </a:cubicBezTo>
                <a:cubicBezTo>
                  <a:pt x="1110" y="960"/>
                  <a:pt x="1102" y="977"/>
                  <a:pt x="1093" y="994"/>
                </a:cubicBezTo>
                <a:cubicBezTo>
                  <a:pt x="1084" y="1011"/>
                  <a:pt x="1074" y="1027"/>
                  <a:pt x="1064" y="1043"/>
                </a:cubicBezTo>
                <a:cubicBezTo>
                  <a:pt x="1053" y="1058"/>
                  <a:pt x="1042" y="1074"/>
                  <a:pt x="1030" y="1088"/>
                </a:cubicBezTo>
                <a:cubicBezTo>
                  <a:pt x="1018" y="1103"/>
                  <a:pt x="1005" y="1117"/>
                  <a:pt x="992" y="1131"/>
                </a:cubicBezTo>
                <a:cubicBezTo>
                  <a:pt x="978" y="1144"/>
                  <a:pt x="964" y="1157"/>
                  <a:pt x="949" y="1169"/>
                </a:cubicBezTo>
                <a:cubicBezTo>
                  <a:pt x="935" y="1181"/>
                  <a:pt x="920" y="1192"/>
                  <a:pt x="904" y="1203"/>
                </a:cubicBezTo>
                <a:cubicBezTo>
                  <a:pt x="888" y="1213"/>
                  <a:pt x="872" y="1223"/>
                  <a:pt x="855" y="1232"/>
                </a:cubicBezTo>
                <a:cubicBezTo>
                  <a:pt x="838" y="1241"/>
                  <a:pt x="821" y="1249"/>
                  <a:pt x="803" y="1256"/>
                </a:cubicBezTo>
                <a:cubicBezTo>
                  <a:pt x="786" y="1264"/>
                  <a:pt x="768" y="1270"/>
                  <a:pt x="750" y="1276"/>
                </a:cubicBezTo>
                <a:cubicBezTo>
                  <a:pt x="732" y="1281"/>
                  <a:pt x="713" y="1286"/>
                  <a:pt x="695" y="1289"/>
                </a:cubicBezTo>
                <a:cubicBezTo>
                  <a:pt x="676" y="1293"/>
                  <a:pt x="657" y="1296"/>
                  <a:pt x="638" y="1298"/>
                </a:cubicBezTo>
                <a:cubicBezTo>
                  <a:pt x="619" y="1300"/>
                  <a:pt x="600" y="1301"/>
                  <a:pt x="581" y="1301"/>
                </a:cubicBezTo>
                <a:cubicBezTo>
                  <a:pt x="562" y="1301"/>
                  <a:pt x="543" y="1300"/>
                  <a:pt x="524" y="1298"/>
                </a:cubicBezTo>
                <a:cubicBezTo>
                  <a:pt x="506" y="1296"/>
                  <a:pt x="487" y="1293"/>
                  <a:pt x="468" y="1289"/>
                </a:cubicBezTo>
                <a:cubicBezTo>
                  <a:pt x="449" y="1286"/>
                  <a:pt x="431" y="1281"/>
                  <a:pt x="413" y="1276"/>
                </a:cubicBezTo>
                <a:cubicBezTo>
                  <a:pt x="395" y="1270"/>
                  <a:pt x="377" y="1264"/>
                  <a:pt x="359" y="1256"/>
                </a:cubicBezTo>
                <a:cubicBezTo>
                  <a:pt x="342" y="1249"/>
                  <a:pt x="325" y="1241"/>
                  <a:pt x="308" y="1232"/>
                </a:cubicBezTo>
                <a:cubicBezTo>
                  <a:pt x="291" y="1223"/>
                  <a:pt x="275" y="1213"/>
                  <a:pt x="259" y="1203"/>
                </a:cubicBezTo>
                <a:cubicBezTo>
                  <a:pt x="243" y="1192"/>
                  <a:pt x="228" y="1181"/>
                  <a:pt x="213" y="1169"/>
                </a:cubicBezTo>
                <a:cubicBezTo>
                  <a:pt x="198" y="1157"/>
                  <a:pt x="184" y="1144"/>
                  <a:pt x="171" y="1131"/>
                </a:cubicBezTo>
                <a:cubicBezTo>
                  <a:pt x="157" y="1117"/>
                  <a:pt x="144" y="1103"/>
                  <a:pt x="132" y="1088"/>
                </a:cubicBezTo>
                <a:cubicBezTo>
                  <a:pt x="120" y="1074"/>
                  <a:pt x="108" y="1058"/>
                  <a:pt x="98" y="1043"/>
                </a:cubicBezTo>
                <a:cubicBezTo>
                  <a:pt x="87" y="1027"/>
                  <a:pt x="77" y="1011"/>
                  <a:pt x="69" y="994"/>
                </a:cubicBezTo>
                <a:cubicBezTo>
                  <a:pt x="60" y="977"/>
                  <a:pt x="51" y="960"/>
                  <a:pt x="44" y="942"/>
                </a:cubicBezTo>
                <a:cubicBezTo>
                  <a:pt x="37" y="925"/>
                  <a:pt x="30" y="907"/>
                  <a:pt x="25" y="889"/>
                </a:cubicBezTo>
                <a:cubicBezTo>
                  <a:pt x="19" y="870"/>
                  <a:pt x="15" y="852"/>
                  <a:pt x="11" y="833"/>
                </a:cubicBezTo>
                <a:cubicBezTo>
                  <a:pt x="7" y="815"/>
                  <a:pt x="5" y="796"/>
                  <a:pt x="3" y="777"/>
                </a:cubicBezTo>
                <a:cubicBezTo>
                  <a:pt x="1" y="758"/>
                  <a:pt x="0" y="739"/>
                  <a:pt x="0" y="720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86" name="그림 285"/>
          <p:cNvPicPr/>
          <p:nvPr/>
        </p:nvPicPr>
        <p:blipFill>
          <a:blip r:embed="rId2"/>
          <a:stretch/>
        </p:blipFill>
        <p:spPr>
          <a:xfrm>
            <a:off x="702000" y="350964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7" name="TextBox 286"/>
          <p:cNvSpPr txBox="1"/>
          <p:nvPr/>
        </p:nvSpPr>
        <p:spPr>
          <a:xfrm>
            <a:off x="601560" y="897840"/>
            <a:ext cx="5690660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전화나 방문 없이 앱을 통해 간편하게 진료를 예약하고 관리할 수 있는 시스템</a:t>
            </a:r>
            <a:endParaRPr lang="en-US" sz="132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119960" y="3404880"/>
            <a:ext cx="1266372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ko-KR" altLang="en-US" sz="1320" b="0" u="none" strike="noStrike" dirty="0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실시간 간편 예약</a:t>
            </a:r>
            <a:endParaRPr lang="en-US" altLang="ko-KR" sz="132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119960" y="3711600"/>
            <a:ext cx="40708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사용자는 원하는 병원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의료진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날짜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시간을 선택하여 실시간으로 예약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19960" y="3912120"/>
            <a:ext cx="37875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을 신청할 수 있습니다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 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이를 통해 병원 방문 시 불필요한 대기 시간을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자유형: 도형 290"/>
          <p:cNvSpPr/>
          <p:nvPr/>
        </p:nvSpPr>
        <p:spPr>
          <a:xfrm>
            <a:off x="5465160" y="3175200"/>
            <a:ext cx="4897440" cy="1304280"/>
          </a:xfrm>
          <a:custGeom>
            <a:avLst/>
            <a:gdLst/>
            <a:ahLst/>
            <a:cxnLst/>
            <a:rect l="0" t="0" r="r" b="b"/>
            <a:pathLst>
              <a:path w="13604" h="3623">
                <a:moveTo>
                  <a:pt x="0" y="3437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9"/>
                  <a:pt x="62" y="32"/>
                </a:cubicBezTo>
                <a:cubicBezTo>
                  <a:pt x="69" y="25"/>
                  <a:pt x="77" y="19"/>
                  <a:pt x="86" y="15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13418" y="0"/>
                </a:lnTo>
                <a:cubicBezTo>
                  <a:pt x="13430" y="0"/>
                  <a:pt x="13442" y="2"/>
                  <a:pt x="13454" y="4"/>
                </a:cubicBezTo>
                <a:cubicBezTo>
                  <a:pt x="13466" y="6"/>
                  <a:pt x="13478" y="10"/>
                  <a:pt x="13489" y="15"/>
                </a:cubicBezTo>
                <a:cubicBezTo>
                  <a:pt x="13500" y="19"/>
                  <a:pt x="13511" y="25"/>
                  <a:pt x="13521" y="32"/>
                </a:cubicBezTo>
                <a:cubicBezTo>
                  <a:pt x="13531" y="39"/>
                  <a:pt x="13541" y="46"/>
                  <a:pt x="13549" y="55"/>
                </a:cubicBezTo>
                <a:cubicBezTo>
                  <a:pt x="13558" y="63"/>
                  <a:pt x="13566" y="73"/>
                  <a:pt x="13572" y="83"/>
                </a:cubicBezTo>
                <a:cubicBezTo>
                  <a:pt x="13579" y="93"/>
                  <a:pt x="13585" y="104"/>
                  <a:pt x="13590" y="115"/>
                </a:cubicBezTo>
                <a:cubicBezTo>
                  <a:pt x="13594" y="126"/>
                  <a:pt x="13598" y="138"/>
                  <a:pt x="13600" y="150"/>
                </a:cubicBezTo>
                <a:cubicBezTo>
                  <a:pt x="13602" y="162"/>
                  <a:pt x="13604" y="174"/>
                  <a:pt x="13604" y="186"/>
                </a:cubicBezTo>
                <a:lnTo>
                  <a:pt x="13604" y="3437"/>
                </a:lnTo>
                <a:cubicBezTo>
                  <a:pt x="13604" y="3449"/>
                  <a:pt x="13602" y="3461"/>
                  <a:pt x="13600" y="3473"/>
                </a:cubicBezTo>
                <a:cubicBezTo>
                  <a:pt x="13598" y="3485"/>
                  <a:pt x="13594" y="3497"/>
                  <a:pt x="13590" y="3508"/>
                </a:cubicBezTo>
                <a:cubicBezTo>
                  <a:pt x="13585" y="3519"/>
                  <a:pt x="13579" y="3530"/>
                  <a:pt x="13572" y="3540"/>
                </a:cubicBezTo>
                <a:cubicBezTo>
                  <a:pt x="13566" y="3550"/>
                  <a:pt x="13558" y="3560"/>
                  <a:pt x="13549" y="3568"/>
                </a:cubicBezTo>
                <a:cubicBezTo>
                  <a:pt x="13541" y="3577"/>
                  <a:pt x="13531" y="3585"/>
                  <a:pt x="13521" y="3591"/>
                </a:cubicBezTo>
                <a:cubicBezTo>
                  <a:pt x="13511" y="3598"/>
                  <a:pt x="13500" y="3604"/>
                  <a:pt x="13489" y="3609"/>
                </a:cubicBezTo>
                <a:cubicBezTo>
                  <a:pt x="13478" y="3613"/>
                  <a:pt x="13466" y="3617"/>
                  <a:pt x="13454" y="3619"/>
                </a:cubicBezTo>
                <a:cubicBezTo>
                  <a:pt x="13442" y="3622"/>
                  <a:pt x="13430" y="3623"/>
                  <a:pt x="13418" y="3623"/>
                </a:cubicBezTo>
                <a:lnTo>
                  <a:pt x="139" y="3623"/>
                </a:lnTo>
                <a:cubicBezTo>
                  <a:pt x="130" y="3623"/>
                  <a:pt x="121" y="3622"/>
                  <a:pt x="112" y="3619"/>
                </a:cubicBezTo>
                <a:cubicBezTo>
                  <a:pt x="103" y="3617"/>
                  <a:pt x="94" y="3613"/>
                  <a:pt x="86" y="3609"/>
                </a:cubicBezTo>
                <a:cubicBezTo>
                  <a:pt x="77" y="3604"/>
                  <a:pt x="69" y="3598"/>
                  <a:pt x="62" y="3591"/>
                </a:cubicBezTo>
                <a:cubicBezTo>
                  <a:pt x="54" y="3585"/>
                  <a:pt x="47" y="3577"/>
                  <a:pt x="41" y="3568"/>
                </a:cubicBezTo>
                <a:cubicBezTo>
                  <a:pt x="34" y="3560"/>
                  <a:pt x="28" y="3550"/>
                  <a:pt x="23" y="3540"/>
                </a:cubicBezTo>
                <a:cubicBezTo>
                  <a:pt x="18" y="3530"/>
                  <a:pt x="14" y="3519"/>
                  <a:pt x="10" y="3508"/>
                </a:cubicBezTo>
                <a:cubicBezTo>
                  <a:pt x="7" y="3497"/>
                  <a:pt x="4" y="3485"/>
                  <a:pt x="3" y="3473"/>
                </a:cubicBezTo>
                <a:cubicBezTo>
                  <a:pt x="1" y="3461"/>
                  <a:pt x="0" y="3449"/>
                  <a:pt x="0" y="343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자유형: 도형 291"/>
          <p:cNvSpPr/>
          <p:nvPr/>
        </p:nvSpPr>
        <p:spPr>
          <a:xfrm>
            <a:off x="5448240" y="3175200"/>
            <a:ext cx="67320" cy="1304280"/>
          </a:xfrm>
          <a:custGeom>
            <a:avLst/>
            <a:gdLst/>
            <a:ahLst/>
            <a:cxnLst/>
            <a:rect l="0" t="0" r="r" b="b"/>
            <a:pathLst>
              <a:path w="187" h="3623">
                <a:moveTo>
                  <a:pt x="0" y="0"/>
                </a:moveTo>
                <a:lnTo>
                  <a:pt x="187" y="0"/>
                </a:lnTo>
                <a:lnTo>
                  <a:pt x="187" y="3623"/>
                </a:lnTo>
                <a:lnTo>
                  <a:pt x="0" y="362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자유형: 도형 292"/>
          <p:cNvSpPr/>
          <p:nvPr/>
        </p:nvSpPr>
        <p:spPr>
          <a:xfrm>
            <a:off x="5682240" y="3376080"/>
            <a:ext cx="443520" cy="468360"/>
          </a:xfrm>
          <a:custGeom>
            <a:avLst/>
            <a:gdLst/>
            <a:ahLst/>
            <a:cxnLst/>
            <a:rect l="0" t="0" r="r" b="b"/>
            <a:pathLst>
              <a:path w="1232" h="1301">
                <a:moveTo>
                  <a:pt x="0" y="685"/>
                </a:moveTo>
                <a:lnTo>
                  <a:pt x="0" y="616"/>
                </a:lnTo>
                <a:cubicBezTo>
                  <a:pt x="0" y="596"/>
                  <a:pt x="1" y="575"/>
                  <a:pt x="3" y="555"/>
                </a:cubicBezTo>
                <a:cubicBezTo>
                  <a:pt x="5" y="535"/>
                  <a:pt x="8" y="515"/>
                  <a:pt x="12" y="496"/>
                </a:cubicBezTo>
                <a:cubicBezTo>
                  <a:pt x="16" y="476"/>
                  <a:pt x="21" y="456"/>
                  <a:pt x="27" y="437"/>
                </a:cubicBezTo>
                <a:cubicBezTo>
                  <a:pt x="33" y="418"/>
                  <a:pt x="39" y="399"/>
                  <a:pt x="47" y="380"/>
                </a:cubicBezTo>
                <a:cubicBezTo>
                  <a:pt x="55" y="361"/>
                  <a:pt x="64" y="343"/>
                  <a:pt x="73" y="325"/>
                </a:cubicBezTo>
                <a:cubicBezTo>
                  <a:pt x="83" y="307"/>
                  <a:pt x="93" y="290"/>
                  <a:pt x="104" y="273"/>
                </a:cubicBezTo>
                <a:cubicBezTo>
                  <a:pt x="115" y="256"/>
                  <a:pt x="127" y="240"/>
                  <a:pt x="140" y="224"/>
                </a:cubicBezTo>
                <a:cubicBezTo>
                  <a:pt x="153" y="209"/>
                  <a:pt x="166" y="194"/>
                  <a:pt x="181" y="180"/>
                </a:cubicBezTo>
                <a:cubicBezTo>
                  <a:pt x="195" y="166"/>
                  <a:pt x="210" y="152"/>
                  <a:pt x="225" y="139"/>
                </a:cubicBezTo>
                <a:cubicBezTo>
                  <a:pt x="241" y="126"/>
                  <a:pt x="257" y="114"/>
                  <a:pt x="274" y="103"/>
                </a:cubicBezTo>
                <a:cubicBezTo>
                  <a:pt x="291" y="92"/>
                  <a:pt x="308" y="82"/>
                  <a:pt x="326" y="72"/>
                </a:cubicBezTo>
                <a:cubicBezTo>
                  <a:pt x="343" y="63"/>
                  <a:pt x="362" y="54"/>
                  <a:pt x="380" y="46"/>
                </a:cubicBezTo>
                <a:cubicBezTo>
                  <a:pt x="399" y="39"/>
                  <a:pt x="418" y="32"/>
                  <a:pt x="437" y="26"/>
                </a:cubicBezTo>
                <a:cubicBezTo>
                  <a:pt x="456" y="20"/>
                  <a:pt x="476" y="15"/>
                  <a:pt x="496" y="11"/>
                </a:cubicBezTo>
                <a:cubicBezTo>
                  <a:pt x="515" y="7"/>
                  <a:pt x="535" y="5"/>
                  <a:pt x="555" y="3"/>
                </a:cubicBezTo>
                <a:cubicBezTo>
                  <a:pt x="575" y="1"/>
                  <a:pt x="595" y="0"/>
                  <a:pt x="616" y="0"/>
                </a:cubicBezTo>
                <a:cubicBezTo>
                  <a:pt x="636" y="0"/>
                  <a:pt x="656" y="1"/>
                  <a:pt x="676" y="3"/>
                </a:cubicBezTo>
                <a:cubicBezTo>
                  <a:pt x="696" y="5"/>
                  <a:pt x="716" y="7"/>
                  <a:pt x="736" y="11"/>
                </a:cubicBezTo>
                <a:cubicBezTo>
                  <a:pt x="755" y="15"/>
                  <a:pt x="775" y="20"/>
                  <a:pt x="794" y="26"/>
                </a:cubicBezTo>
                <a:cubicBezTo>
                  <a:pt x="813" y="32"/>
                  <a:pt x="833" y="39"/>
                  <a:pt x="852" y="46"/>
                </a:cubicBezTo>
                <a:cubicBezTo>
                  <a:pt x="871" y="54"/>
                  <a:pt x="889" y="63"/>
                  <a:pt x="907" y="72"/>
                </a:cubicBezTo>
                <a:cubicBezTo>
                  <a:pt x="924" y="82"/>
                  <a:pt x="942" y="92"/>
                  <a:pt x="958" y="103"/>
                </a:cubicBezTo>
                <a:cubicBezTo>
                  <a:pt x="975" y="114"/>
                  <a:pt x="991" y="126"/>
                  <a:pt x="1007" y="139"/>
                </a:cubicBezTo>
                <a:cubicBezTo>
                  <a:pt x="1022" y="152"/>
                  <a:pt x="1037" y="166"/>
                  <a:pt x="1051" y="180"/>
                </a:cubicBezTo>
                <a:cubicBezTo>
                  <a:pt x="1066" y="194"/>
                  <a:pt x="1079" y="209"/>
                  <a:pt x="1092" y="224"/>
                </a:cubicBezTo>
                <a:cubicBezTo>
                  <a:pt x="1105" y="240"/>
                  <a:pt x="1117" y="256"/>
                  <a:pt x="1128" y="273"/>
                </a:cubicBezTo>
                <a:cubicBezTo>
                  <a:pt x="1139" y="290"/>
                  <a:pt x="1150" y="307"/>
                  <a:pt x="1159" y="325"/>
                </a:cubicBezTo>
                <a:cubicBezTo>
                  <a:pt x="1169" y="343"/>
                  <a:pt x="1177" y="361"/>
                  <a:pt x="1185" y="380"/>
                </a:cubicBezTo>
                <a:cubicBezTo>
                  <a:pt x="1193" y="399"/>
                  <a:pt x="1199" y="418"/>
                  <a:pt x="1205" y="437"/>
                </a:cubicBezTo>
                <a:cubicBezTo>
                  <a:pt x="1211" y="456"/>
                  <a:pt x="1216" y="476"/>
                  <a:pt x="1220" y="496"/>
                </a:cubicBezTo>
                <a:cubicBezTo>
                  <a:pt x="1224" y="515"/>
                  <a:pt x="1227" y="535"/>
                  <a:pt x="1229" y="555"/>
                </a:cubicBezTo>
                <a:cubicBezTo>
                  <a:pt x="1231" y="575"/>
                  <a:pt x="1232" y="596"/>
                  <a:pt x="1232" y="616"/>
                </a:cubicBezTo>
                <a:lnTo>
                  <a:pt x="1232" y="685"/>
                </a:lnTo>
                <a:cubicBezTo>
                  <a:pt x="1232" y="706"/>
                  <a:pt x="1231" y="726"/>
                  <a:pt x="1229" y="746"/>
                </a:cubicBezTo>
                <a:cubicBezTo>
                  <a:pt x="1227" y="766"/>
                  <a:pt x="1224" y="786"/>
                  <a:pt x="1220" y="805"/>
                </a:cubicBezTo>
                <a:cubicBezTo>
                  <a:pt x="1216" y="825"/>
                  <a:pt x="1211" y="845"/>
                  <a:pt x="1205" y="864"/>
                </a:cubicBezTo>
                <a:cubicBezTo>
                  <a:pt x="1199" y="883"/>
                  <a:pt x="1193" y="902"/>
                  <a:pt x="1185" y="921"/>
                </a:cubicBezTo>
                <a:cubicBezTo>
                  <a:pt x="1177" y="939"/>
                  <a:pt x="1169" y="958"/>
                  <a:pt x="1159" y="975"/>
                </a:cubicBezTo>
                <a:cubicBezTo>
                  <a:pt x="1150" y="993"/>
                  <a:pt x="1139" y="1010"/>
                  <a:pt x="1128" y="1027"/>
                </a:cubicBezTo>
                <a:cubicBezTo>
                  <a:pt x="1117" y="1044"/>
                  <a:pt x="1105" y="1060"/>
                  <a:pt x="1092" y="1076"/>
                </a:cubicBezTo>
                <a:cubicBezTo>
                  <a:pt x="1079" y="1091"/>
                  <a:pt x="1066" y="1106"/>
                  <a:pt x="1051" y="1120"/>
                </a:cubicBezTo>
                <a:cubicBezTo>
                  <a:pt x="1037" y="1135"/>
                  <a:pt x="1022" y="1148"/>
                  <a:pt x="1007" y="1161"/>
                </a:cubicBezTo>
                <a:cubicBezTo>
                  <a:pt x="991" y="1174"/>
                  <a:pt x="975" y="1186"/>
                  <a:pt x="958" y="1197"/>
                </a:cubicBezTo>
                <a:cubicBezTo>
                  <a:pt x="942" y="1208"/>
                  <a:pt x="924" y="1218"/>
                  <a:pt x="907" y="1228"/>
                </a:cubicBezTo>
                <a:cubicBezTo>
                  <a:pt x="889" y="1237"/>
                  <a:pt x="871" y="1246"/>
                  <a:pt x="852" y="1254"/>
                </a:cubicBezTo>
                <a:cubicBezTo>
                  <a:pt x="833" y="1261"/>
                  <a:pt x="813" y="1268"/>
                  <a:pt x="794" y="1274"/>
                </a:cubicBezTo>
                <a:cubicBezTo>
                  <a:pt x="775" y="1280"/>
                  <a:pt x="755" y="1285"/>
                  <a:pt x="736" y="1289"/>
                </a:cubicBezTo>
                <a:cubicBezTo>
                  <a:pt x="716" y="1293"/>
                  <a:pt x="696" y="1296"/>
                  <a:pt x="676" y="1298"/>
                </a:cubicBezTo>
                <a:cubicBezTo>
                  <a:pt x="656" y="1300"/>
                  <a:pt x="636" y="1301"/>
                  <a:pt x="616" y="1301"/>
                </a:cubicBezTo>
                <a:cubicBezTo>
                  <a:pt x="595" y="1301"/>
                  <a:pt x="575" y="1300"/>
                  <a:pt x="555" y="1298"/>
                </a:cubicBezTo>
                <a:cubicBezTo>
                  <a:pt x="535" y="1296"/>
                  <a:pt x="515" y="1293"/>
                  <a:pt x="496" y="1289"/>
                </a:cubicBezTo>
                <a:cubicBezTo>
                  <a:pt x="476" y="1285"/>
                  <a:pt x="456" y="1280"/>
                  <a:pt x="437" y="1274"/>
                </a:cubicBezTo>
                <a:cubicBezTo>
                  <a:pt x="418" y="1268"/>
                  <a:pt x="399" y="1261"/>
                  <a:pt x="380" y="1254"/>
                </a:cubicBezTo>
                <a:cubicBezTo>
                  <a:pt x="362" y="1246"/>
                  <a:pt x="343" y="1237"/>
                  <a:pt x="326" y="1228"/>
                </a:cubicBezTo>
                <a:cubicBezTo>
                  <a:pt x="308" y="1218"/>
                  <a:pt x="291" y="1208"/>
                  <a:pt x="274" y="1197"/>
                </a:cubicBezTo>
                <a:cubicBezTo>
                  <a:pt x="257" y="1186"/>
                  <a:pt x="241" y="1174"/>
                  <a:pt x="225" y="1161"/>
                </a:cubicBezTo>
                <a:cubicBezTo>
                  <a:pt x="210" y="1148"/>
                  <a:pt x="195" y="1135"/>
                  <a:pt x="181" y="1120"/>
                </a:cubicBezTo>
                <a:cubicBezTo>
                  <a:pt x="166" y="1106"/>
                  <a:pt x="153" y="1091"/>
                  <a:pt x="140" y="1076"/>
                </a:cubicBezTo>
                <a:cubicBezTo>
                  <a:pt x="127" y="1060"/>
                  <a:pt x="115" y="1044"/>
                  <a:pt x="104" y="1027"/>
                </a:cubicBezTo>
                <a:cubicBezTo>
                  <a:pt x="93" y="1010"/>
                  <a:pt x="83" y="993"/>
                  <a:pt x="73" y="975"/>
                </a:cubicBezTo>
                <a:cubicBezTo>
                  <a:pt x="64" y="958"/>
                  <a:pt x="55" y="939"/>
                  <a:pt x="47" y="921"/>
                </a:cubicBezTo>
                <a:cubicBezTo>
                  <a:pt x="39" y="902"/>
                  <a:pt x="33" y="883"/>
                  <a:pt x="27" y="864"/>
                </a:cubicBezTo>
                <a:cubicBezTo>
                  <a:pt x="21" y="845"/>
                  <a:pt x="16" y="825"/>
                  <a:pt x="12" y="805"/>
                </a:cubicBezTo>
                <a:cubicBezTo>
                  <a:pt x="8" y="786"/>
                  <a:pt x="5" y="766"/>
                  <a:pt x="3" y="746"/>
                </a:cubicBezTo>
                <a:cubicBezTo>
                  <a:pt x="1" y="726"/>
                  <a:pt x="0" y="706"/>
                  <a:pt x="0" y="685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94" name="그림 293"/>
          <p:cNvPicPr/>
          <p:nvPr/>
        </p:nvPicPr>
        <p:blipFill>
          <a:blip r:embed="rId3"/>
          <a:stretch/>
        </p:blipFill>
        <p:spPr>
          <a:xfrm>
            <a:off x="5816160" y="3509640"/>
            <a:ext cx="1749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5" name="TextBox 294"/>
          <p:cNvSpPr txBox="1"/>
          <p:nvPr/>
        </p:nvSpPr>
        <p:spPr>
          <a:xfrm>
            <a:off x="1119960" y="4112640"/>
            <a:ext cx="12520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최소화할 수 있습니다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259320" y="3404880"/>
            <a:ext cx="1474763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ko-KR" altLang="en-US" sz="1320" b="0" u="none" strike="noStrike" dirty="0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예약 확정 알림 기능</a:t>
            </a:r>
            <a:endParaRPr lang="en-US" sz="132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259320" y="3711600"/>
            <a:ext cx="38509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예약이 확정되거나 변경될 경우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그리고 진료일이 다가왔을 때 푸시 알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자유형: 도형 297"/>
          <p:cNvSpPr/>
          <p:nvPr/>
        </p:nvSpPr>
        <p:spPr>
          <a:xfrm>
            <a:off x="350640" y="4679640"/>
            <a:ext cx="4897440" cy="1103400"/>
          </a:xfrm>
          <a:custGeom>
            <a:avLst/>
            <a:gdLst/>
            <a:ahLst/>
            <a:cxnLst/>
            <a:rect l="0" t="0" r="r" b="b"/>
            <a:pathLst>
              <a:path w="13604" h="3065">
                <a:moveTo>
                  <a:pt x="0" y="2879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13419" y="0"/>
                </a:lnTo>
                <a:cubicBezTo>
                  <a:pt x="13431" y="0"/>
                  <a:pt x="13443" y="1"/>
                  <a:pt x="13455" y="3"/>
                </a:cubicBezTo>
                <a:cubicBezTo>
                  <a:pt x="13467" y="6"/>
                  <a:pt x="13478" y="9"/>
                  <a:pt x="13490" y="14"/>
                </a:cubicBezTo>
                <a:cubicBezTo>
                  <a:pt x="13501" y="19"/>
                  <a:pt x="13512" y="24"/>
                  <a:pt x="13522" y="31"/>
                </a:cubicBezTo>
                <a:cubicBezTo>
                  <a:pt x="13532" y="38"/>
                  <a:pt x="13541" y="46"/>
                  <a:pt x="13550" y="54"/>
                </a:cubicBezTo>
                <a:cubicBezTo>
                  <a:pt x="13559" y="63"/>
                  <a:pt x="13566" y="72"/>
                  <a:pt x="13573" y="82"/>
                </a:cubicBezTo>
                <a:cubicBezTo>
                  <a:pt x="13580" y="92"/>
                  <a:pt x="13585" y="103"/>
                  <a:pt x="13590" y="114"/>
                </a:cubicBezTo>
                <a:cubicBezTo>
                  <a:pt x="13595" y="126"/>
                  <a:pt x="13598" y="137"/>
                  <a:pt x="13601" y="149"/>
                </a:cubicBezTo>
                <a:cubicBezTo>
                  <a:pt x="13603" y="161"/>
                  <a:pt x="13604" y="173"/>
                  <a:pt x="13604" y="186"/>
                </a:cubicBezTo>
                <a:lnTo>
                  <a:pt x="13604" y="2879"/>
                </a:lnTo>
                <a:cubicBezTo>
                  <a:pt x="13604" y="2891"/>
                  <a:pt x="13603" y="2903"/>
                  <a:pt x="13601" y="2915"/>
                </a:cubicBezTo>
                <a:cubicBezTo>
                  <a:pt x="13598" y="2927"/>
                  <a:pt x="13595" y="2939"/>
                  <a:pt x="13590" y="2950"/>
                </a:cubicBezTo>
                <a:cubicBezTo>
                  <a:pt x="13585" y="2962"/>
                  <a:pt x="13580" y="2972"/>
                  <a:pt x="13573" y="2982"/>
                </a:cubicBezTo>
                <a:cubicBezTo>
                  <a:pt x="13566" y="2993"/>
                  <a:pt x="13559" y="3002"/>
                  <a:pt x="13550" y="3011"/>
                </a:cubicBezTo>
                <a:cubicBezTo>
                  <a:pt x="13541" y="3019"/>
                  <a:pt x="13532" y="3027"/>
                  <a:pt x="13522" y="3034"/>
                </a:cubicBezTo>
                <a:cubicBezTo>
                  <a:pt x="13512" y="3040"/>
                  <a:pt x="13501" y="3046"/>
                  <a:pt x="13490" y="3051"/>
                </a:cubicBezTo>
                <a:cubicBezTo>
                  <a:pt x="13478" y="3055"/>
                  <a:pt x="13467" y="3059"/>
                  <a:pt x="13455" y="3061"/>
                </a:cubicBezTo>
                <a:cubicBezTo>
                  <a:pt x="13443" y="3064"/>
                  <a:pt x="13431" y="3065"/>
                  <a:pt x="13419" y="3065"/>
                </a:cubicBezTo>
                <a:lnTo>
                  <a:pt x="140" y="3065"/>
                </a:lnTo>
                <a:cubicBezTo>
                  <a:pt x="131" y="3065"/>
                  <a:pt x="122" y="3064"/>
                  <a:pt x="113" y="3061"/>
                </a:cubicBezTo>
                <a:cubicBezTo>
                  <a:pt x="104" y="3059"/>
                  <a:pt x="95" y="3055"/>
                  <a:pt x="86" y="3051"/>
                </a:cubicBezTo>
                <a:cubicBezTo>
                  <a:pt x="78" y="3046"/>
                  <a:pt x="70" y="3040"/>
                  <a:pt x="62" y="3034"/>
                </a:cubicBezTo>
                <a:cubicBezTo>
                  <a:pt x="55" y="3027"/>
                  <a:pt x="48" y="3019"/>
                  <a:pt x="41" y="3011"/>
                </a:cubicBezTo>
                <a:cubicBezTo>
                  <a:pt x="35" y="3002"/>
                  <a:pt x="29" y="2993"/>
                  <a:pt x="24" y="2982"/>
                </a:cubicBezTo>
                <a:cubicBezTo>
                  <a:pt x="19" y="2972"/>
                  <a:pt x="15" y="2962"/>
                  <a:pt x="11" y="2950"/>
                </a:cubicBezTo>
                <a:cubicBezTo>
                  <a:pt x="8" y="2939"/>
                  <a:pt x="5" y="2927"/>
                  <a:pt x="3" y="2915"/>
                </a:cubicBezTo>
                <a:cubicBezTo>
                  <a:pt x="1" y="2903"/>
                  <a:pt x="0" y="2891"/>
                  <a:pt x="0" y="287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자유형: 도형 298"/>
          <p:cNvSpPr/>
          <p:nvPr/>
        </p:nvSpPr>
        <p:spPr>
          <a:xfrm>
            <a:off x="334080" y="4679640"/>
            <a:ext cx="67320" cy="1103400"/>
          </a:xfrm>
          <a:custGeom>
            <a:avLst/>
            <a:gdLst/>
            <a:ahLst/>
            <a:cxnLst/>
            <a:rect l="0" t="0" r="r" b="b"/>
            <a:pathLst>
              <a:path w="187" h="3065">
                <a:moveTo>
                  <a:pt x="0" y="0"/>
                </a:moveTo>
                <a:lnTo>
                  <a:pt x="187" y="0"/>
                </a:lnTo>
                <a:lnTo>
                  <a:pt x="187" y="3065"/>
                </a:lnTo>
                <a:lnTo>
                  <a:pt x="0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자유형: 도형 299"/>
          <p:cNvSpPr/>
          <p:nvPr/>
        </p:nvSpPr>
        <p:spPr>
          <a:xfrm>
            <a:off x="568080" y="4880160"/>
            <a:ext cx="468360" cy="468360"/>
          </a:xfrm>
          <a:custGeom>
            <a:avLst/>
            <a:gdLst/>
            <a:ahLst/>
            <a:cxnLst/>
            <a:rect l="0" t="0" r="r" b="b"/>
            <a:pathLst>
              <a:path w="1301" h="1301">
                <a:moveTo>
                  <a:pt x="1301" y="651"/>
                </a:moveTo>
                <a:cubicBezTo>
                  <a:pt x="1301" y="672"/>
                  <a:pt x="1300" y="693"/>
                  <a:pt x="1298" y="715"/>
                </a:cubicBezTo>
                <a:cubicBezTo>
                  <a:pt x="1296" y="736"/>
                  <a:pt x="1293" y="757"/>
                  <a:pt x="1288" y="778"/>
                </a:cubicBezTo>
                <a:cubicBezTo>
                  <a:pt x="1284" y="799"/>
                  <a:pt x="1279" y="819"/>
                  <a:pt x="1273" y="840"/>
                </a:cubicBezTo>
                <a:cubicBezTo>
                  <a:pt x="1267" y="860"/>
                  <a:pt x="1260" y="880"/>
                  <a:pt x="1251" y="900"/>
                </a:cubicBezTo>
                <a:cubicBezTo>
                  <a:pt x="1243" y="919"/>
                  <a:pt x="1234" y="939"/>
                  <a:pt x="1224" y="957"/>
                </a:cubicBezTo>
                <a:cubicBezTo>
                  <a:pt x="1214" y="976"/>
                  <a:pt x="1203" y="994"/>
                  <a:pt x="1191" y="1012"/>
                </a:cubicBezTo>
                <a:cubicBezTo>
                  <a:pt x="1180" y="1030"/>
                  <a:pt x="1167" y="1047"/>
                  <a:pt x="1153" y="1063"/>
                </a:cubicBezTo>
                <a:cubicBezTo>
                  <a:pt x="1140" y="1080"/>
                  <a:pt x="1126" y="1095"/>
                  <a:pt x="1111" y="1110"/>
                </a:cubicBezTo>
                <a:cubicBezTo>
                  <a:pt x="1095" y="1126"/>
                  <a:pt x="1080" y="1140"/>
                  <a:pt x="1063" y="1153"/>
                </a:cubicBezTo>
                <a:cubicBezTo>
                  <a:pt x="1047" y="1167"/>
                  <a:pt x="1030" y="1179"/>
                  <a:pt x="1012" y="1191"/>
                </a:cubicBezTo>
                <a:cubicBezTo>
                  <a:pt x="994" y="1203"/>
                  <a:pt x="976" y="1214"/>
                  <a:pt x="957" y="1224"/>
                </a:cubicBezTo>
                <a:cubicBezTo>
                  <a:pt x="939" y="1234"/>
                  <a:pt x="919" y="1243"/>
                  <a:pt x="900" y="1251"/>
                </a:cubicBezTo>
                <a:cubicBezTo>
                  <a:pt x="880" y="1260"/>
                  <a:pt x="860" y="1267"/>
                  <a:pt x="840" y="1273"/>
                </a:cubicBezTo>
                <a:cubicBezTo>
                  <a:pt x="819" y="1279"/>
                  <a:pt x="799" y="1284"/>
                  <a:pt x="778" y="1288"/>
                </a:cubicBezTo>
                <a:cubicBezTo>
                  <a:pt x="757" y="1293"/>
                  <a:pt x="736" y="1296"/>
                  <a:pt x="715" y="1298"/>
                </a:cubicBezTo>
                <a:cubicBezTo>
                  <a:pt x="693" y="1300"/>
                  <a:pt x="672" y="1301"/>
                  <a:pt x="651" y="1301"/>
                </a:cubicBezTo>
                <a:cubicBezTo>
                  <a:pt x="630" y="1301"/>
                  <a:pt x="608" y="1300"/>
                  <a:pt x="587" y="1298"/>
                </a:cubicBezTo>
                <a:cubicBezTo>
                  <a:pt x="566" y="1296"/>
                  <a:pt x="545" y="1293"/>
                  <a:pt x="524" y="1288"/>
                </a:cubicBezTo>
                <a:cubicBezTo>
                  <a:pt x="503" y="1284"/>
                  <a:pt x="483" y="1279"/>
                  <a:pt x="462" y="1273"/>
                </a:cubicBezTo>
                <a:cubicBezTo>
                  <a:pt x="442" y="1267"/>
                  <a:pt x="422" y="1260"/>
                  <a:pt x="402" y="1251"/>
                </a:cubicBezTo>
                <a:cubicBezTo>
                  <a:pt x="383" y="1243"/>
                  <a:pt x="362" y="1234"/>
                  <a:pt x="344" y="1224"/>
                </a:cubicBezTo>
                <a:cubicBezTo>
                  <a:pt x="325" y="1214"/>
                  <a:pt x="307" y="1203"/>
                  <a:pt x="289" y="1191"/>
                </a:cubicBezTo>
                <a:cubicBezTo>
                  <a:pt x="271" y="1179"/>
                  <a:pt x="254" y="1167"/>
                  <a:pt x="238" y="1153"/>
                </a:cubicBezTo>
                <a:cubicBezTo>
                  <a:pt x="221" y="1140"/>
                  <a:pt x="205" y="1126"/>
                  <a:pt x="190" y="1110"/>
                </a:cubicBezTo>
                <a:cubicBezTo>
                  <a:pt x="175" y="1095"/>
                  <a:pt x="161" y="1080"/>
                  <a:pt x="148" y="1063"/>
                </a:cubicBezTo>
                <a:cubicBezTo>
                  <a:pt x="134" y="1047"/>
                  <a:pt x="121" y="1030"/>
                  <a:pt x="110" y="1012"/>
                </a:cubicBezTo>
                <a:cubicBezTo>
                  <a:pt x="98" y="994"/>
                  <a:pt x="87" y="976"/>
                  <a:pt x="77" y="957"/>
                </a:cubicBezTo>
                <a:cubicBezTo>
                  <a:pt x="67" y="939"/>
                  <a:pt x="58" y="919"/>
                  <a:pt x="49" y="900"/>
                </a:cubicBezTo>
                <a:cubicBezTo>
                  <a:pt x="41" y="880"/>
                  <a:pt x="34" y="860"/>
                  <a:pt x="28" y="840"/>
                </a:cubicBezTo>
                <a:cubicBezTo>
                  <a:pt x="22" y="819"/>
                  <a:pt x="17" y="799"/>
                  <a:pt x="12" y="778"/>
                </a:cubicBezTo>
                <a:cubicBezTo>
                  <a:pt x="8" y="757"/>
                  <a:pt x="5" y="736"/>
                  <a:pt x="3" y="715"/>
                </a:cubicBezTo>
                <a:cubicBezTo>
                  <a:pt x="1" y="693"/>
                  <a:pt x="0" y="672"/>
                  <a:pt x="0" y="651"/>
                </a:cubicBezTo>
                <a:cubicBezTo>
                  <a:pt x="0" y="630"/>
                  <a:pt x="1" y="608"/>
                  <a:pt x="3" y="587"/>
                </a:cubicBezTo>
                <a:cubicBezTo>
                  <a:pt x="5" y="566"/>
                  <a:pt x="8" y="545"/>
                  <a:pt x="12" y="524"/>
                </a:cubicBezTo>
                <a:cubicBezTo>
                  <a:pt x="17" y="503"/>
                  <a:pt x="22" y="483"/>
                  <a:pt x="28" y="462"/>
                </a:cubicBezTo>
                <a:cubicBezTo>
                  <a:pt x="34" y="442"/>
                  <a:pt x="41" y="422"/>
                  <a:pt x="49" y="402"/>
                </a:cubicBezTo>
                <a:cubicBezTo>
                  <a:pt x="58" y="382"/>
                  <a:pt x="67" y="363"/>
                  <a:pt x="77" y="344"/>
                </a:cubicBezTo>
                <a:cubicBezTo>
                  <a:pt x="87" y="326"/>
                  <a:pt x="98" y="307"/>
                  <a:pt x="110" y="290"/>
                </a:cubicBezTo>
                <a:cubicBezTo>
                  <a:pt x="121" y="272"/>
                  <a:pt x="134" y="255"/>
                  <a:pt x="148" y="239"/>
                </a:cubicBezTo>
                <a:cubicBezTo>
                  <a:pt x="161" y="222"/>
                  <a:pt x="175" y="206"/>
                  <a:pt x="190" y="191"/>
                </a:cubicBezTo>
                <a:cubicBezTo>
                  <a:pt x="205" y="176"/>
                  <a:pt x="221" y="162"/>
                  <a:pt x="238" y="148"/>
                </a:cubicBezTo>
                <a:cubicBezTo>
                  <a:pt x="254" y="135"/>
                  <a:pt x="271" y="122"/>
                  <a:pt x="289" y="110"/>
                </a:cubicBezTo>
                <a:cubicBezTo>
                  <a:pt x="307" y="99"/>
                  <a:pt x="325" y="88"/>
                  <a:pt x="344" y="77"/>
                </a:cubicBezTo>
                <a:cubicBezTo>
                  <a:pt x="362" y="67"/>
                  <a:pt x="383" y="58"/>
                  <a:pt x="402" y="49"/>
                </a:cubicBezTo>
                <a:cubicBezTo>
                  <a:pt x="422" y="41"/>
                  <a:pt x="442" y="34"/>
                  <a:pt x="462" y="28"/>
                </a:cubicBezTo>
                <a:cubicBezTo>
                  <a:pt x="483" y="22"/>
                  <a:pt x="503" y="17"/>
                  <a:pt x="524" y="12"/>
                </a:cubicBezTo>
                <a:cubicBezTo>
                  <a:pt x="545" y="8"/>
                  <a:pt x="566" y="5"/>
                  <a:pt x="587" y="3"/>
                </a:cubicBezTo>
                <a:cubicBezTo>
                  <a:pt x="608" y="1"/>
                  <a:pt x="630" y="0"/>
                  <a:pt x="651" y="0"/>
                </a:cubicBezTo>
                <a:cubicBezTo>
                  <a:pt x="672" y="0"/>
                  <a:pt x="693" y="1"/>
                  <a:pt x="715" y="3"/>
                </a:cubicBezTo>
                <a:cubicBezTo>
                  <a:pt x="736" y="5"/>
                  <a:pt x="757" y="8"/>
                  <a:pt x="778" y="12"/>
                </a:cubicBezTo>
                <a:cubicBezTo>
                  <a:pt x="799" y="17"/>
                  <a:pt x="819" y="22"/>
                  <a:pt x="840" y="28"/>
                </a:cubicBezTo>
                <a:cubicBezTo>
                  <a:pt x="860" y="34"/>
                  <a:pt x="880" y="41"/>
                  <a:pt x="900" y="49"/>
                </a:cubicBezTo>
                <a:cubicBezTo>
                  <a:pt x="919" y="58"/>
                  <a:pt x="939" y="67"/>
                  <a:pt x="957" y="77"/>
                </a:cubicBezTo>
                <a:cubicBezTo>
                  <a:pt x="976" y="88"/>
                  <a:pt x="994" y="99"/>
                  <a:pt x="1012" y="110"/>
                </a:cubicBezTo>
                <a:cubicBezTo>
                  <a:pt x="1030" y="122"/>
                  <a:pt x="1047" y="135"/>
                  <a:pt x="1063" y="148"/>
                </a:cubicBezTo>
                <a:cubicBezTo>
                  <a:pt x="1080" y="162"/>
                  <a:pt x="1095" y="176"/>
                  <a:pt x="1111" y="191"/>
                </a:cubicBezTo>
                <a:cubicBezTo>
                  <a:pt x="1126" y="206"/>
                  <a:pt x="1140" y="222"/>
                  <a:pt x="1153" y="239"/>
                </a:cubicBezTo>
                <a:cubicBezTo>
                  <a:pt x="1167" y="255"/>
                  <a:pt x="1180" y="272"/>
                  <a:pt x="1191" y="290"/>
                </a:cubicBezTo>
                <a:cubicBezTo>
                  <a:pt x="1203" y="307"/>
                  <a:pt x="1214" y="326"/>
                  <a:pt x="1224" y="344"/>
                </a:cubicBezTo>
                <a:cubicBezTo>
                  <a:pt x="1234" y="363"/>
                  <a:pt x="1243" y="382"/>
                  <a:pt x="1251" y="402"/>
                </a:cubicBezTo>
                <a:cubicBezTo>
                  <a:pt x="1260" y="422"/>
                  <a:pt x="1267" y="442"/>
                  <a:pt x="1273" y="462"/>
                </a:cubicBezTo>
                <a:cubicBezTo>
                  <a:pt x="1279" y="483"/>
                  <a:pt x="1284" y="503"/>
                  <a:pt x="1288" y="524"/>
                </a:cubicBezTo>
                <a:cubicBezTo>
                  <a:pt x="1293" y="545"/>
                  <a:pt x="1296" y="566"/>
                  <a:pt x="1298" y="587"/>
                </a:cubicBezTo>
                <a:cubicBezTo>
                  <a:pt x="1300" y="608"/>
                  <a:pt x="1301" y="630"/>
                  <a:pt x="1301" y="651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01" name="그림 300"/>
          <p:cNvPicPr/>
          <p:nvPr/>
        </p:nvPicPr>
        <p:blipFill>
          <a:blip r:embed="rId4"/>
          <a:stretch/>
        </p:blipFill>
        <p:spPr>
          <a:xfrm>
            <a:off x="702000" y="50140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2" name="TextBox 301"/>
          <p:cNvSpPr txBox="1"/>
          <p:nvPr/>
        </p:nvSpPr>
        <p:spPr>
          <a:xfrm>
            <a:off x="6259320" y="3912120"/>
            <a:ext cx="27295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림을 통해 중요한 일정을 놓치지 않도록 돕습니다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170000" y="4908960"/>
            <a:ext cx="1814599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ko-KR" altLang="en-US" sz="1320" dirty="0">
                <a:solidFill>
                  <a:srgbClr val="1F2937"/>
                </a:solidFill>
                <a:latin typeface="NotoSansKR"/>
              </a:rPr>
              <a:t>반려동물 건강 상담 기능</a:t>
            </a:r>
            <a:endParaRPr lang="en-US" sz="132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170000" y="5215680"/>
            <a:ext cx="37573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간단한 질문이나 비대면 상담이 필요할 경우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앱 내 문의 기능을 통해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자유형: 도형 304"/>
          <p:cNvSpPr/>
          <p:nvPr/>
        </p:nvSpPr>
        <p:spPr>
          <a:xfrm>
            <a:off x="5465160" y="4679640"/>
            <a:ext cx="4897440" cy="1103400"/>
          </a:xfrm>
          <a:custGeom>
            <a:avLst/>
            <a:gdLst/>
            <a:ahLst/>
            <a:cxnLst/>
            <a:rect l="0" t="0" r="r" b="b"/>
            <a:pathLst>
              <a:path w="13604" h="3065">
                <a:moveTo>
                  <a:pt x="0" y="2879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3418" y="0"/>
                </a:lnTo>
                <a:cubicBezTo>
                  <a:pt x="13430" y="0"/>
                  <a:pt x="13442" y="1"/>
                  <a:pt x="13454" y="3"/>
                </a:cubicBezTo>
                <a:cubicBezTo>
                  <a:pt x="13466" y="6"/>
                  <a:pt x="13478" y="9"/>
                  <a:pt x="13489" y="14"/>
                </a:cubicBezTo>
                <a:cubicBezTo>
                  <a:pt x="13500" y="19"/>
                  <a:pt x="13511" y="24"/>
                  <a:pt x="13521" y="31"/>
                </a:cubicBezTo>
                <a:cubicBezTo>
                  <a:pt x="13531" y="38"/>
                  <a:pt x="13541" y="46"/>
                  <a:pt x="13549" y="54"/>
                </a:cubicBezTo>
                <a:cubicBezTo>
                  <a:pt x="13558" y="63"/>
                  <a:pt x="13566" y="72"/>
                  <a:pt x="13572" y="82"/>
                </a:cubicBezTo>
                <a:cubicBezTo>
                  <a:pt x="13579" y="92"/>
                  <a:pt x="13585" y="103"/>
                  <a:pt x="13590" y="114"/>
                </a:cubicBezTo>
                <a:cubicBezTo>
                  <a:pt x="13594" y="126"/>
                  <a:pt x="13598" y="137"/>
                  <a:pt x="13600" y="149"/>
                </a:cubicBezTo>
                <a:cubicBezTo>
                  <a:pt x="13602" y="161"/>
                  <a:pt x="13604" y="173"/>
                  <a:pt x="13604" y="186"/>
                </a:cubicBezTo>
                <a:lnTo>
                  <a:pt x="13604" y="2879"/>
                </a:lnTo>
                <a:cubicBezTo>
                  <a:pt x="13604" y="2891"/>
                  <a:pt x="13602" y="2903"/>
                  <a:pt x="13600" y="2915"/>
                </a:cubicBezTo>
                <a:cubicBezTo>
                  <a:pt x="13598" y="2927"/>
                  <a:pt x="13594" y="2939"/>
                  <a:pt x="13590" y="2950"/>
                </a:cubicBezTo>
                <a:cubicBezTo>
                  <a:pt x="13585" y="2962"/>
                  <a:pt x="13579" y="2972"/>
                  <a:pt x="13572" y="2982"/>
                </a:cubicBezTo>
                <a:cubicBezTo>
                  <a:pt x="13566" y="2993"/>
                  <a:pt x="13558" y="3002"/>
                  <a:pt x="13549" y="3011"/>
                </a:cubicBezTo>
                <a:cubicBezTo>
                  <a:pt x="13541" y="3019"/>
                  <a:pt x="13531" y="3027"/>
                  <a:pt x="13521" y="3034"/>
                </a:cubicBezTo>
                <a:cubicBezTo>
                  <a:pt x="13511" y="3040"/>
                  <a:pt x="13500" y="3046"/>
                  <a:pt x="13489" y="3051"/>
                </a:cubicBezTo>
                <a:cubicBezTo>
                  <a:pt x="13478" y="3055"/>
                  <a:pt x="13466" y="3059"/>
                  <a:pt x="13454" y="3061"/>
                </a:cubicBezTo>
                <a:cubicBezTo>
                  <a:pt x="13442" y="3064"/>
                  <a:pt x="13430" y="3065"/>
                  <a:pt x="13418" y="3065"/>
                </a:cubicBezTo>
                <a:lnTo>
                  <a:pt x="139" y="3065"/>
                </a:lnTo>
                <a:cubicBezTo>
                  <a:pt x="130" y="3065"/>
                  <a:pt x="121" y="3064"/>
                  <a:pt x="112" y="3061"/>
                </a:cubicBezTo>
                <a:cubicBezTo>
                  <a:pt x="103" y="3059"/>
                  <a:pt x="94" y="3055"/>
                  <a:pt x="86" y="3051"/>
                </a:cubicBezTo>
                <a:cubicBezTo>
                  <a:pt x="77" y="3046"/>
                  <a:pt x="69" y="3040"/>
                  <a:pt x="62" y="3034"/>
                </a:cubicBezTo>
                <a:cubicBezTo>
                  <a:pt x="54" y="3027"/>
                  <a:pt x="47" y="3019"/>
                  <a:pt x="41" y="3011"/>
                </a:cubicBezTo>
                <a:cubicBezTo>
                  <a:pt x="34" y="3002"/>
                  <a:pt x="28" y="2993"/>
                  <a:pt x="23" y="2982"/>
                </a:cubicBezTo>
                <a:cubicBezTo>
                  <a:pt x="18" y="2972"/>
                  <a:pt x="14" y="2962"/>
                  <a:pt x="10" y="2950"/>
                </a:cubicBezTo>
                <a:cubicBezTo>
                  <a:pt x="7" y="2939"/>
                  <a:pt x="4" y="2927"/>
                  <a:pt x="3" y="2915"/>
                </a:cubicBezTo>
                <a:cubicBezTo>
                  <a:pt x="1" y="2903"/>
                  <a:pt x="0" y="2891"/>
                  <a:pt x="0" y="287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자유형: 도형 305"/>
          <p:cNvSpPr/>
          <p:nvPr/>
        </p:nvSpPr>
        <p:spPr>
          <a:xfrm>
            <a:off x="5448240" y="4679640"/>
            <a:ext cx="67320" cy="1103400"/>
          </a:xfrm>
          <a:custGeom>
            <a:avLst/>
            <a:gdLst/>
            <a:ahLst/>
            <a:cxnLst/>
            <a:rect l="0" t="0" r="r" b="b"/>
            <a:pathLst>
              <a:path w="187" h="3065">
                <a:moveTo>
                  <a:pt x="0" y="0"/>
                </a:moveTo>
                <a:lnTo>
                  <a:pt x="187" y="0"/>
                </a:lnTo>
                <a:lnTo>
                  <a:pt x="187" y="3065"/>
                </a:lnTo>
                <a:lnTo>
                  <a:pt x="0" y="3065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자유형: 도형 306"/>
          <p:cNvSpPr/>
          <p:nvPr/>
        </p:nvSpPr>
        <p:spPr>
          <a:xfrm>
            <a:off x="5682240" y="4880160"/>
            <a:ext cx="468360" cy="468360"/>
          </a:xfrm>
          <a:custGeom>
            <a:avLst/>
            <a:gdLst/>
            <a:ahLst/>
            <a:cxnLst/>
            <a:rect l="0" t="0" r="r" b="b"/>
            <a:pathLst>
              <a:path w="1301" h="1301">
                <a:moveTo>
                  <a:pt x="1301" y="651"/>
                </a:moveTo>
                <a:cubicBezTo>
                  <a:pt x="1301" y="672"/>
                  <a:pt x="1300" y="693"/>
                  <a:pt x="1298" y="715"/>
                </a:cubicBezTo>
                <a:cubicBezTo>
                  <a:pt x="1296" y="736"/>
                  <a:pt x="1293" y="757"/>
                  <a:pt x="1289" y="778"/>
                </a:cubicBezTo>
                <a:cubicBezTo>
                  <a:pt x="1285" y="799"/>
                  <a:pt x="1280" y="819"/>
                  <a:pt x="1273" y="840"/>
                </a:cubicBezTo>
                <a:cubicBezTo>
                  <a:pt x="1267" y="860"/>
                  <a:pt x="1260" y="880"/>
                  <a:pt x="1252" y="900"/>
                </a:cubicBezTo>
                <a:cubicBezTo>
                  <a:pt x="1244" y="919"/>
                  <a:pt x="1235" y="939"/>
                  <a:pt x="1225" y="957"/>
                </a:cubicBezTo>
                <a:cubicBezTo>
                  <a:pt x="1215" y="976"/>
                  <a:pt x="1204" y="994"/>
                  <a:pt x="1192" y="1012"/>
                </a:cubicBezTo>
                <a:cubicBezTo>
                  <a:pt x="1180" y="1030"/>
                  <a:pt x="1167" y="1047"/>
                  <a:pt x="1154" y="1063"/>
                </a:cubicBezTo>
                <a:cubicBezTo>
                  <a:pt x="1140" y="1080"/>
                  <a:pt x="1126" y="1095"/>
                  <a:pt x="1111" y="1110"/>
                </a:cubicBezTo>
                <a:cubicBezTo>
                  <a:pt x="1096" y="1126"/>
                  <a:pt x="1080" y="1140"/>
                  <a:pt x="1064" y="1153"/>
                </a:cubicBezTo>
                <a:cubicBezTo>
                  <a:pt x="1047" y="1167"/>
                  <a:pt x="1030" y="1179"/>
                  <a:pt x="1012" y="1191"/>
                </a:cubicBezTo>
                <a:cubicBezTo>
                  <a:pt x="995" y="1203"/>
                  <a:pt x="977" y="1214"/>
                  <a:pt x="958" y="1224"/>
                </a:cubicBezTo>
                <a:cubicBezTo>
                  <a:pt x="939" y="1234"/>
                  <a:pt x="920" y="1243"/>
                  <a:pt x="900" y="1251"/>
                </a:cubicBezTo>
                <a:cubicBezTo>
                  <a:pt x="880" y="1260"/>
                  <a:pt x="860" y="1267"/>
                  <a:pt x="840" y="1273"/>
                </a:cubicBezTo>
                <a:cubicBezTo>
                  <a:pt x="820" y="1279"/>
                  <a:pt x="799" y="1284"/>
                  <a:pt x="778" y="1288"/>
                </a:cubicBezTo>
                <a:cubicBezTo>
                  <a:pt x="757" y="1293"/>
                  <a:pt x="736" y="1296"/>
                  <a:pt x="715" y="1298"/>
                </a:cubicBezTo>
                <a:cubicBezTo>
                  <a:pt x="694" y="1300"/>
                  <a:pt x="673" y="1301"/>
                  <a:pt x="651" y="1301"/>
                </a:cubicBezTo>
                <a:cubicBezTo>
                  <a:pt x="630" y="1301"/>
                  <a:pt x="609" y="1300"/>
                  <a:pt x="588" y="1298"/>
                </a:cubicBezTo>
                <a:cubicBezTo>
                  <a:pt x="566" y="1296"/>
                  <a:pt x="545" y="1293"/>
                  <a:pt x="525" y="1288"/>
                </a:cubicBezTo>
                <a:cubicBezTo>
                  <a:pt x="504" y="1284"/>
                  <a:pt x="483" y="1279"/>
                  <a:pt x="463" y="1273"/>
                </a:cubicBezTo>
                <a:cubicBezTo>
                  <a:pt x="441" y="1267"/>
                  <a:pt x="421" y="1260"/>
                  <a:pt x="402" y="1251"/>
                </a:cubicBezTo>
                <a:cubicBezTo>
                  <a:pt x="382" y="1243"/>
                  <a:pt x="363" y="1234"/>
                  <a:pt x="344" y="1224"/>
                </a:cubicBezTo>
                <a:cubicBezTo>
                  <a:pt x="325" y="1214"/>
                  <a:pt x="307" y="1203"/>
                  <a:pt x="289" y="1191"/>
                </a:cubicBezTo>
                <a:cubicBezTo>
                  <a:pt x="272" y="1179"/>
                  <a:pt x="254" y="1167"/>
                  <a:pt x="238" y="1153"/>
                </a:cubicBezTo>
                <a:cubicBezTo>
                  <a:pt x="222" y="1140"/>
                  <a:pt x="206" y="1126"/>
                  <a:pt x="191" y="1110"/>
                </a:cubicBezTo>
                <a:cubicBezTo>
                  <a:pt x="176" y="1095"/>
                  <a:pt x="161" y="1080"/>
                  <a:pt x="148" y="1063"/>
                </a:cubicBezTo>
                <a:cubicBezTo>
                  <a:pt x="134" y="1047"/>
                  <a:pt x="122" y="1030"/>
                  <a:pt x="110" y="1012"/>
                </a:cubicBezTo>
                <a:cubicBezTo>
                  <a:pt x="98" y="994"/>
                  <a:pt x="87" y="976"/>
                  <a:pt x="77" y="957"/>
                </a:cubicBezTo>
                <a:cubicBezTo>
                  <a:pt x="67" y="939"/>
                  <a:pt x="58" y="919"/>
                  <a:pt x="50" y="900"/>
                </a:cubicBezTo>
                <a:cubicBezTo>
                  <a:pt x="42" y="880"/>
                  <a:pt x="35" y="860"/>
                  <a:pt x="28" y="840"/>
                </a:cubicBezTo>
                <a:cubicBezTo>
                  <a:pt x="22" y="819"/>
                  <a:pt x="17" y="799"/>
                  <a:pt x="13" y="778"/>
                </a:cubicBezTo>
                <a:cubicBezTo>
                  <a:pt x="9" y="757"/>
                  <a:pt x="6" y="736"/>
                  <a:pt x="4" y="715"/>
                </a:cubicBezTo>
                <a:cubicBezTo>
                  <a:pt x="1" y="693"/>
                  <a:pt x="0" y="672"/>
                  <a:pt x="0" y="651"/>
                </a:cubicBezTo>
                <a:cubicBezTo>
                  <a:pt x="0" y="630"/>
                  <a:pt x="1" y="608"/>
                  <a:pt x="4" y="587"/>
                </a:cubicBezTo>
                <a:cubicBezTo>
                  <a:pt x="6" y="566"/>
                  <a:pt x="9" y="545"/>
                  <a:pt x="13" y="524"/>
                </a:cubicBezTo>
                <a:cubicBezTo>
                  <a:pt x="17" y="503"/>
                  <a:pt x="22" y="483"/>
                  <a:pt x="28" y="462"/>
                </a:cubicBezTo>
                <a:cubicBezTo>
                  <a:pt x="35" y="442"/>
                  <a:pt x="42" y="422"/>
                  <a:pt x="50" y="402"/>
                </a:cubicBezTo>
                <a:cubicBezTo>
                  <a:pt x="58" y="382"/>
                  <a:pt x="67" y="363"/>
                  <a:pt x="77" y="344"/>
                </a:cubicBezTo>
                <a:cubicBezTo>
                  <a:pt x="87" y="326"/>
                  <a:pt x="98" y="307"/>
                  <a:pt x="110" y="290"/>
                </a:cubicBezTo>
                <a:cubicBezTo>
                  <a:pt x="122" y="272"/>
                  <a:pt x="134" y="255"/>
                  <a:pt x="148" y="239"/>
                </a:cubicBezTo>
                <a:cubicBezTo>
                  <a:pt x="161" y="222"/>
                  <a:pt x="176" y="206"/>
                  <a:pt x="191" y="191"/>
                </a:cubicBezTo>
                <a:cubicBezTo>
                  <a:pt x="206" y="176"/>
                  <a:pt x="222" y="162"/>
                  <a:pt x="238" y="148"/>
                </a:cubicBezTo>
                <a:cubicBezTo>
                  <a:pt x="254" y="135"/>
                  <a:pt x="272" y="122"/>
                  <a:pt x="289" y="110"/>
                </a:cubicBezTo>
                <a:cubicBezTo>
                  <a:pt x="307" y="99"/>
                  <a:pt x="325" y="88"/>
                  <a:pt x="344" y="77"/>
                </a:cubicBezTo>
                <a:cubicBezTo>
                  <a:pt x="363" y="67"/>
                  <a:pt x="382" y="58"/>
                  <a:pt x="402" y="49"/>
                </a:cubicBezTo>
                <a:cubicBezTo>
                  <a:pt x="421" y="41"/>
                  <a:pt x="441" y="34"/>
                  <a:pt x="463" y="28"/>
                </a:cubicBezTo>
                <a:cubicBezTo>
                  <a:pt x="483" y="22"/>
                  <a:pt x="504" y="17"/>
                  <a:pt x="525" y="12"/>
                </a:cubicBezTo>
                <a:cubicBezTo>
                  <a:pt x="545" y="8"/>
                  <a:pt x="566" y="5"/>
                  <a:pt x="588" y="3"/>
                </a:cubicBezTo>
                <a:cubicBezTo>
                  <a:pt x="609" y="1"/>
                  <a:pt x="630" y="0"/>
                  <a:pt x="651" y="0"/>
                </a:cubicBezTo>
                <a:cubicBezTo>
                  <a:pt x="673" y="0"/>
                  <a:pt x="694" y="1"/>
                  <a:pt x="715" y="3"/>
                </a:cubicBezTo>
                <a:cubicBezTo>
                  <a:pt x="736" y="5"/>
                  <a:pt x="757" y="8"/>
                  <a:pt x="778" y="12"/>
                </a:cubicBezTo>
                <a:cubicBezTo>
                  <a:pt x="799" y="17"/>
                  <a:pt x="820" y="22"/>
                  <a:pt x="840" y="28"/>
                </a:cubicBezTo>
                <a:cubicBezTo>
                  <a:pt x="860" y="34"/>
                  <a:pt x="880" y="41"/>
                  <a:pt x="900" y="49"/>
                </a:cubicBezTo>
                <a:cubicBezTo>
                  <a:pt x="920" y="58"/>
                  <a:pt x="939" y="67"/>
                  <a:pt x="958" y="77"/>
                </a:cubicBezTo>
                <a:cubicBezTo>
                  <a:pt x="977" y="88"/>
                  <a:pt x="995" y="99"/>
                  <a:pt x="1012" y="110"/>
                </a:cubicBezTo>
                <a:cubicBezTo>
                  <a:pt x="1030" y="122"/>
                  <a:pt x="1047" y="135"/>
                  <a:pt x="1064" y="148"/>
                </a:cubicBezTo>
                <a:cubicBezTo>
                  <a:pt x="1080" y="162"/>
                  <a:pt x="1096" y="176"/>
                  <a:pt x="1111" y="191"/>
                </a:cubicBezTo>
                <a:cubicBezTo>
                  <a:pt x="1126" y="206"/>
                  <a:pt x="1140" y="222"/>
                  <a:pt x="1154" y="239"/>
                </a:cubicBezTo>
                <a:cubicBezTo>
                  <a:pt x="1167" y="255"/>
                  <a:pt x="1180" y="272"/>
                  <a:pt x="1192" y="290"/>
                </a:cubicBezTo>
                <a:cubicBezTo>
                  <a:pt x="1204" y="307"/>
                  <a:pt x="1215" y="326"/>
                  <a:pt x="1225" y="344"/>
                </a:cubicBezTo>
                <a:cubicBezTo>
                  <a:pt x="1235" y="363"/>
                  <a:pt x="1244" y="382"/>
                  <a:pt x="1252" y="402"/>
                </a:cubicBezTo>
                <a:cubicBezTo>
                  <a:pt x="1260" y="422"/>
                  <a:pt x="1267" y="442"/>
                  <a:pt x="1273" y="462"/>
                </a:cubicBezTo>
                <a:cubicBezTo>
                  <a:pt x="1280" y="483"/>
                  <a:pt x="1285" y="503"/>
                  <a:pt x="1289" y="524"/>
                </a:cubicBezTo>
                <a:cubicBezTo>
                  <a:pt x="1293" y="545"/>
                  <a:pt x="1296" y="566"/>
                  <a:pt x="1298" y="587"/>
                </a:cubicBezTo>
                <a:cubicBezTo>
                  <a:pt x="1300" y="608"/>
                  <a:pt x="1301" y="630"/>
                  <a:pt x="1301" y="651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08" name="그림 307"/>
          <p:cNvPicPr/>
          <p:nvPr/>
        </p:nvPicPr>
        <p:blipFill>
          <a:blip r:embed="rId5"/>
          <a:stretch/>
        </p:blipFill>
        <p:spPr>
          <a:xfrm>
            <a:off x="5816160" y="50140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9" name="TextBox 308"/>
          <p:cNvSpPr txBox="1"/>
          <p:nvPr/>
        </p:nvSpPr>
        <p:spPr>
          <a:xfrm>
            <a:off x="1170000" y="5416560"/>
            <a:ext cx="18057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병원과 직접 소통할 수 있습니다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284160" y="4908960"/>
            <a:ext cx="1057982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ko-KR" altLang="en-US" sz="1320" b="0" u="none" strike="noStrike" dirty="0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건강</a:t>
            </a:r>
            <a:r>
              <a:rPr lang="zh-CN" sz="1320" b="0" u="none" strike="noStrike" dirty="0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이력 관리</a:t>
            </a:r>
            <a:endParaRPr lang="en-US" sz="132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284160" y="5215680"/>
            <a:ext cx="38808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과거 방문 기록과 예정된 예약을 한눈에 확인하고 관리할 수 있어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반려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2" name="그림 311"/>
          <p:cNvPicPr/>
          <p:nvPr/>
        </p:nvPicPr>
        <p:blipFill>
          <a:blip r:embed="rId6"/>
          <a:stretch/>
        </p:blipFill>
        <p:spPr>
          <a:xfrm>
            <a:off x="534960" y="623412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3" name="TextBox 312"/>
          <p:cNvSpPr txBox="1"/>
          <p:nvPr/>
        </p:nvSpPr>
        <p:spPr>
          <a:xfrm>
            <a:off x="6284160" y="5416560"/>
            <a:ext cx="26064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동물의 건강 관리를 체계적으로 할 수 있습니다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60320" y="6252120"/>
            <a:ext cx="61495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파편화된 예약 시스템 문제를 해결하여 보호자의 시간과 노력을 절약하고</a:t>
            </a:r>
            <a:r>
              <a:rPr lang="en-US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병원의 예약 관리 효율성을 높입니다</a:t>
            </a:r>
            <a:r>
              <a:rPr lang="en-US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자유형: 도형 314"/>
          <p:cNvSpPr/>
          <p:nvPr/>
        </p:nvSpPr>
        <p:spPr>
          <a:xfrm>
            <a:off x="1169640" y="1922040"/>
            <a:ext cx="8357040" cy="33480"/>
          </a:xfrm>
          <a:custGeom>
            <a:avLst/>
            <a:gdLst/>
            <a:ahLst/>
            <a:cxnLst/>
            <a:rect l="0" t="0" r="r" b="b"/>
            <a:pathLst>
              <a:path w="23214" h="93">
                <a:moveTo>
                  <a:pt x="0" y="0"/>
                </a:moveTo>
                <a:lnTo>
                  <a:pt x="23214" y="0"/>
                </a:lnTo>
                <a:lnTo>
                  <a:pt x="23214" y="93"/>
                </a:lnTo>
                <a:lnTo>
                  <a:pt x="0" y="9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자유형: 도형 315"/>
          <p:cNvSpPr/>
          <p:nvPr/>
        </p:nvSpPr>
        <p:spPr>
          <a:xfrm>
            <a:off x="1487160" y="1504080"/>
            <a:ext cx="802800" cy="802440"/>
          </a:xfrm>
          <a:custGeom>
            <a:avLst/>
            <a:gdLst/>
            <a:ahLst/>
            <a:cxnLst/>
            <a:rect l="0" t="0" r="r" b="b"/>
            <a:pathLst>
              <a:path w="2230" h="2229">
                <a:moveTo>
                  <a:pt x="2230" y="1114"/>
                </a:moveTo>
                <a:cubicBezTo>
                  <a:pt x="2230" y="1151"/>
                  <a:pt x="2228" y="1187"/>
                  <a:pt x="2225" y="1223"/>
                </a:cubicBezTo>
                <a:cubicBezTo>
                  <a:pt x="2221" y="1260"/>
                  <a:pt x="2216" y="1296"/>
                  <a:pt x="2208" y="1331"/>
                </a:cubicBezTo>
                <a:cubicBezTo>
                  <a:pt x="2201" y="1367"/>
                  <a:pt x="2192" y="1404"/>
                  <a:pt x="2182" y="1439"/>
                </a:cubicBezTo>
                <a:cubicBezTo>
                  <a:pt x="2171" y="1473"/>
                  <a:pt x="2159" y="1508"/>
                  <a:pt x="2145" y="1541"/>
                </a:cubicBezTo>
                <a:cubicBezTo>
                  <a:pt x="2131" y="1575"/>
                  <a:pt x="2116" y="1608"/>
                  <a:pt x="2098" y="1640"/>
                </a:cubicBezTo>
                <a:cubicBezTo>
                  <a:pt x="2081" y="1673"/>
                  <a:pt x="2062" y="1704"/>
                  <a:pt x="2042" y="1734"/>
                </a:cubicBezTo>
                <a:cubicBezTo>
                  <a:pt x="2022" y="1764"/>
                  <a:pt x="2000" y="1794"/>
                  <a:pt x="1977" y="1822"/>
                </a:cubicBezTo>
                <a:cubicBezTo>
                  <a:pt x="1954" y="1850"/>
                  <a:pt x="1929" y="1877"/>
                  <a:pt x="1904" y="1903"/>
                </a:cubicBezTo>
                <a:cubicBezTo>
                  <a:pt x="1878" y="1929"/>
                  <a:pt x="1851" y="1953"/>
                  <a:pt x="1823" y="1976"/>
                </a:cubicBezTo>
                <a:cubicBezTo>
                  <a:pt x="1794" y="2000"/>
                  <a:pt x="1765" y="2021"/>
                  <a:pt x="1735" y="2042"/>
                </a:cubicBezTo>
                <a:cubicBezTo>
                  <a:pt x="1704" y="2062"/>
                  <a:pt x="1673" y="2081"/>
                  <a:pt x="1641" y="2098"/>
                </a:cubicBezTo>
                <a:cubicBezTo>
                  <a:pt x="1609" y="2115"/>
                  <a:pt x="1576" y="2131"/>
                  <a:pt x="1542" y="2144"/>
                </a:cubicBezTo>
                <a:cubicBezTo>
                  <a:pt x="1508" y="2158"/>
                  <a:pt x="1474" y="2171"/>
                  <a:pt x="1438" y="2181"/>
                </a:cubicBezTo>
                <a:cubicBezTo>
                  <a:pt x="1403" y="2192"/>
                  <a:pt x="1368" y="2201"/>
                  <a:pt x="1332" y="2208"/>
                </a:cubicBezTo>
                <a:cubicBezTo>
                  <a:pt x="1296" y="2215"/>
                  <a:pt x="1260" y="2220"/>
                  <a:pt x="1224" y="2224"/>
                </a:cubicBezTo>
                <a:cubicBezTo>
                  <a:pt x="1188" y="2228"/>
                  <a:pt x="1151" y="2229"/>
                  <a:pt x="1115" y="2229"/>
                </a:cubicBezTo>
                <a:cubicBezTo>
                  <a:pt x="1078" y="2229"/>
                  <a:pt x="1042" y="2228"/>
                  <a:pt x="1005" y="2224"/>
                </a:cubicBezTo>
                <a:cubicBezTo>
                  <a:pt x="969" y="2220"/>
                  <a:pt x="933" y="2215"/>
                  <a:pt x="897" y="2208"/>
                </a:cubicBezTo>
                <a:cubicBezTo>
                  <a:pt x="861" y="2201"/>
                  <a:pt x="826" y="2192"/>
                  <a:pt x="791" y="2181"/>
                </a:cubicBezTo>
                <a:cubicBezTo>
                  <a:pt x="756" y="2171"/>
                  <a:pt x="722" y="2158"/>
                  <a:pt x="688" y="2144"/>
                </a:cubicBezTo>
                <a:cubicBezTo>
                  <a:pt x="655" y="2131"/>
                  <a:pt x="622" y="2115"/>
                  <a:pt x="589" y="2098"/>
                </a:cubicBezTo>
                <a:cubicBezTo>
                  <a:pt x="557" y="2081"/>
                  <a:pt x="526" y="2062"/>
                  <a:pt x="496" y="2042"/>
                </a:cubicBezTo>
                <a:cubicBezTo>
                  <a:pt x="465" y="2021"/>
                  <a:pt x="436" y="2000"/>
                  <a:pt x="408" y="1976"/>
                </a:cubicBezTo>
                <a:cubicBezTo>
                  <a:pt x="380" y="1953"/>
                  <a:pt x="353" y="1929"/>
                  <a:pt x="327" y="1903"/>
                </a:cubicBezTo>
                <a:cubicBezTo>
                  <a:pt x="301" y="1877"/>
                  <a:pt x="276" y="1850"/>
                  <a:pt x="253" y="1822"/>
                </a:cubicBezTo>
                <a:cubicBezTo>
                  <a:pt x="230" y="1794"/>
                  <a:pt x="208" y="1764"/>
                  <a:pt x="188" y="1734"/>
                </a:cubicBezTo>
                <a:cubicBezTo>
                  <a:pt x="168" y="1704"/>
                  <a:pt x="149" y="1673"/>
                  <a:pt x="132" y="1640"/>
                </a:cubicBezTo>
                <a:cubicBezTo>
                  <a:pt x="115" y="1608"/>
                  <a:pt x="99" y="1575"/>
                  <a:pt x="85" y="1541"/>
                </a:cubicBezTo>
                <a:cubicBezTo>
                  <a:pt x="71" y="1508"/>
                  <a:pt x="59" y="1473"/>
                  <a:pt x="48" y="1439"/>
                </a:cubicBezTo>
                <a:cubicBezTo>
                  <a:pt x="38" y="1404"/>
                  <a:pt x="29" y="1367"/>
                  <a:pt x="22" y="1331"/>
                </a:cubicBezTo>
                <a:cubicBezTo>
                  <a:pt x="15" y="1296"/>
                  <a:pt x="9" y="1260"/>
                  <a:pt x="6" y="1223"/>
                </a:cubicBezTo>
                <a:cubicBezTo>
                  <a:pt x="2" y="1187"/>
                  <a:pt x="0" y="1151"/>
                  <a:pt x="0" y="1114"/>
                </a:cubicBezTo>
                <a:cubicBezTo>
                  <a:pt x="0" y="1078"/>
                  <a:pt x="2" y="1041"/>
                  <a:pt x="6" y="1005"/>
                </a:cubicBezTo>
                <a:cubicBezTo>
                  <a:pt x="9" y="969"/>
                  <a:pt x="15" y="932"/>
                  <a:pt x="22" y="897"/>
                </a:cubicBezTo>
                <a:cubicBezTo>
                  <a:pt x="29" y="861"/>
                  <a:pt x="38" y="826"/>
                  <a:pt x="48" y="791"/>
                </a:cubicBezTo>
                <a:cubicBezTo>
                  <a:pt x="59" y="756"/>
                  <a:pt x="71" y="721"/>
                  <a:pt x="85" y="688"/>
                </a:cubicBezTo>
                <a:cubicBezTo>
                  <a:pt x="99" y="654"/>
                  <a:pt x="115" y="621"/>
                  <a:pt x="132" y="589"/>
                </a:cubicBezTo>
                <a:cubicBezTo>
                  <a:pt x="149" y="557"/>
                  <a:pt x="168" y="525"/>
                  <a:pt x="188" y="495"/>
                </a:cubicBezTo>
                <a:cubicBezTo>
                  <a:pt x="208" y="465"/>
                  <a:pt x="230" y="435"/>
                  <a:pt x="253" y="407"/>
                </a:cubicBezTo>
                <a:cubicBezTo>
                  <a:pt x="276" y="379"/>
                  <a:pt x="301" y="352"/>
                  <a:pt x="327" y="326"/>
                </a:cubicBezTo>
                <a:cubicBezTo>
                  <a:pt x="353" y="300"/>
                  <a:pt x="380" y="276"/>
                  <a:pt x="408" y="253"/>
                </a:cubicBezTo>
                <a:cubicBezTo>
                  <a:pt x="436" y="230"/>
                  <a:pt x="465" y="208"/>
                  <a:pt x="496" y="188"/>
                </a:cubicBezTo>
                <a:cubicBezTo>
                  <a:pt x="526" y="167"/>
                  <a:pt x="557" y="149"/>
                  <a:pt x="589" y="131"/>
                </a:cubicBezTo>
                <a:cubicBezTo>
                  <a:pt x="622" y="114"/>
                  <a:pt x="655" y="99"/>
                  <a:pt x="688" y="85"/>
                </a:cubicBezTo>
                <a:cubicBezTo>
                  <a:pt x="722" y="71"/>
                  <a:pt x="756" y="58"/>
                  <a:pt x="791" y="48"/>
                </a:cubicBezTo>
                <a:cubicBezTo>
                  <a:pt x="826" y="37"/>
                  <a:pt x="861" y="28"/>
                  <a:pt x="897" y="21"/>
                </a:cubicBezTo>
                <a:cubicBezTo>
                  <a:pt x="933" y="14"/>
                  <a:pt x="969" y="9"/>
                  <a:pt x="1005" y="5"/>
                </a:cubicBezTo>
                <a:cubicBezTo>
                  <a:pt x="1042" y="2"/>
                  <a:pt x="1078" y="0"/>
                  <a:pt x="1115" y="0"/>
                </a:cubicBezTo>
                <a:cubicBezTo>
                  <a:pt x="1151" y="0"/>
                  <a:pt x="1188" y="2"/>
                  <a:pt x="1224" y="5"/>
                </a:cubicBezTo>
                <a:cubicBezTo>
                  <a:pt x="1260" y="9"/>
                  <a:pt x="1296" y="14"/>
                  <a:pt x="1332" y="21"/>
                </a:cubicBezTo>
                <a:cubicBezTo>
                  <a:pt x="1368" y="28"/>
                  <a:pt x="1403" y="37"/>
                  <a:pt x="1438" y="48"/>
                </a:cubicBezTo>
                <a:cubicBezTo>
                  <a:pt x="1474" y="58"/>
                  <a:pt x="1508" y="71"/>
                  <a:pt x="1542" y="85"/>
                </a:cubicBezTo>
                <a:cubicBezTo>
                  <a:pt x="1576" y="99"/>
                  <a:pt x="1609" y="114"/>
                  <a:pt x="1641" y="131"/>
                </a:cubicBezTo>
                <a:cubicBezTo>
                  <a:pt x="1673" y="149"/>
                  <a:pt x="1704" y="167"/>
                  <a:pt x="1735" y="188"/>
                </a:cubicBezTo>
                <a:cubicBezTo>
                  <a:pt x="1765" y="208"/>
                  <a:pt x="1794" y="230"/>
                  <a:pt x="1823" y="253"/>
                </a:cubicBezTo>
                <a:cubicBezTo>
                  <a:pt x="1851" y="276"/>
                  <a:pt x="1878" y="300"/>
                  <a:pt x="1904" y="326"/>
                </a:cubicBezTo>
                <a:cubicBezTo>
                  <a:pt x="1929" y="352"/>
                  <a:pt x="1954" y="379"/>
                  <a:pt x="1977" y="407"/>
                </a:cubicBezTo>
                <a:cubicBezTo>
                  <a:pt x="2000" y="435"/>
                  <a:pt x="2022" y="465"/>
                  <a:pt x="2042" y="495"/>
                </a:cubicBezTo>
                <a:cubicBezTo>
                  <a:pt x="2062" y="525"/>
                  <a:pt x="2081" y="557"/>
                  <a:pt x="2098" y="589"/>
                </a:cubicBezTo>
                <a:cubicBezTo>
                  <a:pt x="2116" y="621"/>
                  <a:pt x="2131" y="654"/>
                  <a:pt x="2145" y="688"/>
                </a:cubicBezTo>
                <a:cubicBezTo>
                  <a:pt x="2159" y="721"/>
                  <a:pt x="2171" y="756"/>
                  <a:pt x="2182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6" y="932"/>
                  <a:pt x="2221" y="969"/>
                  <a:pt x="2225" y="1005"/>
                </a:cubicBezTo>
                <a:cubicBezTo>
                  <a:pt x="2228" y="1041"/>
                  <a:pt x="2230" y="1078"/>
                  <a:pt x="2230" y="1114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17" name="그림 316"/>
          <p:cNvPicPr/>
          <p:nvPr/>
        </p:nvPicPr>
        <p:blipFill>
          <a:blip r:embed="rId7"/>
          <a:stretch/>
        </p:blipFill>
        <p:spPr>
          <a:xfrm>
            <a:off x="1729800" y="1779840"/>
            <a:ext cx="31716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TextBox 317"/>
          <p:cNvSpPr txBox="1"/>
          <p:nvPr/>
        </p:nvSpPr>
        <p:spPr>
          <a:xfrm>
            <a:off x="10019520" y="6619680"/>
            <a:ext cx="387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6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583640" y="2484360"/>
            <a:ext cx="5896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병원 선택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자유형: 도형 319"/>
          <p:cNvSpPr/>
          <p:nvPr/>
        </p:nvSpPr>
        <p:spPr>
          <a:xfrm>
            <a:off x="3793680" y="1504080"/>
            <a:ext cx="802800" cy="802440"/>
          </a:xfrm>
          <a:custGeom>
            <a:avLst/>
            <a:gdLst/>
            <a:ahLst/>
            <a:cxnLst/>
            <a:rect l="0" t="0" r="r" b="b"/>
            <a:pathLst>
              <a:path w="2230" h="2229">
                <a:moveTo>
                  <a:pt x="2230" y="1114"/>
                </a:moveTo>
                <a:cubicBezTo>
                  <a:pt x="2230" y="1151"/>
                  <a:pt x="2228" y="1187"/>
                  <a:pt x="2224" y="1223"/>
                </a:cubicBezTo>
                <a:cubicBezTo>
                  <a:pt x="2221" y="1260"/>
                  <a:pt x="2215" y="1296"/>
                  <a:pt x="2208" y="1331"/>
                </a:cubicBezTo>
                <a:cubicBezTo>
                  <a:pt x="2201" y="1367"/>
                  <a:pt x="2192" y="1404"/>
                  <a:pt x="2182" y="1439"/>
                </a:cubicBezTo>
                <a:cubicBezTo>
                  <a:pt x="2171" y="1473"/>
                  <a:pt x="2159" y="1508"/>
                  <a:pt x="2145" y="1541"/>
                </a:cubicBezTo>
                <a:cubicBezTo>
                  <a:pt x="2131" y="1575"/>
                  <a:pt x="2115" y="1608"/>
                  <a:pt x="2098" y="1640"/>
                </a:cubicBezTo>
                <a:cubicBezTo>
                  <a:pt x="2081" y="1673"/>
                  <a:pt x="2062" y="1704"/>
                  <a:pt x="2042" y="1734"/>
                </a:cubicBezTo>
                <a:cubicBezTo>
                  <a:pt x="2022" y="1764"/>
                  <a:pt x="2000" y="1794"/>
                  <a:pt x="1977" y="1822"/>
                </a:cubicBezTo>
                <a:cubicBezTo>
                  <a:pt x="1954" y="1850"/>
                  <a:pt x="1929" y="1877"/>
                  <a:pt x="1903" y="1903"/>
                </a:cubicBezTo>
                <a:cubicBezTo>
                  <a:pt x="1878" y="1929"/>
                  <a:pt x="1851" y="1953"/>
                  <a:pt x="1822" y="1976"/>
                </a:cubicBezTo>
                <a:cubicBezTo>
                  <a:pt x="1794" y="2000"/>
                  <a:pt x="1765" y="2021"/>
                  <a:pt x="1734" y="2042"/>
                </a:cubicBezTo>
                <a:cubicBezTo>
                  <a:pt x="1703" y="2062"/>
                  <a:pt x="1672" y="2081"/>
                  <a:pt x="1640" y="2098"/>
                </a:cubicBezTo>
                <a:cubicBezTo>
                  <a:pt x="1608" y="2115"/>
                  <a:pt x="1575" y="2131"/>
                  <a:pt x="1541" y="2144"/>
                </a:cubicBezTo>
                <a:cubicBezTo>
                  <a:pt x="1507" y="2158"/>
                  <a:pt x="1473" y="2171"/>
                  <a:pt x="1438" y="2181"/>
                </a:cubicBezTo>
                <a:cubicBezTo>
                  <a:pt x="1403" y="2192"/>
                  <a:pt x="1368" y="2201"/>
                  <a:pt x="1332" y="2208"/>
                </a:cubicBezTo>
                <a:cubicBezTo>
                  <a:pt x="1296" y="2215"/>
                  <a:pt x="1260" y="2220"/>
                  <a:pt x="1224" y="2224"/>
                </a:cubicBezTo>
                <a:cubicBezTo>
                  <a:pt x="1187" y="2228"/>
                  <a:pt x="1151" y="2229"/>
                  <a:pt x="1114" y="2229"/>
                </a:cubicBezTo>
                <a:cubicBezTo>
                  <a:pt x="1078" y="2229"/>
                  <a:pt x="1042" y="2228"/>
                  <a:pt x="1005" y="2224"/>
                </a:cubicBezTo>
                <a:cubicBezTo>
                  <a:pt x="969" y="2220"/>
                  <a:pt x="933" y="2215"/>
                  <a:pt x="897" y="2208"/>
                </a:cubicBezTo>
                <a:cubicBezTo>
                  <a:pt x="861" y="2201"/>
                  <a:pt x="826" y="2192"/>
                  <a:pt x="791" y="2181"/>
                </a:cubicBezTo>
                <a:cubicBezTo>
                  <a:pt x="756" y="2171"/>
                  <a:pt x="722" y="2158"/>
                  <a:pt x="688" y="2144"/>
                </a:cubicBezTo>
                <a:cubicBezTo>
                  <a:pt x="654" y="2131"/>
                  <a:pt x="621" y="2115"/>
                  <a:pt x="589" y="2098"/>
                </a:cubicBezTo>
                <a:cubicBezTo>
                  <a:pt x="557" y="2081"/>
                  <a:pt x="526" y="2062"/>
                  <a:pt x="495" y="2042"/>
                </a:cubicBezTo>
                <a:cubicBezTo>
                  <a:pt x="465" y="2021"/>
                  <a:pt x="436" y="2000"/>
                  <a:pt x="408" y="1976"/>
                </a:cubicBezTo>
                <a:cubicBezTo>
                  <a:pt x="379" y="1953"/>
                  <a:pt x="352" y="1929"/>
                  <a:pt x="327" y="1903"/>
                </a:cubicBezTo>
                <a:cubicBezTo>
                  <a:pt x="301" y="1877"/>
                  <a:pt x="276" y="1850"/>
                  <a:pt x="253" y="1822"/>
                </a:cubicBezTo>
                <a:cubicBezTo>
                  <a:pt x="230" y="1794"/>
                  <a:pt x="208" y="1764"/>
                  <a:pt x="188" y="1734"/>
                </a:cubicBezTo>
                <a:cubicBezTo>
                  <a:pt x="168" y="1704"/>
                  <a:pt x="149" y="1673"/>
                  <a:pt x="132" y="1640"/>
                </a:cubicBezTo>
                <a:cubicBezTo>
                  <a:pt x="115" y="1608"/>
                  <a:pt x="99" y="1575"/>
                  <a:pt x="85" y="1541"/>
                </a:cubicBezTo>
                <a:cubicBezTo>
                  <a:pt x="71" y="1508"/>
                  <a:pt x="59" y="1473"/>
                  <a:pt x="48" y="1439"/>
                </a:cubicBezTo>
                <a:cubicBezTo>
                  <a:pt x="38" y="1404"/>
                  <a:pt x="29" y="1367"/>
                  <a:pt x="22" y="1331"/>
                </a:cubicBezTo>
                <a:cubicBezTo>
                  <a:pt x="15" y="1296"/>
                  <a:pt x="9" y="1260"/>
                  <a:pt x="6" y="1223"/>
                </a:cubicBezTo>
                <a:cubicBezTo>
                  <a:pt x="2" y="1187"/>
                  <a:pt x="0" y="1151"/>
                  <a:pt x="0" y="1114"/>
                </a:cubicBezTo>
                <a:cubicBezTo>
                  <a:pt x="0" y="1078"/>
                  <a:pt x="2" y="1041"/>
                  <a:pt x="6" y="1005"/>
                </a:cubicBezTo>
                <a:cubicBezTo>
                  <a:pt x="9" y="969"/>
                  <a:pt x="15" y="932"/>
                  <a:pt x="22" y="897"/>
                </a:cubicBezTo>
                <a:cubicBezTo>
                  <a:pt x="29" y="861"/>
                  <a:pt x="38" y="826"/>
                  <a:pt x="48" y="791"/>
                </a:cubicBezTo>
                <a:cubicBezTo>
                  <a:pt x="59" y="756"/>
                  <a:pt x="71" y="721"/>
                  <a:pt x="85" y="688"/>
                </a:cubicBezTo>
                <a:cubicBezTo>
                  <a:pt x="99" y="654"/>
                  <a:pt x="115" y="621"/>
                  <a:pt x="132" y="589"/>
                </a:cubicBezTo>
                <a:cubicBezTo>
                  <a:pt x="149" y="557"/>
                  <a:pt x="168" y="525"/>
                  <a:pt x="188" y="495"/>
                </a:cubicBezTo>
                <a:cubicBezTo>
                  <a:pt x="208" y="465"/>
                  <a:pt x="230" y="435"/>
                  <a:pt x="253" y="407"/>
                </a:cubicBezTo>
                <a:cubicBezTo>
                  <a:pt x="276" y="379"/>
                  <a:pt x="301" y="352"/>
                  <a:pt x="327" y="326"/>
                </a:cubicBezTo>
                <a:cubicBezTo>
                  <a:pt x="352" y="300"/>
                  <a:pt x="379" y="276"/>
                  <a:pt x="408" y="253"/>
                </a:cubicBezTo>
                <a:cubicBezTo>
                  <a:pt x="436" y="230"/>
                  <a:pt x="465" y="208"/>
                  <a:pt x="495" y="188"/>
                </a:cubicBezTo>
                <a:cubicBezTo>
                  <a:pt x="526" y="167"/>
                  <a:pt x="557" y="149"/>
                  <a:pt x="589" y="131"/>
                </a:cubicBezTo>
                <a:cubicBezTo>
                  <a:pt x="621" y="114"/>
                  <a:pt x="654" y="99"/>
                  <a:pt x="688" y="85"/>
                </a:cubicBezTo>
                <a:cubicBezTo>
                  <a:pt x="722" y="71"/>
                  <a:pt x="756" y="58"/>
                  <a:pt x="791" y="48"/>
                </a:cubicBezTo>
                <a:cubicBezTo>
                  <a:pt x="826" y="37"/>
                  <a:pt x="861" y="28"/>
                  <a:pt x="897" y="21"/>
                </a:cubicBezTo>
                <a:cubicBezTo>
                  <a:pt x="933" y="14"/>
                  <a:pt x="969" y="9"/>
                  <a:pt x="1005" y="5"/>
                </a:cubicBezTo>
                <a:cubicBezTo>
                  <a:pt x="1042" y="2"/>
                  <a:pt x="1078" y="0"/>
                  <a:pt x="1114" y="0"/>
                </a:cubicBezTo>
                <a:cubicBezTo>
                  <a:pt x="1151" y="0"/>
                  <a:pt x="1187" y="2"/>
                  <a:pt x="1224" y="5"/>
                </a:cubicBezTo>
                <a:cubicBezTo>
                  <a:pt x="1260" y="9"/>
                  <a:pt x="1296" y="14"/>
                  <a:pt x="1332" y="21"/>
                </a:cubicBezTo>
                <a:cubicBezTo>
                  <a:pt x="1368" y="28"/>
                  <a:pt x="1403" y="37"/>
                  <a:pt x="1438" y="48"/>
                </a:cubicBezTo>
                <a:cubicBezTo>
                  <a:pt x="1473" y="58"/>
                  <a:pt x="1507" y="71"/>
                  <a:pt x="1541" y="85"/>
                </a:cubicBezTo>
                <a:cubicBezTo>
                  <a:pt x="1575" y="99"/>
                  <a:pt x="1608" y="114"/>
                  <a:pt x="1640" y="131"/>
                </a:cubicBezTo>
                <a:cubicBezTo>
                  <a:pt x="1672" y="149"/>
                  <a:pt x="1703" y="167"/>
                  <a:pt x="1734" y="188"/>
                </a:cubicBezTo>
                <a:cubicBezTo>
                  <a:pt x="1765" y="208"/>
                  <a:pt x="1794" y="230"/>
                  <a:pt x="1822" y="253"/>
                </a:cubicBezTo>
                <a:cubicBezTo>
                  <a:pt x="1851" y="276"/>
                  <a:pt x="1878" y="300"/>
                  <a:pt x="1903" y="326"/>
                </a:cubicBezTo>
                <a:cubicBezTo>
                  <a:pt x="1929" y="352"/>
                  <a:pt x="1954" y="379"/>
                  <a:pt x="1977" y="407"/>
                </a:cubicBezTo>
                <a:cubicBezTo>
                  <a:pt x="2000" y="435"/>
                  <a:pt x="2022" y="465"/>
                  <a:pt x="2042" y="495"/>
                </a:cubicBezTo>
                <a:cubicBezTo>
                  <a:pt x="2062" y="525"/>
                  <a:pt x="2081" y="557"/>
                  <a:pt x="2098" y="589"/>
                </a:cubicBezTo>
                <a:cubicBezTo>
                  <a:pt x="2115" y="621"/>
                  <a:pt x="2131" y="654"/>
                  <a:pt x="2145" y="688"/>
                </a:cubicBezTo>
                <a:cubicBezTo>
                  <a:pt x="2159" y="721"/>
                  <a:pt x="2171" y="756"/>
                  <a:pt x="2182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5" y="932"/>
                  <a:pt x="2221" y="969"/>
                  <a:pt x="2224" y="1005"/>
                </a:cubicBezTo>
                <a:cubicBezTo>
                  <a:pt x="2228" y="1041"/>
                  <a:pt x="2230" y="1078"/>
                  <a:pt x="2230" y="1114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21" name="그림 320"/>
          <p:cNvPicPr/>
          <p:nvPr/>
        </p:nvPicPr>
        <p:blipFill>
          <a:blip r:embed="rId8"/>
          <a:stretch/>
        </p:blipFill>
        <p:spPr>
          <a:xfrm>
            <a:off x="4086360" y="1779840"/>
            <a:ext cx="2170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TextBox 321"/>
          <p:cNvSpPr txBox="1"/>
          <p:nvPr/>
        </p:nvSpPr>
        <p:spPr>
          <a:xfrm>
            <a:off x="1082160" y="2699280"/>
            <a:ext cx="172764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위치</a:t>
            </a:r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평점</a:t>
            </a:r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전문분야로 병원 검색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635280" y="2484360"/>
            <a:ext cx="10738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날짜 및 시간 선택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자유형: 도형 323"/>
          <p:cNvSpPr/>
          <p:nvPr/>
        </p:nvSpPr>
        <p:spPr>
          <a:xfrm>
            <a:off x="6100200" y="1504080"/>
            <a:ext cx="802440" cy="802440"/>
          </a:xfrm>
          <a:custGeom>
            <a:avLst/>
            <a:gdLst/>
            <a:ahLst/>
            <a:cxnLst/>
            <a:rect l="0" t="0" r="r" b="b"/>
            <a:pathLst>
              <a:path w="2229" h="2229">
                <a:moveTo>
                  <a:pt x="2229" y="1114"/>
                </a:moveTo>
                <a:cubicBezTo>
                  <a:pt x="2229" y="1151"/>
                  <a:pt x="2228" y="1187"/>
                  <a:pt x="2224" y="1223"/>
                </a:cubicBezTo>
                <a:cubicBezTo>
                  <a:pt x="2221" y="1260"/>
                  <a:pt x="2215" y="1296"/>
                  <a:pt x="2208" y="1331"/>
                </a:cubicBezTo>
                <a:cubicBezTo>
                  <a:pt x="2201" y="1367"/>
                  <a:pt x="2192" y="1404"/>
                  <a:pt x="2182" y="1439"/>
                </a:cubicBezTo>
                <a:cubicBezTo>
                  <a:pt x="2171" y="1473"/>
                  <a:pt x="2159" y="1508"/>
                  <a:pt x="2145" y="1541"/>
                </a:cubicBezTo>
                <a:cubicBezTo>
                  <a:pt x="2131" y="1575"/>
                  <a:pt x="2115" y="1608"/>
                  <a:pt x="2098" y="1640"/>
                </a:cubicBezTo>
                <a:cubicBezTo>
                  <a:pt x="2081" y="1673"/>
                  <a:pt x="2062" y="1704"/>
                  <a:pt x="2042" y="1734"/>
                </a:cubicBezTo>
                <a:cubicBezTo>
                  <a:pt x="2021" y="1764"/>
                  <a:pt x="2000" y="1794"/>
                  <a:pt x="1976" y="1822"/>
                </a:cubicBezTo>
                <a:cubicBezTo>
                  <a:pt x="1952" y="1850"/>
                  <a:pt x="1928" y="1877"/>
                  <a:pt x="1902" y="1903"/>
                </a:cubicBezTo>
                <a:cubicBezTo>
                  <a:pt x="1876" y="1929"/>
                  <a:pt x="1849" y="1953"/>
                  <a:pt x="1821" y="1976"/>
                </a:cubicBezTo>
                <a:cubicBezTo>
                  <a:pt x="1793" y="2000"/>
                  <a:pt x="1764" y="2021"/>
                  <a:pt x="1733" y="2042"/>
                </a:cubicBezTo>
                <a:cubicBezTo>
                  <a:pt x="1703" y="2062"/>
                  <a:pt x="1672" y="2081"/>
                  <a:pt x="1639" y="2098"/>
                </a:cubicBezTo>
                <a:cubicBezTo>
                  <a:pt x="1607" y="2115"/>
                  <a:pt x="1574" y="2131"/>
                  <a:pt x="1541" y="2144"/>
                </a:cubicBezTo>
                <a:cubicBezTo>
                  <a:pt x="1507" y="2158"/>
                  <a:pt x="1473" y="2171"/>
                  <a:pt x="1438" y="2181"/>
                </a:cubicBezTo>
                <a:cubicBezTo>
                  <a:pt x="1403" y="2192"/>
                  <a:pt x="1367" y="2201"/>
                  <a:pt x="1332" y="2208"/>
                </a:cubicBezTo>
                <a:cubicBezTo>
                  <a:pt x="1296" y="2215"/>
                  <a:pt x="1260" y="2220"/>
                  <a:pt x="1223" y="2224"/>
                </a:cubicBezTo>
                <a:cubicBezTo>
                  <a:pt x="1187" y="2228"/>
                  <a:pt x="1151" y="2229"/>
                  <a:pt x="1114" y="2229"/>
                </a:cubicBezTo>
                <a:cubicBezTo>
                  <a:pt x="1078" y="2229"/>
                  <a:pt x="1041" y="2228"/>
                  <a:pt x="1005" y="2224"/>
                </a:cubicBezTo>
                <a:cubicBezTo>
                  <a:pt x="969" y="2220"/>
                  <a:pt x="933" y="2215"/>
                  <a:pt x="897" y="2208"/>
                </a:cubicBezTo>
                <a:cubicBezTo>
                  <a:pt x="861" y="2201"/>
                  <a:pt x="826" y="2192"/>
                  <a:pt x="791" y="2181"/>
                </a:cubicBezTo>
                <a:cubicBezTo>
                  <a:pt x="756" y="2171"/>
                  <a:pt x="722" y="2158"/>
                  <a:pt x="688" y="2144"/>
                </a:cubicBezTo>
                <a:cubicBezTo>
                  <a:pt x="654" y="2131"/>
                  <a:pt x="621" y="2115"/>
                  <a:pt x="589" y="2098"/>
                </a:cubicBezTo>
                <a:cubicBezTo>
                  <a:pt x="557" y="2081"/>
                  <a:pt x="526" y="2062"/>
                  <a:pt x="495" y="2042"/>
                </a:cubicBezTo>
                <a:cubicBezTo>
                  <a:pt x="465" y="2021"/>
                  <a:pt x="436" y="2000"/>
                  <a:pt x="407" y="1976"/>
                </a:cubicBezTo>
                <a:cubicBezTo>
                  <a:pt x="379" y="1953"/>
                  <a:pt x="352" y="1929"/>
                  <a:pt x="326" y="1903"/>
                </a:cubicBezTo>
                <a:cubicBezTo>
                  <a:pt x="301" y="1877"/>
                  <a:pt x="276" y="1850"/>
                  <a:pt x="253" y="1822"/>
                </a:cubicBezTo>
                <a:cubicBezTo>
                  <a:pt x="230" y="1794"/>
                  <a:pt x="208" y="1764"/>
                  <a:pt x="188" y="1734"/>
                </a:cubicBezTo>
                <a:cubicBezTo>
                  <a:pt x="168" y="1704"/>
                  <a:pt x="149" y="1673"/>
                  <a:pt x="132" y="1640"/>
                </a:cubicBezTo>
                <a:cubicBezTo>
                  <a:pt x="114" y="1608"/>
                  <a:pt x="99" y="1575"/>
                  <a:pt x="85" y="1541"/>
                </a:cubicBezTo>
                <a:cubicBezTo>
                  <a:pt x="71" y="1508"/>
                  <a:pt x="59" y="1473"/>
                  <a:pt x="48" y="1439"/>
                </a:cubicBezTo>
                <a:cubicBezTo>
                  <a:pt x="37" y="1404"/>
                  <a:pt x="29" y="1367"/>
                  <a:pt x="21" y="1331"/>
                </a:cubicBezTo>
                <a:cubicBezTo>
                  <a:pt x="14" y="1296"/>
                  <a:pt x="9" y="1260"/>
                  <a:pt x="5" y="1223"/>
                </a:cubicBezTo>
                <a:cubicBezTo>
                  <a:pt x="2" y="1187"/>
                  <a:pt x="0" y="1151"/>
                  <a:pt x="0" y="1114"/>
                </a:cubicBezTo>
                <a:cubicBezTo>
                  <a:pt x="0" y="1078"/>
                  <a:pt x="2" y="1041"/>
                  <a:pt x="5" y="1005"/>
                </a:cubicBezTo>
                <a:cubicBezTo>
                  <a:pt x="9" y="969"/>
                  <a:pt x="14" y="932"/>
                  <a:pt x="21" y="897"/>
                </a:cubicBezTo>
                <a:cubicBezTo>
                  <a:pt x="29" y="861"/>
                  <a:pt x="37" y="826"/>
                  <a:pt x="48" y="791"/>
                </a:cubicBezTo>
                <a:cubicBezTo>
                  <a:pt x="59" y="756"/>
                  <a:pt x="71" y="721"/>
                  <a:pt x="85" y="688"/>
                </a:cubicBezTo>
                <a:cubicBezTo>
                  <a:pt x="99" y="654"/>
                  <a:pt x="114" y="621"/>
                  <a:pt x="132" y="589"/>
                </a:cubicBezTo>
                <a:cubicBezTo>
                  <a:pt x="149" y="557"/>
                  <a:pt x="168" y="525"/>
                  <a:pt x="188" y="495"/>
                </a:cubicBezTo>
                <a:cubicBezTo>
                  <a:pt x="208" y="465"/>
                  <a:pt x="230" y="435"/>
                  <a:pt x="253" y="407"/>
                </a:cubicBezTo>
                <a:cubicBezTo>
                  <a:pt x="276" y="379"/>
                  <a:pt x="301" y="352"/>
                  <a:pt x="326" y="326"/>
                </a:cubicBezTo>
                <a:cubicBezTo>
                  <a:pt x="352" y="300"/>
                  <a:pt x="379" y="276"/>
                  <a:pt x="407" y="253"/>
                </a:cubicBezTo>
                <a:cubicBezTo>
                  <a:pt x="436" y="230"/>
                  <a:pt x="465" y="208"/>
                  <a:pt x="495" y="188"/>
                </a:cubicBezTo>
                <a:cubicBezTo>
                  <a:pt x="526" y="167"/>
                  <a:pt x="557" y="149"/>
                  <a:pt x="589" y="131"/>
                </a:cubicBezTo>
                <a:cubicBezTo>
                  <a:pt x="621" y="114"/>
                  <a:pt x="654" y="99"/>
                  <a:pt x="688" y="85"/>
                </a:cubicBezTo>
                <a:cubicBezTo>
                  <a:pt x="722" y="71"/>
                  <a:pt x="756" y="58"/>
                  <a:pt x="791" y="48"/>
                </a:cubicBezTo>
                <a:cubicBezTo>
                  <a:pt x="826" y="37"/>
                  <a:pt x="861" y="28"/>
                  <a:pt x="897" y="21"/>
                </a:cubicBezTo>
                <a:cubicBezTo>
                  <a:pt x="933" y="14"/>
                  <a:pt x="969" y="9"/>
                  <a:pt x="1005" y="5"/>
                </a:cubicBezTo>
                <a:cubicBezTo>
                  <a:pt x="1041" y="2"/>
                  <a:pt x="1078" y="0"/>
                  <a:pt x="1114" y="0"/>
                </a:cubicBezTo>
                <a:cubicBezTo>
                  <a:pt x="1151" y="0"/>
                  <a:pt x="1187" y="2"/>
                  <a:pt x="1223" y="5"/>
                </a:cubicBezTo>
                <a:cubicBezTo>
                  <a:pt x="1260" y="9"/>
                  <a:pt x="1296" y="14"/>
                  <a:pt x="1332" y="21"/>
                </a:cubicBezTo>
                <a:cubicBezTo>
                  <a:pt x="1367" y="28"/>
                  <a:pt x="1403" y="37"/>
                  <a:pt x="1438" y="48"/>
                </a:cubicBezTo>
                <a:cubicBezTo>
                  <a:pt x="1473" y="58"/>
                  <a:pt x="1507" y="71"/>
                  <a:pt x="1541" y="85"/>
                </a:cubicBezTo>
                <a:cubicBezTo>
                  <a:pt x="1574" y="99"/>
                  <a:pt x="1607" y="114"/>
                  <a:pt x="1639" y="131"/>
                </a:cubicBezTo>
                <a:cubicBezTo>
                  <a:pt x="1672" y="149"/>
                  <a:pt x="1703" y="167"/>
                  <a:pt x="1733" y="188"/>
                </a:cubicBezTo>
                <a:cubicBezTo>
                  <a:pt x="1764" y="208"/>
                  <a:pt x="1793" y="230"/>
                  <a:pt x="1821" y="253"/>
                </a:cubicBezTo>
                <a:cubicBezTo>
                  <a:pt x="1849" y="276"/>
                  <a:pt x="1876" y="300"/>
                  <a:pt x="1902" y="326"/>
                </a:cubicBezTo>
                <a:cubicBezTo>
                  <a:pt x="1928" y="352"/>
                  <a:pt x="1952" y="379"/>
                  <a:pt x="1976" y="407"/>
                </a:cubicBezTo>
                <a:cubicBezTo>
                  <a:pt x="2000" y="435"/>
                  <a:pt x="2021" y="465"/>
                  <a:pt x="2042" y="495"/>
                </a:cubicBezTo>
                <a:cubicBezTo>
                  <a:pt x="2062" y="525"/>
                  <a:pt x="2081" y="557"/>
                  <a:pt x="2098" y="589"/>
                </a:cubicBezTo>
                <a:cubicBezTo>
                  <a:pt x="2115" y="621"/>
                  <a:pt x="2131" y="654"/>
                  <a:pt x="2145" y="688"/>
                </a:cubicBezTo>
                <a:cubicBezTo>
                  <a:pt x="2159" y="721"/>
                  <a:pt x="2171" y="756"/>
                  <a:pt x="2182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5" y="932"/>
                  <a:pt x="2221" y="969"/>
                  <a:pt x="2224" y="1005"/>
                </a:cubicBezTo>
                <a:cubicBezTo>
                  <a:pt x="2228" y="1041"/>
                  <a:pt x="2229" y="1078"/>
                  <a:pt x="2229" y="1114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25" name="그림 324"/>
          <p:cNvPicPr/>
          <p:nvPr/>
        </p:nvPicPr>
        <p:blipFill>
          <a:blip r:embed="rId9"/>
          <a:stretch/>
        </p:blipFill>
        <p:spPr>
          <a:xfrm>
            <a:off x="6409440" y="177984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6" name="TextBox 325"/>
          <p:cNvSpPr txBox="1"/>
          <p:nvPr/>
        </p:nvSpPr>
        <p:spPr>
          <a:xfrm>
            <a:off x="3438720" y="2699280"/>
            <a:ext cx="1483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실시간으로 가능한 시간대 확인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033600" y="2484360"/>
            <a:ext cx="9010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예약 정보 입력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자유형: 도형 327"/>
          <p:cNvSpPr/>
          <p:nvPr/>
        </p:nvSpPr>
        <p:spPr>
          <a:xfrm>
            <a:off x="8406720" y="1504080"/>
            <a:ext cx="802440" cy="802440"/>
          </a:xfrm>
          <a:custGeom>
            <a:avLst/>
            <a:gdLst/>
            <a:ahLst/>
            <a:cxnLst/>
            <a:rect l="0" t="0" r="r" b="b"/>
            <a:pathLst>
              <a:path w="2229" h="2229">
                <a:moveTo>
                  <a:pt x="2229" y="1114"/>
                </a:moveTo>
                <a:cubicBezTo>
                  <a:pt x="2229" y="1151"/>
                  <a:pt x="2227" y="1187"/>
                  <a:pt x="2224" y="1223"/>
                </a:cubicBezTo>
                <a:cubicBezTo>
                  <a:pt x="2220" y="1260"/>
                  <a:pt x="2215" y="1296"/>
                  <a:pt x="2208" y="1331"/>
                </a:cubicBezTo>
                <a:cubicBezTo>
                  <a:pt x="2201" y="1367"/>
                  <a:pt x="2192" y="1404"/>
                  <a:pt x="2181" y="1439"/>
                </a:cubicBezTo>
                <a:cubicBezTo>
                  <a:pt x="2171" y="1473"/>
                  <a:pt x="2158" y="1508"/>
                  <a:pt x="2144" y="1541"/>
                </a:cubicBezTo>
                <a:cubicBezTo>
                  <a:pt x="2131" y="1575"/>
                  <a:pt x="2115" y="1608"/>
                  <a:pt x="2098" y="1640"/>
                </a:cubicBezTo>
                <a:cubicBezTo>
                  <a:pt x="2081" y="1673"/>
                  <a:pt x="2062" y="1704"/>
                  <a:pt x="2042" y="1734"/>
                </a:cubicBezTo>
                <a:cubicBezTo>
                  <a:pt x="2021" y="1764"/>
                  <a:pt x="2000" y="1794"/>
                  <a:pt x="1976" y="1822"/>
                </a:cubicBezTo>
                <a:cubicBezTo>
                  <a:pt x="1953" y="1850"/>
                  <a:pt x="1929" y="1877"/>
                  <a:pt x="1903" y="1903"/>
                </a:cubicBezTo>
                <a:cubicBezTo>
                  <a:pt x="1877" y="1929"/>
                  <a:pt x="1850" y="1953"/>
                  <a:pt x="1822" y="1976"/>
                </a:cubicBezTo>
                <a:cubicBezTo>
                  <a:pt x="1794" y="2000"/>
                  <a:pt x="1764" y="2021"/>
                  <a:pt x="1734" y="2042"/>
                </a:cubicBezTo>
                <a:cubicBezTo>
                  <a:pt x="1704" y="2062"/>
                  <a:pt x="1672" y="2081"/>
                  <a:pt x="1640" y="2098"/>
                </a:cubicBezTo>
                <a:cubicBezTo>
                  <a:pt x="1608" y="2115"/>
                  <a:pt x="1575" y="2131"/>
                  <a:pt x="1541" y="2144"/>
                </a:cubicBezTo>
                <a:cubicBezTo>
                  <a:pt x="1508" y="2158"/>
                  <a:pt x="1473" y="2171"/>
                  <a:pt x="1439" y="2181"/>
                </a:cubicBezTo>
                <a:cubicBezTo>
                  <a:pt x="1404" y="2192"/>
                  <a:pt x="1368" y="2201"/>
                  <a:pt x="1332" y="2208"/>
                </a:cubicBezTo>
                <a:cubicBezTo>
                  <a:pt x="1297" y="2215"/>
                  <a:pt x="1261" y="2220"/>
                  <a:pt x="1224" y="2224"/>
                </a:cubicBezTo>
                <a:cubicBezTo>
                  <a:pt x="1188" y="2228"/>
                  <a:pt x="1152" y="2229"/>
                  <a:pt x="1115" y="2229"/>
                </a:cubicBezTo>
                <a:cubicBezTo>
                  <a:pt x="1079" y="2229"/>
                  <a:pt x="1042" y="2228"/>
                  <a:pt x="1006" y="2224"/>
                </a:cubicBezTo>
                <a:cubicBezTo>
                  <a:pt x="970" y="2220"/>
                  <a:pt x="933" y="2215"/>
                  <a:pt x="898" y="2208"/>
                </a:cubicBezTo>
                <a:cubicBezTo>
                  <a:pt x="862" y="2201"/>
                  <a:pt x="827" y="2192"/>
                  <a:pt x="792" y="2181"/>
                </a:cubicBezTo>
                <a:cubicBezTo>
                  <a:pt x="757" y="2171"/>
                  <a:pt x="722" y="2158"/>
                  <a:pt x="689" y="2144"/>
                </a:cubicBezTo>
                <a:cubicBezTo>
                  <a:pt x="655" y="2131"/>
                  <a:pt x="622" y="2115"/>
                  <a:pt x="590" y="2098"/>
                </a:cubicBezTo>
                <a:cubicBezTo>
                  <a:pt x="558" y="2081"/>
                  <a:pt x="526" y="2062"/>
                  <a:pt x="496" y="2042"/>
                </a:cubicBezTo>
                <a:cubicBezTo>
                  <a:pt x="466" y="2021"/>
                  <a:pt x="436" y="2000"/>
                  <a:pt x="408" y="1976"/>
                </a:cubicBezTo>
                <a:cubicBezTo>
                  <a:pt x="380" y="1953"/>
                  <a:pt x="353" y="1929"/>
                  <a:pt x="327" y="1903"/>
                </a:cubicBezTo>
                <a:cubicBezTo>
                  <a:pt x="301" y="1877"/>
                  <a:pt x="277" y="1850"/>
                  <a:pt x="254" y="1822"/>
                </a:cubicBezTo>
                <a:cubicBezTo>
                  <a:pt x="231" y="1794"/>
                  <a:pt x="209" y="1764"/>
                  <a:pt x="189" y="1734"/>
                </a:cubicBezTo>
                <a:cubicBezTo>
                  <a:pt x="168" y="1704"/>
                  <a:pt x="150" y="1673"/>
                  <a:pt x="132" y="1640"/>
                </a:cubicBezTo>
                <a:cubicBezTo>
                  <a:pt x="115" y="1608"/>
                  <a:pt x="100" y="1575"/>
                  <a:pt x="86" y="1541"/>
                </a:cubicBezTo>
                <a:cubicBezTo>
                  <a:pt x="72" y="1508"/>
                  <a:pt x="59" y="1473"/>
                  <a:pt x="49" y="1439"/>
                </a:cubicBezTo>
                <a:cubicBezTo>
                  <a:pt x="37" y="1404"/>
                  <a:pt x="28" y="1367"/>
                  <a:pt x="21" y="1331"/>
                </a:cubicBezTo>
                <a:cubicBezTo>
                  <a:pt x="14" y="1296"/>
                  <a:pt x="9" y="1260"/>
                  <a:pt x="5" y="1223"/>
                </a:cubicBezTo>
                <a:cubicBezTo>
                  <a:pt x="2" y="1187"/>
                  <a:pt x="0" y="1151"/>
                  <a:pt x="0" y="1114"/>
                </a:cubicBezTo>
                <a:cubicBezTo>
                  <a:pt x="0" y="1078"/>
                  <a:pt x="2" y="1041"/>
                  <a:pt x="5" y="1005"/>
                </a:cubicBezTo>
                <a:cubicBezTo>
                  <a:pt x="9" y="969"/>
                  <a:pt x="14" y="932"/>
                  <a:pt x="21" y="897"/>
                </a:cubicBezTo>
                <a:cubicBezTo>
                  <a:pt x="28" y="861"/>
                  <a:pt x="37" y="826"/>
                  <a:pt x="49" y="791"/>
                </a:cubicBezTo>
                <a:cubicBezTo>
                  <a:pt x="59" y="756"/>
                  <a:pt x="72" y="721"/>
                  <a:pt x="86" y="688"/>
                </a:cubicBezTo>
                <a:cubicBezTo>
                  <a:pt x="100" y="654"/>
                  <a:pt x="115" y="621"/>
                  <a:pt x="132" y="589"/>
                </a:cubicBezTo>
                <a:cubicBezTo>
                  <a:pt x="150" y="557"/>
                  <a:pt x="168" y="525"/>
                  <a:pt x="189" y="495"/>
                </a:cubicBezTo>
                <a:cubicBezTo>
                  <a:pt x="209" y="465"/>
                  <a:pt x="231" y="435"/>
                  <a:pt x="254" y="407"/>
                </a:cubicBezTo>
                <a:cubicBezTo>
                  <a:pt x="277" y="379"/>
                  <a:pt x="301" y="352"/>
                  <a:pt x="327" y="326"/>
                </a:cubicBezTo>
                <a:cubicBezTo>
                  <a:pt x="353" y="300"/>
                  <a:pt x="380" y="276"/>
                  <a:pt x="408" y="253"/>
                </a:cubicBezTo>
                <a:cubicBezTo>
                  <a:pt x="436" y="230"/>
                  <a:pt x="466" y="208"/>
                  <a:pt x="496" y="188"/>
                </a:cubicBezTo>
                <a:cubicBezTo>
                  <a:pt x="526" y="167"/>
                  <a:pt x="558" y="149"/>
                  <a:pt x="590" y="131"/>
                </a:cubicBezTo>
                <a:cubicBezTo>
                  <a:pt x="622" y="114"/>
                  <a:pt x="655" y="99"/>
                  <a:pt x="689" y="85"/>
                </a:cubicBezTo>
                <a:cubicBezTo>
                  <a:pt x="722" y="71"/>
                  <a:pt x="757" y="58"/>
                  <a:pt x="792" y="48"/>
                </a:cubicBezTo>
                <a:cubicBezTo>
                  <a:pt x="827" y="37"/>
                  <a:pt x="862" y="28"/>
                  <a:pt x="898" y="21"/>
                </a:cubicBezTo>
                <a:cubicBezTo>
                  <a:pt x="933" y="14"/>
                  <a:pt x="970" y="9"/>
                  <a:pt x="1006" y="5"/>
                </a:cubicBezTo>
                <a:cubicBezTo>
                  <a:pt x="1042" y="2"/>
                  <a:pt x="1079" y="0"/>
                  <a:pt x="1115" y="0"/>
                </a:cubicBezTo>
                <a:cubicBezTo>
                  <a:pt x="1152" y="0"/>
                  <a:pt x="1188" y="2"/>
                  <a:pt x="1224" y="5"/>
                </a:cubicBezTo>
                <a:cubicBezTo>
                  <a:pt x="1261" y="9"/>
                  <a:pt x="1297" y="14"/>
                  <a:pt x="1332" y="21"/>
                </a:cubicBezTo>
                <a:cubicBezTo>
                  <a:pt x="1368" y="28"/>
                  <a:pt x="1404" y="37"/>
                  <a:pt x="1439" y="48"/>
                </a:cubicBezTo>
                <a:cubicBezTo>
                  <a:pt x="1473" y="58"/>
                  <a:pt x="1508" y="71"/>
                  <a:pt x="1541" y="85"/>
                </a:cubicBezTo>
                <a:cubicBezTo>
                  <a:pt x="1575" y="99"/>
                  <a:pt x="1608" y="114"/>
                  <a:pt x="1640" y="131"/>
                </a:cubicBezTo>
                <a:cubicBezTo>
                  <a:pt x="1672" y="149"/>
                  <a:pt x="1704" y="167"/>
                  <a:pt x="1734" y="188"/>
                </a:cubicBezTo>
                <a:cubicBezTo>
                  <a:pt x="1764" y="208"/>
                  <a:pt x="1794" y="230"/>
                  <a:pt x="1822" y="253"/>
                </a:cubicBezTo>
                <a:cubicBezTo>
                  <a:pt x="1850" y="276"/>
                  <a:pt x="1877" y="300"/>
                  <a:pt x="1903" y="326"/>
                </a:cubicBezTo>
                <a:cubicBezTo>
                  <a:pt x="1929" y="352"/>
                  <a:pt x="1953" y="379"/>
                  <a:pt x="1976" y="407"/>
                </a:cubicBezTo>
                <a:cubicBezTo>
                  <a:pt x="2000" y="435"/>
                  <a:pt x="2021" y="465"/>
                  <a:pt x="2042" y="495"/>
                </a:cubicBezTo>
                <a:cubicBezTo>
                  <a:pt x="2062" y="525"/>
                  <a:pt x="2081" y="557"/>
                  <a:pt x="2098" y="589"/>
                </a:cubicBezTo>
                <a:cubicBezTo>
                  <a:pt x="2115" y="621"/>
                  <a:pt x="2131" y="654"/>
                  <a:pt x="2144" y="688"/>
                </a:cubicBezTo>
                <a:cubicBezTo>
                  <a:pt x="2158" y="721"/>
                  <a:pt x="2171" y="756"/>
                  <a:pt x="2181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5" y="932"/>
                  <a:pt x="2220" y="969"/>
                  <a:pt x="2224" y="1005"/>
                </a:cubicBezTo>
                <a:cubicBezTo>
                  <a:pt x="2227" y="1041"/>
                  <a:pt x="2229" y="1078"/>
                  <a:pt x="2229" y="1114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29" name="그림 328"/>
          <p:cNvPicPr/>
          <p:nvPr/>
        </p:nvPicPr>
        <p:blipFill>
          <a:blip r:embed="rId10"/>
          <a:stretch/>
        </p:blipFill>
        <p:spPr>
          <a:xfrm>
            <a:off x="8682480" y="177984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0" name="TextBox 329"/>
          <p:cNvSpPr txBox="1"/>
          <p:nvPr/>
        </p:nvSpPr>
        <p:spPr>
          <a:xfrm>
            <a:off x="5837040" y="2699280"/>
            <a:ext cx="13759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간단한 증상</a:t>
            </a:r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특이사항 기재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8502840" y="2484360"/>
            <a:ext cx="5896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예약 완료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8072640" y="2699280"/>
            <a:ext cx="142776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확정 알림 및 캘린더 자동 등록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337"/>
          <p:cNvSpPr txBox="1"/>
          <p:nvPr/>
        </p:nvSpPr>
        <p:spPr>
          <a:xfrm>
            <a:off x="601560" y="489600"/>
            <a:ext cx="4608634" cy="36471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핵심 기능 </a:t>
            </a:r>
            <a:r>
              <a:rPr lang="en-US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4: </a:t>
            </a:r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리뷰 및 </a:t>
            </a:r>
            <a:r>
              <a:rPr lang="ko-KR" altLang="en-US" sz="2370" dirty="0">
                <a:solidFill>
                  <a:schemeClr val="tx1">
                    <a:lumMod val="85000"/>
                    <a:lumOff val="15000"/>
                  </a:schemeClr>
                </a:solidFill>
                <a:latin typeface="NotoSansKR"/>
                <a:ea typeface="NotoSansKR"/>
              </a:rPr>
              <a:t>커뮤니티 공간</a:t>
            </a:r>
            <a:endParaRPr lang="en-US" sz="237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자유형: 도형 338"/>
          <p:cNvSpPr/>
          <p:nvPr/>
        </p:nvSpPr>
        <p:spPr>
          <a:xfrm>
            <a:off x="350640" y="1972080"/>
            <a:ext cx="4863960" cy="969480"/>
          </a:xfrm>
          <a:custGeom>
            <a:avLst/>
            <a:gdLst/>
            <a:ahLst/>
            <a:cxnLst/>
            <a:rect l="0" t="0" r="r" b="b"/>
            <a:pathLst>
              <a:path w="13511" h="2693">
                <a:moveTo>
                  <a:pt x="0" y="250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13326" y="0"/>
                </a:lnTo>
                <a:cubicBezTo>
                  <a:pt x="13338" y="0"/>
                  <a:pt x="13350" y="1"/>
                  <a:pt x="13362" y="3"/>
                </a:cubicBezTo>
                <a:cubicBezTo>
                  <a:pt x="13374" y="6"/>
                  <a:pt x="13386" y="9"/>
                  <a:pt x="13397" y="14"/>
                </a:cubicBezTo>
                <a:cubicBezTo>
                  <a:pt x="13408" y="19"/>
                  <a:pt x="13419" y="24"/>
                  <a:pt x="13429" y="31"/>
                </a:cubicBezTo>
                <a:cubicBezTo>
                  <a:pt x="13439" y="38"/>
                  <a:pt x="13448" y="46"/>
                  <a:pt x="13457" y="54"/>
                </a:cubicBezTo>
                <a:cubicBezTo>
                  <a:pt x="13466" y="63"/>
                  <a:pt x="13473" y="72"/>
                  <a:pt x="13480" y="82"/>
                </a:cubicBezTo>
                <a:cubicBezTo>
                  <a:pt x="13487" y="92"/>
                  <a:pt x="13493" y="103"/>
                  <a:pt x="13497" y="114"/>
                </a:cubicBezTo>
                <a:cubicBezTo>
                  <a:pt x="13502" y="126"/>
                  <a:pt x="13505" y="137"/>
                  <a:pt x="13508" y="149"/>
                </a:cubicBezTo>
                <a:cubicBezTo>
                  <a:pt x="13510" y="161"/>
                  <a:pt x="13511" y="173"/>
                  <a:pt x="13511" y="185"/>
                </a:cubicBezTo>
                <a:lnTo>
                  <a:pt x="13511" y="2508"/>
                </a:lnTo>
                <a:cubicBezTo>
                  <a:pt x="13511" y="2520"/>
                  <a:pt x="13510" y="2532"/>
                  <a:pt x="13508" y="2544"/>
                </a:cubicBezTo>
                <a:cubicBezTo>
                  <a:pt x="13505" y="2556"/>
                  <a:pt x="13502" y="2568"/>
                  <a:pt x="13497" y="2579"/>
                </a:cubicBezTo>
                <a:cubicBezTo>
                  <a:pt x="13493" y="2590"/>
                  <a:pt x="13487" y="2601"/>
                  <a:pt x="13480" y="2611"/>
                </a:cubicBezTo>
                <a:cubicBezTo>
                  <a:pt x="13473" y="2621"/>
                  <a:pt x="13466" y="2630"/>
                  <a:pt x="13457" y="2639"/>
                </a:cubicBezTo>
                <a:cubicBezTo>
                  <a:pt x="13448" y="2648"/>
                  <a:pt x="13439" y="2655"/>
                  <a:pt x="13429" y="2662"/>
                </a:cubicBezTo>
                <a:cubicBezTo>
                  <a:pt x="13419" y="2669"/>
                  <a:pt x="13408" y="2675"/>
                  <a:pt x="13397" y="2679"/>
                </a:cubicBezTo>
                <a:cubicBezTo>
                  <a:pt x="13386" y="2684"/>
                  <a:pt x="13374" y="2688"/>
                  <a:pt x="13362" y="2690"/>
                </a:cubicBezTo>
                <a:cubicBezTo>
                  <a:pt x="13350" y="2692"/>
                  <a:pt x="13338" y="2693"/>
                  <a:pt x="13326" y="2693"/>
                </a:cubicBezTo>
                <a:lnTo>
                  <a:pt x="140" y="2693"/>
                </a:lnTo>
                <a:cubicBezTo>
                  <a:pt x="131" y="2693"/>
                  <a:pt x="122" y="2692"/>
                  <a:pt x="113" y="2690"/>
                </a:cubicBezTo>
                <a:cubicBezTo>
                  <a:pt x="104" y="2688"/>
                  <a:pt x="95" y="2684"/>
                  <a:pt x="86" y="2679"/>
                </a:cubicBezTo>
                <a:cubicBezTo>
                  <a:pt x="78" y="2675"/>
                  <a:pt x="70" y="2669"/>
                  <a:pt x="62" y="2662"/>
                </a:cubicBezTo>
                <a:cubicBezTo>
                  <a:pt x="55" y="2655"/>
                  <a:pt x="48" y="2648"/>
                  <a:pt x="41" y="2639"/>
                </a:cubicBezTo>
                <a:cubicBezTo>
                  <a:pt x="35" y="2630"/>
                  <a:pt x="29" y="2621"/>
                  <a:pt x="24" y="2611"/>
                </a:cubicBezTo>
                <a:cubicBezTo>
                  <a:pt x="19" y="2601"/>
                  <a:pt x="15" y="2590"/>
                  <a:pt x="11" y="2579"/>
                </a:cubicBezTo>
                <a:cubicBezTo>
                  <a:pt x="8" y="2568"/>
                  <a:pt x="5" y="2556"/>
                  <a:pt x="3" y="2544"/>
                </a:cubicBezTo>
                <a:cubicBezTo>
                  <a:pt x="1" y="2532"/>
                  <a:pt x="0" y="2520"/>
                  <a:pt x="0" y="2508"/>
                </a:cubicBezTo>
                <a:close/>
              </a:path>
            </a:pathLst>
          </a:custGeom>
          <a:solidFill>
            <a:srgbClr val="5980F4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자유형: 도형 339"/>
          <p:cNvSpPr/>
          <p:nvPr/>
        </p:nvSpPr>
        <p:spPr>
          <a:xfrm>
            <a:off x="334080" y="1972080"/>
            <a:ext cx="67320" cy="969480"/>
          </a:xfrm>
          <a:custGeom>
            <a:avLst/>
            <a:gdLst/>
            <a:ahLst/>
            <a:cxnLst/>
            <a:rect l="0" t="0" r="r" b="b"/>
            <a:pathLst>
              <a:path w="187" h="2693">
                <a:moveTo>
                  <a:pt x="0" y="0"/>
                </a:moveTo>
                <a:lnTo>
                  <a:pt x="187" y="0"/>
                </a:lnTo>
                <a:lnTo>
                  <a:pt x="187" y="2693"/>
                </a:lnTo>
                <a:lnTo>
                  <a:pt x="0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자유형: 도형 340"/>
          <p:cNvSpPr/>
          <p:nvPr/>
        </p:nvSpPr>
        <p:spPr>
          <a:xfrm>
            <a:off x="350640" y="3142080"/>
            <a:ext cx="4863960" cy="969480"/>
          </a:xfrm>
          <a:custGeom>
            <a:avLst/>
            <a:gdLst/>
            <a:ahLst/>
            <a:cxnLst/>
            <a:rect l="0" t="0" r="r" b="b"/>
            <a:pathLst>
              <a:path w="13511" h="2693">
                <a:moveTo>
                  <a:pt x="0" y="250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13326" y="0"/>
                </a:lnTo>
                <a:cubicBezTo>
                  <a:pt x="13338" y="0"/>
                  <a:pt x="13350" y="1"/>
                  <a:pt x="13362" y="3"/>
                </a:cubicBezTo>
                <a:cubicBezTo>
                  <a:pt x="13374" y="6"/>
                  <a:pt x="13386" y="9"/>
                  <a:pt x="13397" y="14"/>
                </a:cubicBezTo>
                <a:cubicBezTo>
                  <a:pt x="13408" y="18"/>
                  <a:pt x="13419" y="24"/>
                  <a:pt x="13429" y="31"/>
                </a:cubicBezTo>
                <a:cubicBezTo>
                  <a:pt x="13439" y="38"/>
                  <a:pt x="13448" y="45"/>
                  <a:pt x="13457" y="54"/>
                </a:cubicBezTo>
                <a:cubicBezTo>
                  <a:pt x="13466" y="63"/>
                  <a:pt x="13473" y="72"/>
                  <a:pt x="13480" y="82"/>
                </a:cubicBezTo>
                <a:cubicBezTo>
                  <a:pt x="13487" y="92"/>
                  <a:pt x="13493" y="103"/>
                  <a:pt x="13497" y="114"/>
                </a:cubicBezTo>
                <a:cubicBezTo>
                  <a:pt x="13502" y="126"/>
                  <a:pt x="13505" y="137"/>
                  <a:pt x="13508" y="149"/>
                </a:cubicBezTo>
                <a:cubicBezTo>
                  <a:pt x="13510" y="161"/>
                  <a:pt x="13511" y="173"/>
                  <a:pt x="13511" y="185"/>
                </a:cubicBezTo>
                <a:lnTo>
                  <a:pt x="13511" y="2508"/>
                </a:lnTo>
                <a:cubicBezTo>
                  <a:pt x="13511" y="2520"/>
                  <a:pt x="13510" y="2532"/>
                  <a:pt x="13508" y="2544"/>
                </a:cubicBezTo>
                <a:cubicBezTo>
                  <a:pt x="13505" y="2556"/>
                  <a:pt x="13502" y="2567"/>
                  <a:pt x="13497" y="2579"/>
                </a:cubicBezTo>
                <a:cubicBezTo>
                  <a:pt x="13493" y="2590"/>
                  <a:pt x="13487" y="2601"/>
                  <a:pt x="13480" y="2611"/>
                </a:cubicBezTo>
                <a:cubicBezTo>
                  <a:pt x="13473" y="2621"/>
                  <a:pt x="13466" y="2630"/>
                  <a:pt x="13457" y="2639"/>
                </a:cubicBezTo>
                <a:cubicBezTo>
                  <a:pt x="13448" y="2648"/>
                  <a:pt x="13439" y="2655"/>
                  <a:pt x="13429" y="2662"/>
                </a:cubicBezTo>
                <a:cubicBezTo>
                  <a:pt x="13419" y="2669"/>
                  <a:pt x="13408" y="2675"/>
                  <a:pt x="13397" y="2679"/>
                </a:cubicBezTo>
                <a:cubicBezTo>
                  <a:pt x="13386" y="2684"/>
                  <a:pt x="13374" y="2687"/>
                  <a:pt x="13362" y="2690"/>
                </a:cubicBezTo>
                <a:cubicBezTo>
                  <a:pt x="13350" y="2692"/>
                  <a:pt x="13338" y="2693"/>
                  <a:pt x="13326" y="2693"/>
                </a:cubicBezTo>
                <a:lnTo>
                  <a:pt x="140" y="2693"/>
                </a:lnTo>
                <a:cubicBezTo>
                  <a:pt x="131" y="2693"/>
                  <a:pt x="122" y="2692"/>
                  <a:pt x="113" y="2690"/>
                </a:cubicBezTo>
                <a:cubicBezTo>
                  <a:pt x="104" y="2687"/>
                  <a:pt x="95" y="2684"/>
                  <a:pt x="86" y="2679"/>
                </a:cubicBezTo>
                <a:cubicBezTo>
                  <a:pt x="78" y="2675"/>
                  <a:pt x="70" y="2669"/>
                  <a:pt x="62" y="2662"/>
                </a:cubicBezTo>
                <a:cubicBezTo>
                  <a:pt x="55" y="2655"/>
                  <a:pt x="48" y="2648"/>
                  <a:pt x="41" y="2639"/>
                </a:cubicBezTo>
                <a:cubicBezTo>
                  <a:pt x="35" y="2630"/>
                  <a:pt x="29" y="2621"/>
                  <a:pt x="24" y="2611"/>
                </a:cubicBezTo>
                <a:cubicBezTo>
                  <a:pt x="19" y="2601"/>
                  <a:pt x="15" y="2590"/>
                  <a:pt x="11" y="2579"/>
                </a:cubicBezTo>
                <a:cubicBezTo>
                  <a:pt x="8" y="2567"/>
                  <a:pt x="5" y="2556"/>
                  <a:pt x="3" y="2544"/>
                </a:cubicBezTo>
                <a:cubicBezTo>
                  <a:pt x="1" y="2532"/>
                  <a:pt x="0" y="2520"/>
                  <a:pt x="0" y="2508"/>
                </a:cubicBezTo>
                <a:close/>
              </a:path>
            </a:pathLst>
          </a:custGeom>
          <a:solidFill>
            <a:srgbClr val="5980F4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자유형: 도형 341"/>
          <p:cNvSpPr/>
          <p:nvPr/>
        </p:nvSpPr>
        <p:spPr>
          <a:xfrm>
            <a:off x="334080" y="3142080"/>
            <a:ext cx="67320" cy="969480"/>
          </a:xfrm>
          <a:custGeom>
            <a:avLst/>
            <a:gdLst/>
            <a:ahLst/>
            <a:cxnLst/>
            <a:rect l="0" t="0" r="r" b="b"/>
            <a:pathLst>
              <a:path w="187" h="2693">
                <a:moveTo>
                  <a:pt x="0" y="0"/>
                </a:moveTo>
                <a:lnTo>
                  <a:pt x="187" y="0"/>
                </a:lnTo>
                <a:lnTo>
                  <a:pt x="187" y="2693"/>
                </a:lnTo>
                <a:lnTo>
                  <a:pt x="0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자유형: 도형 342"/>
          <p:cNvSpPr/>
          <p:nvPr/>
        </p:nvSpPr>
        <p:spPr>
          <a:xfrm>
            <a:off x="350640" y="4311720"/>
            <a:ext cx="4863960" cy="969840"/>
          </a:xfrm>
          <a:custGeom>
            <a:avLst/>
            <a:gdLst/>
            <a:ahLst/>
            <a:cxnLst/>
            <a:rect l="0" t="0" r="r" b="b"/>
            <a:pathLst>
              <a:path w="13511" h="2694">
                <a:moveTo>
                  <a:pt x="0" y="2508"/>
                </a:moveTo>
                <a:lnTo>
                  <a:pt x="0" y="187"/>
                </a:lnTo>
                <a:cubicBezTo>
                  <a:pt x="0" y="175"/>
                  <a:pt x="1" y="163"/>
                  <a:pt x="3" y="151"/>
                </a:cubicBezTo>
                <a:cubicBezTo>
                  <a:pt x="5" y="139"/>
                  <a:pt x="8" y="126"/>
                  <a:pt x="11" y="115"/>
                </a:cubicBezTo>
                <a:cubicBezTo>
                  <a:pt x="15" y="104"/>
                  <a:pt x="19" y="93"/>
                  <a:pt x="24" y="83"/>
                </a:cubicBezTo>
                <a:cubicBezTo>
                  <a:pt x="29" y="73"/>
                  <a:pt x="35" y="63"/>
                  <a:pt x="41" y="55"/>
                </a:cubicBezTo>
                <a:cubicBezTo>
                  <a:pt x="48" y="46"/>
                  <a:pt x="55" y="39"/>
                  <a:pt x="62" y="32"/>
                </a:cubicBezTo>
                <a:cubicBezTo>
                  <a:pt x="70" y="25"/>
                  <a:pt x="78" y="19"/>
                  <a:pt x="86" y="15"/>
                </a:cubicBezTo>
                <a:cubicBezTo>
                  <a:pt x="95" y="10"/>
                  <a:pt x="104" y="6"/>
                  <a:pt x="113" y="4"/>
                </a:cubicBezTo>
                <a:cubicBezTo>
                  <a:pt x="122" y="2"/>
                  <a:pt x="131" y="0"/>
                  <a:pt x="140" y="0"/>
                </a:cubicBezTo>
                <a:lnTo>
                  <a:pt x="13326" y="0"/>
                </a:lnTo>
                <a:cubicBezTo>
                  <a:pt x="13338" y="0"/>
                  <a:pt x="13350" y="2"/>
                  <a:pt x="13362" y="4"/>
                </a:cubicBezTo>
                <a:cubicBezTo>
                  <a:pt x="13374" y="6"/>
                  <a:pt x="13386" y="10"/>
                  <a:pt x="13397" y="15"/>
                </a:cubicBezTo>
                <a:cubicBezTo>
                  <a:pt x="13408" y="19"/>
                  <a:pt x="13419" y="25"/>
                  <a:pt x="13429" y="32"/>
                </a:cubicBezTo>
                <a:cubicBezTo>
                  <a:pt x="13439" y="39"/>
                  <a:pt x="13448" y="46"/>
                  <a:pt x="13457" y="55"/>
                </a:cubicBezTo>
                <a:cubicBezTo>
                  <a:pt x="13466" y="63"/>
                  <a:pt x="13473" y="73"/>
                  <a:pt x="13480" y="83"/>
                </a:cubicBezTo>
                <a:cubicBezTo>
                  <a:pt x="13487" y="93"/>
                  <a:pt x="13493" y="104"/>
                  <a:pt x="13497" y="115"/>
                </a:cubicBezTo>
                <a:cubicBezTo>
                  <a:pt x="13502" y="126"/>
                  <a:pt x="13505" y="139"/>
                  <a:pt x="13508" y="151"/>
                </a:cubicBezTo>
                <a:cubicBezTo>
                  <a:pt x="13510" y="163"/>
                  <a:pt x="13511" y="175"/>
                  <a:pt x="13511" y="187"/>
                </a:cubicBezTo>
                <a:lnTo>
                  <a:pt x="13511" y="2508"/>
                </a:lnTo>
                <a:cubicBezTo>
                  <a:pt x="13511" y="2521"/>
                  <a:pt x="13510" y="2533"/>
                  <a:pt x="13508" y="2545"/>
                </a:cubicBezTo>
                <a:cubicBezTo>
                  <a:pt x="13505" y="2557"/>
                  <a:pt x="13502" y="2568"/>
                  <a:pt x="13497" y="2580"/>
                </a:cubicBezTo>
                <a:cubicBezTo>
                  <a:pt x="13493" y="2591"/>
                  <a:pt x="13487" y="2601"/>
                  <a:pt x="13480" y="2612"/>
                </a:cubicBezTo>
                <a:cubicBezTo>
                  <a:pt x="13473" y="2622"/>
                  <a:pt x="13466" y="2631"/>
                  <a:pt x="13457" y="2640"/>
                </a:cubicBezTo>
                <a:cubicBezTo>
                  <a:pt x="13448" y="2648"/>
                  <a:pt x="13439" y="2656"/>
                  <a:pt x="13429" y="2663"/>
                </a:cubicBezTo>
                <a:cubicBezTo>
                  <a:pt x="13419" y="2670"/>
                  <a:pt x="13408" y="2675"/>
                  <a:pt x="13397" y="2680"/>
                </a:cubicBezTo>
                <a:cubicBezTo>
                  <a:pt x="13386" y="2685"/>
                  <a:pt x="13374" y="2688"/>
                  <a:pt x="13362" y="2691"/>
                </a:cubicBezTo>
                <a:cubicBezTo>
                  <a:pt x="13350" y="2693"/>
                  <a:pt x="13338" y="2694"/>
                  <a:pt x="13326" y="2694"/>
                </a:cubicBezTo>
                <a:lnTo>
                  <a:pt x="140" y="2694"/>
                </a:lnTo>
                <a:cubicBezTo>
                  <a:pt x="131" y="2694"/>
                  <a:pt x="122" y="2693"/>
                  <a:pt x="113" y="2691"/>
                </a:cubicBezTo>
                <a:cubicBezTo>
                  <a:pt x="104" y="2688"/>
                  <a:pt x="95" y="2685"/>
                  <a:pt x="86" y="2680"/>
                </a:cubicBezTo>
                <a:cubicBezTo>
                  <a:pt x="78" y="2675"/>
                  <a:pt x="70" y="2670"/>
                  <a:pt x="62" y="2663"/>
                </a:cubicBezTo>
                <a:cubicBezTo>
                  <a:pt x="55" y="2656"/>
                  <a:pt x="48" y="2648"/>
                  <a:pt x="41" y="2640"/>
                </a:cubicBezTo>
                <a:cubicBezTo>
                  <a:pt x="35" y="2631"/>
                  <a:pt x="29" y="2622"/>
                  <a:pt x="24" y="2612"/>
                </a:cubicBezTo>
                <a:cubicBezTo>
                  <a:pt x="19" y="2601"/>
                  <a:pt x="15" y="2591"/>
                  <a:pt x="11" y="2580"/>
                </a:cubicBezTo>
                <a:cubicBezTo>
                  <a:pt x="8" y="2568"/>
                  <a:pt x="5" y="2557"/>
                  <a:pt x="3" y="2545"/>
                </a:cubicBezTo>
                <a:cubicBezTo>
                  <a:pt x="1" y="2533"/>
                  <a:pt x="0" y="2521"/>
                  <a:pt x="0" y="2508"/>
                </a:cubicBezTo>
                <a:close/>
              </a:path>
            </a:pathLst>
          </a:custGeom>
          <a:solidFill>
            <a:srgbClr val="5980F4">
              <a:alpha val="10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자유형: 도형 343"/>
          <p:cNvSpPr/>
          <p:nvPr/>
        </p:nvSpPr>
        <p:spPr>
          <a:xfrm>
            <a:off x="334080" y="4311720"/>
            <a:ext cx="67320" cy="969840"/>
          </a:xfrm>
          <a:custGeom>
            <a:avLst/>
            <a:gdLst/>
            <a:ahLst/>
            <a:cxnLst/>
            <a:rect l="0" t="0" r="r" b="b"/>
            <a:pathLst>
              <a:path w="187" h="2694">
                <a:moveTo>
                  <a:pt x="0" y="0"/>
                </a:moveTo>
                <a:lnTo>
                  <a:pt x="187" y="0"/>
                </a:lnTo>
                <a:lnTo>
                  <a:pt x="187" y="2694"/>
                </a:lnTo>
                <a:lnTo>
                  <a:pt x="0" y="2694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601560" y="897840"/>
            <a:ext cx="4972515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실제 방문자의 후기와 별점을 통한 신뢰성 높은 병원 평가 정보 제공</a:t>
            </a:r>
            <a:endParaRPr lang="en-US" sz="132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pic>
        <p:nvPicPr>
          <p:cNvPr id="346" name="그림 345"/>
          <p:cNvPicPr/>
          <p:nvPr/>
        </p:nvPicPr>
        <p:blipFill>
          <a:blip r:embed="rId2"/>
          <a:stretch/>
        </p:blipFill>
        <p:spPr>
          <a:xfrm>
            <a:off x="501480" y="212256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7" name="TextBox 346"/>
          <p:cNvSpPr txBox="1"/>
          <p:nvPr/>
        </p:nvSpPr>
        <p:spPr>
          <a:xfrm>
            <a:off x="334440" y="1535400"/>
            <a:ext cx="221688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신뢰할 수 있는 평가 시스템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852480" y="2134800"/>
            <a:ext cx="13096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검증된 방문자 리뷰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835560" y="2441520"/>
            <a:ext cx="3879267" cy="16158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진료를 완료한 사용자만이 후기를 작성하고 별점을 남길 수 있도록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0" name="그림 349"/>
          <p:cNvPicPr/>
          <p:nvPr/>
        </p:nvPicPr>
        <p:blipFill>
          <a:blip r:embed="rId3"/>
          <a:stretch/>
        </p:blipFill>
        <p:spPr>
          <a:xfrm>
            <a:off x="501480" y="329256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TextBox 350"/>
          <p:cNvSpPr txBox="1"/>
          <p:nvPr/>
        </p:nvSpPr>
        <p:spPr>
          <a:xfrm>
            <a:off x="835560" y="2642040"/>
            <a:ext cx="2040623" cy="16158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ko-KR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하여 정보</a:t>
            </a:r>
            <a:r>
              <a:rPr lang="en-US" alt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 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의 신뢰성을 확보합니다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827280" y="3304440"/>
            <a:ext cx="11556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투명한 정보 공개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835560" y="3611520"/>
            <a:ext cx="3879267" cy="16158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긍정적인 후기와 개선이 필요한 부분에 대한 후기를 모두 투명하게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4" name="그림 353"/>
          <p:cNvPicPr/>
          <p:nvPr/>
        </p:nvPicPr>
        <p:blipFill>
          <a:blip r:embed="rId4"/>
          <a:stretch/>
        </p:blipFill>
        <p:spPr>
          <a:xfrm>
            <a:off x="501480" y="446256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5" name="TextBox 354"/>
          <p:cNvSpPr txBox="1"/>
          <p:nvPr/>
        </p:nvSpPr>
        <p:spPr>
          <a:xfrm>
            <a:off x="835560" y="3812040"/>
            <a:ext cx="2144818" cy="16158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ko-KR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공개하여</a:t>
            </a:r>
            <a:r>
              <a:rPr lang="en-US" alt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 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객관적인 판단을 돕습니다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852480" y="4474440"/>
            <a:ext cx="11556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병원 답변 시스템</a:t>
            </a:r>
            <a:endParaRPr lang="en-US" sz="13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835560" y="4781160"/>
            <a:ext cx="4074833" cy="16158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병원 측이 후기에 답변할 수 있는 기능을 마련하여 보호자와 병원</a:t>
            </a:r>
            <a:r>
              <a:rPr lang="en-US" alt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 </a:t>
            </a:r>
            <a:r>
              <a:rPr lang="zh-CN" altLang="ko-KR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간의 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835560" y="4982040"/>
            <a:ext cx="1740861" cy="16158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ko-KR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신뢰</a:t>
            </a:r>
            <a:r>
              <a:rPr lang="en-US" alt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 </a:t>
            </a:r>
            <a:r>
              <a:rPr lang="zh-CN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관계 구축을 지원합니다</a:t>
            </a:r>
            <a:r>
              <a:rPr lang="en-US" sz="1050" b="0" u="none" strike="noStrike" dirty="0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5482080" y="1535400"/>
            <a:ext cx="2314736" cy="24314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ko-KR" altLang="en-US" sz="1580" dirty="0">
                <a:solidFill>
                  <a:srgbClr val="1F2937"/>
                </a:solidFill>
                <a:latin typeface="NotoSansKR"/>
              </a:rPr>
              <a:t>반려인들의 커뮤니티 공간</a:t>
            </a:r>
            <a:endParaRPr lang="en-US" sz="158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10019520" y="7221600"/>
            <a:ext cx="387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7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417"/>
          <p:cNvSpPr txBox="1"/>
          <p:nvPr/>
        </p:nvSpPr>
        <p:spPr>
          <a:xfrm>
            <a:off x="601560" y="489600"/>
            <a:ext cx="4449936" cy="36471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사용자 경험 최적화</a:t>
            </a:r>
            <a:r>
              <a:rPr lang="en-US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: </a:t>
            </a:r>
            <a:r>
              <a:rPr lang="zh-CN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직관적 </a:t>
            </a:r>
            <a:r>
              <a:rPr lang="en-US" sz="237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UI/UX</a:t>
            </a:r>
            <a:endParaRPr lang="en-US" sz="237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자유형: 도형 418"/>
          <p:cNvSpPr/>
          <p:nvPr/>
        </p:nvSpPr>
        <p:spPr>
          <a:xfrm>
            <a:off x="350640" y="1504080"/>
            <a:ext cx="4863960" cy="3710520"/>
          </a:xfrm>
          <a:custGeom>
            <a:avLst/>
            <a:gdLst/>
            <a:ahLst/>
            <a:cxnLst/>
            <a:rect l="0" t="0" r="r" b="b"/>
            <a:pathLst>
              <a:path w="13511" h="10307">
                <a:moveTo>
                  <a:pt x="0" y="10122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3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13326" y="0"/>
                </a:lnTo>
                <a:cubicBezTo>
                  <a:pt x="13338" y="0"/>
                  <a:pt x="13350" y="1"/>
                  <a:pt x="13362" y="3"/>
                </a:cubicBezTo>
                <a:cubicBezTo>
                  <a:pt x="13374" y="6"/>
                  <a:pt x="13386" y="9"/>
                  <a:pt x="13397" y="14"/>
                </a:cubicBezTo>
                <a:cubicBezTo>
                  <a:pt x="13408" y="19"/>
                  <a:pt x="13419" y="24"/>
                  <a:pt x="13429" y="31"/>
                </a:cubicBezTo>
                <a:cubicBezTo>
                  <a:pt x="13439" y="38"/>
                  <a:pt x="13448" y="46"/>
                  <a:pt x="13457" y="54"/>
                </a:cubicBezTo>
                <a:cubicBezTo>
                  <a:pt x="13466" y="63"/>
                  <a:pt x="13473" y="72"/>
                  <a:pt x="13480" y="82"/>
                </a:cubicBezTo>
                <a:cubicBezTo>
                  <a:pt x="13487" y="93"/>
                  <a:pt x="13493" y="103"/>
                  <a:pt x="13497" y="114"/>
                </a:cubicBezTo>
                <a:cubicBezTo>
                  <a:pt x="13502" y="126"/>
                  <a:pt x="13505" y="137"/>
                  <a:pt x="13508" y="149"/>
                </a:cubicBezTo>
                <a:cubicBezTo>
                  <a:pt x="13510" y="161"/>
                  <a:pt x="13511" y="173"/>
                  <a:pt x="13511" y="186"/>
                </a:cubicBezTo>
                <a:lnTo>
                  <a:pt x="13511" y="10122"/>
                </a:lnTo>
                <a:cubicBezTo>
                  <a:pt x="13511" y="10134"/>
                  <a:pt x="13510" y="10146"/>
                  <a:pt x="13508" y="10158"/>
                </a:cubicBezTo>
                <a:cubicBezTo>
                  <a:pt x="13505" y="10170"/>
                  <a:pt x="13502" y="10182"/>
                  <a:pt x="13497" y="10193"/>
                </a:cubicBezTo>
                <a:cubicBezTo>
                  <a:pt x="13493" y="10204"/>
                  <a:pt x="13487" y="10215"/>
                  <a:pt x="13480" y="10225"/>
                </a:cubicBezTo>
                <a:cubicBezTo>
                  <a:pt x="13473" y="10235"/>
                  <a:pt x="13466" y="10244"/>
                  <a:pt x="13457" y="10253"/>
                </a:cubicBezTo>
                <a:cubicBezTo>
                  <a:pt x="13448" y="10262"/>
                  <a:pt x="13439" y="10269"/>
                  <a:pt x="13429" y="10276"/>
                </a:cubicBezTo>
                <a:cubicBezTo>
                  <a:pt x="13419" y="10283"/>
                  <a:pt x="13408" y="10289"/>
                  <a:pt x="13397" y="10293"/>
                </a:cubicBezTo>
                <a:cubicBezTo>
                  <a:pt x="13386" y="10298"/>
                  <a:pt x="13374" y="10301"/>
                  <a:pt x="13362" y="10304"/>
                </a:cubicBezTo>
                <a:cubicBezTo>
                  <a:pt x="13350" y="10306"/>
                  <a:pt x="13338" y="10307"/>
                  <a:pt x="13326" y="10307"/>
                </a:cubicBezTo>
                <a:lnTo>
                  <a:pt x="140" y="10307"/>
                </a:lnTo>
                <a:cubicBezTo>
                  <a:pt x="131" y="10307"/>
                  <a:pt x="122" y="10306"/>
                  <a:pt x="113" y="10304"/>
                </a:cubicBezTo>
                <a:cubicBezTo>
                  <a:pt x="104" y="10301"/>
                  <a:pt x="95" y="10298"/>
                  <a:pt x="86" y="10293"/>
                </a:cubicBezTo>
                <a:cubicBezTo>
                  <a:pt x="78" y="10289"/>
                  <a:pt x="70" y="10283"/>
                  <a:pt x="62" y="10276"/>
                </a:cubicBezTo>
                <a:cubicBezTo>
                  <a:pt x="55" y="10269"/>
                  <a:pt x="48" y="10262"/>
                  <a:pt x="41" y="10253"/>
                </a:cubicBezTo>
                <a:cubicBezTo>
                  <a:pt x="35" y="10244"/>
                  <a:pt x="29" y="10235"/>
                  <a:pt x="24" y="10225"/>
                </a:cubicBezTo>
                <a:cubicBezTo>
                  <a:pt x="19" y="10215"/>
                  <a:pt x="15" y="10204"/>
                  <a:pt x="11" y="10193"/>
                </a:cubicBezTo>
                <a:cubicBezTo>
                  <a:pt x="8" y="10182"/>
                  <a:pt x="5" y="10170"/>
                  <a:pt x="3" y="10158"/>
                </a:cubicBezTo>
                <a:cubicBezTo>
                  <a:pt x="1" y="10146"/>
                  <a:pt x="0" y="10134"/>
                  <a:pt x="0" y="101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자유형: 도형 419"/>
          <p:cNvSpPr/>
          <p:nvPr/>
        </p:nvSpPr>
        <p:spPr>
          <a:xfrm>
            <a:off x="334080" y="1504080"/>
            <a:ext cx="67320" cy="3710520"/>
          </a:xfrm>
          <a:custGeom>
            <a:avLst/>
            <a:gdLst/>
            <a:ahLst/>
            <a:cxnLst/>
            <a:rect l="0" t="0" r="r" b="b"/>
            <a:pathLst>
              <a:path w="187" h="10307">
                <a:moveTo>
                  <a:pt x="0" y="0"/>
                </a:moveTo>
                <a:lnTo>
                  <a:pt x="187" y="0"/>
                </a:lnTo>
                <a:lnTo>
                  <a:pt x="187" y="10307"/>
                </a:lnTo>
                <a:lnTo>
                  <a:pt x="0" y="10307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자유형: 도형 420"/>
          <p:cNvSpPr/>
          <p:nvPr/>
        </p:nvSpPr>
        <p:spPr>
          <a:xfrm>
            <a:off x="572400" y="2711520"/>
            <a:ext cx="4437720" cy="844560"/>
          </a:xfrm>
          <a:custGeom>
            <a:avLst/>
            <a:gdLst/>
            <a:ahLst/>
            <a:cxnLst/>
            <a:rect l="0" t="0" r="r" b="b"/>
            <a:pathLst>
              <a:path w="12327" h="2346">
                <a:moveTo>
                  <a:pt x="0" y="2079"/>
                </a:moveTo>
                <a:lnTo>
                  <a:pt x="0" y="267"/>
                </a:lnTo>
                <a:cubicBezTo>
                  <a:pt x="0" y="250"/>
                  <a:pt x="1" y="232"/>
                  <a:pt x="5" y="215"/>
                </a:cubicBezTo>
                <a:cubicBezTo>
                  <a:pt x="8" y="198"/>
                  <a:pt x="13" y="181"/>
                  <a:pt x="20" y="165"/>
                </a:cubicBezTo>
                <a:cubicBezTo>
                  <a:pt x="27" y="149"/>
                  <a:pt x="35" y="133"/>
                  <a:pt x="45" y="119"/>
                </a:cubicBezTo>
                <a:cubicBezTo>
                  <a:pt x="54" y="104"/>
                  <a:pt x="65" y="91"/>
                  <a:pt x="78" y="78"/>
                </a:cubicBezTo>
                <a:cubicBezTo>
                  <a:pt x="90" y="66"/>
                  <a:pt x="104" y="55"/>
                  <a:pt x="118" y="45"/>
                </a:cubicBezTo>
                <a:cubicBezTo>
                  <a:pt x="133" y="35"/>
                  <a:pt x="148" y="27"/>
                  <a:pt x="164" y="20"/>
                </a:cubicBezTo>
                <a:cubicBezTo>
                  <a:pt x="181" y="14"/>
                  <a:pt x="197" y="9"/>
                  <a:pt x="214" y="5"/>
                </a:cubicBezTo>
                <a:cubicBezTo>
                  <a:pt x="232" y="2"/>
                  <a:pt x="249" y="0"/>
                  <a:pt x="267" y="0"/>
                </a:cubicBezTo>
                <a:lnTo>
                  <a:pt x="12060" y="0"/>
                </a:lnTo>
                <a:cubicBezTo>
                  <a:pt x="12077" y="0"/>
                  <a:pt x="12095" y="2"/>
                  <a:pt x="12112" y="5"/>
                </a:cubicBezTo>
                <a:cubicBezTo>
                  <a:pt x="12129" y="9"/>
                  <a:pt x="12146" y="14"/>
                  <a:pt x="12162" y="20"/>
                </a:cubicBezTo>
                <a:cubicBezTo>
                  <a:pt x="12178" y="27"/>
                  <a:pt x="12194" y="35"/>
                  <a:pt x="12208" y="45"/>
                </a:cubicBezTo>
                <a:cubicBezTo>
                  <a:pt x="12223" y="55"/>
                  <a:pt x="12236" y="66"/>
                  <a:pt x="12249" y="78"/>
                </a:cubicBezTo>
                <a:cubicBezTo>
                  <a:pt x="12261" y="91"/>
                  <a:pt x="12272" y="104"/>
                  <a:pt x="12282" y="119"/>
                </a:cubicBezTo>
                <a:cubicBezTo>
                  <a:pt x="12291" y="133"/>
                  <a:pt x="12300" y="149"/>
                  <a:pt x="12306" y="165"/>
                </a:cubicBezTo>
                <a:cubicBezTo>
                  <a:pt x="12313" y="181"/>
                  <a:pt x="12318" y="198"/>
                  <a:pt x="12322" y="215"/>
                </a:cubicBezTo>
                <a:cubicBezTo>
                  <a:pt x="12325" y="232"/>
                  <a:pt x="12327" y="250"/>
                  <a:pt x="12327" y="267"/>
                </a:cubicBezTo>
                <a:lnTo>
                  <a:pt x="12327" y="2079"/>
                </a:lnTo>
                <a:cubicBezTo>
                  <a:pt x="12327" y="2096"/>
                  <a:pt x="12325" y="2114"/>
                  <a:pt x="12322" y="2131"/>
                </a:cubicBezTo>
                <a:cubicBezTo>
                  <a:pt x="12318" y="2148"/>
                  <a:pt x="12313" y="2165"/>
                  <a:pt x="12306" y="2181"/>
                </a:cubicBezTo>
                <a:cubicBezTo>
                  <a:pt x="12300" y="2197"/>
                  <a:pt x="12291" y="2212"/>
                  <a:pt x="12282" y="2227"/>
                </a:cubicBezTo>
                <a:cubicBezTo>
                  <a:pt x="12272" y="2242"/>
                  <a:pt x="12261" y="2255"/>
                  <a:pt x="12249" y="2267"/>
                </a:cubicBezTo>
                <a:cubicBezTo>
                  <a:pt x="12236" y="2280"/>
                  <a:pt x="12223" y="2291"/>
                  <a:pt x="12208" y="2301"/>
                </a:cubicBezTo>
                <a:cubicBezTo>
                  <a:pt x="12194" y="2310"/>
                  <a:pt x="12178" y="2319"/>
                  <a:pt x="12162" y="2325"/>
                </a:cubicBezTo>
                <a:cubicBezTo>
                  <a:pt x="12146" y="2332"/>
                  <a:pt x="12129" y="2337"/>
                  <a:pt x="12112" y="2341"/>
                </a:cubicBezTo>
                <a:cubicBezTo>
                  <a:pt x="12095" y="2344"/>
                  <a:pt x="12077" y="2346"/>
                  <a:pt x="12060" y="2346"/>
                </a:cubicBezTo>
                <a:lnTo>
                  <a:pt x="267" y="2346"/>
                </a:lnTo>
                <a:cubicBezTo>
                  <a:pt x="249" y="2346"/>
                  <a:pt x="232" y="2344"/>
                  <a:pt x="214" y="2341"/>
                </a:cubicBezTo>
                <a:cubicBezTo>
                  <a:pt x="197" y="2337"/>
                  <a:pt x="181" y="2332"/>
                  <a:pt x="164" y="2325"/>
                </a:cubicBezTo>
                <a:cubicBezTo>
                  <a:pt x="148" y="2319"/>
                  <a:pt x="133" y="2310"/>
                  <a:pt x="118" y="2301"/>
                </a:cubicBezTo>
                <a:cubicBezTo>
                  <a:pt x="104" y="2291"/>
                  <a:pt x="90" y="2280"/>
                  <a:pt x="78" y="2267"/>
                </a:cubicBezTo>
                <a:cubicBezTo>
                  <a:pt x="65" y="2255"/>
                  <a:pt x="54" y="2242"/>
                  <a:pt x="45" y="2227"/>
                </a:cubicBezTo>
                <a:cubicBezTo>
                  <a:pt x="35" y="2212"/>
                  <a:pt x="27" y="2197"/>
                  <a:pt x="20" y="2181"/>
                </a:cubicBezTo>
                <a:cubicBezTo>
                  <a:pt x="13" y="2165"/>
                  <a:pt x="8" y="2148"/>
                  <a:pt x="5" y="2131"/>
                </a:cubicBezTo>
                <a:cubicBezTo>
                  <a:pt x="1" y="2114"/>
                  <a:pt x="0" y="2096"/>
                  <a:pt x="0" y="207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자유형: 도형 421"/>
          <p:cNvSpPr/>
          <p:nvPr/>
        </p:nvSpPr>
        <p:spPr>
          <a:xfrm>
            <a:off x="572400" y="2711520"/>
            <a:ext cx="4437720" cy="844560"/>
          </a:xfrm>
          <a:custGeom>
            <a:avLst/>
            <a:gdLst/>
            <a:ahLst/>
            <a:cxnLst/>
            <a:rect l="0" t="0" r="r" b="b"/>
            <a:pathLst>
              <a:path w="12327" h="2346" fill="none">
                <a:moveTo>
                  <a:pt x="0" y="2079"/>
                </a:moveTo>
                <a:lnTo>
                  <a:pt x="0" y="267"/>
                </a:lnTo>
                <a:cubicBezTo>
                  <a:pt x="0" y="250"/>
                  <a:pt x="1" y="232"/>
                  <a:pt x="5" y="215"/>
                </a:cubicBezTo>
                <a:cubicBezTo>
                  <a:pt x="8" y="198"/>
                  <a:pt x="13" y="181"/>
                  <a:pt x="20" y="165"/>
                </a:cubicBezTo>
                <a:cubicBezTo>
                  <a:pt x="27" y="149"/>
                  <a:pt x="35" y="133"/>
                  <a:pt x="45" y="119"/>
                </a:cubicBezTo>
                <a:cubicBezTo>
                  <a:pt x="54" y="104"/>
                  <a:pt x="65" y="91"/>
                  <a:pt x="78" y="78"/>
                </a:cubicBezTo>
                <a:cubicBezTo>
                  <a:pt x="90" y="66"/>
                  <a:pt x="104" y="55"/>
                  <a:pt x="118" y="45"/>
                </a:cubicBezTo>
                <a:cubicBezTo>
                  <a:pt x="133" y="35"/>
                  <a:pt x="148" y="27"/>
                  <a:pt x="164" y="20"/>
                </a:cubicBezTo>
                <a:cubicBezTo>
                  <a:pt x="181" y="14"/>
                  <a:pt x="197" y="9"/>
                  <a:pt x="214" y="5"/>
                </a:cubicBezTo>
                <a:cubicBezTo>
                  <a:pt x="232" y="2"/>
                  <a:pt x="249" y="0"/>
                  <a:pt x="267" y="0"/>
                </a:cubicBezTo>
                <a:lnTo>
                  <a:pt x="12060" y="0"/>
                </a:lnTo>
                <a:cubicBezTo>
                  <a:pt x="12077" y="0"/>
                  <a:pt x="12095" y="2"/>
                  <a:pt x="12112" y="5"/>
                </a:cubicBezTo>
                <a:cubicBezTo>
                  <a:pt x="12129" y="9"/>
                  <a:pt x="12146" y="14"/>
                  <a:pt x="12162" y="20"/>
                </a:cubicBezTo>
                <a:cubicBezTo>
                  <a:pt x="12178" y="27"/>
                  <a:pt x="12194" y="35"/>
                  <a:pt x="12208" y="45"/>
                </a:cubicBezTo>
                <a:cubicBezTo>
                  <a:pt x="12223" y="55"/>
                  <a:pt x="12236" y="66"/>
                  <a:pt x="12249" y="78"/>
                </a:cubicBezTo>
                <a:cubicBezTo>
                  <a:pt x="12261" y="91"/>
                  <a:pt x="12272" y="104"/>
                  <a:pt x="12282" y="119"/>
                </a:cubicBezTo>
                <a:cubicBezTo>
                  <a:pt x="12291" y="133"/>
                  <a:pt x="12300" y="149"/>
                  <a:pt x="12306" y="165"/>
                </a:cubicBezTo>
                <a:cubicBezTo>
                  <a:pt x="12313" y="181"/>
                  <a:pt x="12318" y="198"/>
                  <a:pt x="12322" y="215"/>
                </a:cubicBezTo>
                <a:cubicBezTo>
                  <a:pt x="12325" y="232"/>
                  <a:pt x="12327" y="250"/>
                  <a:pt x="12327" y="267"/>
                </a:cubicBezTo>
                <a:lnTo>
                  <a:pt x="12327" y="2079"/>
                </a:lnTo>
                <a:cubicBezTo>
                  <a:pt x="12327" y="2096"/>
                  <a:pt x="12325" y="2114"/>
                  <a:pt x="12322" y="2131"/>
                </a:cubicBezTo>
                <a:cubicBezTo>
                  <a:pt x="12318" y="2148"/>
                  <a:pt x="12313" y="2165"/>
                  <a:pt x="12306" y="2181"/>
                </a:cubicBezTo>
                <a:cubicBezTo>
                  <a:pt x="12300" y="2197"/>
                  <a:pt x="12291" y="2212"/>
                  <a:pt x="12282" y="2227"/>
                </a:cubicBezTo>
                <a:cubicBezTo>
                  <a:pt x="12272" y="2242"/>
                  <a:pt x="12261" y="2255"/>
                  <a:pt x="12249" y="2267"/>
                </a:cubicBezTo>
                <a:cubicBezTo>
                  <a:pt x="12236" y="2280"/>
                  <a:pt x="12223" y="2291"/>
                  <a:pt x="12208" y="2301"/>
                </a:cubicBezTo>
                <a:cubicBezTo>
                  <a:pt x="12194" y="2310"/>
                  <a:pt x="12178" y="2319"/>
                  <a:pt x="12162" y="2325"/>
                </a:cubicBezTo>
                <a:cubicBezTo>
                  <a:pt x="12146" y="2332"/>
                  <a:pt x="12129" y="2337"/>
                  <a:pt x="12112" y="2341"/>
                </a:cubicBezTo>
                <a:cubicBezTo>
                  <a:pt x="12095" y="2344"/>
                  <a:pt x="12077" y="2346"/>
                  <a:pt x="12060" y="2346"/>
                </a:cubicBezTo>
                <a:lnTo>
                  <a:pt x="267" y="2346"/>
                </a:lnTo>
                <a:cubicBezTo>
                  <a:pt x="249" y="2346"/>
                  <a:pt x="232" y="2344"/>
                  <a:pt x="214" y="2341"/>
                </a:cubicBezTo>
                <a:cubicBezTo>
                  <a:pt x="197" y="2337"/>
                  <a:pt x="181" y="2332"/>
                  <a:pt x="164" y="2325"/>
                </a:cubicBezTo>
                <a:cubicBezTo>
                  <a:pt x="148" y="2319"/>
                  <a:pt x="133" y="2310"/>
                  <a:pt x="118" y="2301"/>
                </a:cubicBezTo>
                <a:cubicBezTo>
                  <a:pt x="104" y="2291"/>
                  <a:pt x="90" y="2280"/>
                  <a:pt x="78" y="2267"/>
                </a:cubicBezTo>
                <a:cubicBezTo>
                  <a:pt x="65" y="2255"/>
                  <a:pt x="54" y="2242"/>
                  <a:pt x="45" y="2227"/>
                </a:cubicBezTo>
                <a:cubicBezTo>
                  <a:pt x="35" y="2212"/>
                  <a:pt x="27" y="2197"/>
                  <a:pt x="20" y="2181"/>
                </a:cubicBezTo>
                <a:cubicBezTo>
                  <a:pt x="13" y="2165"/>
                  <a:pt x="8" y="2148"/>
                  <a:pt x="5" y="2131"/>
                </a:cubicBezTo>
                <a:cubicBezTo>
                  <a:pt x="1" y="2114"/>
                  <a:pt x="0" y="2096"/>
                  <a:pt x="0" y="2079"/>
                </a:cubicBezTo>
              </a:path>
            </a:pathLst>
          </a:custGeom>
          <a:ln w="8280">
            <a:solidFill>
              <a:srgbClr val="E5E7EB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자유형: 도형 422"/>
          <p:cNvSpPr/>
          <p:nvPr/>
        </p:nvSpPr>
        <p:spPr>
          <a:xfrm>
            <a:off x="572400" y="3697560"/>
            <a:ext cx="4437720" cy="811080"/>
          </a:xfrm>
          <a:custGeom>
            <a:avLst/>
            <a:gdLst/>
            <a:ahLst/>
            <a:cxnLst/>
            <a:rect l="0" t="0" r="r" b="b"/>
            <a:pathLst>
              <a:path w="12327" h="2253">
                <a:moveTo>
                  <a:pt x="0" y="1985"/>
                </a:moveTo>
                <a:lnTo>
                  <a:pt x="0" y="267"/>
                </a:lnTo>
                <a:cubicBezTo>
                  <a:pt x="0" y="250"/>
                  <a:pt x="1" y="232"/>
                  <a:pt x="5" y="215"/>
                </a:cubicBezTo>
                <a:cubicBezTo>
                  <a:pt x="8" y="198"/>
                  <a:pt x="13" y="181"/>
                  <a:pt x="20" y="165"/>
                </a:cubicBezTo>
                <a:cubicBezTo>
                  <a:pt x="27" y="149"/>
                  <a:pt x="35" y="133"/>
                  <a:pt x="45" y="119"/>
                </a:cubicBezTo>
                <a:cubicBezTo>
                  <a:pt x="54" y="104"/>
                  <a:pt x="65" y="91"/>
                  <a:pt x="78" y="78"/>
                </a:cubicBezTo>
                <a:cubicBezTo>
                  <a:pt x="90" y="66"/>
                  <a:pt x="104" y="55"/>
                  <a:pt x="118" y="45"/>
                </a:cubicBezTo>
                <a:cubicBezTo>
                  <a:pt x="133" y="36"/>
                  <a:pt x="148" y="27"/>
                  <a:pt x="164" y="21"/>
                </a:cubicBezTo>
                <a:cubicBezTo>
                  <a:pt x="181" y="14"/>
                  <a:pt x="197" y="9"/>
                  <a:pt x="214" y="5"/>
                </a:cubicBezTo>
                <a:cubicBezTo>
                  <a:pt x="232" y="2"/>
                  <a:pt x="249" y="0"/>
                  <a:pt x="267" y="0"/>
                </a:cubicBezTo>
                <a:lnTo>
                  <a:pt x="12060" y="0"/>
                </a:lnTo>
                <a:cubicBezTo>
                  <a:pt x="12077" y="0"/>
                  <a:pt x="12095" y="2"/>
                  <a:pt x="12112" y="5"/>
                </a:cubicBezTo>
                <a:cubicBezTo>
                  <a:pt x="12129" y="9"/>
                  <a:pt x="12146" y="14"/>
                  <a:pt x="12162" y="21"/>
                </a:cubicBezTo>
                <a:cubicBezTo>
                  <a:pt x="12178" y="27"/>
                  <a:pt x="12194" y="36"/>
                  <a:pt x="12208" y="45"/>
                </a:cubicBezTo>
                <a:cubicBezTo>
                  <a:pt x="12223" y="55"/>
                  <a:pt x="12236" y="66"/>
                  <a:pt x="12249" y="78"/>
                </a:cubicBezTo>
                <a:cubicBezTo>
                  <a:pt x="12261" y="91"/>
                  <a:pt x="12272" y="104"/>
                  <a:pt x="12282" y="119"/>
                </a:cubicBezTo>
                <a:cubicBezTo>
                  <a:pt x="12291" y="133"/>
                  <a:pt x="12300" y="149"/>
                  <a:pt x="12306" y="165"/>
                </a:cubicBezTo>
                <a:cubicBezTo>
                  <a:pt x="12313" y="181"/>
                  <a:pt x="12318" y="198"/>
                  <a:pt x="12322" y="215"/>
                </a:cubicBezTo>
                <a:cubicBezTo>
                  <a:pt x="12325" y="232"/>
                  <a:pt x="12327" y="250"/>
                  <a:pt x="12327" y="267"/>
                </a:cubicBezTo>
                <a:lnTo>
                  <a:pt x="12327" y="1985"/>
                </a:lnTo>
                <a:cubicBezTo>
                  <a:pt x="12327" y="2003"/>
                  <a:pt x="12325" y="2020"/>
                  <a:pt x="12322" y="2037"/>
                </a:cubicBezTo>
                <a:cubicBezTo>
                  <a:pt x="12318" y="2054"/>
                  <a:pt x="12313" y="2071"/>
                  <a:pt x="12306" y="2087"/>
                </a:cubicBezTo>
                <a:cubicBezTo>
                  <a:pt x="12300" y="2103"/>
                  <a:pt x="12291" y="2120"/>
                  <a:pt x="12282" y="2134"/>
                </a:cubicBezTo>
                <a:cubicBezTo>
                  <a:pt x="12272" y="2149"/>
                  <a:pt x="12261" y="2162"/>
                  <a:pt x="12249" y="2175"/>
                </a:cubicBezTo>
                <a:cubicBezTo>
                  <a:pt x="12236" y="2187"/>
                  <a:pt x="12223" y="2198"/>
                  <a:pt x="12208" y="2208"/>
                </a:cubicBezTo>
                <a:cubicBezTo>
                  <a:pt x="12194" y="2218"/>
                  <a:pt x="12178" y="2226"/>
                  <a:pt x="12162" y="2233"/>
                </a:cubicBezTo>
                <a:cubicBezTo>
                  <a:pt x="12146" y="2239"/>
                  <a:pt x="12129" y="2244"/>
                  <a:pt x="12112" y="2248"/>
                </a:cubicBezTo>
                <a:cubicBezTo>
                  <a:pt x="12095" y="2251"/>
                  <a:pt x="12077" y="2253"/>
                  <a:pt x="12060" y="2253"/>
                </a:cubicBezTo>
                <a:lnTo>
                  <a:pt x="267" y="2253"/>
                </a:lnTo>
                <a:cubicBezTo>
                  <a:pt x="249" y="2253"/>
                  <a:pt x="232" y="2251"/>
                  <a:pt x="214" y="2248"/>
                </a:cubicBezTo>
                <a:cubicBezTo>
                  <a:pt x="197" y="2244"/>
                  <a:pt x="181" y="2239"/>
                  <a:pt x="164" y="2233"/>
                </a:cubicBezTo>
                <a:cubicBezTo>
                  <a:pt x="148" y="2226"/>
                  <a:pt x="133" y="2218"/>
                  <a:pt x="118" y="2208"/>
                </a:cubicBezTo>
                <a:cubicBezTo>
                  <a:pt x="104" y="2198"/>
                  <a:pt x="90" y="2187"/>
                  <a:pt x="78" y="2175"/>
                </a:cubicBezTo>
                <a:cubicBezTo>
                  <a:pt x="65" y="2162"/>
                  <a:pt x="54" y="2149"/>
                  <a:pt x="45" y="2134"/>
                </a:cubicBezTo>
                <a:cubicBezTo>
                  <a:pt x="35" y="2120"/>
                  <a:pt x="27" y="2103"/>
                  <a:pt x="20" y="2087"/>
                </a:cubicBezTo>
                <a:cubicBezTo>
                  <a:pt x="13" y="2071"/>
                  <a:pt x="8" y="2054"/>
                  <a:pt x="5" y="2037"/>
                </a:cubicBezTo>
                <a:cubicBezTo>
                  <a:pt x="1" y="2020"/>
                  <a:pt x="0" y="2003"/>
                  <a:pt x="0" y="198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자유형: 도형 423"/>
          <p:cNvSpPr/>
          <p:nvPr/>
        </p:nvSpPr>
        <p:spPr>
          <a:xfrm>
            <a:off x="572400" y="3697560"/>
            <a:ext cx="4437720" cy="811080"/>
          </a:xfrm>
          <a:custGeom>
            <a:avLst/>
            <a:gdLst/>
            <a:ahLst/>
            <a:cxnLst/>
            <a:rect l="0" t="0" r="r" b="b"/>
            <a:pathLst>
              <a:path w="12327" h="2253" fill="none">
                <a:moveTo>
                  <a:pt x="0" y="1985"/>
                </a:moveTo>
                <a:lnTo>
                  <a:pt x="0" y="267"/>
                </a:lnTo>
                <a:cubicBezTo>
                  <a:pt x="0" y="250"/>
                  <a:pt x="1" y="232"/>
                  <a:pt x="5" y="215"/>
                </a:cubicBezTo>
                <a:cubicBezTo>
                  <a:pt x="8" y="198"/>
                  <a:pt x="13" y="181"/>
                  <a:pt x="20" y="165"/>
                </a:cubicBezTo>
                <a:cubicBezTo>
                  <a:pt x="27" y="149"/>
                  <a:pt x="35" y="133"/>
                  <a:pt x="45" y="119"/>
                </a:cubicBezTo>
                <a:cubicBezTo>
                  <a:pt x="54" y="104"/>
                  <a:pt x="65" y="91"/>
                  <a:pt x="78" y="78"/>
                </a:cubicBezTo>
                <a:cubicBezTo>
                  <a:pt x="90" y="66"/>
                  <a:pt x="104" y="55"/>
                  <a:pt x="118" y="45"/>
                </a:cubicBezTo>
                <a:cubicBezTo>
                  <a:pt x="133" y="36"/>
                  <a:pt x="148" y="27"/>
                  <a:pt x="164" y="21"/>
                </a:cubicBezTo>
                <a:cubicBezTo>
                  <a:pt x="181" y="14"/>
                  <a:pt x="197" y="9"/>
                  <a:pt x="214" y="5"/>
                </a:cubicBezTo>
                <a:cubicBezTo>
                  <a:pt x="232" y="2"/>
                  <a:pt x="249" y="0"/>
                  <a:pt x="267" y="0"/>
                </a:cubicBezTo>
                <a:lnTo>
                  <a:pt x="12060" y="0"/>
                </a:lnTo>
                <a:cubicBezTo>
                  <a:pt x="12077" y="0"/>
                  <a:pt x="12095" y="2"/>
                  <a:pt x="12112" y="5"/>
                </a:cubicBezTo>
                <a:cubicBezTo>
                  <a:pt x="12129" y="9"/>
                  <a:pt x="12146" y="14"/>
                  <a:pt x="12162" y="21"/>
                </a:cubicBezTo>
                <a:cubicBezTo>
                  <a:pt x="12178" y="27"/>
                  <a:pt x="12194" y="36"/>
                  <a:pt x="12208" y="45"/>
                </a:cubicBezTo>
                <a:cubicBezTo>
                  <a:pt x="12223" y="55"/>
                  <a:pt x="12236" y="66"/>
                  <a:pt x="12249" y="78"/>
                </a:cubicBezTo>
                <a:cubicBezTo>
                  <a:pt x="12261" y="91"/>
                  <a:pt x="12272" y="104"/>
                  <a:pt x="12282" y="119"/>
                </a:cubicBezTo>
                <a:cubicBezTo>
                  <a:pt x="12291" y="133"/>
                  <a:pt x="12300" y="149"/>
                  <a:pt x="12306" y="165"/>
                </a:cubicBezTo>
                <a:cubicBezTo>
                  <a:pt x="12313" y="181"/>
                  <a:pt x="12318" y="198"/>
                  <a:pt x="12322" y="215"/>
                </a:cubicBezTo>
                <a:cubicBezTo>
                  <a:pt x="12325" y="232"/>
                  <a:pt x="12327" y="250"/>
                  <a:pt x="12327" y="267"/>
                </a:cubicBezTo>
                <a:lnTo>
                  <a:pt x="12327" y="1985"/>
                </a:lnTo>
                <a:cubicBezTo>
                  <a:pt x="12327" y="2003"/>
                  <a:pt x="12325" y="2020"/>
                  <a:pt x="12322" y="2037"/>
                </a:cubicBezTo>
                <a:cubicBezTo>
                  <a:pt x="12318" y="2054"/>
                  <a:pt x="12313" y="2071"/>
                  <a:pt x="12306" y="2087"/>
                </a:cubicBezTo>
                <a:cubicBezTo>
                  <a:pt x="12300" y="2103"/>
                  <a:pt x="12291" y="2120"/>
                  <a:pt x="12282" y="2134"/>
                </a:cubicBezTo>
                <a:cubicBezTo>
                  <a:pt x="12272" y="2149"/>
                  <a:pt x="12261" y="2162"/>
                  <a:pt x="12249" y="2175"/>
                </a:cubicBezTo>
                <a:cubicBezTo>
                  <a:pt x="12236" y="2187"/>
                  <a:pt x="12223" y="2198"/>
                  <a:pt x="12208" y="2208"/>
                </a:cubicBezTo>
                <a:cubicBezTo>
                  <a:pt x="12194" y="2218"/>
                  <a:pt x="12178" y="2226"/>
                  <a:pt x="12162" y="2233"/>
                </a:cubicBezTo>
                <a:cubicBezTo>
                  <a:pt x="12146" y="2239"/>
                  <a:pt x="12129" y="2244"/>
                  <a:pt x="12112" y="2248"/>
                </a:cubicBezTo>
                <a:cubicBezTo>
                  <a:pt x="12095" y="2251"/>
                  <a:pt x="12077" y="2253"/>
                  <a:pt x="12060" y="2253"/>
                </a:cubicBezTo>
                <a:lnTo>
                  <a:pt x="267" y="2253"/>
                </a:lnTo>
                <a:cubicBezTo>
                  <a:pt x="249" y="2253"/>
                  <a:pt x="232" y="2251"/>
                  <a:pt x="214" y="2248"/>
                </a:cubicBezTo>
                <a:cubicBezTo>
                  <a:pt x="197" y="2244"/>
                  <a:pt x="181" y="2239"/>
                  <a:pt x="164" y="2233"/>
                </a:cubicBezTo>
                <a:cubicBezTo>
                  <a:pt x="148" y="2226"/>
                  <a:pt x="133" y="2218"/>
                  <a:pt x="118" y="2208"/>
                </a:cubicBezTo>
                <a:cubicBezTo>
                  <a:pt x="104" y="2198"/>
                  <a:pt x="90" y="2187"/>
                  <a:pt x="78" y="2175"/>
                </a:cubicBezTo>
                <a:cubicBezTo>
                  <a:pt x="65" y="2162"/>
                  <a:pt x="54" y="2149"/>
                  <a:pt x="45" y="2134"/>
                </a:cubicBezTo>
                <a:cubicBezTo>
                  <a:pt x="35" y="2120"/>
                  <a:pt x="27" y="2103"/>
                  <a:pt x="20" y="2087"/>
                </a:cubicBezTo>
                <a:cubicBezTo>
                  <a:pt x="13" y="2071"/>
                  <a:pt x="8" y="2054"/>
                  <a:pt x="5" y="2037"/>
                </a:cubicBezTo>
                <a:cubicBezTo>
                  <a:pt x="1" y="2020"/>
                  <a:pt x="0" y="2003"/>
                  <a:pt x="0" y="1985"/>
                </a:cubicBezTo>
              </a:path>
            </a:pathLst>
          </a:custGeom>
          <a:ln w="8280">
            <a:solidFill>
              <a:srgbClr val="E5E7EB"/>
            </a:solidFill>
            <a:miter/>
          </a:ln>
        </p:spPr>
        <p:txBody>
          <a:bodyPr lIns="3960" tIns="3960" rIns="3960" bIns="396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5" name="그림 424"/>
          <p:cNvPicPr/>
          <p:nvPr/>
        </p:nvPicPr>
        <p:blipFill>
          <a:blip r:embed="rId2"/>
          <a:stretch/>
        </p:blipFill>
        <p:spPr>
          <a:xfrm>
            <a:off x="568080" y="1713240"/>
            <a:ext cx="25020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6" name="TextBox 425"/>
          <p:cNvSpPr txBox="1"/>
          <p:nvPr/>
        </p:nvSpPr>
        <p:spPr>
          <a:xfrm>
            <a:off x="601560" y="897840"/>
            <a:ext cx="5575244" cy="203133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20" b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NotoSansKR"/>
                <a:ea typeface="NotoSansKR"/>
              </a:rPr>
              <a:t>카드형 리스트와 모바일 최적화된 터치 인터페이스로 사용자 편의성 극대화</a:t>
            </a:r>
            <a:endParaRPr lang="en-US" sz="1320" b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919080" y="1735920"/>
            <a:ext cx="115632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카드형 리스트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568080" y="2140560"/>
            <a:ext cx="45295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동물병원 목록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예약 내역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,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리뷰 등 다양한 정보를 간결하고 시각적으로 정리된 카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568080" y="2341080"/>
            <a:ext cx="12520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드 형태로 제공합니다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710280" y="2884320"/>
            <a:ext cx="7711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행복 동물병원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1" name="그림 430"/>
          <p:cNvPicPr/>
          <p:nvPr/>
        </p:nvPicPr>
        <p:blipFill>
          <a:blip r:embed="rId3"/>
          <a:stretch/>
        </p:blipFill>
        <p:spPr>
          <a:xfrm>
            <a:off x="710280" y="32673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2" name="그림 431"/>
          <p:cNvPicPr/>
          <p:nvPr/>
        </p:nvPicPr>
        <p:blipFill>
          <a:blip r:embed="rId3"/>
          <a:stretch/>
        </p:blipFill>
        <p:spPr>
          <a:xfrm>
            <a:off x="860760" y="32673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3" name="그림 432"/>
          <p:cNvPicPr/>
          <p:nvPr/>
        </p:nvPicPr>
        <p:blipFill>
          <a:blip r:embed="rId3"/>
          <a:stretch/>
        </p:blipFill>
        <p:spPr>
          <a:xfrm>
            <a:off x="1011240" y="32673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4" name="그림 433"/>
          <p:cNvPicPr/>
          <p:nvPr/>
        </p:nvPicPr>
        <p:blipFill>
          <a:blip r:embed="rId3"/>
          <a:stretch/>
        </p:blipFill>
        <p:spPr>
          <a:xfrm>
            <a:off x="1161720" y="32673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5" name="그림 434"/>
          <p:cNvPicPr/>
          <p:nvPr/>
        </p:nvPicPr>
        <p:blipFill>
          <a:blip r:embed="rId4"/>
          <a:stretch/>
        </p:blipFill>
        <p:spPr>
          <a:xfrm>
            <a:off x="1311840" y="32673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6" name="TextBox 435"/>
          <p:cNvSpPr txBox="1"/>
          <p:nvPr/>
        </p:nvSpPr>
        <p:spPr>
          <a:xfrm>
            <a:off x="710280" y="3075480"/>
            <a:ext cx="9882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내과 • 외과 • 치과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자유형: 도형 436"/>
          <p:cNvSpPr/>
          <p:nvPr/>
        </p:nvSpPr>
        <p:spPr>
          <a:xfrm>
            <a:off x="4462200" y="2857680"/>
            <a:ext cx="410040" cy="209520"/>
          </a:xfrm>
          <a:custGeom>
            <a:avLst/>
            <a:gdLst/>
            <a:ahLst/>
            <a:cxnLst/>
            <a:rect l="0" t="0" r="r" b="b"/>
            <a:pathLst>
              <a:path w="1139" h="582">
                <a:moveTo>
                  <a:pt x="0" y="291"/>
                </a:moveTo>
                <a:cubicBezTo>
                  <a:pt x="0" y="271"/>
                  <a:pt x="2" y="253"/>
                  <a:pt x="6" y="234"/>
                </a:cubicBezTo>
                <a:cubicBezTo>
                  <a:pt x="10" y="215"/>
                  <a:pt x="15" y="197"/>
                  <a:pt x="22" y="179"/>
                </a:cubicBezTo>
                <a:cubicBezTo>
                  <a:pt x="30" y="162"/>
                  <a:pt x="39" y="145"/>
                  <a:pt x="49" y="129"/>
                </a:cubicBezTo>
                <a:cubicBezTo>
                  <a:pt x="60" y="113"/>
                  <a:pt x="72" y="99"/>
                  <a:pt x="85" y="85"/>
                </a:cubicBezTo>
                <a:cubicBezTo>
                  <a:pt x="99" y="72"/>
                  <a:pt x="113" y="60"/>
                  <a:pt x="129" y="49"/>
                </a:cubicBezTo>
                <a:cubicBezTo>
                  <a:pt x="145" y="39"/>
                  <a:pt x="162" y="30"/>
                  <a:pt x="179" y="22"/>
                </a:cubicBezTo>
                <a:cubicBezTo>
                  <a:pt x="197" y="15"/>
                  <a:pt x="215" y="10"/>
                  <a:pt x="234" y="6"/>
                </a:cubicBezTo>
                <a:cubicBezTo>
                  <a:pt x="253" y="2"/>
                  <a:pt x="271" y="0"/>
                  <a:pt x="290" y="0"/>
                </a:cubicBezTo>
                <a:lnTo>
                  <a:pt x="849" y="0"/>
                </a:lnTo>
                <a:cubicBezTo>
                  <a:pt x="868" y="0"/>
                  <a:pt x="886" y="2"/>
                  <a:pt x="905" y="6"/>
                </a:cubicBezTo>
                <a:cubicBezTo>
                  <a:pt x="924" y="10"/>
                  <a:pt x="942" y="15"/>
                  <a:pt x="960" y="22"/>
                </a:cubicBezTo>
                <a:cubicBezTo>
                  <a:pt x="977" y="30"/>
                  <a:pt x="994" y="39"/>
                  <a:pt x="1010" y="49"/>
                </a:cubicBezTo>
                <a:cubicBezTo>
                  <a:pt x="1026" y="60"/>
                  <a:pt x="1040" y="72"/>
                  <a:pt x="1054" y="85"/>
                </a:cubicBezTo>
                <a:cubicBezTo>
                  <a:pt x="1067" y="99"/>
                  <a:pt x="1079" y="113"/>
                  <a:pt x="1090" y="129"/>
                </a:cubicBezTo>
                <a:cubicBezTo>
                  <a:pt x="1100" y="145"/>
                  <a:pt x="1109" y="162"/>
                  <a:pt x="1117" y="179"/>
                </a:cubicBezTo>
                <a:cubicBezTo>
                  <a:pt x="1124" y="197"/>
                  <a:pt x="1129" y="215"/>
                  <a:pt x="1133" y="234"/>
                </a:cubicBezTo>
                <a:cubicBezTo>
                  <a:pt x="1137" y="253"/>
                  <a:pt x="1139" y="271"/>
                  <a:pt x="1139" y="291"/>
                </a:cubicBezTo>
                <a:cubicBezTo>
                  <a:pt x="1139" y="310"/>
                  <a:pt x="1137" y="328"/>
                  <a:pt x="1133" y="347"/>
                </a:cubicBezTo>
                <a:cubicBezTo>
                  <a:pt x="1129" y="366"/>
                  <a:pt x="1124" y="384"/>
                  <a:pt x="1117" y="402"/>
                </a:cubicBezTo>
                <a:cubicBezTo>
                  <a:pt x="1109" y="419"/>
                  <a:pt x="1100" y="436"/>
                  <a:pt x="1090" y="452"/>
                </a:cubicBezTo>
                <a:cubicBezTo>
                  <a:pt x="1079" y="468"/>
                  <a:pt x="1067" y="483"/>
                  <a:pt x="1054" y="497"/>
                </a:cubicBezTo>
                <a:cubicBezTo>
                  <a:pt x="1040" y="510"/>
                  <a:pt x="1026" y="522"/>
                  <a:pt x="1010" y="533"/>
                </a:cubicBezTo>
                <a:cubicBezTo>
                  <a:pt x="994" y="543"/>
                  <a:pt x="977" y="552"/>
                  <a:pt x="960" y="560"/>
                </a:cubicBezTo>
                <a:cubicBezTo>
                  <a:pt x="942" y="567"/>
                  <a:pt x="924" y="572"/>
                  <a:pt x="905" y="576"/>
                </a:cubicBezTo>
                <a:cubicBezTo>
                  <a:pt x="886" y="580"/>
                  <a:pt x="868" y="582"/>
                  <a:pt x="849" y="582"/>
                </a:cubicBezTo>
                <a:lnTo>
                  <a:pt x="290" y="582"/>
                </a:lnTo>
                <a:cubicBezTo>
                  <a:pt x="271" y="582"/>
                  <a:pt x="253" y="580"/>
                  <a:pt x="234" y="576"/>
                </a:cubicBezTo>
                <a:cubicBezTo>
                  <a:pt x="215" y="572"/>
                  <a:pt x="197" y="567"/>
                  <a:pt x="179" y="560"/>
                </a:cubicBezTo>
                <a:cubicBezTo>
                  <a:pt x="162" y="552"/>
                  <a:pt x="145" y="543"/>
                  <a:pt x="129" y="533"/>
                </a:cubicBezTo>
                <a:cubicBezTo>
                  <a:pt x="113" y="522"/>
                  <a:pt x="99" y="510"/>
                  <a:pt x="85" y="497"/>
                </a:cubicBezTo>
                <a:cubicBezTo>
                  <a:pt x="72" y="483"/>
                  <a:pt x="60" y="468"/>
                  <a:pt x="49" y="452"/>
                </a:cubicBezTo>
                <a:cubicBezTo>
                  <a:pt x="39" y="436"/>
                  <a:pt x="30" y="419"/>
                  <a:pt x="22" y="402"/>
                </a:cubicBezTo>
                <a:cubicBezTo>
                  <a:pt x="15" y="384"/>
                  <a:pt x="10" y="366"/>
                  <a:pt x="6" y="347"/>
                </a:cubicBezTo>
                <a:cubicBezTo>
                  <a:pt x="2" y="328"/>
                  <a:pt x="0" y="310"/>
                  <a:pt x="0" y="291"/>
                </a:cubicBezTo>
                <a:close/>
              </a:path>
            </a:pathLst>
          </a:custGeom>
          <a:solidFill>
            <a:srgbClr val="D1FAE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1495800" y="3276000"/>
            <a:ext cx="279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(4.5)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4529160" y="2915280"/>
            <a:ext cx="278280" cy="146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790" b="0" u="none" strike="noStrike">
                <a:solidFill>
                  <a:srgbClr val="065F46"/>
                </a:solidFill>
                <a:effectLst/>
                <a:uFillTx/>
                <a:latin typeface="NotoSansKR"/>
                <a:ea typeface="NotoSansKR"/>
              </a:rPr>
              <a:t>영업중</a:t>
            </a:r>
            <a:endParaRPr lang="en-US" sz="79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4562640" y="3108600"/>
            <a:ext cx="339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500m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710280" y="3870360"/>
            <a:ext cx="8946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건강한 동물병원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710280" y="4061520"/>
            <a:ext cx="175824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2025</a:t>
            </a:r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년 </a:t>
            </a:r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7</a:t>
            </a:r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월 </a:t>
            </a:r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15</a:t>
            </a:r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일 • 오후 </a:t>
            </a:r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3:30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자유형: 도형 442"/>
          <p:cNvSpPr/>
          <p:nvPr/>
        </p:nvSpPr>
        <p:spPr>
          <a:xfrm>
            <a:off x="4069440" y="3835440"/>
            <a:ext cx="368280" cy="368280"/>
          </a:xfrm>
          <a:custGeom>
            <a:avLst/>
            <a:gdLst/>
            <a:ahLst/>
            <a:cxnLst/>
            <a:rect l="0" t="0" r="r" b="b"/>
            <a:pathLst>
              <a:path w="1023" h="1023">
                <a:moveTo>
                  <a:pt x="1023" y="512"/>
                </a:moveTo>
                <a:cubicBezTo>
                  <a:pt x="1023" y="546"/>
                  <a:pt x="1019" y="579"/>
                  <a:pt x="1013" y="612"/>
                </a:cubicBezTo>
                <a:cubicBezTo>
                  <a:pt x="1006" y="644"/>
                  <a:pt x="997" y="676"/>
                  <a:pt x="984" y="707"/>
                </a:cubicBezTo>
                <a:cubicBezTo>
                  <a:pt x="971" y="738"/>
                  <a:pt x="955" y="768"/>
                  <a:pt x="937" y="796"/>
                </a:cubicBezTo>
                <a:cubicBezTo>
                  <a:pt x="918" y="824"/>
                  <a:pt x="897" y="849"/>
                  <a:pt x="873" y="873"/>
                </a:cubicBezTo>
                <a:cubicBezTo>
                  <a:pt x="849" y="897"/>
                  <a:pt x="824" y="918"/>
                  <a:pt x="796" y="937"/>
                </a:cubicBezTo>
                <a:cubicBezTo>
                  <a:pt x="768" y="955"/>
                  <a:pt x="738" y="971"/>
                  <a:pt x="707" y="984"/>
                </a:cubicBezTo>
                <a:cubicBezTo>
                  <a:pt x="676" y="997"/>
                  <a:pt x="644" y="1006"/>
                  <a:pt x="612" y="1013"/>
                </a:cubicBezTo>
                <a:cubicBezTo>
                  <a:pt x="579" y="1019"/>
                  <a:pt x="545" y="1023"/>
                  <a:pt x="512" y="1023"/>
                </a:cubicBezTo>
                <a:cubicBezTo>
                  <a:pt x="478" y="1023"/>
                  <a:pt x="445" y="1019"/>
                  <a:pt x="411" y="1013"/>
                </a:cubicBezTo>
                <a:cubicBezTo>
                  <a:pt x="378" y="1006"/>
                  <a:pt x="346" y="997"/>
                  <a:pt x="316" y="984"/>
                </a:cubicBezTo>
                <a:cubicBezTo>
                  <a:pt x="285" y="971"/>
                  <a:pt x="255" y="955"/>
                  <a:pt x="227" y="937"/>
                </a:cubicBezTo>
                <a:cubicBezTo>
                  <a:pt x="199" y="918"/>
                  <a:pt x="174" y="897"/>
                  <a:pt x="150" y="873"/>
                </a:cubicBezTo>
                <a:cubicBezTo>
                  <a:pt x="126" y="849"/>
                  <a:pt x="105" y="824"/>
                  <a:pt x="86" y="796"/>
                </a:cubicBezTo>
                <a:cubicBezTo>
                  <a:pt x="68" y="768"/>
                  <a:pt x="52" y="738"/>
                  <a:pt x="39" y="707"/>
                </a:cubicBezTo>
                <a:cubicBezTo>
                  <a:pt x="26" y="676"/>
                  <a:pt x="17" y="644"/>
                  <a:pt x="10" y="612"/>
                </a:cubicBezTo>
                <a:cubicBezTo>
                  <a:pt x="4" y="579"/>
                  <a:pt x="0" y="546"/>
                  <a:pt x="0" y="512"/>
                </a:cubicBezTo>
                <a:cubicBezTo>
                  <a:pt x="0" y="478"/>
                  <a:pt x="4" y="445"/>
                  <a:pt x="10" y="412"/>
                </a:cubicBezTo>
                <a:cubicBezTo>
                  <a:pt x="17" y="379"/>
                  <a:pt x="26" y="348"/>
                  <a:pt x="39" y="317"/>
                </a:cubicBezTo>
                <a:cubicBezTo>
                  <a:pt x="52" y="286"/>
                  <a:pt x="68" y="256"/>
                  <a:pt x="86" y="228"/>
                </a:cubicBezTo>
                <a:cubicBezTo>
                  <a:pt x="105" y="200"/>
                  <a:pt x="126" y="175"/>
                  <a:pt x="150" y="151"/>
                </a:cubicBezTo>
                <a:cubicBezTo>
                  <a:pt x="174" y="127"/>
                  <a:pt x="199" y="106"/>
                  <a:pt x="227" y="87"/>
                </a:cubicBezTo>
                <a:cubicBezTo>
                  <a:pt x="255" y="69"/>
                  <a:pt x="285" y="52"/>
                  <a:pt x="316" y="39"/>
                </a:cubicBezTo>
                <a:cubicBezTo>
                  <a:pt x="346" y="26"/>
                  <a:pt x="378" y="17"/>
                  <a:pt x="411" y="10"/>
                </a:cubicBezTo>
                <a:cubicBezTo>
                  <a:pt x="445" y="4"/>
                  <a:pt x="478" y="0"/>
                  <a:pt x="512" y="0"/>
                </a:cubicBezTo>
                <a:cubicBezTo>
                  <a:pt x="545" y="0"/>
                  <a:pt x="579" y="4"/>
                  <a:pt x="612" y="10"/>
                </a:cubicBezTo>
                <a:cubicBezTo>
                  <a:pt x="644" y="17"/>
                  <a:pt x="676" y="26"/>
                  <a:pt x="707" y="39"/>
                </a:cubicBezTo>
                <a:cubicBezTo>
                  <a:pt x="738" y="52"/>
                  <a:pt x="768" y="69"/>
                  <a:pt x="796" y="87"/>
                </a:cubicBezTo>
                <a:cubicBezTo>
                  <a:pt x="824" y="106"/>
                  <a:pt x="849" y="127"/>
                  <a:pt x="873" y="151"/>
                </a:cubicBezTo>
                <a:cubicBezTo>
                  <a:pt x="897" y="175"/>
                  <a:pt x="918" y="200"/>
                  <a:pt x="937" y="228"/>
                </a:cubicBezTo>
                <a:cubicBezTo>
                  <a:pt x="955" y="256"/>
                  <a:pt x="971" y="286"/>
                  <a:pt x="984" y="317"/>
                </a:cubicBezTo>
                <a:cubicBezTo>
                  <a:pt x="997" y="348"/>
                  <a:pt x="1006" y="379"/>
                  <a:pt x="1013" y="412"/>
                </a:cubicBezTo>
                <a:cubicBezTo>
                  <a:pt x="1019" y="445"/>
                  <a:pt x="1023" y="478"/>
                  <a:pt x="1023" y="512"/>
                </a:cubicBez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4" name="그림 443"/>
          <p:cNvPicPr/>
          <p:nvPr/>
        </p:nvPicPr>
        <p:blipFill>
          <a:blip r:embed="rId5"/>
          <a:stretch/>
        </p:blipFill>
        <p:spPr>
          <a:xfrm>
            <a:off x="4186800" y="3952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5" name="자유형: 도형 444"/>
          <p:cNvSpPr/>
          <p:nvPr/>
        </p:nvSpPr>
        <p:spPr>
          <a:xfrm>
            <a:off x="4503960" y="3835440"/>
            <a:ext cx="368280" cy="368280"/>
          </a:xfrm>
          <a:custGeom>
            <a:avLst/>
            <a:gdLst/>
            <a:ahLst/>
            <a:cxnLst/>
            <a:rect l="0" t="0" r="r" b="b"/>
            <a:pathLst>
              <a:path w="1023" h="1023">
                <a:moveTo>
                  <a:pt x="1023" y="512"/>
                </a:moveTo>
                <a:cubicBezTo>
                  <a:pt x="1023" y="546"/>
                  <a:pt x="1019" y="579"/>
                  <a:pt x="1013" y="612"/>
                </a:cubicBezTo>
                <a:cubicBezTo>
                  <a:pt x="1006" y="644"/>
                  <a:pt x="997" y="676"/>
                  <a:pt x="984" y="707"/>
                </a:cubicBezTo>
                <a:cubicBezTo>
                  <a:pt x="971" y="738"/>
                  <a:pt x="955" y="768"/>
                  <a:pt x="937" y="796"/>
                </a:cubicBezTo>
                <a:cubicBezTo>
                  <a:pt x="918" y="824"/>
                  <a:pt x="897" y="849"/>
                  <a:pt x="873" y="873"/>
                </a:cubicBezTo>
                <a:cubicBezTo>
                  <a:pt x="849" y="897"/>
                  <a:pt x="824" y="918"/>
                  <a:pt x="796" y="937"/>
                </a:cubicBezTo>
                <a:cubicBezTo>
                  <a:pt x="768" y="955"/>
                  <a:pt x="738" y="971"/>
                  <a:pt x="707" y="984"/>
                </a:cubicBezTo>
                <a:cubicBezTo>
                  <a:pt x="676" y="997"/>
                  <a:pt x="645" y="1006"/>
                  <a:pt x="612" y="1013"/>
                </a:cubicBezTo>
                <a:cubicBezTo>
                  <a:pt x="579" y="1019"/>
                  <a:pt x="546" y="1023"/>
                  <a:pt x="512" y="1023"/>
                </a:cubicBezTo>
                <a:cubicBezTo>
                  <a:pt x="478" y="1023"/>
                  <a:pt x="445" y="1019"/>
                  <a:pt x="412" y="1013"/>
                </a:cubicBezTo>
                <a:cubicBezTo>
                  <a:pt x="380" y="1006"/>
                  <a:pt x="348" y="997"/>
                  <a:pt x="317" y="984"/>
                </a:cubicBezTo>
                <a:cubicBezTo>
                  <a:pt x="286" y="971"/>
                  <a:pt x="256" y="955"/>
                  <a:pt x="227" y="937"/>
                </a:cubicBezTo>
                <a:cubicBezTo>
                  <a:pt x="199" y="918"/>
                  <a:pt x="174" y="897"/>
                  <a:pt x="150" y="873"/>
                </a:cubicBezTo>
                <a:cubicBezTo>
                  <a:pt x="126" y="849"/>
                  <a:pt x="105" y="824"/>
                  <a:pt x="86" y="796"/>
                </a:cubicBezTo>
                <a:cubicBezTo>
                  <a:pt x="68" y="768"/>
                  <a:pt x="52" y="738"/>
                  <a:pt x="39" y="707"/>
                </a:cubicBezTo>
                <a:cubicBezTo>
                  <a:pt x="26" y="676"/>
                  <a:pt x="17" y="644"/>
                  <a:pt x="10" y="612"/>
                </a:cubicBezTo>
                <a:cubicBezTo>
                  <a:pt x="4" y="579"/>
                  <a:pt x="0" y="546"/>
                  <a:pt x="0" y="512"/>
                </a:cubicBezTo>
                <a:cubicBezTo>
                  <a:pt x="0" y="478"/>
                  <a:pt x="4" y="445"/>
                  <a:pt x="10" y="412"/>
                </a:cubicBezTo>
                <a:cubicBezTo>
                  <a:pt x="17" y="379"/>
                  <a:pt x="26" y="348"/>
                  <a:pt x="39" y="317"/>
                </a:cubicBezTo>
                <a:cubicBezTo>
                  <a:pt x="52" y="286"/>
                  <a:pt x="68" y="256"/>
                  <a:pt x="86" y="228"/>
                </a:cubicBezTo>
                <a:cubicBezTo>
                  <a:pt x="105" y="200"/>
                  <a:pt x="126" y="175"/>
                  <a:pt x="150" y="151"/>
                </a:cubicBezTo>
                <a:cubicBezTo>
                  <a:pt x="174" y="127"/>
                  <a:pt x="199" y="106"/>
                  <a:pt x="227" y="87"/>
                </a:cubicBezTo>
                <a:cubicBezTo>
                  <a:pt x="256" y="69"/>
                  <a:pt x="286" y="52"/>
                  <a:pt x="317" y="39"/>
                </a:cubicBezTo>
                <a:cubicBezTo>
                  <a:pt x="348" y="26"/>
                  <a:pt x="380" y="17"/>
                  <a:pt x="412" y="10"/>
                </a:cubicBezTo>
                <a:cubicBezTo>
                  <a:pt x="445" y="4"/>
                  <a:pt x="478" y="0"/>
                  <a:pt x="512" y="0"/>
                </a:cubicBezTo>
                <a:cubicBezTo>
                  <a:pt x="546" y="0"/>
                  <a:pt x="579" y="4"/>
                  <a:pt x="612" y="10"/>
                </a:cubicBezTo>
                <a:cubicBezTo>
                  <a:pt x="645" y="17"/>
                  <a:pt x="676" y="26"/>
                  <a:pt x="707" y="39"/>
                </a:cubicBezTo>
                <a:cubicBezTo>
                  <a:pt x="738" y="52"/>
                  <a:pt x="768" y="69"/>
                  <a:pt x="796" y="87"/>
                </a:cubicBezTo>
                <a:cubicBezTo>
                  <a:pt x="824" y="106"/>
                  <a:pt x="849" y="127"/>
                  <a:pt x="873" y="151"/>
                </a:cubicBezTo>
                <a:cubicBezTo>
                  <a:pt x="897" y="175"/>
                  <a:pt x="918" y="200"/>
                  <a:pt x="937" y="228"/>
                </a:cubicBezTo>
                <a:cubicBezTo>
                  <a:pt x="955" y="256"/>
                  <a:pt x="971" y="286"/>
                  <a:pt x="984" y="317"/>
                </a:cubicBezTo>
                <a:cubicBezTo>
                  <a:pt x="997" y="348"/>
                  <a:pt x="1006" y="379"/>
                  <a:pt x="1013" y="412"/>
                </a:cubicBezTo>
                <a:cubicBezTo>
                  <a:pt x="1019" y="445"/>
                  <a:pt x="1023" y="478"/>
                  <a:pt x="1023" y="512"/>
                </a:cubicBez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6" name="그림 445"/>
          <p:cNvPicPr/>
          <p:nvPr/>
        </p:nvPicPr>
        <p:blipFill>
          <a:blip r:embed="rId6"/>
          <a:stretch/>
        </p:blipFill>
        <p:spPr>
          <a:xfrm>
            <a:off x="4629600" y="39528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7" name="TextBox 446"/>
          <p:cNvSpPr txBox="1"/>
          <p:nvPr/>
        </p:nvSpPr>
        <p:spPr>
          <a:xfrm>
            <a:off x="710280" y="4228560"/>
            <a:ext cx="45900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5980F4"/>
                </a:solidFill>
                <a:effectLst/>
                <a:uFillTx/>
                <a:latin typeface="NotoSansKR"/>
                <a:ea typeface="NotoSansKR"/>
              </a:rPr>
              <a:t>정기 검진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자유형: 도형 447"/>
          <p:cNvSpPr/>
          <p:nvPr/>
        </p:nvSpPr>
        <p:spPr>
          <a:xfrm>
            <a:off x="5498640" y="1504080"/>
            <a:ext cx="4863960" cy="3710520"/>
          </a:xfrm>
          <a:custGeom>
            <a:avLst/>
            <a:gdLst/>
            <a:ahLst/>
            <a:cxnLst/>
            <a:rect l="0" t="0" r="r" b="b"/>
            <a:pathLst>
              <a:path w="13511" h="10307">
                <a:moveTo>
                  <a:pt x="0" y="10122"/>
                </a:moveTo>
                <a:lnTo>
                  <a:pt x="0" y="186"/>
                </a:lnTo>
                <a:cubicBezTo>
                  <a:pt x="0" y="173"/>
                  <a:pt x="1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3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3325" y="0"/>
                </a:lnTo>
                <a:cubicBezTo>
                  <a:pt x="13337" y="0"/>
                  <a:pt x="13349" y="1"/>
                  <a:pt x="13361" y="3"/>
                </a:cubicBezTo>
                <a:cubicBezTo>
                  <a:pt x="13373" y="6"/>
                  <a:pt x="13385" y="9"/>
                  <a:pt x="13396" y="14"/>
                </a:cubicBezTo>
                <a:cubicBezTo>
                  <a:pt x="13407" y="19"/>
                  <a:pt x="13418" y="24"/>
                  <a:pt x="13428" y="31"/>
                </a:cubicBezTo>
                <a:cubicBezTo>
                  <a:pt x="13438" y="38"/>
                  <a:pt x="13448" y="46"/>
                  <a:pt x="13456" y="54"/>
                </a:cubicBezTo>
                <a:cubicBezTo>
                  <a:pt x="13465" y="63"/>
                  <a:pt x="13473" y="72"/>
                  <a:pt x="13479" y="82"/>
                </a:cubicBezTo>
                <a:cubicBezTo>
                  <a:pt x="13486" y="93"/>
                  <a:pt x="13492" y="103"/>
                  <a:pt x="13497" y="114"/>
                </a:cubicBezTo>
                <a:cubicBezTo>
                  <a:pt x="13501" y="126"/>
                  <a:pt x="13505" y="137"/>
                  <a:pt x="13507" y="149"/>
                </a:cubicBezTo>
                <a:cubicBezTo>
                  <a:pt x="13509" y="161"/>
                  <a:pt x="13511" y="173"/>
                  <a:pt x="13511" y="186"/>
                </a:cubicBezTo>
                <a:lnTo>
                  <a:pt x="13511" y="10122"/>
                </a:lnTo>
                <a:cubicBezTo>
                  <a:pt x="13511" y="10134"/>
                  <a:pt x="13509" y="10146"/>
                  <a:pt x="13507" y="10158"/>
                </a:cubicBezTo>
                <a:cubicBezTo>
                  <a:pt x="13505" y="10170"/>
                  <a:pt x="13501" y="10182"/>
                  <a:pt x="13497" y="10193"/>
                </a:cubicBezTo>
                <a:cubicBezTo>
                  <a:pt x="13492" y="10204"/>
                  <a:pt x="13486" y="10215"/>
                  <a:pt x="13479" y="10225"/>
                </a:cubicBezTo>
                <a:cubicBezTo>
                  <a:pt x="13473" y="10235"/>
                  <a:pt x="13465" y="10244"/>
                  <a:pt x="13456" y="10253"/>
                </a:cubicBezTo>
                <a:cubicBezTo>
                  <a:pt x="13448" y="10262"/>
                  <a:pt x="13438" y="10269"/>
                  <a:pt x="13428" y="10276"/>
                </a:cubicBezTo>
                <a:cubicBezTo>
                  <a:pt x="13418" y="10283"/>
                  <a:pt x="13407" y="10289"/>
                  <a:pt x="13396" y="10293"/>
                </a:cubicBezTo>
                <a:cubicBezTo>
                  <a:pt x="13385" y="10298"/>
                  <a:pt x="13373" y="10301"/>
                  <a:pt x="13361" y="10304"/>
                </a:cubicBezTo>
                <a:cubicBezTo>
                  <a:pt x="13349" y="10306"/>
                  <a:pt x="13337" y="10307"/>
                  <a:pt x="13325" y="10307"/>
                </a:cubicBezTo>
                <a:lnTo>
                  <a:pt x="139" y="10307"/>
                </a:lnTo>
                <a:cubicBezTo>
                  <a:pt x="130" y="10307"/>
                  <a:pt x="121" y="10306"/>
                  <a:pt x="112" y="10304"/>
                </a:cubicBezTo>
                <a:cubicBezTo>
                  <a:pt x="103" y="10301"/>
                  <a:pt x="94" y="10298"/>
                  <a:pt x="86" y="10293"/>
                </a:cubicBezTo>
                <a:cubicBezTo>
                  <a:pt x="77" y="10289"/>
                  <a:pt x="69" y="10283"/>
                  <a:pt x="62" y="10276"/>
                </a:cubicBezTo>
                <a:cubicBezTo>
                  <a:pt x="54" y="10269"/>
                  <a:pt x="47" y="10262"/>
                  <a:pt x="40" y="10253"/>
                </a:cubicBezTo>
                <a:cubicBezTo>
                  <a:pt x="34" y="10244"/>
                  <a:pt x="28" y="10235"/>
                  <a:pt x="23" y="10225"/>
                </a:cubicBezTo>
                <a:cubicBezTo>
                  <a:pt x="18" y="10215"/>
                  <a:pt x="14" y="10204"/>
                  <a:pt x="10" y="10193"/>
                </a:cubicBezTo>
                <a:cubicBezTo>
                  <a:pt x="7" y="10182"/>
                  <a:pt x="4" y="10170"/>
                  <a:pt x="2" y="10158"/>
                </a:cubicBezTo>
                <a:cubicBezTo>
                  <a:pt x="1" y="10146"/>
                  <a:pt x="0" y="10134"/>
                  <a:pt x="0" y="101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자유형: 도형 448"/>
          <p:cNvSpPr/>
          <p:nvPr/>
        </p:nvSpPr>
        <p:spPr>
          <a:xfrm>
            <a:off x="5481720" y="1504080"/>
            <a:ext cx="67320" cy="3710520"/>
          </a:xfrm>
          <a:custGeom>
            <a:avLst/>
            <a:gdLst/>
            <a:ahLst/>
            <a:cxnLst/>
            <a:rect l="0" t="0" r="r" b="b"/>
            <a:pathLst>
              <a:path w="187" h="10307">
                <a:moveTo>
                  <a:pt x="0" y="0"/>
                </a:moveTo>
                <a:lnTo>
                  <a:pt x="187" y="0"/>
                </a:lnTo>
                <a:lnTo>
                  <a:pt x="187" y="10307"/>
                </a:lnTo>
                <a:lnTo>
                  <a:pt x="0" y="10307"/>
                </a:lnTo>
                <a:lnTo>
                  <a:pt x="0" y="0"/>
                </a:lnTo>
                <a:close/>
              </a:path>
            </a:pathLst>
          </a:custGeom>
          <a:solidFill>
            <a:srgbClr val="4DD0E1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자유형: 도형 449"/>
          <p:cNvSpPr/>
          <p:nvPr/>
        </p:nvSpPr>
        <p:spPr>
          <a:xfrm>
            <a:off x="5715720" y="4178160"/>
            <a:ext cx="4446360" cy="535320"/>
          </a:xfrm>
          <a:custGeom>
            <a:avLst/>
            <a:gdLst/>
            <a:ahLst/>
            <a:cxnLst/>
            <a:rect l="0" t="0" r="r" b="b"/>
            <a:pathLst>
              <a:path w="12351" h="1487">
                <a:moveTo>
                  <a:pt x="0" y="1208"/>
                </a:moveTo>
                <a:lnTo>
                  <a:pt x="0" y="279"/>
                </a:lnTo>
                <a:cubicBezTo>
                  <a:pt x="0" y="260"/>
                  <a:pt x="2" y="242"/>
                  <a:pt x="6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7" y="9"/>
                  <a:pt x="224" y="5"/>
                </a:cubicBezTo>
                <a:cubicBezTo>
                  <a:pt x="242" y="2"/>
                  <a:pt x="260" y="0"/>
                  <a:pt x="279" y="0"/>
                </a:cubicBezTo>
                <a:lnTo>
                  <a:pt x="12072" y="0"/>
                </a:lnTo>
                <a:cubicBezTo>
                  <a:pt x="12090" y="0"/>
                  <a:pt x="12108" y="2"/>
                  <a:pt x="12126" y="5"/>
                </a:cubicBezTo>
                <a:cubicBezTo>
                  <a:pt x="12144" y="9"/>
                  <a:pt x="12162" y="14"/>
                  <a:pt x="12179" y="21"/>
                </a:cubicBezTo>
                <a:cubicBezTo>
                  <a:pt x="12196" y="28"/>
                  <a:pt x="12212" y="37"/>
                  <a:pt x="12227" y="47"/>
                </a:cubicBezTo>
                <a:cubicBezTo>
                  <a:pt x="12242" y="57"/>
                  <a:pt x="12256" y="69"/>
                  <a:pt x="12269" y="82"/>
                </a:cubicBezTo>
                <a:cubicBezTo>
                  <a:pt x="12282" y="95"/>
                  <a:pt x="12293" y="109"/>
                  <a:pt x="12304" y="124"/>
                </a:cubicBezTo>
                <a:cubicBezTo>
                  <a:pt x="12314" y="139"/>
                  <a:pt x="12322" y="155"/>
                  <a:pt x="12329" y="172"/>
                </a:cubicBezTo>
                <a:cubicBezTo>
                  <a:pt x="12336" y="189"/>
                  <a:pt x="12342" y="206"/>
                  <a:pt x="12345" y="224"/>
                </a:cubicBezTo>
                <a:cubicBezTo>
                  <a:pt x="12349" y="242"/>
                  <a:pt x="12351" y="260"/>
                  <a:pt x="12351" y="279"/>
                </a:cubicBezTo>
                <a:lnTo>
                  <a:pt x="12351" y="1208"/>
                </a:lnTo>
                <a:cubicBezTo>
                  <a:pt x="12351" y="1226"/>
                  <a:pt x="12349" y="1245"/>
                  <a:pt x="12345" y="1262"/>
                </a:cubicBezTo>
                <a:cubicBezTo>
                  <a:pt x="12342" y="1280"/>
                  <a:pt x="12336" y="1298"/>
                  <a:pt x="12329" y="1315"/>
                </a:cubicBezTo>
                <a:cubicBezTo>
                  <a:pt x="12322" y="1332"/>
                  <a:pt x="12314" y="1348"/>
                  <a:pt x="12304" y="1363"/>
                </a:cubicBezTo>
                <a:cubicBezTo>
                  <a:pt x="12293" y="1378"/>
                  <a:pt x="12282" y="1392"/>
                  <a:pt x="12269" y="1405"/>
                </a:cubicBezTo>
                <a:cubicBezTo>
                  <a:pt x="12256" y="1418"/>
                  <a:pt x="12242" y="1430"/>
                  <a:pt x="12227" y="1440"/>
                </a:cubicBezTo>
                <a:cubicBezTo>
                  <a:pt x="12212" y="1450"/>
                  <a:pt x="12196" y="1458"/>
                  <a:pt x="12179" y="1465"/>
                </a:cubicBezTo>
                <a:cubicBezTo>
                  <a:pt x="12162" y="1472"/>
                  <a:pt x="12144" y="1478"/>
                  <a:pt x="12126" y="1481"/>
                </a:cubicBezTo>
                <a:cubicBezTo>
                  <a:pt x="12108" y="1485"/>
                  <a:pt x="12090" y="1487"/>
                  <a:pt x="12072" y="1487"/>
                </a:cubicBezTo>
                <a:lnTo>
                  <a:pt x="279" y="1487"/>
                </a:lnTo>
                <a:cubicBezTo>
                  <a:pt x="260" y="1487"/>
                  <a:pt x="242" y="1485"/>
                  <a:pt x="224" y="1481"/>
                </a:cubicBezTo>
                <a:cubicBezTo>
                  <a:pt x="207" y="1478"/>
                  <a:pt x="189" y="1472"/>
                  <a:pt x="172" y="1465"/>
                </a:cubicBezTo>
                <a:cubicBezTo>
                  <a:pt x="155" y="1458"/>
                  <a:pt x="139" y="1450"/>
                  <a:pt x="124" y="1440"/>
                </a:cubicBezTo>
                <a:cubicBezTo>
                  <a:pt x="109" y="1430"/>
                  <a:pt x="95" y="1418"/>
                  <a:pt x="82" y="1405"/>
                </a:cubicBezTo>
                <a:cubicBezTo>
                  <a:pt x="69" y="1392"/>
                  <a:pt x="57" y="1378"/>
                  <a:pt x="47" y="1363"/>
                </a:cubicBezTo>
                <a:cubicBezTo>
                  <a:pt x="37" y="1348"/>
                  <a:pt x="28" y="1332"/>
                  <a:pt x="21" y="1315"/>
                </a:cubicBezTo>
                <a:cubicBezTo>
                  <a:pt x="14" y="1298"/>
                  <a:pt x="9" y="1280"/>
                  <a:pt x="6" y="1262"/>
                </a:cubicBezTo>
                <a:cubicBezTo>
                  <a:pt x="2" y="1245"/>
                  <a:pt x="0" y="1226"/>
                  <a:pt x="0" y="1208"/>
                </a:cubicBez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1" name="그림 450"/>
          <p:cNvPicPr/>
          <p:nvPr/>
        </p:nvPicPr>
        <p:blipFill>
          <a:blip r:embed="rId7"/>
          <a:stretch/>
        </p:blipFill>
        <p:spPr>
          <a:xfrm>
            <a:off x="5716080" y="1713240"/>
            <a:ext cx="2170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2" name="TextBox 451"/>
          <p:cNvSpPr txBox="1"/>
          <p:nvPr/>
        </p:nvSpPr>
        <p:spPr>
          <a:xfrm>
            <a:off x="568080" y="4671360"/>
            <a:ext cx="3897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충분한 여백과 명확한 시각적 위계를 통해 가독성을 높이고 인지 부하를 줄입니다</a:t>
            </a:r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6033600" y="1735920"/>
            <a:ext cx="254196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5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모바일 최적화 터치 인터페이스</a:t>
            </a:r>
            <a:endParaRPr lang="en-US" sz="15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5716080" y="2140560"/>
            <a:ext cx="442656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모든 버튼과 상호작용 요소는 손가락으로 쉽게 탭할 수 있도록 최소 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44x44pt </a:t>
            </a:r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이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TextBox 454"/>
          <p:cNvSpPr txBox="1"/>
          <p:nvPr/>
        </p:nvSpPr>
        <p:spPr>
          <a:xfrm>
            <a:off x="5716080" y="2341080"/>
            <a:ext cx="21758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상의 충분한 터치 영역을 확보했습니다</a:t>
            </a:r>
            <a:r>
              <a:rPr lang="en-US" sz="1050" b="0" u="none" strike="noStrike">
                <a:solidFill>
                  <a:srgbClr val="374151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자유형: 도형 455"/>
          <p:cNvSpPr/>
          <p:nvPr/>
        </p:nvSpPr>
        <p:spPr>
          <a:xfrm>
            <a:off x="5715720" y="3041640"/>
            <a:ext cx="368280" cy="367920"/>
          </a:xfrm>
          <a:custGeom>
            <a:avLst/>
            <a:gdLst/>
            <a:ahLst/>
            <a:cxnLst/>
            <a:rect l="0" t="0" r="r" b="b"/>
            <a:pathLst>
              <a:path w="1023" h="1022">
                <a:moveTo>
                  <a:pt x="1023" y="512"/>
                </a:moveTo>
                <a:cubicBezTo>
                  <a:pt x="1023" y="545"/>
                  <a:pt x="1019" y="578"/>
                  <a:pt x="1013" y="611"/>
                </a:cubicBezTo>
                <a:cubicBezTo>
                  <a:pt x="1006" y="644"/>
                  <a:pt x="997" y="676"/>
                  <a:pt x="984" y="707"/>
                </a:cubicBezTo>
                <a:cubicBezTo>
                  <a:pt x="971" y="738"/>
                  <a:pt x="954" y="768"/>
                  <a:pt x="936" y="795"/>
                </a:cubicBezTo>
                <a:cubicBezTo>
                  <a:pt x="917" y="823"/>
                  <a:pt x="896" y="849"/>
                  <a:pt x="872" y="873"/>
                </a:cubicBezTo>
                <a:cubicBezTo>
                  <a:pt x="848" y="897"/>
                  <a:pt x="823" y="918"/>
                  <a:pt x="795" y="936"/>
                </a:cubicBezTo>
                <a:cubicBezTo>
                  <a:pt x="767" y="955"/>
                  <a:pt x="737" y="971"/>
                  <a:pt x="706" y="984"/>
                </a:cubicBezTo>
                <a:cubicBezTo>
                  <a:pt x="675" y="996"/>
                  <a:pt x="643" y="1006"/>
                  <a:pt x="611" y="1013"/>
                </a:cubicBezTo>
                <a:cubicBezTo>
                  <a:pt x="578" y="1019"/>
                  <a:pt x="544" y="1022"/>
                  <a:pt x="511" y="1022"/>
                </a:cubicBezTo>
                <a:cubicBezTo>
                  <a:pt x="477" y="1022"/>
                  <a:pt x="444" y="1019"/>
                  <a:pt x="411" y="1013"/>
                </a:cubicBezTo>
                <a:cubicBezTo>
                  <a:pt x="378" y="1006"/>
                  <a:pt x="346" y="996"/>
                  <a:pt x="315" y="984"/>
                </a:cubicBezTo>
                <a:cubicBezTo>
                  <a:pt x="285" y="971"/>
                  <a:pt x="255" y="955"/>
                  <a:pt x="227" y="936"/>
                </a:cubicBezTo>
                <a:cubicBezTo>
                  <a:pt x="199" y="918"/>
                  <a:pt x="174" y="897"/>
                  <a:pt x="150" y="873"/>
                </a:cubicBezTo>
                <a:cubicBezTo>
                  <a:pt x="126" y="849"/>
                  <a:pt x="105" y="823"/>
                  <a:pt x="86" y="795"/>
                </a:cubicBezTo>
                <a:cubicBezTo>
                  <a:pt x="68" y="768"/>
                  <a:pt x="52" y="738"/>
                  <a:pt x="39" y="707"/>
                </a:cubicBezTo>
                <a:cubicBezTo>
                  <a:pt x="26" y="676"/>
                  <a:pt x="17" y="644"/>
                  <a:pt x="10" y="611"/>
                </a:cubicBezTo>
                <a:cubicBezTo>
                  <a:pt x="3" y="578"/>
                  <a:pt x="0" y="545"/>
                  <a:pt x="0" y="512"/>
                </a:cubicBezTo>
                <a:cubicBezTo>
                  <a:pt x="0" y="478"/>
                  <a:pt x="3" y="445"/>
                  <a:pt x="10" y="412"/>
                </a:cubicBezTo>
                <a:cubicBezTo>
                  <a:pt x="17" y="379"/>
                  <a:pt x="26" y="347"/>
                  <a:pt x="39" y="316"/>
                </a:cubicBezTo>
                <a:cubicBezTo>
                  <a:pt x="52" y="285"/>
                  <a:pt x="68" y="256"/>
                  <a:pt x="86" y="227"/>
                </a:cubicBezTo>
                <a:cubicBezTo>
                  <a:pt x="105" y="199"/>
                  <a:pt x="126" y="173"/>
                  <a:pt x="150" y="150"/>
                </a:cubicBezTo>
                <a:cubicBezTo>
                  <a:pt x="174" y="126"/>
                  <a:pt x="199" y="105"/>
                  <a:pt x="227" y="86"/>
                </a:cubicBezTo>
                <a:cubicBezTo>
                  <a:pt x="255" y="67"/>
                  <a:pt x="285" y="52"/>
                  <a:pt x="315" y="39"/>
                </a:cubicBezTo>
                <a:cubicBezTo>
                  <a:pt x="346" y="26"/>
                  <a:pt x="378" y="16"/>
                  <a:pt x="411" y="10"/>
                </a:cubicBezTo>
                <a:cubicBezTo>
                  <a:pt x="444" y="3"/>
                  <a:pt x="477" y="0"/>
                  <a:pt x="511" y="0"/>
                </a:cubicBezTo>
                <a:cubicBezTo>
                  <a:pt x="544" y="0"/>
                  <a:pt x="578" y="3"/>
                  <a:pt x="611" y="10"/>
                </a:cubicBezTo>
                <a:cubicBezTo>
                  <a:pt x="643" y="16"/>
                  <a:pt x="675" y="26"/>
                  <a:pt x="706" y="39"/>
                </a:cubicBezTo>
                <a:cubicBezTo>
                  <a:pt x="737" y="52"/>
                  <a:pt x="767" y="67"/>
                  <a:pt x="795" y="86"/>
                </a:cubicBezTo>
                <a:cubicBezTo>
                  <a:pt x="823" y="105"/>
                  <a:pt x="848" y="126"/>
                  <a:pt x="872" y="150"/>
                </a:cubicBezTo>
                <a:cubicBezTo>
                  <a:pt x="896" y="173"/>
                  <a:pt x="917" y="199"/>
                  <a:pt x="936" y="227"/>
                </a:cubicBezTo>
                <a:cubicBezTo>
                  <a:pt x="954" y="256"/>
                  <a:pt x="971" y="285"/>
                  <a:pt x="984" y="316"/>
                </a:cubicBezTo>
                <a:cubicBezTo>
                  <a:pt x="997" y="347"/>
                  <a:pt x="1006" y="379"/>
                  <a:pt x="1013" y="412"/>
                </a:cubicBezTo>
                <a:cubicBezTo>
                  <a:pt x="1019" y="445"/>
                  <a:pt x="1023" y="478"/>
                  <a:pt x="1023" y="512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7" name="그림 456"/>
          <p:cNvPicPr/>
          <p:nvPr/>
        </p:nvPicPr>
        <p:blipFill>
          <a:blip r:embed="rId8"/>
          <a:stretch/>
        </p:blipFill>
        <p:spPr>
          <a:xfrm>
            <a:off x="5824440" y="31590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8" name="TextBox 457"/>
          <p:cNvSpPr txBox="1"/>
          <p:nvPr/>
        </p:nvSpPr>
        <p:spPr>
          <a:xfrm>
            <a:off x="5716080" y="2751840"/>
            <a:ext cx="10400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터치 영역 최적화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자유형: 도형 458"/>
          <p:cNvSpPr/>
          <p:nvPr/>
        </p:nvSpPr>
        <p:spPr>
          <a:xfrm>
            <a:off x="6350760" y="3041640"/>
            <a:ext cx="368280" cy="367920"/>
          </a:xfrm>
          <a:custGeom>
            <a:avLst/>
            <a:gdLst/>
            <a:ahLst/>
            <a:cxnLst/>
            <a:rect l="0" t="0" r="r" b="b"/>
            <a:pathLst>
              <a:path w="1023" h="1022">
                <a:moveTo>
                  <a:pt x="1023" y="512"/>
                </a:moveTo>
                <a:cubicBezTo>
                  <a:pt x="1023" y="545"/>
                  <a:pt x="1020" y="578"/>
                  <a:pt x="1013" y="611"/>
                </a:cubicBezTo>
                <a:cubicBezTo>
                  <a:pt x="1006" y="644"/>
                  <a:pt x="997" y="676"/>
                  <a:pt x="984" y="707"/>
                </a:cubicBezTo>
                <a:cubicBezTo>
                  <a:pt x="971" y="738"/>
                  <a:pt x="955" y="768"/>
                  <a:pt x="937" y="795"/>
                </a:cubicBezTo>
                <a:cubicBezTo>
                  <a:pt x="918" y="823"/>
                  <a:pt x="897" y="849"/>
                  <a:pt x="873" y="873"/>
                </a:cubicBezTo>
                <a:cubicBezTo>
                  <a:pt x="850" y="897"/>
                  <a:pt x="824" y="918"/>
                  <a:pt x="796" y="936"/>
                </a:cubicBezTo>
                <a:cubicBezTo>
                  <a:pt x="768" y="955"/>
                  <a:pt x="739" y="971"/>
                  <a:pt x="708" y="984"/>
                </a:cubicBezTo>
                <a:cubicBezTo>
                  <a:pt x="677" y="996"/>
                  <a:pt x="645" y="1006"/>
                  <a:pt x="612" y="1013"/>
                </a:cubicBezTo>
                <a:cubicBezTo>
                  <a:pt x="579" y="1019"/>
                  <a:pt x="546" y="1022"/>
                  <a:pt x="512" y="1022"/>
                </a:cubicBezTo>
                <a:cubicBezTo>
                  <a:pt x="479" y="1022"/>
                  <a:pt x="445" y="1019"/>
                  <a:pt x="412" y="1013"/>
                </a:cubicBezTo>
                <a:cubicBezTo>
                  <a:pt x="380" y="1006"/>
                  <a:pt x="348" y="996"/>
                  <a:pt x="317" y="984"/>
                </a:cubicBezTo>
                <a:cubicBezTo>
                  <a:pt x="286" y="971"/>
                  <a:pt x="256" y="955"/>
                  <a:pt x="228" y="936"/>
                </a:cubicBezTo>
                <a:cubicBezTo>
                  <a:pt x="200" y="918"/>
                  <a:pt x="174" y="897"/>
                  <a:pt x="150" y="873"/>
                </a:cubicBezTo>
                <a:cubicBezTo>
                  <a:pt x="126" y="849"/>
                  <a:pt x="105" y="823"/>
                  <a:pt x="86" y="795"/>
                </a:cubicBezTo>
                <a:cubicBezTo>
                  <a:pt x="68" y="768"/>
                  <a:pt x="52" y="738"/>
                  <a:pt x="39" y="707"/>
                </a:cubicBezTo>
                <a:cubicBezTo>
                  <a:pt x="26" y="676"/>
                  <a:pt x="17" y="644"/>
                  <a:pt x="10" y="611"/>
                </a:cubicBezTo>
                <a:cubicBezTo>
                  <a:pt x="4" y="578"/>
                  <a:pt x="0" y="545"/>
                  <a:pt x="0" y="512"/>
                </a:cubicBezTo>
                <a:cubicBezTo>
                  <a:pt x="0" y="478"/>
                  <a:pt x="4" y="445"/>
                  <a:pt x="10" y="412"/>
                </a:cubicBezTo>
                <a:cubicBezTo>
                  <a:pt x="17" y="379"/>
                  <a:pt x="26" y="347"/>
                  <a:pt x="39" y="316"/>
                </a:cubicBezTo>
                <a:cubicBezTo>
                  <a:pt x="52" y="285"/>
                  <a:pt x="68" y="256"/>
                  <a:pt x="86" y="227"/>
                </a:cubicBezTo>
                <a:cubicBezTo>
                  <a:pt x="105" y="199"/>
                  <a:pt x="126" y="173"/>
                  <a:pt x="150" y="150"/>
                </a:cubicBezTo>
                <a:cubicBezTo>
                  <a:pt x="174" y="126"/>
                  <a:pt x="200" y="105"/>
                  <a:pt x="228" y="86"/>
                </a:cubicBezTo>
                <a:cubicBezTo>
                  <a:pt x="256" y="67"/>
                  <a:pt x="286" y="52"/>
                  <a:pt x="317" y="39"/>
                </a:cubicBezTo>
                <a:cubicBezTo>
                  <a:pt x="348" y="26"/>
                  <a:pt x="380" y="16"/>
                  <a:pt x="412" y="10"/>
                </a:cubicBezTo>
                <a:cubicBezTo>
                  <a:pt x="445" y="3"/>
                  <a:pt x="479" y="0"/>
                  <a:pt x="512" y="0"/>
                </a:cubicBezTo>
                <a:cubicBezTo>
                  <a:pt x="546" y="0"/>
                  <a:pt x="579" y="3"/>
                  <a:pt x="612" y="10"/>
                </a:cubicBezTo>
                <a:cubicBezTo>
                  <a:pt x="645" y="16"/>
                  <a:pt x="677" y="26"/>
                  <a:pt x="708" y="39"/>
                </a:cubicBezTo>
                <a:cubicBezTo>
                  <a:pt x="739" y="52"/>
                  <a:pt x="768" y="67"/>
                  <a:pt x="796" y="86"/>
                </a:cubicBezTo>
                <a:cubicBezTo>
                  <a:pt x="824" y="105"/>
                  <a:pt x="850" y="126"/>
                  <a:pt x="873" y="150"/>
                </a:cubicBezTo>
                <a:cubicBezTo>
                  <a:pt x="897" y="173"/>
                  <a:pt x="918" y="199"/>
                  <a:pt x="937" y="227"/>
                </a:cubicBezTo>
                <a:cubicBezTo>
                  <a:pt x="955" y="256"/>
                  <a:pt x="971" y="285"/>
                  <a:pt x="984" y="316"/>
                </a:cubicBezTo>
                <a:cubicBezTo>
                  <a:pt x="997" y="347"/>
                  <a:pt x="1006" y="379"/>
                  <a:pt x="1013" y="412"/>
                </a:cubicBezTo>
                <a:cubicBezTo>
                  <a:pt x="1020" y="445"/>
                  <a:pt x="1023" y="478"/>
                  <a:pt x="1023" y="512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0" name="그림 459"/>
          <p:cNvPicPr/>
          <p:nvPr/>
        </p:nvPicPr>
        <p:blipFill>
          <a:blip r:embed="rId9"/>
          <a:stretch/>
        </p:blipFill>
        <p:spPr>
          <a:xfrm>
            <a:off x="6468120" y="31590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1" name="TextBox 460"/>
          <p:cNvSpPr txBox="1"/>
          <p:nvPr/>
        </p:nvSpPr>
        <p:spPr>
          <a:xfrm>
            <a:off x="5845680" y="3501360"/>
            <a:ext cx="11664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홈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자유형: 도형 461"/>
          <p:cNvSpPr/>
          <p:nvPr/>
        </p:nvSpPr>
        <p:spPr>
          <a:xfrm>
            <a:off x="6852240" y="3041640"/>
            <a:ext cx="368280" cy="367920"/>
          </a:xfrm>
          <a:custGeom>
            <a:avLst/>
            <a:gdLst/>
            <a:ahLst/>
            <a:cxnLst/>
            <a:rect l="0" t="0" r="r" b="b"/>
            <a:pathLst>
              <a:path w="1023" h="1022">
                <a:moveTo>
                  <a:pt x="1023" y="512"/>
                </a:moveTo>
                <a:cubicBezTo>
                  <a:pt x="1023" y="545"/>
                  <a:pt x="1019" y="578"/>
                  <a:pt x="1013" y="611"/>
                </a:cubicBezTo>
                <a:cubicBezTo>
                  <a:pt x="1006" y="644"/>
                  <a:pt x="997" y="676"/>
                  <a:pt x="984" y="707"/>
                </a:cubicBezTo>
                <a:cubicBezTo>
                  <a:pt x="971" y="738"/>
                  <a:pt x="955" y="768"/>
                  <a:pt x="937" y="795"/>
                </a:cubicBezTo>
                <a:cubicBezTo>
                  <a:pt x="918" y="823"/>
                  <a:pt x="897" y="849"/>
                  <a:pt x="872" y="873"/>
                </a:cubicBezTo>
                <a:cubicBezTo>
                  <a:pt x="848" y="897"/>
                  <a:pt x="822" y="918"/>
                  <a:pt x="795" y="936"/>
                </a:cubicBezTo>
                <a:cubicBezTo>
                  <a:pt x="767" y="955"/>
                  <a:pt x="737" y="971"/>
                  <a:pt x="706" y="984"/>
                </a:cubicBezTo>
                <a:cubicBezTo>
                  <a:pt x="675" y="996"/>
                  <a:pt x="643" y="1006"/>
                  <a:pt x="611" y="1013"/>
                </a:cubicBezTo>
                <a:cubicBezTo>
                  <a:pt x="578" y="1019"/>
                  <a:pt x="544" y="1022"/>
                  <a:pt x="511" y="1022"/>
                </a:cubicBezTo>
                <a:cubicBezTo>
                  <a:pt x="477" y="1022"/>
                  <a:pt x="444" y="1019"/>
                  <a:pt x="411" y="1013"/>
                </a:cubicBezTo>
                <a:cubicBezTo>
                  <a:pt x="378" y="1006"/>
                  <a:pt x="346" y="996"/>
                  <a:pt x="315" y="984"/>
                </a:cubicBezTo>
                <a:cubicBezTo>
                  <a:pt x="284" y="971"/>
                  <a:pt x="255" y="955"/>
                  <a:pt x="227" y="936"/>
                </a:cubicBezTo>
                <a:cubicBezTo>
                  <a:pt x="199" y="918"/>
                  <a:pt x="173" y="897"/>
                  <a:pt x="150" y="873"/>
                </a:cubicBezTo>
                <a:cubicBezTo>
                  <a:pt x="126" y="849"/>
                  <a:pt x="105" y="823"/>
                  <a:pt x="86" y="795"/>
                </a:cubicBezTo>
                <a:cubicBezTo>
                  <a:pt x="68" y="768"/>
                  <a:pt x="52" y="738"/>
                  <a:pt x="39" y="707"/>
                </a:cubicBezTo>
                <a:cubicBezTo>
                  <a:pt x="26" y="676"/>
                  <a:pt x="17" y="644"/>
                  <a:pt x="10" y="611"/>
                </a:cubicBezTo>
                <a:cubicBezTo>
                  <a:pt x="3" y="578"/>
                  <a:pt x="0" y="545"/>
                  <a:pt x="0" y="512"/>
                </a:cubicBezTo>
                <a:cubicBezTo>
                  <a:pt x="0" y="478"/>
                  <a:pt x="3" y="445"/>
                  <a:pt x="10" y="412"/>
                </a:cubicBezTo>
                <a:cubicBezTo>
                  <a:pt x="17" y="379"/>
                  <a:pt x="26" y="347"/>
                  <a:pt x="39" y="316"/>
                </a:cubicBezTo>
                <a:cubicBezTo>
                  <a:pt x="52" y="285"/>
                  <a:pt x="68" y="256"/>
                  <a:pt x="86" y="227"/>
                </a:cubicBezTo>
                <a:cubicBezTo>
                  <a:pt x="105" y="199"/>
                  <a:pt x="126" y="173"/>
                  <a:pt x="150" y="150"/>
                </a:cubicBezTo>
                <a:cubicBezTo>
                  <a:pt x="173" y="126"/>
                  <a:pt x="199" y="105"/>
                  <a:pt x="227" y="86"/>
                </a:cubicBezTo>
                <a:cubicBezTo>
                  <a:pt x="255" y="67"/>
                  <a:pt x="284" y="52"/>
                  <a:pt x="315" y="39"/>
                </a:cubicBezTo>
                <a:cubicBezTo>
                  <a:pt x="346" y="26"/>
                  <a:pt x="378" y="16"/>
                  <a:pt x="411" y="10"/>
                </a:cubicBezTo>
                <a:cubicBezTo>
                  <a:pt x="444" y="3"/>
                  <a:pt x="477" y="0"/>
                  <a:pt x="511" y="0"/>
                </a:cubicBezTo>
                <a:cubicBezTo>
                  <a:pt x="544" y="0"/>
                  <a:pt x="578" y="3"/>
                  <a:pt x="611" y="10"/>
                </a:cubicBezTo>
                <a:cubicBezTo>
                  <a:pt x="643" y="16"/>
                  <a:pt x="675" y="26"/>
                  <a:pt x="706" y="39"/>
                </a:cubicBezTo>
                <a:cubicBezTo>
                  <a:pt x="737" y="52"/>
                  <a:pt x="767" y="67"/>
                  <a:pt x="795" y="86"/>
                </a:cubicBezTo>
                <a:cubicBezTo>
                  <a:pt x="822" y="105"/>
                  <a:pt x="848" y="126"/>
                  <a:pt x="872" y="150"/>
                </a:cubicBezTo>
                <a:cubicBezTo>
                  <a:pt x="897" y="173"/>
                  <a:pt x="918" y="199"/>
                  <a:pt x="937" y="227"/>
                </a:cubicBezTo>
                <a:cubicBezTo>
                  <a:pt x="955" y="256"/>
                  <a:pt x="971" y="285"/>
                  <a:pt x="984" y="316"/>
                </a:cubicBezTo>
                <a:cubicBezTo>
                  <a:pt x="997" y="347"/>
                  <a:pt x="1006" y="379"/>
                  <a:pt x="1013" y="412"/>
                </a:cubicBezTo>
                <a:cubicBezTo>
                  <a:pt x="1019" y="445"/>
                  <a:pt x="1023" y="478"/>
                  <a:pt x="1023" y="512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3" name="그림 462"/>
          <p:cNvPicPr/>
          <p:nvPr/>
        </p:nvPicPr>
        <p:blipFill>
          <a:blip r:embed="rId10"/>
          <a:stretch/>
        </p:blipFill>
        <p:spPr>
          <a:xfrm>
            <a:off x="6977880" y="31590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4" name="TextBox 463"/>
          <p:cNvSpPr txBox="1"/>
          <p:nvPr/>
        </p:nvSpPr>
        <p:spPr>
          <a:xfrm>
            <a:off x="6426360" y="3501360"/>
            <a:ext cx="216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검색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자유형: 도형 464"/>
          <p:cNvSpPr/>
          <p:nvPr/>
        </p:nvSpPr>
        <p:spPr>
          <a:xfrm>
            <a:off x="7353720" y="3041640"/>
            <a:ext cx="367920" cy="367920"/>
          </a:xfrm>
          <a:custGeom>
            <a:avLst/>
            <a:gdLst/>
            <a:ahLst/>
            <a:cxnLst/>
            <a:rect l="0" t="0" r="r" b="b"/>
            <a:pathLst>
              <a:path w="1022" h="1022">
                <a:moveTo>
                  <a:pt x="1022" y="512"/>
                </a:moveTo>
                <a:cubicBezTo>
                  <a:pt x="1022" y="545"/>
                  <a:pt x="1019" y="578"/>
                  <a:pt x="1013" y="611"/>
                </a:cubicBezTo>
                <a:cubicBezTo>
                  <a:pt x="1006" y="644"/>
                  <a:pt x="996" y="676"/>
                  <a:pt x="983" y="707"/>
                </a:cubicBezTo>
                <a:cubicBezTo>
                  <a:pt x="971" y="738"/>
                  <a:pt x="955" y="768"/>
                  <a:pt x="936" y="795"/>
                </a:cubicBezTo>
                <a:cubicBezTo>
                  <a:pt x="918" y="823"/>
                  <a:pt x="896" y="849"/>
                  <a:pt x="873" y="873"/>
                </a:cubicBezTo>
                <a:cubicBezTo>
                  <a:pt x="849" y="897"/>
                  <a:pt x="823" y="918"/>
                  <a:pt x="795" y="936"/>
                </a:cubicBezTo>
                <a:cubicBezTo>
                  <a:pt x="768" y="955"/>
                  <a:pt x="738" y="971"/>
                  <a:pt x="707" y="984"/>
                </a:cubicBezTo>
                <a:cubicBezTo>
                  <a:pt x="676" y="996"/>
                  <a:pt x="644" y="1006"/>
                  <a:pt x="611" y="1013"/>
                </a:cubicBezTo>
                <a:cubicBezTo>
                  <a:pt x="578" y="1019"/>
                  <a:pt x="545" y="1022"/>
                  <a:pt x="512" y="1022"/>
                </a:cubicBezTo>
                <a:cubicBezTo>
                  <a:pt x="477" y="1022"/>
                  <a:pt x="444" y="1019"/>
                  <a:pt x="411" y="1013"/>
                </a:cubicBezTo>
                <a:cubicBezTo>
                  <a:pt x="378" y="1006"/>
                  <a:pt x="346" y="996"/>
                  <a:pt x="315" y="984"/>
                </a:cubicBezTo>
                <a:cubicBezTo>
                  <a:pt x="284" y="971"/>
                  <a:pt x="255" y="955"/>
                  <a:pt x="227" y="936"/>
                </a:cubicBezTo>
                <a:cubicBezTo>
                  <a:pt x="199" y="918"/>
                  <a:pt x="173" y="897"/>
                  <a:pt x="150" y="873"/>
                </a:cubicBezTo>
                <a:cubicBezTo>
                  <a:pt x="126" y="849"/>
                  <a:pt x="105" y="823"/>
                  <a:pt x="86" y="795"/>
                </a:cubicBezTo>
                <a:cubicBezTo>
                  <a:pt x="67" y="768"/>
                  <a:pt x="52" y="738"/>
                  <a:pt x="39" y="707"/>
                </a:cubicBezTo>
                <a:cubicBezTo>
                  <a:pt x="26" y="676"/>
                  <a:pt x="16" y="644"/>
                  <a:pt x="10" y="611"/>
                </a:cubicBezTo>
                <a:cubicBezTo>
                  <a:pt x="3" y="578"/>
                  <a:pt x="0" y="545"/>
                  <a:pt x="0" y="512"/>
                </a:cubicBezTo>
                <a:cubicBezTo>
                  <a:pt x="0" y="478"/>
                  <a:pt x="3" y="445"/>
                  <a:pt x="10" y="412"/>
                </a:cubicBezTo>
                <a:cubicBezTo>
                  <a:pt x="16" y="379"/>
                  <a:pt x="26" y="347"/>
                  <a:pt x="39" y="316"/>
                </a:cubicBezTo>
                <a:cubicBezTo>
                  <a:pt x="52" y="285"/>
                  <a:pt x="67" y="256"/>
                  <a:pt x="86" y="227"/>
                </a:cubicBezTo>
                <a:cubicBezTo>
                  <a:pt x="105" y="199"/>
                  <a:pt x="126" y="173"/>
                  <a:pt x="150" y="150"/>
                </a:cubicBezTo>
                <a:cubicBezTo>
                  <a:pt x="173" y="126"/>
                  <a:pt x="199" y="105"/>
                  <a:pt x="227" y="86"/>
                </a:cubicBezTo>
                <a:cubicBezTo>
                  <a:pt x="255" y="67"/>
                  <a:pt x="284" y="52"/>
                  <a:pt x="315" y="39"/>
                </a:cubicBezTo>
                <a:cubicBezTo>
                  <a:pt x="346" y="26"/>
                  <a:pt x="378" y="16"/>
                  <a:pt x="411" y="10"/>
                </a:cubicBezTo>
                <a:cubicBezTo>
                  <a:pt x="444" y="3"/>
                  <a:pt x="477" y="0"/>
                  <a:pt x="512" y="0"/>
                </a:cubicBezTo>
                <a:cubicBezTo>
                  <a:pt x="545" y="0"/>
                  <a:pt x="578" y="3"/>
                  <a:pt x="611" y="10"/>
                </a:cubicBezTo>
                <a:cubicBezTo>
                  <a:pt x="644" y="16"/>
                  <a:pt x="676" y="26"/>
                  <a:pt x="707" y="39"/>
                </a:cubicBezTo>
                <a:cubicBezTo>
                  <a:pt x="738" y="52"/>
                  <a:pt x="768" y="67"/>
                  <a:pt x="795" y="86"/>
                </a:cubicBezTo>
                <a:cubicBezTo>
                  <a:pt x="823" y="105"/>
                  <a:pt x="849" y="126"/>
                  <a:pt x="873" y="150"/>
                </a:cubicBezTo>
                <a:cubicBezTo>
                  <a:pt x="896" y="173"/>
                  <a:pt x="918" y="199"/>
                  <a:pt x="936" y="227"/>
                </a:cubicBezTo>
                <a:cubicBezTo>
                  <a:pt x="955" y="256"/>
                  <a:pt x="971" y="285"/>
                  <a:pt x="983" y="316"/>
                </a:cubicBezTo>
                <a:cubicBezTo>
                  <a:pt x="996" y="347"/>
                  <a:pt x="1006" y="379"/>
                  <a:pt x="1013" y="412"/>
                </a:cubicBezTo>
                <a:cubicBezTo>
                  <a:pt x="1019" y="445"/>
                  <a:pt x="1022" y="478"/>
                  <a:pt x="1022" y="512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6" name="그림 465"/>
          <p:cNvPicPr/>
          <p:nvPr/>
        </p:nvPicPr>
        <p:blipFill>
          <a:blip r:embed="rId11"/>
          <a:stretch/>
        </p:blipFill>
        <p:spPr>
          <a:xfrm>
            <a:off x="7479360" y="31590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7" name="TextBox 466"/>
          <p:cNvSpPr txBox="1"/>
          <p:nvPr/>
        </p:nvSpPr>
        <p:spPr>
          <a:xfrm>
            <a:off x="6927840" y="3501360"/>
            <a:ext cx="216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예약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7374960" y="3501360"/>
            <a:ext cx="324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프로필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자유형: 도형 468"/>
          <p:cNvSpPr/>
          <p:nvPr/>
        </p:nvSpPr>
        <p:spPr>
          <a:xfrm>
            <a:off x="5933160" y="4278600"/>
            <a:ext cx="610200" cy="334440"/>
          </a:xfrm>
          <a:custGeom>
            <a:avLst/>
            <a:gdLst/>
            <a:ahLst/>
            <a:cxnLst/>
            <a:rect l="0" t="0" r="r" b="b"/>
            <a:pathLst>
              <a:path w="1695" h="929">
                <a:moveTo>
                  <a:pt x="0" y="743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5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510" y="0"/>
                </a:lnTo>
                <a:cubicBezTo>
                  <a:pt x="1522" y="0"/>
                  <a:pt x="1534" y="1"/>
                  <a:pt x="1546" y="3"/>
                </a:cubicBezTo>
                <a:cubicBezTo>
                  <a:pt x="1558" y="6"/>
                  <a:pt x="1569" y="9"/>
                  <a:pt x="1581" y="14"/>
                </a:cubicBezTo>
                <a:cubicBezTo>
                  <a:pt x="1592" y="18"/>
                  <a:pt x="1603" y="24"/>
                  <a:pt x="1613" y="31"/>
                </a:cubicBezTo>
                <a:cubicBezTo>
                  <a:pt x="1623" y="38"/>
                  <a:pt x="1632" y="45"/>
                  <a:pt x="1641" y="54"/>
                </a:cubicBezTo>
                <a:cubicBezTo>
                  <a:pt x="1650" y="63"/>
                  <a:pt x="1657" y="72"/>
                  <a:pt x="1664" y="82"/>
                </a:cubicBezTo>
                <a:cubicBezTo>
                  <a:pt x="1671" y="92"/>
                  <a:pt x="1677" y="103"/>
                  <a:pt x="1681" y="114"/>
                </a:cubicBezTo>
                <a:cubicBezTo>
                  <a:pt x="1686" y="125"/>
                  <a:pt x="1689" y="137"/>
                  <a:pt x="1692" y="149"/>
                </a:cubicBezTo>
                <a:cubicBezTo>
                  <a:pt x="1694" y="161"/>
                  <a:pt x="1695" y="173"/>
                  <a:pt x="1695" y="185"/>
                </a:cubicBezTo>
                <a:lnTo>
                  <a:pt x="1695" y="743"/>
                </a:lnTo>
                <a:cubicBezTo>
                  <a:pt x="1695" y="756"/>
                  <a:pt x="1694" y="768"/>
                  <a:pt x="1692" y="780"/>
                </a:cubicBezTo>
                <a:cubicBezTo>
                  <a:pt x="1689" y="792"/>
                  <a:pt x="1686" y="803"/>
                  <a:pt x="1681" y="814"/>
                </a:cubicBezTo>
                <a:cubicBezTo>
                  <a:pt x="1677" y="826"/>
                  <a:pt x="1671" y="836"/>
                  <a:pt x="1664" y="847"/>
                </a:cubicBezTo>
                <a:cubicBezTo>
                  <a:pt x="1657" y="857"/>
                  <a:pt x="1650" y="866"/>
                  <a:pt x="1641" y="875"/>
                </a:cubicBezTo>
                <a:cubicBezTo>
                  <a:pt x="1632" y="883"/>
                  <a:pt x="1623" y="891"/>
                  <a:pt x="1613" y="898"/>
                </a:cubicBezTo>
                <a:cubicBezTo>
                  <a:pt x="1603" y="905"/>
                  <a:pt x="1592" y="910"/>
                  <a:pt x="1581" y="915"/>
                </a:cubicBezTo>
                <a:cubicBezTo>
                  <a:pt x="1569" y="920"/>
                  <a:pt x="1558" y="923"/>
                  <a:pt x="1546" y="926"/>
                </a:cubicBezTo>
                <a:cubicBezTo>
                  <a:pt x="1534" y="928"/>
                  <a:pt x="1522" y="929"/>
                  <a:pt x="1510" y="929"/>
                </a:cubicBezTo>
                <a:lnTo>
                  <a:pt x="185" y="929"/>
                </a:lnTo>
                <a:cubicBezTo>
                  <a:pt x="173" y="929"/>
                  <a:pt x="161" y="928"/>
                  <a:pt x="149" y="926"/>
                </a:cubicBezTo>
                <a:cubicBezTo>
                  <a:pt x="137" y="923"/>
                  <a:pt x="126" y="920"/>
                  <a:pt x="114" y="915"/>
                </a:cubicBezTo>
                <a:cubicBezTo>
                  <a:pt x="103" y="910"/>
                  <a:pt x="92" y="905"/>
                  <a:pt x="82" y="898"/>
                </a:cubicBezTo>
                <a:cubicBezTo>
                  <a:pt x="72" y="891"/>
                  <a:pt x="63" y="883"/>
                  <a:pt x="54" y="875"/>
                </a:cubicBezTo>
                <a:cubicBezTo>
                  <a:pt x="46" y="866"/>
                  <a:pt x="38" y="857"/>
                  <a:pt x="31" y="847"/>
                </a:cubicBezTo>
                <a:cubicBezTo>
                  <a:pt x="24" y="836"/>
                  <a:pt x="19" y="826"/>
                  <a:pt x="14" y="814"/>
                </a:cubicBezTo>
                <a:cubicBezTo>
                  <a:pt x="9" y="803"/>
                  <a:pt x="6" y="792"/>
                  <a:pt x="3" y="780"/>
                </a:cubicBezTo>
                <a:cubicBezTo>
                  <a:pt x="1" y="768"/>
                  <a:pt x="0" y="756"/>
                  <a:pt x="0" y="743"/>
                </a:cubicBezTo>
                <a:close/>
              </a:path>
            </a:pathLst>
          </a:custGeom>
          <a:solidFill>
            <a:srgbClr val="5980F4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70" name="그림 469"/>
          <p:cNvPicPr/>
          <p:nvPr/>
        </p:nvPicPr>
        <p:blipFill>
          <a:blip r:embed="rId12"/>
          <a:stretch/>
        </p:blipFill>
        <p:spPr>
          <a:xfrm>
            <a:off x="6067080" y="438732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1" name="TextBox 470"/>
          <p:cNvSpPr txBox="1"/>
          <p:nvPr/>
        </p:nvSpPr>
        <p:spPr>
          <a:xfrm>
            <a:off x="5716080" y="3888360"/>
            <a:ext cx="128376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180" b="0" u="none" strike="noStrike">
                <a:solidFill>
                  <a:srgbClr val="1F2937"/>
                </a:solidFill>
                <a:effectLst/>
                <a:uFillTx/>
                <a:latin typeface="NotoSansKR"/>
                <a:ea typeface="NotoSansKR"/>
              </a:rPr>
              <a:t>단순화된 내비게이션</a:t>
            </a:r>
            <a:endParaRPr lang="en-US" sz="118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자유형: 도형 471"/>
          <p:cNvSpPr/>
          <p:nvPr/>
        </p:nvSpPr>
        <p:spPr>
          <a:xfrm>
            <a:off x="6777000" y="4278600"/>
            <a:ext cx="1003320" cy="334440"/>
          </a:xfrm>
          <a:custGeom>
            <a:avLst/>
            <a:gdLst/>
            <a:ahLst/>
            <a:cxnLst/>
            <a:rect l="0" t="0" r="r" b="b"/>
            <a:pathLst>
              <a:path w="2787" h="929">
                <a:moveTo>
                  <a:pt x="0" y="743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5"/>
                  <a:pt x="14" y="114"/>
                </a:cubicBezTo>
                <a:cubicBezTo>
                  <a:pt x="19" y="103"/>
                  <a:pt x="25" y="92"/>
                  <a:pt x="32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01" y="0"/>
                </a:lnTo>
                <a:cubicBezTo>
                  <a:pt x="2613" y="0"/>
                  <a:pt x="2625" y="1"/>
                  <a:pt x="2637" y="3"/>
                </a:cubicBezTo>
                <a:cubicBezTo>
                  <a:pt x="2649" y="6"/>
                  <a:pt x="2661" y="9"/>
                  <a:pt x="2672" y="14"/>
                </a:cubicBezTo>
                <a:cubicBezTo>
                  <a:pt x="2683" y="18"/>
                  <a:pt x="2694" y="24"/>
                  <a:pt x="2704" y="31"/>
                </a:cubicBezTo>
                <a:cubicBezTo>
                  <a:pt x="2714" y="38"/>
                  <a:pt x="2724" y="45"/>
                  <a:pt x="2732" y="54"/>
                </a:cubicBezTo>
                <a:cubicBezTo>
                  <a:pt x="2741" y="63"/>
                  <a:pt x="2749" y="72"/>
                  <a:pt x="2756" y="82"/>
                </a:cubicBezTo>
                <a:cubicBezTo>
                  <a:pt x="2762" y="92"/>
                  <a:pt x="2768" y="103"/>
                  <a:pt x="2773" y="114"/>
                </a:cubicBezTo>
                <a:cubicBezTo>
                  <a:pt x="2777" y="125"/>
                  <a:pt x="2781" y="137"/>
                  <a:pt x="2783" y="149"/>
                </a:cubicBezTo>
                <a:cubicBezTo>
                  <a:pt x="2786" y="161"/>
                  <a:pt x="2787" y="173"/>
                  <a:pt x="2787" y="185"/>
                </a:cubicBezTo>
                <a:lnTo>
                  <a:pt x="2787" y="743"/>
                </a:lnTo>
                <a:cubicBezTo>
                  <a:pt x="2787" y="756"/>
                  <a:pt x="2786" y="768"/>
                  <a:pt x="2783" y="780"/>
                </a:cubicBezTo>
                <a:cubicBezTo>
                  <a:pt x="2781" y="792"/>
                  <a:pt x="2777" y="803"/>
                  <a:pt x="2773" y="814"/>
                </a:cubicBezTo>
                <a:cubicBezTo>
                  <a:pt x="2768" y="826"/>
                  <a:pt x="2762" y="836"/>
                  <a:pt x="2756" y="847"/>
                </a:cubicBezTo>
                <a:cubicBezTo>
                  <a:pt x="2749" y="857"/>
                  <a:pt x="2741" y="866"/>
                  <a:pt x="2732" y="875"/>
                </a:cubicBezTo>
                <a:cubicBezTo>
                  <a:pt x="2724" y="883"/>
                  <a:pt x="2714" y="891"/>
                  <a:pt x="2704" y="898"/>
                </a:cubicBezTo>
                <a:cubicBezTo>
                  <a:pt x="2694" y="905"/>
                  <a:pt x="2683" y="910"/>
                  <a:pt x="2672" y="915"/>
                </a:cubicBezTo>
                <a:cubicBezTo>
                  <a:pt x="2661" y="920"/>
                  <a:pt x="2649" y="923"/>
                  <a:pt x="2637" y="926"/>
                </a:cubicBezTo>
                <a:cubicBezTo>
                  <a:pt x="2625" y="928"/>
                  <a:pt x="2613" y="929"/>
                  <a:pt x="2601" y="929"/>
                </a:cubicBezTo>
                <a:lnTo>
                  <a:pt x="186" y="929"/>
                </a:lnTo>
                <a:cubicBezTo>
                  <a:pt x="174" y="929"/>
                  <a:pt x="162" y="928"/>
                  <a:pt x="150" y="926"/>
                </a:cubicBezTo>
                <a:cubicBezTo>
                  <a:pt x="138" y="923"/>
                  <a:pt x="126" y="920"/>
                  <a:pt x="115" y="915"/>
                </a:cubicBezTo>
                <a:cubicBezTo>
                  <a:pt x="104" y="910"/>
                  <a:pt x="93" y="905"/>
                  <a:pt x="83" y="898"/>
                </a:cubicBezTo>
                <a:cubicBezTo>
                  <a:pt x="73" y="891"/>
                  <a:pt x="63" y="883"/>
                  <a:pt x="55" y="875"/>
                </a:cubicBezTo>
                <a:cubicBezTo>
                  <a:pt x="46" y="866"/>
                  <a:pt x="38" y="857"/>
                  <a:pt x="32" y="847"/>
                </a:cubicBezTo>
                <a:cubicBezTo>
                  <a:pt x="25" y="836"/>
                  <a:pt x="19" y="826"/>
                  <a:pt x="14" y="814"/>
                </a:cubicBezTo>
                <a:cubicBezTo>
                  <a:pt x="10" y="803"/>
                  <a:pt x="6" y="792"/>
                  <a:pt x="4" y="780"/>
                </a:cubicBezTo>
                <a:cubicBezTo>
                  <a:pt x="1" y="768"/>
                  <a:pt x="0" y="756"/>
                  <a:pt x="0" y="74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3" name="그림 472"/>
          <p:cNvPicPr/>
          <p:nvPr/>
        </p:nvPicPr>
        <p:blipFill>
          <a:blip r:embed="rId13"/>
          <a:stretch/>
        </p:blipFill>
        <p:spPr>
          <a:xfrm>
            <a:off x="6910920" y="4387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4" name="TextBox 473"/>
          <p:cNvSpPr txBox="1"/>
          <p:nvPr/>
        </p:nvSpPr>
        <p:spPr>
          <a:xfrm>
            <a:off x="6251760" y="4380120"/>
            <a:ext cx="15408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NotoSansKR"/>
                <a:ea typeface="NotoSansKR"/>
              </a:rPr>
              <a:t> 홈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자유형: 도형 474"/>
          <p:cNvSpPr/>
          <p:nvPr/>
        </p:nvSpPr>
        <p:spPr>
          <a:xfrm>
            <a:off x="8022240" y="4278600"/>
            <a:ext cx="861120" cy="334440"/>
          </a:xfrm>
          <a:custGeom>
            <a:avLst/>
            <a:gdLst/>
            <a:ahLst/>
            <a:cxnLst/>
            <a:rect l="0" t="0" r="r" b="b"/>
            <a:pathLst>
              <a:path w="2392" h="929">
                <a:moveTo>
                  <a:pt x="0" y="743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5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3" y="31"/>
                </a:cubicBezTo>
                <a:cubicBezTo>
                  <a:pt x="93" y="24"/>
                  <a:pt x="103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1" y="1"/>
                  <a:pt x="174" y="0"/>
                  <a:pt x="186" y="0"/>
                </a:cubicBezTo>
                <a:lnTo>
                  <a:pt x="2206" y="0"/>
                </a:lnTo>
                <a:cubicBezTo>
                  <a:pt x="2218" y="0"/>
                  <a:pt x="2231" y="1"/>
                  <a:pt x="2243" y="3"/>
                </a:cubicBezTo>
                <a:cubicBezTo>
                  <a:pt x="2254" y="6"/>
                  <a:pt x="2266" y="9"/>
                  <a:pt x="2277" y="14"/>
                </a:cubicBezTo>
                <a:cubicBezTo>
                  <a:pt x="2289" y="18"/>
                  <a:pt x="2299" y="24"/>
                  <a:pt x="2309" y="31"/>
                </a:cubicBezTo>
                <a:cubicBezTo>
                  <a:pt x="2320" y="38"/>
                  <a:pt x="2329" y="45"/>
                  <a:pt x="2338" y="54"/>
                </a:cubicBezTo>
                <a:cubicBezTo>
                  <a:pt x="2346" y="63"/>
                  <a:pt x="2354" y="72"/>
                  <a:pt x="2361" y="82"/>
                </a:cubicBezTo>
                <a:cubicBezTo>
                  <a:pt x="2367" y="92"/>
                  <a:pt x="2373" y="103"/>
                  <a:pt x="2378" y="114"/>
                </a:cubicBezTo>
                <a:cubicBezTo>
                  <a:pt x="2383" y="125"/>
                  <a:pt x="2386" y="137"/>
                  <a:pt x="2388" y="149"/>
                </a:cubicBezTo>
                <a:cubicBezTo>
                  <a:pt x="2391" y="161"/>
                  <a:pt x="2392" y="173"/>
                  <a:pt x="2392" y="185"/>
                </a:cubicBezTo>
                <a:lnTo>
                  <a:pt x="2392" y="743"/>
                </a:lnTo>
                <a:cubicBezTo>
                  <a:pt x="2392" y="756"/>
                  <a:pt x="2391" y="768"/>
                  <a:pt x="2388" y="780"/>
                </a:cubicBezTo>
                <a:cubicBezTo>
                  <a:pt x="2386" y="792"/>
                  <a:pt x="2383" y="803"/>
                  <a:pt x="2378" y="814"/>
                </a:cubicBezTo>
                <a:cubicBezTo>
                  <a:pt x="2373" y="826"/>
                  <a:pt x="2367" y="836"/>
                  <a:pt x="2361" y="847"/>
                </a:cubicBezTo>
                <a:cubicBezTo>
                  <a:pt x="2354" y="857"/>
                  <a:pt x="2346" y="866"/>
                  <a:pt x="2338" y="875"/>
                </a:cubicBezTo>
                <a:cubicBezTo>
                  <a:pt x="2329" y="883"/>
                  <a:pt x="2320" y="891"/>
                  <a:pt x="2309" y="898"/>
                </a:cubicBezTo>
                <a:cubicBezTo>
                  <a:pt x="2299" y="905"/>
                  <a:pt x="2289" y="910"/>
                  <a:pt x="2277" y="915"/>
                </a:cubicBezTo>
                <a:cubicBezTo>
                  <a:pt x="2266" y="920"/>
                  <a:pt x="2254" y="923"/>
                  <a:pt x="2243" y="926"/>
                </a:cubicBezTo>
                <a:cubicBezTo>
                  <a:pt x="2231" y="928"/>
                  <a:pt x="2218" y="929"/>
                  <a:pt x="2206" y="929"/>
                </a:cubicBezTo>
                <a:lnTo>
                  <a:pt x="186" y="929"/>
                </a:lnTo>
                <a:cubicBezTo>
                  <a:pt x="174" y="929"/>
                  <a:pt x="161" y="928"/>
                  <a:pt x="150" y="926"/>
                </a:cubicBezTo>
                <a:cubicBezTo>
                  <a:pt x="138" y="923"/>
                  <a:pt x="126" y="920"/>
                  <a:pt x="115" y="915"/>
                </a:cubicBezTo>
                <a:cubicBezTo>
                  <a:pt x="103" y="910"/>
                  <a:pt x="93" y="905"/>
                  <a:pt x="83" y="898"/>
                </a:cubicBezTo>
                <a:cubicBezTo>
                  <a:pt x="72" y="891"/>
                  <a:pt x="63" y="883"/>
                  <a:pt x="54" y="875"/>
                </a:cubicBezTo>
                <a:cubicBezTo>
                  <a:pt x="46" y="866"/>
                  <a:pt x="38" y="857"/>
                  <a:pt x="31" y="847"/>
                </a:cubicBezTo>
                <a:cubicBezTo>
                  <a:pt x="25" y="836"/>
                  <a:pt x="19" y="826"/>
                  <a:pt x="14" y="814"/>
                </a:cubicBezTo>
                <a:cubicBezTo>
                  <a:pt x="9" y="803"/>
                  <a:pt x="6" y="792"/>
                  <a:pt x="4" y="780"/>
                </a:cubicBezTo>
                <a:cubicBezTo>
                  <a:pt x="1" y="768"/>
                  <a:pt x="0" y="756"/>
                  <a:pt x="0" y="74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6" name="그림 475"/>
          <p:cNvPicPr/>
          <p:nvPr/>
        </p:nvPicPr>
        <p:blipFill>
          <a:blip r:embed="rId14"/>
          <a:stretch/>
        </p:blipFill>
        <p:spPr>
          <a:xfrm>
            <a:off x="8156160" y="438732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7" name="TextBox 476"/>
          <p:cNvSpPr txBox="1"/>
          <p:nvPr/>
        </p:nvSpPr>
        <p:spPr>
          <a:xfrm>
            <a:off x="7081200" y="4380120"/>
            <a:ext cx="5544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 병원 찾기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자유형: 도형 477"/>
          <p:cNvSpPr/>
          <p:nvPr/>
        </p:nvSpPr>
        <p:spPr>
          <a:xfrm>
            <a:off x="9117000" y="4278600"/>
            <a:ext cx="827640" cy="334440"/>
          </a:xfrm>
          <a:custGeom>
            <a:avLst/>
            <a:gdLst/>
            <a:ahLst/>
            <a:cxnLst/>
            <a:rect l="0" t="0" r="r" b="b"/>
            <a:pathLst>
              <a:path w="2299" h="929">
                <a:moveTo>
                  <a:pt x="0" y="743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5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3" y="24"/>
                  <a:pt x="103" y="18"/>
                  <a:pt x="115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2113" y="0"/>
                </a:lnTo>
                <a:cubicBezTo>
                  <a:pt x="2126" y="0"/>
                  <a:pt x="2138" y="1"/>
                  <a:pt x="2150" y="3"/>
                </a:cubicBezTo>
                <a:cubicBezTo>
                  <a:pt x="2162" y="6"/>
                  <a:pt x="2173" y="9"/>
                  <a:pt x="2184" y="14"/>
                </a:cubicBezTo>
                <a:cubicBezTo>
                  <a:pt x="2196" y="18"/>
                  <a:pt x="2206" y="24"/>
                  <a:pt x="2216" y="31"/>
                </a:cubicBezTo>
                <a:cubicBezTo>
                  <a:pt x="2227" y="38"/>
                  <a:pt x="2236" y="45"/>
                  <a:pt x="2245" y="54"/>
                </a:cubicBezTo>
                <a:cubicBezTo>
                  <a:pt x="2253" y="63"/>
                  <a:pt x="2261" y="72"/>
                  <a:pt x="2268" y="82"/>
                </a:cubicBezTo>
                <a:cubicBezTo>
                  <a:pt x="2275" y="92"/>
                  <a:pt x="2280" y="103"/>
                  <a:pt x="2285" y="114"/>
                </a:cubicBezTo>
                <a:cubicBezTo>
                  <a:pt x="2290" y="125"/>
                  <a:pt x="2293" y="137"/>
                  <a:pt x="2295" y="149"/>
                </a:cubicBezTo>
                <a:cubicBezTo>
                  <a:pt x="2298" y="161"/>
                  <a:pt x="2299" y="173"/>
                  <a:pt x="2299" y="185"/>
                </a:cubicBezTo>
                <a:lnTo>
                  <a:pt x="2299" y="743"/>
                </a:lnTo>
                <a:cubicBezTo>
                  <a:pt x="2299" y="756"/>
                  <a:pt x="2298" y="768"/>
                  <a:pt x="2295" y="780"/>
                </a:cubicBezTo>
                <a:cubicBezTo>
                  <a:pt x="2293" y="792"/>
                  <a:pt x="2290" y="803"/>
                  <a:pt x="2285" y="814"/>
                </a:cubicBezTo>
                <a:cubicBezTo>
                  <a:pt x="2280" y="826"/>
                  <a:pt x="2275" y="836"/>
                  <a:pt x="2268" y="847"/>
                </a:cubicBezTo>
                <a:cubicBezTo>
                  <a:pt x="2261" y="857"/>
                  <a:pt x="2253" y="866"/>
                  <a:pt x="2245" y="875"/>
                </a:cubicBezTo>
                <a:cubicBezTo>
                  <a:pt x="2236" y="883"/>
                  <a:pt x="2227" y="891"/>
                  <a:pt x="2216" y="898"/>
                </a:cubicBezTo>
                <a:cubicBezTo>
                  <a:pt x="2206" y="905"/>
                  <a:pt x="2196" y="910"/>
                  <a:pt x="2184" y="915"/>
                </a:cubicBezTo>
                <a:cubicBezTo>
                  <a:pt x="2173" y="920"/>
                  <a:pt x="2162" y="923"/>
                  <a:pt x="2150" y="926"/>
                </a:cubicBezTo>
                <a:cubicBezTo>
                  <a:pt x="2138" y="928"/>
                  <a:pt x="2126" y="929"/>
                  <a:pt x="2113" y="929"/>
                </a:cubicBezTo>
                <a:lnTo>
                  <a:pt x="186" y="929"/>
                </a:lnTo>
                <a:cubicBezTo>
                  <a:pt x="173" y="929"/>
                  <a:pt x="161" y="928"/>
                  <a:pt x="149" y="926"/>
                </a:cubicBezTo>
                <a:cubicBezTo>
                  <a:pt x="137" y="923"/>
                  <a:pt x="126" y="920"/>
                  <a:pt x="115" y="915"/>
                </a:cubicBezTo>
                <a:cubicBezTo>
                  <a:pt x="103" y="910"/>
                  <a:pt x="93" y="905"/>
                  <a:pt x="82" y="898"/>
                </a:cubicBezTo>
                <a:cubicBezTo>
                  <a:pt x="72" y="891"/>
                  <a:pt x="63" y="883"/>
                  <a:pt x="54" y="875"/>
                </a:cubicBezTo>
                <a:cubicBezTo>
                  <a:pt x="46" y="866"/>
                  <a:pt x="38" y="857"/>
                  <a:pt x="31" y="847"/>
                </a:cubicBezTo>
                <a:cubicBezTo>
                  <a:pt x="24" y="836"/>
                  <a:pt x="19" y="826"/>
                  <a:pt x="14" y="814"/>
                </a:cubicBezTo>
                <a:cubicBezTo>
                  <a:pt x="9" y="803"/>
                  <a:pt x="6" y="792"/>
                  <a:pt x="4" y="780"/>
                </a:cubicBezTo>
                <a:cubicBezTo>
                  <a:pt x="1" y="768"/>
                  <a:pt x="0" y="756"/>
                  <a:pt x="0" y="74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9" name="그림 478"/>
          <p:cNvPicPr/>
          <p:nvPr/>
        </p:nvPicPr>
        <p:blipFill>
          <a:blip r:embed="rId15"/>
          <a:stretch/>
        </p:blipFill>
        <p:spPr>
          <a:xfrm>
            <a:off x="9250920" y="438732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0" name="TextBox 479"/>
          <p:cNvSpPr txBox="1"/>
          <p:nvPr/>
        </p:nvSpPr>
        <p:spPr>
          <a:xfrm>
            <a:off x="8303400" y="4380120"/>
            <a:ext cx="4309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 내 예약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9400320" y="4380120"/>
            <a:ext cx="40104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000000"/>
                </a:solidFill>
                <a:effectLst/>
                <a:uFillTx/>
                <a:latin typeface="NotoSansKR"/>
                <a:ea typeface="NotoSansKR"/>
              </a:rPr>
              <a:t> 프로필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716080" y="4871880"/>
            <a:ext cx="31417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하단 탭 바를 통해 핵심 기능에 언제든지 쉽게 접근할 수 있습니다</a:t>
            </a:r>
            <a:r>
              <a:rPr lang="en-US" sz="920" b="0" u="none" strike="noStrike">
                <a:solidFill>
                  <a:srgbClr val="4B5563"/>
                </a:solidFill>
                <a:effectLst/>
                <a:uFillTx/>
                <a:latin typeface="NotoSansKR"/>
                <a:ea typeface="NotoSansKR"/>
              </a:rPr>
              <a:t>.</a:t>
            </a:r>
            <a:endParaRPr lang="en-US" sz="92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10019520" y="6319080"/>
            <a:ext cx="387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8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Box 579"/>
          <p:cNvSpPr txBox="1"/>
          <p:nvPr/>
        </p:nvSpPr>
        <p:spPr>
          <a:xfrm>
            <a:off x="10019520" y="7087680"/>
            <a:ext cx="387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50" b="0" u="none" strike="noStrike">
                <a:solidFill>
                  <a:srgbClr val="6B7280"/>
                </a:solidFill>
                <a:effectLst/>
                <a:uFillTx/>
                <a:latin typeface="NotoSansKR"/>
                <a:ea typeface="NotoSansKR"/>
              </a:rPr>
              <a:t>9 / 12</a:t>
            </a:r>
            <a:endParaRPr lang="en-US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3373</Words>
  <Application>Microsoft Office PowerPoint</Application>
  <PresentationFormat>사용자 지정</PresentationFormat>
  <Paragraphs>218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NotoSansKR</vt:lpstr>
      <vt:lpstr>Arial</vt:lpstr>
      <vt:lpstr>Symbol</vt:lpstr>
      <vt:lpstr>Times New Roman</vt:lpstr>
      <vt:lpstr>Wingdings</vt:lpstr>
      <vt:lpstr>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학생</cp:lastModifiedBy>
  <cp:revision>3</cp:revision>
  <dcterms:modified xsi:type="dcterms:W3CDTF">2025-07-11T09:20:01Z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