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9dbb85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9dbb85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9dbb858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9dbb858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49dbb858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49dbb858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49dbb858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49dbb858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9dbb858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9dbb85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49dbb858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49dbb858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9dbb858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9dbb858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49dbb858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49dbb858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49dbb858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49dbb858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49dbb858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49dbb858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49dbb858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49dbb858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49dbb858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49dbb858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9dbb858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49dbb858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49dbb858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49dbb858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49dbb858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49dbb858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49dbb858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49dbb858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49dbb85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49dbb85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9dbb8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9dbb8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9dbb85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9dbb85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9dbb85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9dbb85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49dbb85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49dbb85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49dbb85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49dbb85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9dbb85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9dbb85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9dbb85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9dbb85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mailto:Elon@hot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mailto:Elon@hotmail.com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costco.com.mx/login/pw/reques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mailto:Elon@hot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mailto:Elon@hot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de inicio de sesión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72700" y="1598100"/>
            <a:ext cx="8097900" cy="29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4073063" y="3699750"/>
            <a:ext cx="36663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Agregar categoría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497700" y="2363550"/>
            <a:ext cx="2148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 la </a:t>
            </a:r>
            <a:r>
              <a:rPr lang="es"/>
              <a:t>categoría</a:t>
            </a:r>
            <a:r>
              <a:rPr lang="es"/>
              <a:t>: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5646300" y="2397150"/>
            <a:ext cx="2685900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926625" y="2047950"/>
            <a:ext cx="2376900" cy="22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 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617750" y="1638400"/>
            <a:ext cx="6714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957813" y="3378113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3043288" y="3378113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503988" y="3386088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5859838" y="3349125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945313" y="3349125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406013" y="3357100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761850" y="3351088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847325" y="3351088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7308025" y="3359063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80575" y="445025"/>
            <a:ext cx="89304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 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425" y="1828625"/>
            <a:ext cx="1030750" cy="10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3646775" y="4247275"/>
            <a:ext cx="1826400" cy="470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Finalizar Movimiento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925" y="1736550"/>
            <a:ext cx="1214900" cy="1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88" y="1736538"/>
            <a:ext cx="1214900" cy="1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3927325" y="1017725"/>
            <a:ext cx="3276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9900"/>
                </a:solidFill>
              </a:rPr>
              <a:t>Limpieza</a:t>
            </a:r>
            <a:endParaRPr sz="2100">
              <a:solidFill>
                <a:srgbClr val="FF9900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682100" y="2923888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Limpiador multiuso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4824950" y="2959425"/>
            <a:ext cx="1429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Cloro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754000" y="2923888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Papel de baño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732425" y="4242500"/>
            <a:ext cx="2079000" cy="470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Agregar Producto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92300" y="1121400"/>
            <a:ext cx="2310000" cy="21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246800" y="1286275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Registrar participante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46800" y="1858525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310550" y="2430775"/>
            <a:ext cx="1873500" cy="443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551" y="430401"/>
            <a:ext cx="601950" cy="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agregar producto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617750" y="1584675"/>
            <a:ext cx="8097900" cy="29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3979050" y="3881125"/>
            <a:ext cx="3675900" cy="49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Agregar producto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497700" y="2047950"/>
            <a:ext cx="2148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del producto: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5592575" y="2047950"/>
            <a:ext cx="2685900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926625" y="2047950"/>
            <a:ext cx="2376900" cy="22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Icono 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617750" y="1638400"/>
            <a:ext cx="6714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3497700" y="2616513"/>
            <a:ext cx="2148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Presentación: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5592575" y="2608100"/>
            <a:ext cx="2685900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3497700" y="3168250"/>
            <a:ext cx="2148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inicial</a:t>
            </a:r>
            <a:r>
              <a:rPr lang="es"/>
              <a:t>: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5592575" y="3201863"/>
            <a:ext cx="2685900" cy="34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-4149" r="4149" t="0"/>
          <a:stretch/>
        </p:blipFill>
        <p:spPr>
          <a:xfrm>
            <a:off x="2690600" y="1480075"/>
            <a:ext cx="1393775" cy="1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75" y="1427250"/>
            <a:ext cx="1499426" cy="14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975" y="1427250"/>
            <a:ext cx="1499425" cy="1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3437213" y="4022100"/>
            <a:ext cx="36663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Agregar categoría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0550" y="1074350"/>
            <a:ext cx="2310000" cy="20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931750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Cocina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0756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Limpieza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9779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Escolares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23505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Registrar participante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23505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98800" y="2571750"/>
            <a:ext cx="1873500" cy="443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participantes 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0" y="1182200"/>
            <a:ext cx="2310000" cy="21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15450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5450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86450" y="2648550"/>
            <a:ext cx="1937100" cy="34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4633150" y="1427250"/>
            <a:ext cx="2645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3813300" y="1848225"/>
            <a:ext cx="758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3756150" y="2215525"/>
            <a:ext cx="12261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4720900" y="2648550"/>
            <a:ext cx="24702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3987800" y="3049913"/>
            <a:ext cx="26457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5083300" y="3514600"/>
            <a:ext cx="2107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4270500" y="4488275"/>
            <a:ext cx="2645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Registrar Participante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2806775" y="1302650"/>
            <a:ext cx="48345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2484450" y="1448975"/>
            <a:ext cx="66597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Elon Musk        </a:t>
            </a:r>
            <a:r>
              <a:rPr lang="es" u="sng">
                <a:solidFill>
                  <a:schemeClr val="hlink"/>
                </a:solidFill>
                <a:hlinkClick r:id="rId4"/>
              </a:rPr>
              <a:t>Elon@hotmail.com</a:t>
            </a:r>
            <a:r>
              <a:rPr lang="es"/>
              <a:t>     134875694               Adminis      disponible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2484450" y="1900813"/>
            <a:ext cx="5090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Bill Gates 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2484450" y="2410675"/>
            <a:ext cx="5063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Steve Jobs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6754900" y="105746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Cargo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7976250" y="109031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4035500" y="107953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Correo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5335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7735400" y="1920425"/>
            <a:ext cx="7587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eliminar participante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0" y="1182200"/>
            <a:ext cx="2310000" cy="20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/>
        </p:nvSpPr>
        <p:spPr>
          <a:xfrm>
            <a:off x="15450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15450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186450" y="2571750"/>
            <a:ext cx="1937100" cy="34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4633150" y="1427250"/>
            <a:ext cx="2645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3813300" y="1848225"/>
            <a:ext cx="758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3756150" y="2215525"/>
            <a:ext cx="12261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4720900" y="2648550"/>
            <a:ext cx="24702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3987800" y="3049913"/>
            <a:ext cx="26457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5083300" y="3514600"/>
            <a:ext cx="2107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4270500" y="4488275"/>
            <a:ext cx="2645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Registrar Participante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2806775" y="1302650"/>
            <a:ext cx="48345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2484450" y="1448975"/>
            <a:ext cx="66597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Elon Musk        </a:t>
            </a:r>
            <a:r>
              <a:rPr lang="es" u="sng">
                <a:solidFill>
                  <a:schemeClr val="hlink"/>
                </a:solidFill>
                <a:hlinkClick r:id="rId4"/>
              </a:rPr>
              <a:t>Elon@hotmail.com</a:t>
            </a:r>
            <a:r>
              <a:rPr lang="es"/>
              <a:t>     134875694               Adminis      disponible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2484450" y="1900813"/>
            <a:ext cx="5090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Bill Gates 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2484450" y="2410675"/>
            <a:ext cx="5063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Steve Jobs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6754900" y="105746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Cargo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7976250" y="109031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4035500" y="107953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Correo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55335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7735400" y="1920425"/>
            <a:ext cx="7587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5861243" y="3744550"/>
            <a:ext cx="3909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4765897" y="3744550"/>
            <a:ext cx="3909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5317709" y="3752525"/>
            <a:ext cx="543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-1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058" y="2131963"/>
            <a:ext cx="1455112" cy="1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0"/>
          <p:cNvSpPr txBox="1"/>
          <p:nvPr/>
        </p:nvSpPr>
        <p:spPr>
          <a:xfrm>
            <a:off x="4621737" y="3354850"/>
            <a:ext cx="1711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Cloro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3900200" y="1713150"/>
            <a:ext cx="3378600" cy="29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usuario Bill Gates </a:t>
            </a:r>
            <a:r>
              <a:rPr lang="es"/>
              <a:t>será</a:t>
            </a:r>
            <a:r>
              <a:rPr lang="es"/>
              <a:t> eliminado </a:t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3973830" y="1740025"/>
            <a:ext cx="685800" cy="38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4621737" y="4218000"/>
            <a:ext cx="1711800" cy="342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Confirmar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registrar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8113" r="5486" t="0"/>
          <a:stretch/>
        </p:blipFill>
        <p:spPr>
          <a:xfrm>
            <a:off x="4941331" y="1065600"/>
            <a:ext cx="3933675" cy="2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56650" y="387350"/>
            <a:ext cx="38274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Iniciar sesión</a:t>
            </a:r>
            <a:endParaRPr sz="2700"/>
          </a:p>
        </p:txBody>
      </p:sp>
      <p:sp>
        <p:nvSpPr>
          <p:cNvPr id="61" name="Google Shape;61;p14"/>
          <p:cNvSpPr txBox="1"/>
          <p:nvPr/>
        </p:nvSpPr>
        <p:spPr>
          <a:xfrm>
            <a:off x="577400" y="1144913"/>
            <a:ext cx="3747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Dirección de Correo Electrónico</a:t>
            </a:r>
            <a:endParaRPr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698300" y="2276246"/>
            <a:ext cx="3142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Contraseña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698300" y="4196700"/>
            <a:ext cx="36663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Iniciar sesión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98300" y="1678700"/>
            <a:ext cx="366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98300" y="2753050"/>
            <a:ext cx="36663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605325" y="12758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47957" l="0" r="37667" t="0"/>
          <a:stretch/>
        </p:blipFill>
        <p:spPr>
          <a:xfrm>
            <a:off x="735063" y="3263375"/>
            <a:ext cx="3431676" cy="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33350" y="3625975"/>
            <a:ext cx="3196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00355D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Recuperar contraseña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80550" y="1262375"/>
            <a:ext cx="2310000" cy="19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23505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</a:t>
            </a:r>
            <a:r>
              <a:rPr lang="es">
                <a:solidFill>
                  <a:schemeClr val="lt1"/>
                </a:solidFill>
              </a:rPr>
              <a:t>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23505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267000" y="2616900"/>
            <a:ext cx="1937100" cy="34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021650" y="1342950"/>
            <a:ext cx="4351200" cy="3466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completo: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Correo </a:t>
            </a:r>
            <a:r>
              <a:rPr lang="es"/>
              <a:t>electrónico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 de </a:t>
            </a:r>
            <a:r>
              <a:rPr lang="es"/>
              <a:t>colaboración</a:t>
            </a:r>
            <a:r>
              <a:rPr lang="es"/>
              <a:t>: 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4633150" y="1427250"/>
            <a:ext cx="2645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 txBox="1"/>
          <p:nvPr/>
        </p:nvSpPr>
        <p:spPr>
          <a:xfrm>
            <a:off x="3813300" y="1848225"/>
            <a:ext cx="758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3756150" y="2215525"/>
            <a:ext cx="12261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4995800" y="2183875"/>
            <a:ext cx="402900" cy="349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4720900" y="2648550"/>
            <a:ext cx="24702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3987800" y="3049913"/>
            <a:ext cx="26457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5083300" y="3514600"/>
            <a:ext cx="2107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3192149" y="4163075"/>
            <a:ext cx="2001000" cy="57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Cancelar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5277849" y="4163075"/>
            <a:ext cx="2001000" cy="57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Confirmar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donadores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0" y="1182200"/>
            <a:ext cx="2310000" cy="20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66" name="Google Shape;3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15450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15450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186450" y="2571750"/>
            <a:ext cx="1937100" cy="34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4633150" y="1427250"/>
            <a:ext cx="2645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3813300" y="1848225"/>
            <a:ext cx="758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3756150" y="2215525"/>
            <a:ext cx="12261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 txBox="1"/>
          <p:nvPr/>
        </p:nvSpPr>
        <p:spPr>
          <a:xfrm>
            <a:off x="4720900" y="2648550"/>
            <a:ext cx="24702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3987800" y="3049913"/>
            <a:ext cx="26457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5083300" y="3514600"/>
            <a:ext cx="2107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 txBox="1"/>
          <p:nvPr/>
        </p:nvSpPr>
        <p:spPr>
          <a:xfrm>
            <a:off x="2869800" y="4380650"/>
            <a:ext cx="2645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Registrar Donador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806775" y="1302650"/>
            <a:ext cx="48345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 txBox="1"/>
          <p:nvPr/>
        </p:nvSpPr>
        <p:spPr>
          <a:xfrm>
            <a:off x="2484450" y="1448975"/>
            <a:ext cx="65133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Elon Musk        </a:t>
            </a:r>
            <a:r>
              <a:rPr lang="es" u="sng">
                <a:solidFill>
                  <a:schemeClr val="hlink"/>
                </a:solidFill>
                <a:hlinkClick r:id="rId4"/>
              </a:rPr>
              <a:t>Elon@hotmail.com</a:t>
            </a:r>
            <a:r>
              <a:rPr lang="es"/>
              <a:t>     134875694         disponible     Entregado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2484450" y="1900813"/>
            <a:ext cx="5090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Bill Gates 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2484450" y="2410675"/>
            <a:ext cx="5063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Steve Jobs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8221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</a:t>
            </a:r>
            <a:endParaRPr/>
          </a:p>
        </p:txBody>
      </p:sp>
      <p:sp>
        <p:nvSpPr>
          <p:cNvPr id="382" name="Google Shape;382;p34"/>
          <p:cNvSpPr txBox="1"/>
          <p:nvPr/>
        </p:nvSpPr>
        <p:spPr>
          <a:xfrm>
            <a:off x="4035500" y="107953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Correo</a:t>
            </a:r>
            <a:endParaRPr/>
          </a:p>
        </p:txBody>
      </p:sp>
      <p:sp>
        <p:nvSpPr>
          <p:cNvPr id="383" name="Google Shape;383;p34"/>
          <p:cNvSpPr txBox="1"/>
          <p:nvPr/>
        </p:nvSpPr>
        <p:spPr>
          <a:xfrm>
            <a:off x="55335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384" name="Google Shape;384;p34"/>
          <p:cNvSpPr txBox="1"/>
          <p:nvPr/>
        </p:nvSpPr>
        <p:spPr>
          <a:xfrm>
            <a:off x="8138050" y="2006250"/>
            <a:ext cx="7587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7902850" y="109031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Donativo</a:t>
            </a:r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6137275" y="4364600"/>
            <a:ext cx="26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 txBox="1"/>
          <p:nvPr/>
        </p:nvSpPr>
        <p:spPr>
          <a:xfrm>
            <a:off x="5855275" y="4418300"/>
            <a:ext cx="2591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Mensaje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en enviar mensaje</a:t>
            </a:r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0" y="1182200"/>
            <a:ext cx="2310000" cy="20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01" name="Google Shape;4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/>
          <p:nvPr/>
        </p:nvSpPr>
        <p:spPr>
          <a:xfrm>
            <a:off x="15450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15450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186450" y="2571750"/>
            <a:ext cx="1937100" cy="34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4633150" y="1427250"/>
            <a:ext cx="2645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3813300" y="1848225"/>
            <a:ext cx="7587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3756150" y="2215525"/>
            <a:ext cx="12261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4720900" y="2648550"/>
            <a:ext cx="24702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3987800" y="3049913"/>
            <a:ext cx="26457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5083300" y="3514600"/>
            <a:ext cx="2107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2869800" y="4380650"/>
            <a:ext cx="2645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Registrar Donador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2806775" y="1302650"/>
            <a:ext cx="48345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2484450" y="1448975"/>
            <a:ext cx="65133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Elon Musk        </a:t>
            </a:r>
            <a:r>
              <a:rPr lang="es" u="sng">
                <a:solidFill>
                  <a:schemeClr val="hlink"/>
                </a:solidFill>
                <a:hlinkClick r:id="rId4"/>
              </a:rPr>
              <a:t>Elon@hotmail.com</a:t>
            </a:r>
            <a:r>
              <a:rPr lang="es"/>
              <a:t>     134875694         disponible     Entregado</a:t>
            </a:r>
            <a:endParaRPr/>
          </a:p>
        </p:txBody>
      </p:sp>
      <p:sp>
        <p:nvSpPr>
          <p:cNvPr id="414" name="Google Shape;414;p36"/>
          <p:cNvSpPr txBox="1"/>
          <p:nvPr/>
        </p:nvSpPr>
        <p:spPr>
          <a:xfrm>
            <a:off x="2484450" y="1900813"/>
            <a:ext cx="5090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Bill Gates 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2484450" y="2410675"/>
            <a:ext cx="5063100" cy="36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Steve Jobs</a:t>
            </a: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68221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</a:t>
            </a: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4035500" y="107953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Correo</a:t>
            </a:r>
            <a:endParaRPr/>
          </a:p>
        </p:txBody>
      </p:sp>
      <p:sp>
        <p:nvSpPr>
          <p:cNvPr id="418" name="Google Shape;418;p36"/>
          <p:cNvSpPr txBox="1"/>
          <p:nvPr/>
        </p:nvSpPr>
        <p:spPr>
          <a:xfrm>
            <a:off x="5533550" y="1090388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Teléfono</a:t>
            </a:r>
            <a:endParaRPr/>
          </a:p>
        </p:txBody>
      </p:sp>
      <p:sp>
        <p:nvSpPr>
          <p:cNvPr id="419" name="Google Shape;419;p36"/>
          <p:cNvSpPr txBox="1"/>
          <p:nvPr/>
        </p:nvSpPr>
        <p:spPr>
          <a:xfrm>
            <a:off x="8138050" y="2006250"/>
            <a:ext cx="758700" cy="34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7902850" y="1090313"/>
            <a:ext cx="993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Donativo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6137275" y="4364600"/>
            <a:ext cx="269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5855275" y="4418300"/>
            <a:ext cx="2591700" cy="456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Mensaje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3474400" y="2164100"/>
            <a:ext cx="5325600" cy="1466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Felicidades Elon Musk por tu donativo !!!!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5607500" y="3085763"/>
            <a:ext cx="846000" cy="456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r>
              <a:rPr lang="es"/>
              <a:t>Vista de voluntario</a:t>
            </a:r>
            <a:endParaRPr/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b="0" l="-4149" r="4149" t="0"/>
          <a:stretch/>
        </p:blipFill>
        <p:spPr>
          <a:xfrm>
            <a:off x="2690600" y="1480075"/>
            <a:ext cx="1393775" cy="1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75" y="1427250"/>
            <a:ext cx="1499426" cy="14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975" y="1427250"/>
            <a:ext cx="1499425" cy="1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 txBox="1"/>
          <p:nvPr/>
        </p:nvSpPr>
        <p:spPr>
          <a:xfrm>
            <a:off x="3437213" y="4022100"/>
            <a:ext cx="36663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Agregar categoría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2931750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Cocina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50756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Limpieza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69779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Escolares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8" name="Google Shape;43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444874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7"/>
          <p:cNvPicPr preferRelativeResize="0"/>
          <p:nvPr/>
        </p:nvPicPr>
        <p:blipFill rotWithShape="1">
          <a:blip r:embed="rId3">
            <a:alphaModFix/>
          </a:blip>
          <a:srcRect b="0" l="-4149" r="4149" t="0"/>
          <a:stretch/>
        </p:blipFill>
        <p:spPr>
          <a:xfrm>
            <a:off x="2690600" y="1480075"/>
            <a:ext cx="1393775" cy="13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/>
          <p:nvPr/>
        </p:nvSpPr>
        <p:spPr>
          <a:xfrm>
            <a:off x="80550" y="1262375"/>
            <a:ext cx="2310000" cy="8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/>
        </p:nvSpPr>
        <p:spPr>
          <a:xfrm>
            <a:off x="235050" y="1480075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53275" y="445025"/>
            <a:ext cx="83577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de Personal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-4149" r="4149" t="0"/>
          <a:stretch/>
        </p:blipFill>
        <p:spPr>
          <a:xfrm>
            <a:off x="1741875" y="1700263"/>
            <a:ext cx="1393775" cy="1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950" y="1647437"/>
            <a:ext cx="1499426" cy="14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250" y="1647438"/>
            <a:ext cx="1499425" cy="1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983025" y="3146863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Cocina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26913" y="3146863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Limpieza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029213" y="3146863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Escolares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74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a una </a:t>
            </a:r>
            <a:r>
              <a:rPr lang="es"/>
              <a:t>categoría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964038" y="3430188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049513" y="3430188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510213" y="3438163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866063" y="3401200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51538" y="3401200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412238" y="3409175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768075" y="3403163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53550" y="3403163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314250" y="3411138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</a:t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80575" y="445025"/>
            <a:ext cx="89304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r>
              <a:rPr lang="es"/>
              <a:t>Vista de Personal 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50" y="1880700"/>
            <a:ext cx="1030750" cy="10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403223" y="4040225"/>
            <a:ext cx="2285100" cy="8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Finalizar Movimiento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150" y="1788625"/>
            <a:ext cx="1214900" cy="1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313" y="1788613"/>
            <a:ext cx="1214900" cy="1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933550" y="1069800"/>
            <a:ext cx="3276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9900"/>
                </a:solidFill>
              </a:rPr>
              <a:t>Limpieza</a:t>
            </a:r>
            <a:endParaRPr sz="2100">
              <a:solidFill>
                <a:srgbClr val="FF99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688325" y="2975963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Limpiador multiuso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831175" y="3011500"/>
            <a:ext cx="1429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Cloro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760225" y="2975963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Papel de baño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551" y="430401"/>
            <a:ext cx="601950" cy="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964038" y="3430188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049513" y="3430188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510213" y="3438163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866063" y="3401200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951538" y="3401200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412256" y="3409175"/>
            <a:ext cx="453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-1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768075" y="3403163"/>
            <a:ext cx="326400" cy="35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853550" y="3403163"/>
            <a:ext cx="326400" cy="35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14250" y="3411138"/>
            <a:ext cx="326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80575" y="445025"/>
            <a:ext cx="89304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Personal 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sesión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50" y="1880700"/>
            <a:ext cx="1030750" cy="10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403223" y="4040225"/>
            <a:ext cx="2285100" cy="8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Finalizar Movimiento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150" y="1788625"/>
            <a:ext cx="1214900" cy="1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313" y="1788613"/>
            <a:ext cx="1214900" cy="1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933550" y="1069800"/>
            <a:ext cx="3276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9900"/>
                </a:solidFill>
              </a:rPr>
              <a:t>Limpieza</a:t>
            </a:r>
            <a:endParaRPr sz="2100">
              <a:solidFill>
                <a:srgbClr val="FF9900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688325" y="2975963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Limpiador multiuso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831175" y="3011500"/>
            <a:ext cx="1429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Cloro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760225" y="2975963"/>
            <a:ext cx="1826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Papel de baño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228750" y="1369800"/>
            <a:ext cx="2820900" cy="29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retirara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cloro (10 litros):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agrega: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papel de baño (rollos)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 Limpiador multiusos (5 litrosl)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290225" y="1396675"/>
            <a:ext cx="572700" cy="38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831175" y="3874650"/>
            <a:ext cx="1429200" cy="342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Confirmar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Administrador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Vista de administrador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-4149" r="4149" t="0"/>
          <a:stretch/>
        </p:blipFill>
        <p:spPr>
          <a:xfrm>
            <a:off x="2690600" y="1480075"/>
            <a:ext cx="1393775" cy="1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75" y="1427250"/>
            <a:ext cx="1499426" cy="14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975" y="1427250"/>
            <a:ext cx="1499425" cy="1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3437213" y="4022100"/>
            <a:ext cx="36663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Agregar categoría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916200" y="444875"/>
            <a:ext cx="22278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Cerrar </a:t>
            </a:r>
            <a:r>
              <a:rPr lang="es" sz="1600">
                <a:solidFill>
                  <a:schemeClr val="lt1"/>
                </a:solidFill>
              </a:rPr>
              <a:t>sesión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931750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Cocina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0756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Limpieza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977938" y="2926675"/>
            <a:ext cx="1141500" cy="34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Escolares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44502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214850" y="1262375"/>
            <a:ext cx="2310000" cy="20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69350" y="142725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69350" y="1999500"/>
            <a:ext cx="2001000" cy="362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Donadores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33100" y="2571750"/>
            <a:ext cx="1873500" cy="443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Generar reporte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 a agregar </a:t>
            </a:r>
            <a:r>
              <a:rPr lang="es"/>
              <a:t>categoría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