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8AE9-E924-454B-B665-1EFCD76CA18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B68C7-EF15-4C9E-A541-F5F3114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9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68C7-EF15-4C9E-A541-F5F31143E6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4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FF664-93EA-4D79-8A99-92730B91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572CDA-350F-4F5C-A4C5-8B1E4A863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0328E-EA5B-4200-8927-034A8712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5FA5B-3562-4B60-BFC0-1704BED2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25D4F-4A60-4C7A-A12E-61CF1110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1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D939A-1A66-4AA1-94BF-CB01F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6F8172-7D20-431A-B453-2A1F52200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6FA62-CBB1-4A45-A80F-33BAE63C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0BB57-49E0-4C2D-8622-1DC4A006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23FBE-99CC-489B-B8B4-029918A8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00B32-A3CE-40A6-A18B-9AEF88337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596F82-F248-4A2A-99C9-CB71DF87F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47448-8990-4DA8-A9F5-82D397F1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F47AA-6D4A-4BCE-B0AD-A153B02F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5937C-477E-44ED-9080-3F52B849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8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A6BA0-F4EE-4BBA-A7FD-7847298D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CF76E-37C0-4D49-8E38-A03BBEBA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251A3-EA26-4578-A11D-E9FF7CD2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008FF-B511-47D8-9429-49FA65A0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9E6A3-5B2E-4176-AEB2-B5650942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6C3D1-3E55-4D85-A134-3BD318CD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DD279-3764-4DA6-90FE-1FDA45244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60FA6-7760-4837-A14A-338ADE7C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73B5D-F207-4B54-B1A3-0EDD7CD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AAFA-4BAF-453D-80CC-6D844D05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6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57D8-F0E4-4116-B423-4296B87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A208E-27B6-4193-9D51-2550DAAFE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7FEED-003C-48A1-A6C9-48562BEF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2EB2A5-B69A-447C-AFB4-094C0A26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67D52-B3D4-4EF8-980F-8E3B3418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E404-C29E-4DD2-88D4-54130EEB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4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30A49-19C5-41AE-8450-A69AEB18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24EFD-78A7-4DAC-BFB9-FE3C87FA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E1D34-B4D6-4CEC-98AD-32189FFCF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AC36DE-A5BE-40C4-B245-7F09A537A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57392C-7B71-41FF-AD10-3EAF9DE93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57CCAE-AEFD-4579-8F3C-30ECC781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4F519-9871-4AF6-8AF2-EED35BAD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50C1B6-5B92-4662-AB2E-4557F98B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6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BA606-7828-48BD-A39B-8CC3E599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0491C1-873D-4D0D-AFD8-0A85245A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3D1142-847C-4057-B283-63892ADD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33A586-D051-48A8-A981-D1FA6732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0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28F70-D01D-47CC-93A7-1A674A56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629BAB-CEDE-4FAE-947A-74AEC338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1E0F5-A72E-4E75-98C9-D6B20D51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5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7FD80-93EC-4052-9DD7-E110CFC2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9564A-0A4D-4CC8-B759-30030FC31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380F2A-E32F-4559-AA8C-C5C34465F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2BDAA4-7D2C-44CE-BBAC-D0057AA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7CBFA-43D0-46F6-A5A9-FB67194C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54AB8-3E28-4B6D-8B5E-5ADC2EEA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2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B966D-70E2-4758-8A8F-1C82527E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514CA-5A7D-4F8E-A74D-000452BCC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2949D-1BCC-45F1-8A51-9B799B3C8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1A8C6-BAE2-4913-BD3F-4A090B67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69B54-9F71-48DE-9F6E-2E3A204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5D7AD-D3AD-4A87-B406-C0D92BAB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5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F1CD9A-7986-4DB8-9B54-ABC3C8EE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27A19F-CFE0-4EC3-979E-5BAC52285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7A9D3-1676-4FAA-8569-FA8159B74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89A4E-4A43-4F31-B2EE-C1A2141FF36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7979F-5B47-4EF1-A55C-DC289E777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5AB8F-B937-4692-8E66-BB91D4B9E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3433-73BE-4780-9C9F-8FA2DD87E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8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clipse.org/downloads/eclipse-packages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C5337-246E-4B4E-8128-973BBDAD3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Installing JDE and Eclipse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6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4" y="188912"/>
            <a:ext cx="3932237" cy="1600200"/>
          </a:xfrm>
        </p:spPr>
        <p:txBody>
          <a:bodyPr/>
          <a:lstStyle/>
          <a:p>
            <a:r>
              <a:rPr lang="en-US" altLang="ko-KR" dirty="0"/>
              <a:t>2) Check if it works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Type </a:t>
            </a:r>
            <a:r>
              <a:rPr lang="en-US" altLang="ko-KR" dirty="0">
                <a:solidFill>
                  <a:srgbClr val="FF0000"/>
                </a:solidFill>
              </a:rPr>
              <a:t>“java –version” and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 err="1">
                <a:solidFill>
                  <a:srgbClr val="FF0000"/>
                </a:solidFill>
              </a:rPr>
              <a:t>javac</a:t>
            </a:r>
            <a:r>
              <a:rPr lang="en-US" altLang="ko-KR" dirty="0">
                <a:solidFill>
                  <a:srgbClr val="FF0000"/>
                </a:solidFill>
              </a:rPr>
              <a:t> –version”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“Command</a:t>
            </a:r>
            <a:r>
              <a:rPr lang="ko-KR" altLang="en-US" dirty="0"/>
              <a:t> </a:t>
            </a:r>
            <a:r>
              <a:rPr lang="en-US" altLang="ko-KR" dirty="0"/>
              <a:t>Prompt (</a:t>
            </a:r>
            <a:r>
              <a:rPr lang="en-US" altLang="ko-KR" dirty="0" err="1"/>
              <a:t>cmd</a:t>
            </a:r>
            <a:r>
              <a:rPr lang="en-US" altLang="ko-KR" dirty="0"/>
              <a:t>)”.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you see the following screen you are good to go with your JDE.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FD4CDD-76D7-455A-88AC-532EFDD8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114" y="1538287"/>
            <a:ext cx="7659076" cy="41948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AF08-5DB3-4256-B0C4-E90972F27F21}"/>
              </a:ext>
            </a:extLst>
          </p:cNvPr>
          <p:cNvSpPr/>
          <p:nvPr/>
        </p:nvSpPr>
        <p:spPr>
          <a:xfrm>
            <a:off x="4307790" y="2496457"/>
            <a:ext cx="7289123" cy="1883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21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CC021-3EB0-4B12-804E-E6B7E6B1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Eclipse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6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4112040" cy="1600200"/>
          </a:xfrm>
        </p:spPr>
        <p:txBody>
          <a:bodyPr/>
          <a:lstStyle/>
          <a:p>
            <a:r>
              <a:rPr lang="en-US" altLang="ko-KR" dirty="0"/>
              <a:t>1) Setting up Eclipse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399"/>
            <a:ext cx="4589145" cy="46810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Eclipse IDE(Integrated Development </a:t>
            </a:r>
            <a:r>
              <a:rPr lang="en-US" altLang="ko-KR" dirty="0" err="1"/>
              <a:t>Env</a:t>
            </a:r>
            <a:r>
              <a:rPr lang="en-US" altLang="ko-KR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Follow the link below and you’ll see the following screen:</a:t>
            </a:r>
          </a:p>
          <a:p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https://eclipse.org/downloads/eclipse-packages/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Download a 64-bit or 32-bit Eclipse IDE depending on the version of your Windows OS</a:t>
            </a:r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*Mac users can follow the link below to see how to install Eclipse on Mac: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http://mirwebma.tistory.com/3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3CA5AC-E251-49FC-A564-615F63964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15" y="77372"/>
            <a:ext cx="6597311" cy="66610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29013C-1DDD-4A68-9E14-B7D1485F544B}"/>
              </a:ext>
            </a:extLst>
          </p:cNvPr>
          <p:cNvSpPr/>
          <p:nvPr/>
        </p:nvSpPr>
        <p:spPr>
          <a:xfrm>
            <a:off x="10283482" y="2169940"/>
            <a:ext cx="970672" cy="474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9331BF-5B45-440F-9DA0-21D968CA8458}"/>
              </a:ext>
            </a:extLst>
          </p:cNvPr>
          <p:cNvCxnSpPr/>
          <p:nvPr/>
        </p:nvCxnSpPr>
        <p:spPr>
          <a:xfrm>
            <a:off x="9551964" y="2419643"/>
            <a:ext cx="3376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8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4112040" cy="1600200"/>
          </a:xfrm>
        </p:spPr>
        <p:txBody>
          <a:bodyPr/>
          <a:lstStyle/>
          <a:p>
            <a:r>
              <a:rPr lang="en-US" altLang="ko-KR" dirty="0"/>
              <a:t>1) Setting up Eclipse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458914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Unzip the downloaded Eclipse file in a desired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 recommend you unzip the directory to the Background or an </a:t>
            </a:r>
            <a:r>
              <a:rPr lang="en-US" altLang="ko-KR" dirty="0">
                <a:solidFill>
                  <a:srgbClr val="FF0000"/>
                </a:solidFill>
              </a:rPr>
              <a:t>easily accessible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6C960-E694-4D8F-9BAF-BAE023FD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11" y="789292"/>
            <a:ext cx="7124309" cy="52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5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4112040" cy="1600200"/>
          </a:xfrm>
        </p:spPr>
        <p:txBody>
          <a:bodyPr/>
          <a:lstStyle/>
          <a:p>
            <a:r>
              <a:rPr lang="en-US" altLang="ko-KR" dirty="0"/>
              <a:t>1) Setting up Eclipse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458914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Click on the “Eclipse” folder and </a:t>
            </a:r>
            <a:r>
              <a:rPr lang="en-US" altLang="ko-KR" dirty="0">
                <a:solidFill>
                  <a:srgbClr val="FF0000"/>
                </a:solidFill>
              </a:rPr>
              <a:t>the purple “eclipse” icon </a:t>
            </a:r>
            <a:r>
              <a:rPr lang="en-US" altLang="ko-KR" dirty="0"/>
              <a:t>to execute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you</a:t>
            </a:r>
            <a:r>
              <a:rPr lang="ko-KR" altLang="en-US" dirty="0"/>
              <a:t> </a:t>
            </a:r>
            <a:r>
              <a:rPr lang="en-US" altLang="ko-KR" dirty="0"/>
              <a:t>see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following</a:t>
            </a:r>
            <a:r>
              <a:rPr lang="ko-KR" altLang="en-US" dirty="0"/>
              <a:t> </a:t>
            </a:r>
            <a:r>
              <a:rPr lang="en-US" altLang="ko-KR" dirty="0"/>
              <a:t>screen</a:t>
            </a:r>
            <a:r>
              <a:rPr lang="ko-KR" altLang="en-US" dirty="0"/>
              <a:t> </a:t>
            </a:r>
            <a:r>
              <a:rPr lang="en-US" altLang="ko-KR" dirty="0"/>
              <a:t>below,</a:t>
            </a:r>
            <a:r>
              <a:rPr lang="ko-KR" altLang="en-US" dirty="0"/>
              <a:t> </a:t>
            </a:r>
            <a:r>
              <a:rPr lang="en-US" altLang="ko-KR" dirty="0"/>
              <a:t>“Eclipse”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good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your</a:t>
            </a:r>
            <a:r>
              <a:rPr lang="ko-KR" altLang="en-US" dirty="0"/>
              <a:t> </a:t>
            </a:r>
            <a:r>
              <a:rPr lang="en-US" altLang="ko-KR" dirty="0"/>
              <a:t>system.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48D2F1-F61F-41E0-AF73-A52FAEE2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25" y="998587"/>
            <a:ext cx="7282375" cy="5082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CAE4AA-B6FD-43C6-B729-1FA662414C71}"/>
              </a:ext>
            </a:extLst>
          </p:cNvPr>
          <p:cNvSpPr/>
          <p:nvPr/>
        </p:nvSpPr>
        <p:spPr>
          <a:xfrm>
            <a:off x="6956374" y="4383344"/>
            <a:ext cx="1596783" cy="230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F1FBE-F448-4EAD-B3A4-42A45683A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" y="3429000"/>
            <a:ext cx="43148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4112040" cy="1600200"/>
          </a:xfrm>
        </p:spPr>
        <p:txBody>
          <a:bodyPr/>
          <a:lstStyle/>
          <a:p>
            <a:r>
              <a:rPr lang="en-US" altLang="ko-KR" dirty="0"/>
              <a:t>1) Setting up Eclipse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458914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en-US" altLang="ko-KR" dirty="0">
                <a:solidFill>
                  <a:srgbClr val="FF0000"/>
                </a:solidFill>
              </a:rPr>
              <a:t>Workspace” </a:t>
            </a:r>
            <a:r>
              <a:rPr lang="en-US" altLang="ko-KR" dirty="0"/>
              <a:t>is where your </a:t>
            </a:r>
            <a:r>
              <a:rPr lang="en-US" altLang="ko-KR" dirty="0">
                <a:solidFill>
                  <a:srgbClr val="FF0000"/>
                </a:solidFill>
              </a:rPr>
              <a:t>source codes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related files </a:t>
            </a:r>
            <a:r>
              <a:rPr lang="en-US" altLang="ko-KR" dirty="0"/>
              <a:t>are stored.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You can either put it in a folder in the Background or an easily accessible folder of your own.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DFB96-D91C-409A-BD52-C3808D7E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321" y="1730180"/>
            <a:ext cx="6978468" cy="31091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CAE4AA-B6FD-43C6-B729-1FA662414C71}"/>
              </a:ext>
            </a:extLst>
          </p:cNvPr>
          <p:cNvSpPr/>
          <p:nvPr/>
        </p:nvSpPr>
        <p:spPr>
          <a:xfrm>
            <a:off x="4841913" y="3053872"/>
            <a:ext cx="6698359" cy="237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4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4112040" cy="1600200"/>
          </a:xfrm>
        </p:spPr>
        <p:txBody>
          <a:bodyPr/>
          <a:lstStyle/>
          <a:p>
            <a:r>
              <a:rPr lang="en-US" altLang="ko-KR" dirty="0"/>
              <a:t>1) Setting up Eclipse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458914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you see the following screen, then </a:t>
            </a:r>
            <a:r>
              <a:rPr lang="en-US" altLang="ko-KR" dirty="0">
                <a:solidFill>
                  <a:srgbClr val="FF0000"/>
                </a:solidFill>
              </a:rPr>
              <a:t>you can now start coding in Java.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727F0-2EFB-447C-8866-5E9753EC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55" y="989012"/>
            <a:ext cx="6774322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2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4112040" cy="1600200"/>
          </a:xfrm>
        </p:spPr>
        <p:txBody>
          <a:bodyPr/>
          <a:lstStyle/>
          <a:p>
            <a:r>
              <a:rPr lang="en-US" altLang="ko-KR" dirty="0"/>
              <a:t>2) “Hello, eclipse!”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458914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This is a very simple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Putting “Hello, eclipse!” on your console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First, create a </a:t>
            </a:r>
            <a:r>
              <a:rPr lang="en-US" altLang="ko-KR" dirty="0">
                <a:solidFill>
                  <a:srgbClr val="FF0000"/>
                </a:solidFill>
              </a:rPr>
              <a:t>new project </a:t>
            </a:r>
            <a:r>
              <a:rPr lang="en-US" altLang="ko-KR" dirty="0"/>
              <a:t>as you see on the following screen.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0BA3E-CF8E-409C-9D73-DD54C7414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5" t="-240" r="64558" b="33253"/>
          <a:stretch/>
        </p:blipFill>
        <p:spPr>
          <a:xfrm>
            <a:off x="4616245" y="744793"/>
            <a:ext cx="7290969" cy="56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4112040" cy="1600200"/>
          </a:xfrm>
        </p:spPr>
        <p:txBody>
          <a:bodyPr/>
          <a:lstStyle/>
          <a:p>
            <a:r>
              <a:rPr lang="en-US" altLang="ko-KR" dirty="0"/>
              <a:t>2) “Hello, eclipse!”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458914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Enter your own project name to </a:t>
            </a:r>
            <a:r>
              <a:rPr lang="en-US" altLang="ko-KR" dirty="0">
                <a:solidFill>
                  <a:srgbClr val="FF0000"/>
                </a:solidFill>
              </a:rPr>
              <a:t>“Project name” (i.e. </a:t>
            </a:r>
            <a:r>
              <a:rPr lang="en-US" altLang="ko-KR" dirty="0" err="1">
                <a:solidFill>
                  <a:srgbClr val="FF0000"/>
                </a:solidFill>
              </a:rPr>
              <a:t>MyProject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Click “Finish” to create your own project.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A61E4B-CE21-4261-8CEA-8FD80515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55" y="0"/>
            <a:ext cx="4993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20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4112040" cy="1600200"/>
          </a:xfrm>
        </p:spPr>
        <p:txBody>
          <a:bodyPr/>
          <a:lstStyle/>
          <a:p>
            <a:r>
              <a:rPr lang="en-US" altLang="ko-KR" dirty="0"/>
              <a:t>2) “Hello, eclipse!”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1" y="2057400"/>
            <a:ext cx="3968206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Below “</a:t>
            </a:r>
            <a:r>
              <a:rPr lang="en-US" altLang="ko-KR" dirty="0" err="1"/>
              <a:t>MyProject</a:t>
            </a:r>
            <a:r>
              <a:rPr lang="en-US" altLang="ko-KR" dirty="0"/>
              <a:t>”, click the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 err="1">
                <a:solidFill>
                  <a:srgbClr val="FF0000"/>
                </a:solidFill>
              </a:rPr>
              <a:t>src</a:t>
            </a:r>
            <a:r>
              <a:rPr lang="en-US" altLang="ko-KR" dirty="0">
                <a:solidFill>
                  <a:srgbClr val="FF0000"/>
                </a:solidFill>
              </a:rPr>
              <a:t>” </a:t>
            </a:r>
            <a:r>
              <a:rPr lang="en-US" altLang="ko-KR" dirty="0"/>
              <a:t>folder with a right mouse click.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Create a new class by selecting the “Class” section.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4BD22B-AFFD-4BBA-941C-7FC6F70C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91" y="1409235"/>
            <a:ext cx="7563729" cy="40395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B53EDE-2743-4A7C-818A-FFB0E21D9B84}"/>
              </a:ext>
            </a:extLst>
          </p:cNvPr>
          <p:cNvSpPr/>
          <p:nvPr/>
        </p:nvSpPr>
        <p:spPr>
          <a:xfrm>
            <a:off x="4445391" y="1409235"/>
            <a:ext cx="3595524" cy="1856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21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CC021-3EB0-4B12-804E-E6B7E6B1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JDE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53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4112040" cy="1600200"/>
          </a:xfrm>
        </p:spPr>
        <p:txBody>
          <a:bodyPr/>
          <a:lstStyle/>
          <a:p>
            <a:r>
              <a:rPr lang="en-US" altLang="ko-KR" dirty="0"/>
              <a:t>2) “Hello, eclipse!”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046" y="2057400"/>
            <a:ext cx="506729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Type in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 err="1">
                <a:solidFill>
                  <a:srgbClr val="FF0000"/>
                </a:solidFill>
              </a:rPr>
              <a:t>HelloEclipse</a:t>
            </a:r>
            <a:r>
              <a:rPr lang="en-US" altLang="ko-KR" dirty="0">
                <a:solidFill>
                  <a:srgbClr val="FF0000"/>
                </a:solidFill>
              </a:rPr>
              <a:t>” </a:t>
            </a:r>
            <a:r>
              <a:rPr lang="en-US" altLang="ko-KR" dirty="0"/>
              <a:t>in “Name”, and this will be the class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Check the </a:t>
            </a:r>
            <a:r>
              <a:rPr lang="en-US" altLang="ko-KR" dirty="0">
                <a:solidFill>
                  <a:srgbClr val="FF0000"/>
                </a:solidFill>
              </a:rPr>
              <a:t>“Public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static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main(String[]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args</a:t>
            </a:r>
            <a:r>
              <a:rPr lang="en-US" altLang="ko-KR" dirty="0">
                <a:solidFill>
                  <a:srgbClr val="FF0000"/>
                </a:solidFill>
              </a:rPr>
              <a:t>)” </a:t>
            </a:r>
            <a:r>
              <a:rPr lang="en-US" altLang="ko-KR" dirty="0"/>
              <a:t>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Then you’ll see an automatically created </a:t>
            </a:r>
            <a:r>
              <a:rPr lang="en-US" altLang="ko-KR" dirty="0">
                <a:solidFill>
                  <a:srgbClr val="FF0000"/>
                </a:solidFill>
              </a:rPr>
              <a:t>“main function”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64F959-A7F0-456D-B0E1-1AB14E5C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19" y="260576"/>
            <a:ext cx="5067300" cy="60102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B53EDE-2743-4A7C-818A-FFB0E21D9B84}"/>
              </a:ext>
            </a:extLst>
          </p:cNvPr>
          <p:cNvSpPr/>
          <p:nvPr/>
        </p:nvSpPr>
        <p:spPr>
          <a:xfrm>
            <a:off x="6346762" y="4137921"/>
            <a:ext cx="2361809" cy="3905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79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4112040" cy="1600200"/>
          </a:xfrm>
        </p:spPr>
        <p:txBody>
          <a:bodyPr/>
          <a:lstStyle/>
          <a:p>
            <a:r>
              <a:rPr lang="en-US" altLang="ko-KR" dirty="0"/>
              <a:t>2) “Hello, eclipse!”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046" y="2057400"/>
            <a:ext cx="506729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Enter the following line within the main function: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(“Hello, Eclipse!”);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*This is the same as “</a:t>
            </a:r>
            <a:r>
              <a:rPr lang="en-US" altLang="ko-KR" dirty="0" err="1">
                <a:solidFill>
                  <a:srgbClr val="FF0000"/>
                </a:solidFill>
              </a:rPr>
              <a:t>printf</a:t>
            </a:r>
            <a:r>
              <a:rPr lang="en-US" altLang="ko-KR" dirty="0">
                <a:solidFill>
                  <a:srgbClr val="FF0000"/>
                </a:solidFill>
              </a:rPr>
              <a:t>()” function in C.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62C6EC-D715-41A1-8599-758F7E76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3" y="1304925"/>
            <a:ext cx="6353175" cy="4248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B53EDE-2743-4A7C-818A-FFB0E21D9B84}"/>
              </a:ext>
            </a:extLst>
          </p:cNvPr>
          <p:cNvSpPr/>
          <p:nvPr/>
        </p:nvSpPr>
        <p:spPr>
          <a:xfrm>
            <a:off x="5882304" y="1666865"/>
            <a:ext cx="3551982" cy="1395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0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4112040" cy="1600200"/>
          </a:xfrm>
        </p:spPr>
        <p:txBody>
          <a:bodyPr/>
          <a:lstStyle/>
          <a:p>
            <a:r>
              <a:rPr lang="en-US" altLang="ko-KR" dirty="0"/>
              <a:t>2) “Hello, eclipse!”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047" y="2057400"/>
            <a:ext cx="4532954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you click the green “Execute” button below, it will automatically compile and execute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the below console, you will see the result saying, </a:t>
            </a:r>
            <a:r>
              <a:rPr lang="en-US" altLang="ko-KR" dirty="0">
                <a:solidFill>
                  <a:srgbClr val="FF0000"/>
                </a:solidFill>
              </a:rPr>
              <a:t>“Hello, Eclipse!”</a:t>
            </a:r>
            <a:r>
              <a:rPr lang="en-US" altLang="ko-KR" dirty="0"/>
              <a:t>; if you did everything right.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05848-3173-40A7-91D9-1C08D075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43" y="1195852"/>
            <a:ext cx="7122574" cy="46912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9BB76A-FAA1-46CA-B1FF-0CAE3C6BECFB}"/>
              </a:ext>
            </a:extLst>
          </p:cNvPr>
          <p:cNvSpPr/>
          <p:nvPr/>
        </p:nvSpPr>
        <p:spPr>
          <a:xfrm>
            <a:off x="5912243" y="1298121"/>
            <a:ext cx="279011" cy="283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B53EDE-2743-4A7C-818A-FFB0E21D9B84}"/>
              </a:ext>
            </a:extLst>
          </p:cNvPr>
          <p:cNvSpPr/>
          <p:nvPr/>
        </p:nvSpPr>
        <p:spPr>
          <a:xfrm>
            <a:off x="4735675" y="4627780"/>
            <a:ext cx="1360325" cy="3941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73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1" y="0"/>
            <a:ext cx="3932237" cy="1600200"/>
          </a:xfrm>
        </p:spPr>
        <p:txBody>
          <a:bodyPr/>
          <a:lstStyle/>
          <a:p>
            <a:r>
              <a:rPr lang="en-US" altLang="ko-KR" dirty="0"/>
              <a:t>1) Set up the JDE</a:t>
            </a:r>
            <a:endParaRPr lang="ko-KR" altLang="en-US" dirty="0"/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92FAE0DA-1BE7-4894-879F-2966EA5B17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053" b="7053"/>
          <a:stretch>
            <a:fillRect/>
          </a:stretch>
        </p:blipFill>
        <p:spPr>
          <a:xfrm>
            <a:off x="4772025" y="457200"/>
            <a:ext cx="7240899" cy="609834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399"/>
            <a:ext cx="4589145" cy="46106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JDE (Java Development 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Click the link below and you will see the following site:</a:t>
            </a:r>
          </a:p>
          <a:p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http://www.oracle.com/technetwork/java/javase/downloads/index.html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Click the “Download” button below the JDK section.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*Mac users can follow the link below to see how to set up the JDE in a Mac system.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http://ishappy.tistory.com/entry/MAC-OS-X-%EC%97%90-JDK-%EC%84%A4%EC%B9%98%ED%95%98%EB%8A%94-%EB%B0%A9%EB%B2%95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29013C-1DDD-4A68-9E14-B7D1485F544B}"/>
              </a:ext>
            </a:extLst>
          </p:cNvPr>
          <p:cNvSpPr/>
          <p:nvPr/>
        </p:nvSpPr>
        <p:spPr>
          <a:xfrm>
            <a:off x="9523827" y="3506372"/>
            <a:ext cx="745587" cy="418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9331BF-5B45-440F-9DA0-21D968CA8458}"/>
              </a:ext>
            </a:extLst>
          </p:cNvPr>
          <p:cNvCxnSpPr/>
          <p:nvPr/>
        </p:nvCxnSpPr>
        <p:spPr>
          <a:xfrm>
            <a:off x="9073662" y="3742006"/>
            <a:ext cx="3376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8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4" y="188912"/>
            <a:ext cx="3932237" cy="1600200"/>
          </a:xfrm>
        </p:spPr>
        <p:txBody>
          <a:bodyPr/>
          <a:lstStyle/>
          <a:p>
            <a:r>
              <a:rPr lang="en-US" altLang="ko-KR" dirty="0"/>
              <a:t>1) Setting up JDE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458914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Check your computer’s OS version and download the corresponding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Windows, click on “windows-x64_bin”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MacOS can</a:t>
            </a:r>
            <a:r>
              <a:rPr lang="ko-KR" altLang="en-US" dirty="0"/>
              <a:t> </a:t>
            </a:r>
            <a:r>
              <a:rPr lang="en-US" altLang="ko-KR" dirty="0"/>
              <a:t>click on “osx-x64_bin”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Downloading the package will take roughly about 3 to 4 minutes. (depending on the internet connection)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D75F52D7-6EB1-4FED-B058-71E4EF3C9D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087" b="3087"/>
          <a:stretch>
            <a:fillRect/>
          </a:stretch>
        </p:blipFill>
        <p:spPr>
          <a:xfrm>
            <a:off x="5428932" y="204886"/>
            <a:ext cx="6613831" cy="54362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29013C-1DDD-4A68-9E14-B7D1485F544B}"/>
              </a:ext>
            </a:extLst>
          </p:cNvPr>
          <p:cNvSpPr/>
          <p:nvPr/>
        </p:nvSpPr>
        <p:spPr>
          <a:xfrm>
            <a:off x="8735847" y="4375076"/>
            <a:ext cx="3066947" cy="1266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9331BF-5B45-440F-9DA0-21D968CA8458}"/>
              </a:ext>
            </a:extLst>
          </p:cNvPr>
          <p:cNvCxnSpPr/>
          <p:nvPr/>
        </p:nvCxnSpPr>
        <p:spPr>
          <a:xfrm>
            <a:off x="7638757" y="4951827"/>
            <a:ext cx="3376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6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4" y="188912"/>
            <a:ext cx="3932237" cy="1600200"/>
          </a:xfrm>
        </p:spPr>
        <p:txBody>
          <a:bodyPr/>
          <a:lstStyle/>
          <a:p>
            <a:r>
              <a:rPr lang="en-US" altLang="ko-KR" dirty="0"/>
              <a:t>1) Setting up JDE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1" y="2057400"/>
            <a:ext cx="3029024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Click “Next”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 you can just keep on clicking “Next”. Easy.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7EE76D-FCAF-4DFB-8E0F-5890C58C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05" y="1749423"/>
            <a:ext cx="4298820" cy="32797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CFB645-779B-4A63-914E-A6898DC8EFD7}"/>
              </a:ext>
            </a:extLst>
          </p:cNvPr>
          <p:cNvSpPr/>
          <p:nvPr/>
        </p:nvSpPr>
        <p:spPr>
          <a:xfrm>
            <a:off x="5833010" y="4703884"/>
            <a:ext cx="785546" cy="325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F9F79-7286-4431-844D-AE5C5C295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067" y="1845508"/>
            <a:ext cx="4205825" cy="31836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BC93FE-6C3B-41F2-BF8B-E88E66A86F9D}"/>
              </a:ext>
            </a:extLst>
          </p:cNvPr>
          <p:cNvSpPr/>
          <p:nvPr/>
        </p:nvSpPr>
        <p:spPr>
          <a:xfrm>
            <a:off x="10483478" y="4703884"/>
            <a:ext cx="785546" cy="325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2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4" y="188912"/>
            <a:ext cx="3932237" cy="1600200"/>
          </a:xfrm>
        </p:spPr>
        <p:txBody>
          <a:bodyPr/>
          <a:lstStyle/>
          <a:p>
            <a:r>
              <a:rPr lang="en-US" altLang="ko-KR" dirty="0"/>
              <a:t>1) Setting up JDE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1" y="2603091"/>
            <a:ext cx="3029024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Let’s uncheck the “Use Java contents on your browser”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Click “Next” to complete the installation.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4C76A-D3DB-49E7-BE64-7086D08A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14" y="1946136"/>
            <a:ext cx="4054777" cy="3097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CFB645-779B-4A63-914E-A6898DC8EFD7}"/>
              </a:ext>
            </a:extLst>
          </p:cNvPr>
          <p:cNvSpPr/>
          <p:nvPr/>
        </p:nvSpPr>
        <p:spPr>
          <a:xfrm>
            <a:off x="6758916" y="4703884"/>
            <a:ext cx="785546" cy="325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0BC40B-77A8-497D-BE9B-D1AC314D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342" y="1951770"/>
            <a:ext cx="4054777" cy="30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3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4" y="188912"/>
            <a:ext cx="3932237" cy="1600200"/>
          </a:xfrm>
        </p:spPr>
        <p:txBody>
          <a:bodyPr/>
          <a:lstStyle/>
          <a:p>
            <a:r>
              <a:rPr lang="en-US" altLang="ko-KR" dirty="0"/>
              <a:t>1) Setting up JDE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458914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Type “System Environment Variables” (</a:t>
            </a:r>
            <a:r>
              <a:rPr lang="ko-KR" altLang="en-US" dirty="0"/>
              <a:t>시스템 환경 변수 편집</a:t>
            </a:r>
            <a:r>
              <a:rPr lang="en-US" altLang="ko-KR" dirty="0"/>
              <a:t>) in the search bar of your Windows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Then you’ll see “Properties”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Click “Environment Variables” under the “Advanced System Settings” column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97B1DC-26E9-4F21-8EF5-068D6AB3E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13587" r="87963" b="28487"/>
          <a:stretch/>
        </p:blipFill>
        <p:spPr>
          <a:xfrm>
            <a:off x="4896577" y="948288"/>
            <a:ext cx="3137223" cy="4961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1DA7FC-555F-4F4B-88C6-D80FA5A7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52" y="1337346"/>
            <a:ext cx="3753247" cy="41833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B014A-745A-4B97-A02B-FD795170E91D}"/>
              </a:ext>
            </a:extLst>
          </p:cNvPr>
          <p:cNvSpPr/>
          <p:nvPr/>
        </p:nvSpPr>
        <p:spPr>
          <a:xfrm>
            <a:off x="10669734" y="4647613"/>
            <a:ext cx="785546" cy="325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9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4" y="188912"/>
            <a:ext cx="3932237" cy="1600200"/>
          </a:xfrm>
        </p:spPr>
        <p:txBody>
          <a:bodyPr/>
          <a:lstStyle/>
          <a:p>
            <a:r>
              <a:rPr lang="en-US" altLang="ko-KR" dirty="0"/>
              <a:t>1) Setting up JDE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4589145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“Environment Variables” will give you the following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Now we add a new environment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CLASSPATH: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JAVA_HOME%lib</a:t>
            </a:r>
            <a:r>
              <a:rPr lang="en-US" altLang="ko-KR" dirty="0"/>
              <a:t>\tools.jar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JAVA_HOME:</a:t>
            </a:r>
          </a:p>
          <a:p>
            <a:r>
              <a:rPr lang="en-US" altLang="ko-KR" dirty="0"/>
              <a:t>	C:Program</a:t>
            </a:r>
            <a:r>
              <a:rPr lang="ko-KR" altLang="en-US" dirty="0"/>
              <a:t> </a:t>
            </a:r>
            <a:r>
              <a:rPr lang="en-US" altLang="ko-KR" dirty="0"/>
              <a:t>Files\Java\jdk-9.0.4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*The newest version of JDK is jdk-9.0.4. The versions may vary depending on what you have installed on your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1B2AAC-CDEE-4435-88ED-896A0115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75" y="638175"/>
            <a:ext cx="5895975" cy="5581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B014A-745A-4B97-A02B-FD795170E91D}"/>
              </a:ext>
            </a:extLst>
          </p:cNvPr>
          <p:cNvSpPr/>
          <p:nvPr/>
        </p:nvSpPr>
        <p:spPr>
          <a:xfrm>
            <a:off x="5591296" y="1341705"/>
            <a:ext cx="3805921" cy="1092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E6E5-0374-49CF-A8D7-40C583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4" y="188912"/>
            <a:ext cx="3932237" cy="1600200"/>
          </a:xfrm>
        </p:spPr>
        <p:txBody>
          <a:bodyPr/>
          <a:lstStyle/>
          <a:p>
            <a:r>
              <a:rPr lang="en-US" altLang="ko-KR" dirty="0"/>
              <a:t>1) Setting up JDE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92FA0-96BA-4A5B-89FC-6C4DBC2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1" y="2057400"/>
            <a:ext cx="3547290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“Path” in the “System Variables”, we give the following value: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C:Program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Files\Java\jdk-9.0.4\bin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F13501-767E-4EC8-AD19-D17ABB987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82" y="295789"/>
            <a:ext cx="4406036" cy="419180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B014A-745A-4B97-A02B-FD795170E91D}"/>
              </a:ext>
            </a:extLst>
          </p:cNvPr>
          <p:cNvSpPr/>
          <p:nvPr/>
        </p:nvSpPr>
        <p:spPr>
          <a:xfrm>
            <a:off x="4058430" y="2779626"/>
            <a:ext cx="2862875" cy="239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88962C-B7DE-4EB3-8D56-0771FBDF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797" y="2666195"/>
            <a:ext cx="4391415" cy="41918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E22888-BAC5-49E0-9C17-D023CA8097A6}"/>
              </a:ext>
            </a:extLst>
          </p:cNvPr>
          <p:cNvSpPr/>
          <p:nvPr/>
        </p:nvSpPr>
        <p:spPr>
          <a:xfrm>
            <a:off x="7722797" y="3872646"/>
            <a:ext cx="2862875" cy="239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13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799</Words>
  <Application>Microsoft Office PowerPoint</Application>
  <PresentationFormat>와이드스크린</PresentationFormat>
  <Paragraphs>94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Installing JDE and Eclipse</vt:lpstr>
      <vt:lpstr>Setting up JDE</vt:lpstr>
      <vt:lpstr>1) Set up the JDE</vt:lpstr>
      <vt:lpstr>1) Setting up JDE</vt:lpstr>
      <vt:lpstr>1) Setting up JDE</vt:lpstr>
      <vt:lpstr>1) Setting up JDE</vt:lpstr>
      <vt:lpstr>1) Setting up JDE</vt:lpstr>
      <vt:lpstr>1) Setting up JDE</vt:lpstr>
      <vt:lpstr>1) Setting up JDE</vt:lpstr>
      <vt:lpstr>2) Check if it works</vt:lpstr>
      <vt:lpstr>Setting up Eclipse</vt:lpstr>
      <vt:lpstr>1) Setting up Eclipse</vt:lpstr>
      <vt:lpstr>1) Setting up Eclipse</vt:lpstr>
      <vt:lpstr>1) Setting up Eclipse</vt:lpstr>
      <vt:lpstr>1) Setting up Eclipse</vt:lpstr>
      <vt:lpstr>1) Setting up Eclipse</vt:lpstr>
      <vt:lpstr>2) “Hello, eclipse!”</vt:lpstr>
      <vt:lpstr>2) “Hello, eclipse!”</vt:lpstr>
      <vt:lpstr>2) “Hello, eclipse!”</vt:lpstr>
      <vt:lpstr>2) “Hello, eclipse!”</vt:lpstr>
      <vt:lpstr>2) “Hello, eclipse!”</vt:lpstr>
      <vt:lpstr>2) “Hello, eclipse!”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Eclipse and JDE</dc:title>
  <dc:creator>KimJeonghwan</dc:creator>
  <cp:lastModifiedBy>KimJeonghwan</cp:lastModifiedBy>
  <cp:revision>85</cp:revision>
  <dcterms:created xsi:type="dcterms:W3CDTF">2018-01-22T13:48:40Z</dcterms:created>
  <dcterms:modified xsi:type="dcterms:W3CDTF">2018-02-05T07:52:43Z</dcterms:modified>
</cp:coreProperties>
</file>