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4" r:id="rId13"/>
    <p:sldId id="307" r:id="rId14"/>
    <p:sldId id="292" r:id="rId15"/>
    <p:sldId id="293" r:id="rId16"/>
    <p:sldId id="308" r:id="rId17"/>
    <p:sldId id="309" r:id="rId18"/>
    <p:sldId id="273" r:id="rId19"/>
    <p:sldId id="284" r:id="rId20"/>
    <p:sldId id="285" r:id="rId21"/>
    <p:sldId id="286" r:id="rId22"/>
    <p:sldId id="287" r:id="rId23"/>
    <p:sldId id="288" r:id="rId24"/>
    <p:sldId id="289" r:id="rId25"/>
    <p:sldId id="318" r:id="rId26"/>
    <p:sldId id="290" r:id="rId27"/>
    <p:sldId id="291" r:id="rId28"/>
    <p:sldId id="313" r:id="rId29"/>
    <p:sldId id="294" r:id="rId30"/>
    <p:sldId id="295" r:id="rId31"/>
    <p:sldId id="314" r:id="rId32"/>
    <p:sldId id="319" r:id="rId33"/>
    <p:sldId id="317" r:id="rId34"/>
    <p:sldId id="315" r:id="rId35"/>
    <p:sldId id="301" r:id="rId36"/>
    <p:sldId id="302" r:id="rId37"/>
    <p:sldId id="316" r:id="rId38"/>
    <p:sldId id="304" r:id="rId39"/>
    <p:sldId id="296" r:id="rId40"/>
    <p:sldId id="297" r:id="rId41"/>
    <p:sldId id="298" r:id="rId42"/>
    <p:sldId id="299" r:id="rId43"/>
    <p:sldId id="300" r:id="rId44"/>
    <p:sldId id="328" r:id="rId45"/>
    <p:sldId id="310" r:id="rId46"/>
    <p:sldId id="303" r:id="rId47"/>
    <p:sldId id="305" r:id="rId48"/>
    <p:sldId id="306" r:id="rId49"/>
    <p:sldId id="329" r:id="rId50"/>
    <p:sldId id="330" r:id="rId51"/>
    <p:sldId id="331" r:id="rId52"/>
    <p:sldId id="332" r:id="rId53"/>
    <p:sldId id="333" r:id="rId54"/>
    <p:sldId id="334" r:id="rId55"/>
    <p:sldId id="311" r:id="rId56"/>
    <p:sldId id="312" r:id="rId57"/>
    <p:sldId id="320" r:id="rId58"/>
    <p:sldId id="321" r:id="rId59"/>
    <p:sldId id="324" r:id="rId60"/>
    <p:sldId id="322" r:id="rId61"/>
    <p:sldId id="323" r:id="rId62"/>
    <p:sldId id="326" r:id="rId63"/>
    <p:sldId id="325" r:id="rId64"/>
    <p:sldId id="32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98B8D-C327-DC4D-85DB-3D3F62830084}" v="17" dt="2021-10-02T13:23:58.550"/>
    <p1510:client id="{E8A96C76-CA18-41D3-BC6D-B75AFE04A8CE}" v="658" dt="2021-10-02T12:59:14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h ashraf" userId="0a47716a60cd2a86" providerId="LiveId" clId="{E8A96C76-CA18-41D3-BC6D-B75AFE04A8CE}"/>
    <pc:docChg chg="undo custSel addSld delSld modSld sldOrd">
      <pc:chgData name="salah ashraf" userId="0a47716a60cd2a86" providerId="LiveId" clId="{E8A96C76-CA18-41D3-BC6D-B75AFE04A8CE}" dt="2021-10-02T12:59:47.900" v="2961" actId="20577"/>
      <pc:docMkLst>
        <pc:docMk/>
      </pc:docMkLst>
      <pc:sldChg chg="modSp mod">
        <pc:chgData name="salah ashraf" userId="0a47716a60cd2a86" providerId="LiveId" clId="{E8A96C76-CA18-41D3-BC6D-B75AFE04A8CE}" dt="2021-10-02T12:40:51.885" v="2173" actId="20577"/>
        <pc:sldMkLst>
          <pc:docMk/>
          <pc:sldMk cId="2784800709" sldId="256"/>
        </pc:sldMkLst>
        <pc:spChg chg="mod">
          <ac:chgData name="salah ashraf" userId="0a47716a60cd2a86" providerId="LiveId" clId="{E8A96C76-CA18-41D3-BC6D-B75AFE04A8CE}" dt="2021-10-02T12:40:51.885" v="2173" actId="20577"/>
          <ac:spMkLst>
            <pc:docMk/>
            <pc:sldMk cId="2784800709" sldId="256"/>
            <ac:spMk id="3" creationId="{593F32F9-1739-44B6-B9A1-A620C8F97DAE}"/>
          </ac:spMkLst>
        </pc:spChg>
      </pc:sldChg>
      <pc:sldChg chg="modSp mod">
        <pc:chgData name="salah ashraf" userId="0a47716a60cd2a86" providerId="LiveId" clId="{E8A96C76-CA18-41D3-BC6D-B75AFE04A8CE}" dt="2021-10-02T08:31:24.713" v="36" actId="20577"/>
        <pc:sldMkLst>
          <pc:docMk/>
          <pc:sldMk cId="1268510774" sldId="267"/>
        </pc:sldMkLst>
        <pc:spChg chg="mod">
          <ac:chgData name="salah ashraf" userId="0a47716a60cd2a86" providerId="LiveId" clId="{E8A96C76-CA18-41D3-BC6D-B75AFE04A8CE}" dt="2021-10-02T08:31:24.713" v="36" actId="20577"/>
          <ac:spMkLst>
            <pc:docMk/>
            <pc:sldMk cId="1268510774" sldId="267"/>
            <ac:spMk id="2" creationId="{EBA2463B-1AD8-4BBB-ACE0-CE0CDBEE040F}"/>
          </ac:spMkLst>
        </pc:spChg>
      </pc:sldChg>
      <pc:sldChg chg="modSp mod">
        <pc:chgData name="salah ashraf" userId="0a47716a60cd2a86" providerId="LiveId" clId="{E8A96C76-CA18-41D3-BC6D-B75AFE04A8CE}" dt="2021-10-02T09:01:37.617" v="662" actId="113"/>
        <pc:sldMkLst>
          <pc:docMk/>
          <pc:sldMk cId="1371260037" sldId="294"/>
        </pc:sldMkLst>
        <pc:spChg chg="mod">
          <ac:chgData name="salah ashraf" userId="0a47716a60cd2a86" providerId="LiveId" clId="{E8A96C76-CA18-41D3-BC6D-B75AFE04A8CE}" dt="2021-10-02T09:01:37.617" v="662" actId="113"/>
          <ac:spMkLst>
            <pc:docMk/>
            <pc:sldMk cId="1371260037" sldId="294"/>
            <ac:spMk id="3" creationId="{D51AB88C-2A30-4C65-B428-16E1AA31239F}"/>
          </ac:spMkLst>
        </pc:spChg>
      </pc:sldChg>
      <pc:sldChg chg="addSp delSp modSp mod">
        <pc:chgData name="salah ashraf" userId="0a47716a60cd2a86" providerId="LiveId" clId="{E8A96C76-CA18-41D3-BC6D-B75AFE04A8CE}" dt="2021-10-02T09:02:26.035" v="677" actId="20577"/>
        <pc:sldMkLst>
          <pc:docMk/>
          <pc:sldMk cId="2743852096" sldId="295"/>
        </pc:sldMkLst>
        <pc:spChg chg="mod">
          <ac:chgData name="salah ashraf" userId="0a47716a60cd2a86" providerId="LiveId" clId="{E8A96C76-CA18-41D3-BC6D-B75AFE04A8CE}" dt="2021-10-02T09:02:26.035" v="677" actId="20577"/>
          <ac:spMkLst>
            <pc:docMk/>
            <pc:sldMk cId="2743852096" sldId="295"/>
            <ac:spMk id="3" creationId="{D51AB88C-2A30-4C65-B428-16E1AA31239F}"/>
          </ac:spMkLst>
        </pc:spChg>
        <pc:spChg chg="add del">
          <ac:chgData name="salah ashraf" userId="0a47716a60cd2a86" providerId="LiveId" clId="{E8A96C76-CA18-41D3-BC6D-B75AFE04A8CE}" dt="2021-10-02T09:00:51.222" v="633" actId="22"/>
          <ac:spMkLst>
            <pc:docMk/>
            <pc:sldMk cId="2743852096" sldId="295"/>
            <ac:spMk id="7" creationId="{AF27B22C-C579-469A-B088-A7646E8047AF}"/>
          </ac:spMkLst>
        </pc:spChg>
        <pc:spChg chg="add del">
          <ac:chgData name="salah ashraf" userId="0a47716a60cd2a86" providerId="LiveId" clId="{E8A96C76-CA18-41D3-BC6D-B75AFE04A8CE}" dt="2021-10-02T09:00:53.743" v="635" actId="22"/>
          <ac:spMkLst>
            <pc:docMk/>
            <pc:sldMk cId="2743852096" sldId="295"/>
            <ac:spMk id="9" creationId="{A59F83E6-BCFD-4DC2-9FB2-89ED730CF0C2}"/>
          </ac:spMkLst>
        </pc:spChg>
      </pc:sldChg>
      <pc:sldChg chg="modSp mod">
        <pc:chgData name="salah ashraf" userId="0a47716a60cd2a86" providerId="LiveId" clId="{E8A96C76-CA18-41D3-BC6D-B75AFE04A8CE}" dt="2021-10-02T09:44:11.673" v="1540" actId="20577"/>
        <pc:sldMkLst>
          <pc:docMk/>
          <pc:sldMk cId="3442378029" sldId="301"/>
        </pc:sldMkLst>
        <pc:spChg chg="mod">
          <ac:chgData name="salah ashraf" userId="0a47716a60cd2a86" providerId="LiveId" clId="{E8A96C76-CA18-41D3-BC6D-B75AFE04A8CE}" dt="2021-10-02T09:44:11.673" v="1540" actId="20577"/>
          <ac:spMkLst>
            <pc:docMk/>
            <pc:sldMk cId="3442378029" sldId="301"/>
            <ac:spMk id="3" creationId="{D51AB88C-2A30-4C65-B428-16E1AA31239F}"/>
          </ac:spMkLst>
        </pc:spChg>
      </pc:sldChg>
      <pc:sldChg chg="modSp mod">
        <pc:chgData name="salah ashraf" userId="0a47716a60cd2a86" providerId="LiveId" clId="{E8A96C76-CA18-41D3-BC6D-B75AFE04A8CE}" dt="2021-10-02T09:44:06.227" v="1536" actId="113"/>
        <pc:sldMkLst>
          <pc:docMk/>
          <pc:sldMk cId="956977674" sldId="302"/>
        </pc:sldMkLst>
        <pc:spChg chg="mod">
          <ac:chgData name="salah ashraf" userId="0a47716a60cd2a86" providerId="LiveId" clId="{E8A96C76-CA18-41D3-BC6D-B75AFE04A8CE}" dt="2021-10-02T09:44:06.227" v="1536" actId="113"/>
          <ac:spMkLst>
            <pc:docMk/>
            <pc:sldMk cId="956977674" sldId="302"/>
            <ac:spMk id="3" creationId="{D51AB88C-2A30-4C65-B428-16E1AA31239F}"/>
          </ac:spMkLst>
        </pc:spChg>
      </pc:sldChg>
      <pc:sldChg chg="modSp mod">
        <pc:chgData name="salah ashraf" userId="0a47716a60cd2a86" providerId="LiveId" clId="{E8A96C76-CA18-41D3-BC6D-B75AFE04A8CE}" dt="2021-10-02T12:50:25.943" v="2507" actId="20577"/>
        <pc:sldMkLst>
          <pc:docMk/>
          <pc:sldMk cId="2558512473" sldId="304"/>
        </pc:sldMkLst>
        <pc:spChg chg="mod">
          <ac:chgData name="salah ashraf" userId="0a47716a60cd2a86" providerId="LiveId" clId="{E8A96C76-CA18-41D3-BC6D-B75AFE04A8CE}" dt="2021-10-02T12:50:25.943" v="2507" actId="20577"/>
          <ac:spMkLst>
            <pc:docMk/>
            <pc:sldMk cId="2558512473" sldId="304"/>
            <ac:spMk id="3" creationId="{D51AB88C-2A30-4C65-B428-16E1AA31239F}"/>
          </ac:spMkLst>
        </pc:spChg>
      </pc:sldChg>
      <pc:sldChg chg="modSp mod">
        <pc:chgData name="salah ashraf" userId="0a47716a60cd2a86" providerId="LiveId" clId="{E8A96C76-CA18-41D3-BC6D-B75AFE04A8CE}" dt="2021-10-02T09:35:15.825" v="1395" actId="20577"/>
        <pc:sldMkLst>
          <pc:docMk/>
          <pc:sldMk cId="115254393" sldId="310"/>
        </pc:sldMkLst>
        <pc:spChg chg="mod">
          <ac:chgData name="salah ashraf" userId="0a47716a60cd2a86" providerId="LiveId" clId="{E8A96C76-CA18-41D3-BC6D-B75AFE04A8CE}" dt="2021-10-02T09:35:15.825" v="1395" actId="20577"/>
          <ac:spMkLst>
            <pc:docMk/>
            <pc:sldMk cId="115254393" sldId="310"/>
            <ac:spMk id="3" creationId="{D51AB88C-2A30-4C65-B428-16E1AA31239F}"/>
          </ac:spMkLst>
        </pc:spChg>
      </pc:sldChg>
      <pc:sldChg chg="modSp mod">
        <pc:chgData name="salah ashraf" userId="0a47716a60cd2a86" providerId="LiveId" clId="{E8A96C76-CA18-41D3-BC6D-B75AFE04A8CE}" dt="2021-10-02T12:46:21.538" v="2237" actId="20577"/>
        <pc:sldMkLst>
          <pc:docMk/>
          <pc:sldMk cId="599085503" sldId="312"/>
        </pc:sldMkLst>
        <pc:spChg chg="mod">
          <ac:chgData name="salah ashraf" userId="0a47716a60cd2a86" providerId="LiveId" clId="{E8A96C76-CA18-41D3-BC6D-B75AFE04A8CE}" dt="2021-10-02T12:46:21.538" v="2237" actId="20577"/>
          <ac:spMkLst>
            <pc:docMk/>
            <pc:sldMk cId="599085503" sldId="312"/>
            <ac:spMk id="5" creationId="{EAE3B7C2-89D8-4D92-AF5C-33D1340D535C}"/>
          </ac:spMkLst>
        </pc:spChg>
      </pc:sldChg>
      <pc:sldChg chg="addSp delSp modSp add mod chgLayout">
        <pc:chgData name="salah ashraf" userId="0a47716a60cd2a86" providerId="LiveId" clId="{E8A96C76-CA18-41D3-BC6D-B75AFE04A8CE}" dt="2021-10-02T09:18:06.894" v="1171" actId="313"/>
        <pc:sldMkLst>
          <pc:docMk/>
          <pc:sldMk cId="2593868219" sldId="313"/>
        </pc:sldMkLst>
        <pc:spChg chg="mod ord">
          <ac:chgData name="salah ashraf" userId="0a47716a60cd2a86" providerId="LiveId" clId="{E8A96C76-CA18-41D3-BC6D-B75AFE04A8CE}" dt="2021-10-02T08:57:10.482" v="316" actId="700"/>
          <ac:spMkLst>
            <pc:docMk/>
            <pc:sldMk cId="2593868219" sldId="313"/>
            <ac:spMk id="2" creationId="{4A369DDC-3C21-4CAF-B522-85097D5E0871}"/>
          </ac:spMkLst>
        </pc:spChg>
        <pc:spChg chg="mod ord">
          <ac:chgData name="salah ashraf" userId="0a47716a60cd2a86" providerId="LiveId" clId="{E8A96C76-CA18-41D3-BC6D-B75AFE04A8CE}" dt="2021-10-02T08:57:10.482" v="316" actId="700"/>
          <ac:spMkLst>
            <pc:docMk/>
            <pc:sldMk cId="2593868219" sldId="313"/>
            <ac:spMk id="3" creationId="{2DDE152C-9716-4CB7-B1BF-87229E269AA7}"/>
          </ac:spMkLst>
        </pc:spChg>
        <pc:spChg chg="mod ord">
          <ac:chgData name="salah ashraf" userId="0a47716a60cd2a86" providerId="LiveId" clId="{E8A96C76-CA18-41D3-BC6D-B75AFE04A8CE}" dt="2021-10-02T08:57:10.482" v="316" actId="700"/>
          <ac:spMkLst>
            <pc:docMk/>
            <pc:sldMk cId="2593868219" sldId="313"/>
            <ac:spMk id="4" creationId="{25218B53-87D6-4491-8FAF-F6337832DC3E}"/>
          </ac:spMkLst>
        </pc:spChg>
        <pc:spChg chg="add mod ord">
          <ac:chgData name="salah ashraf" userId="0a47716a60cd2a86" providerId="LiveId" clId="{E8A96C76-CA18-41D3-BC6D-B75AFE04A8CE}" dt="2021-10-02T09:18:06.894" v="1171" actId="313"/>
          <ac:spMkLst>
            <pc:docMk/>
            <pc:sldMk cId="2593868219" sldId="313"/>
            <ac:spMk id="5" creationId="{D0BC71C0-D988-4F6D-8EBF-D81799BB4F35}"/>
          </ac:spMkLst>
        </pc:spChg>
        <pc:grpChg chg="del">
          <ac:chgData name="salah ashraf" userId="0a47716a60cd2a86" providerId="LiveId" clId="{E8A96C76-CA18-41D3-BC6D-B75AFE04A8CE}" dt="2021-10-02T08:57:05.006" v="315" actId="478"/>
          <ac:grpSpMkLst>
            <pc:docMk/>
            <pc:sldMk cId="2593868219" sldId="313"/>
            <ac:grpSpMk id="7" creationId="{6577DFAB-40A8-4BE3-A8F9-68F0782004D1}"/>
          </ac:grpSpMkLst>
        </pc:grpChg>
      </pc:sldChg>
      <pc:sldChg chg="modSp add mod">
        <pc:chgData name="salah ashraf" userId="0a47716a60cd2a86" providerId="LiveId" clId="{E8A96C76-CA18-41D3-BC6D-B75AFE04A8CE}" dt="2021-10-02T09:01:45.386" v="668" actId="6549"/>
        <pc:sldMkLst>
          <pc:docMk/>
          <pc:sldMk cId="343818601" sldId="314"/>
        </pc:sldMkLst>
        <pc:spChg chg="mod">
          <ac:chgData name="salah ashraf" userId="0a47716a60cd2a86" providerId="LiveId" clId="{E8A96C76-CA18-41D3-BC6D-B75AFE04A8CE}" dt="2021-10-02T09:01:45.386" v="668" actId="6549"/>
          <ac:spMkLst>
            <pc:docMk/>
            <pc:sldMk cId="343818601" sldId="314"/>
            <ac:spMk id="3" creationId="{D51AB88C-2A30-4C65-B428-16E1AA31239F}"/>
          </ac:spMkLst>
        </pc:spChg>
      </pc:sldChg>
      <pc:sldChg chg="modSp add mod ord">
        <pc:chgData name="salah ashraf" userId="0a47716a60cd2a86" providerId="LiveId" clId="{E8A96C76-CA18-41D3-BC6D-B75AFE04A8CE}" dt="2021-10-02T09:16:36.117" v="1116" actId="20577"/>
        <pc:sldMkLst>
          <pc:docMk/>
          <pc:sldMk cId="1894819790" sldId="315"/>
        </pc:sldMkLst>
        <pc:spChg chg="mod">
          <ac:chgData name="salah ashraf" userId="0a47716a60cd2a86" providerId="LiveId" clId="{E8A96C76-CA18-41D3-BC6D-B75AFE04A8CE}" dt="2021-10-02T09:16:36.117" v="1116" actId="20577"/>
          <ac:spMkLst>
            <pc:docMk/>
            <pc:sldMk cId="1894819790" sldId="315"/>
            <ac:spMk id="3" creationId="{D51AB88C-2A30-4C65-B428-16E1AA31239F}"/>
          </ac:spMkLst>
        </pc:spChg>
      </pc:sldChg>
      <pc:sldChg chg="add del">
        <pc:chgData name="salah ashraf" userId="0a47716a60cd2a86" providerId="LiveId" clId="{E8A96C76-CA18-41D3-BC6D-B75AFE04A8CE}" dt="2021-10-02T09:17:33.887" v="1140" actId="22"/>
        <pc:sldMkLst>
          <pc:docMk/>
          <pc:sldMk cId="1677826576" sldId="316"/>
        </pc:sldMkLst>
      </pc:sldChg>
      <pc:sldChg chg="modSp add mod">
        <pc:chgData name="salah ashraf" userId="0a47716a60cd2a86" providerId="LiveId" clId="{E8A96C76-CA18-41D3-BC6D-B75AFE04A8CE}" dt="2021-10-02T09:25:52.509" v="1339" actId="20577"/>
        <pc:sldMkLst>
          <pc:docMk/>
          <pc:sldMk cId="4033471751" sldId="316"/>
        </pc:sldMkLst>
        <pc:spChg chg="mod">
          <ac:chgData name="salah ashraf" userId="0a47716a60cd2a86" providerId="LiveId" clId="{E8A96C76-CA18-41D3-BC6D-B75AFE04A8CE}" dt="2021-10-02T09:25:52.509" v="1339" actId="20577"/>
          <ac:spMkLst>
            <pc:docMk/>
            <pc:sldMk cId="4033471751" sldId="316"/>
            <ac:spMk id="3" creationId="{D51AB88C-2A30-4C65-B428-16E1AA31239F}"/>
          </ac:spMkLst>
        </pc:spChg>
      </pc:sldChg>
      <pc:sldChg chg="modSp add mod">
        <pc:chgData name="salah ashraf" userId="0a47716a60cd2a86" providerId="LiveId" clId="{E8A96C76-CA18-41D3-BC6D-B75AFE04A8CE}" dt="2021-10-02T09:31:47.306" v="1376" actId="122"/>
        <pc:sldMkLst>
          <pc:docMk/>
          <pc:sldMk cId="299792925" sldId="317"/>
        </pc:sldMkLst>
        <pc:spChg chg="mod">
          <ac:chgData name="salah ashraf" userId="0a47716a60cd2a86" providerId="LiveId" clId="{E8A96C76-CA18-41D3-BC6D-B75AFE04A8CE}" dt="2021-10-02T09:31:47.306" v="1376" actId="122"/>
          <ac:spMkLst>
            <pc:docMk/>
            <pc:sldMk cId="299792925" sldId="317"/>
            <ac:spMk id="3" creationId="{D51AB88C-2A30-4C65-B428-16E1AA31239F}"/>
          </ac:spMkLst>
        </pc:spChg>
      </pc:sldChg>
      <pc:sldChg chg="modSp add mod">
        <pc:chgData name="salah ashraf" userId="0a47716a60cd2a86" providerId="LiveId" clId="{E8A96C76-CA18-41D3-BC6D-B75AFE04A8CE}" dt="2021-10-02T09:33:05.789" v="1385" actId="122"/>
        <pc:sldMkLst>
          <pc:docMk/>
          <pc:sldMk cId="3775290047" sldId="318"/>
        </pc:sldMkLst>
        <pc:spChg chg="mod">
          <ac:chgData name="salah ashraf" userId="0a47716a60cd2a86" providerId="LiveId" clId="{E8A96C76-CA18-41D3-BC6D-B75AFE04A8CE}" dt="2021-10-02T09:33:05.789" v="1385" actId="122"/>
          <ac:spMkLst>
            <pc:docMk/>
            <pc:sldMk cId="3775290047" sldId="318"/>
            <ac:spMk id="6" creationId="{121895C9-4B04-4EF4-97EE-11EFF4BBF1E9}"/>
          </ac:spMkLst>
        </pc:spChg>
      </pc:sldChg>
      <pc:sldChg chg="modSp add mod">
        <pc:chgData name="salah ashraf" userId="0a47716a60cd2a86" providerId="LiveId" clId="{E8A96C76-CA18-41D3-BC6D-B75AFE04A8CE}" dt="2021-10-02T09:41:18.636" v="1494" actId="20577"/>
        <pc:sldMkLst>
          <pc:docMk/>
          <pc:sldMk cId="1033539775" sldId="319"/>
        </pc:sldMkLst>
        <pc:spChg chg="mod">
          <ac:chgData name="salah ashraf" userId="0a47716a60cd2a86" providerId="LiveId" clId="{E8A96C76-CA18-41D3-BC6D-B75AFE04A8CE}" dt="2021-10-02T09:41:18.636" v="1494" actId="20577"/>
          <ac:spMkLst>
            <pc:docMk/>
            <pc:sldMk cId="1033539775" sldId="319"/>
            <ac:spMk id="3" creationId="{D51AB88C-2A30-4C65-B428-16E1AA31239F}"/>
          </ac:spMkLst>
        </pc:spChg>
      </pc:sldChg>
      <pc:sldChg chg="addSp delSp modSp add del mod modClrScheme chgLayout">
        <pc:chgData name="salah ashraf" userId="0a47716a60cd2a86" providerId="LiveId" clId="{E8A96C76-CA18-41D3-BC6D-B75AFE04A8CE}" dt="2021-10-02T09:47:33.871" v="1555" actId="47"/>
        <pc:sldMkLst>
          <pc:docMk/>
          <pc:sldMk cId="827375335" sldId="320"/>
        </pc:sldMkLst>
        <pc:spChg chg="mod ord">
          <ac:chgData name="salah ashraf" userId="0a47716a60cd2a86" providerId="LiveId" clId="{E8A96C76-CA18-41D3-BC6D-B75AFE04A8CE}" dt="2021-10-02T09:47:08.920" v="1551" actId="700"/>
          <ac:spMkLst>
            <pc:docMk/>
            <pc:sldMk cId="827375335" sldId="320"/>
            <ac:spMk id="2" creationId="{4A369DDC-3C21-4CAF-B522-85097D5E0871}"/>
          </ac:spMkLst>
        </pc:spChg>
        <pc:spChg chg="add del mod">
          <ac:chgData name="salah ashraf" userId="0a47716a60cd2a86" providerId="LiveId" clId="{E8A96C76-CA18-41D3-BC6D-B75AFE04A8CE}" dt="2021-10-02T09:47:15.697" v="1554" actId="478"/>
          <ac:spMkLst>
            <pc:docMk/>
            <pc:sldMk cId="827375335" sldId="320"/>
            <ac:spMk id="4" creationId="{DE4687FA-D745-4C40-9B9C-17A6CC453FEB}"/>
          </ac:spMkLst>
        </pc:spChg>
        <pc:spChg chg="del mod ord">
          <ac:chgData name="salah ashraf" userId="0a47716a60cd2a86" providerId="LiveId" clId="{E8A96C76-CA18-41D3-BC6D-B75AFE04A8CE}" dt="2021-10-02T09:47:14.478" v="1553" actId="478"/>
          <ac:spMkLst>
            <pc:docMk/>
            <pc:sldMk cId="827375335" sldId="320"/>
            <ac:spMk id="5" creationId="{EAE3B7C2-89D8-4D92-AF5C-33D1340D535C}"/>
          </ac:spMkLst>
        </pc:spChg>
        <pc:spChg chg="mod ord">
          <ac:chgData name="salah ashraf" userId="0a47716a60cd2a86" providerId="LiveId" clId="{E8A96C76-CA18-41D3-BC6D-B75AFE04A8CE}" dt="2021-10-02T09:47:08.920" v="1551" actId="700"/>
          <ac:spMkLst>
            <pc:docMk/>
            <pc:sldMk cId="827375335" sldId="320"/>
            <ac:spMk id="6" creationId="{359F4FCD-59E7-4E5F-9AB7-3CC557A07BE6}"/>
          </ac:spMkLst>
        </pc:spChg>
        <pc:spChg chg="mod ord">
          <ac:chgData name="salah ashraf" userId="0a47716a60cd2a86" providerId="LiveId" clId="{E8A96C76-CA18-41D3-BC6D-B75AFE04A8CE}" dt="2021-10-02T09:47:08.920" v="1551" actId="700"/>
          <ac:spMkLst>
            <pc:docMk/>
            <pc:sldMk cId="827375335" sldId="320"/>
            <ac:spMk id="7" creationId="{21483FB6-7AED-452D-808F-81E7B49DA0EE}"/>
          </ac:spMkLst>
        </pc:spChg>
      </pc:sldChg>
      <pc:sldChg chg="modSp add mod">
        <pc:chgData name="salah ashraf" userId="0a47716a60cd2a86" providerId="LiveId" clId="{E8A96C76-CA18-41D3-BC6D-B75AFE04A8CE}" dt="2021-10-02T09:47:52.510" v="1565" actId="20577"/>
        <pc:sldMkLst>
          <pc:docMk/>
          <pc:sldMk cId="3053915995" sldId="320"/>
        </pc:sldMkLst>
        <pc:spChg chg="mod">
          <ac:chgData name="salah ashraf" userId="0a47716a60cd2a86" providerId="LiveId" clId="{E8A96C76-CA18-41D3-BC6D-B75AFE04A8CE}" dt="2021-10-02T09:47:52.510" v="1565" actId="20577"/>
          <ac:spMkLst>
            <pc:docMk/>
            <pc:sldMk cId="3053915995" sldId="320"/>
            <ac:spMk id="6" creationId="{1071110D-AE2F-4026-AE03-3521E196CFA2}"/>
          </ac:spMkLst>
        </pc:spChg>
      </pc:sldChg>
      <pc:sldChg chg="modSp add mod">
        <pc:chgData name="salah ashraf" userId="0a47716a60cd2a86" providerId="LiveId" clId="{E8A96C76-CA18-41D3-BC6D-B75AFE04A8CE}" dt="2021-10-02T09:50:25.218" v="1758" actId="313"/>
        <pc:sldMkLst>
          <pc:docMk/>
          <pc:sldMk cId="1666745630" sldId="321"/>
        </pc:sldMkLst>
        <pc:spChg chg="mod">
          <ac:chgData name="salah ashraf" userId="0a47716a60cd2a86" providerId="LiveId" clId="{E8A96C76-CA18-41D3-BC6D-B75AFE04A8CE}" dt="2021-10-02T09:48:07.101" v="1575" actId="20577"/>
          <ac:spMkLst>
            <pc:docMk/>
            <pc:sldMk cId="1666745630" sldId="321"/>
            <ac:spMk id="2" creationId="{4A369DDC-3C21-4CAF-B522-85097D5E0871}"/>
          </ac:spMkLst>
        </pc:spChg>
        <pc:spChg chg="mod">
          <ac:chgData name="salah ashraf" userId="0a47716a60cd2a86" providerId="LiveId" clId="{E8A96C76-CA18-41D3-BC6D-B75AFE04A8CE}" dt="2021-10-02T09:50:25.218" v="1758" actId="313"/>
          <ac:spMkLst>
            <pc:docMk/>
            <pc:sldMk cId="1666745630" sldId="321"/>
            <ac:spMk id="5" creationId="{EAE3B7C2-89D8-4D92-AF5C-33D1340D535C}"/>
          </ac:spMkLst>
        </pc:spChg>
      </pc:sldChg>
      <pc:sldChg chg="modSp add mod">
        <pc:chgData name="salah ashraf" userId="0a47716a60cd2a86" providerId="LiveId" clId="{E8A96C76-CA18-41D3-BC6D-B75AFE04A8CE}" dt="2021-10-02T11:10:38.387" v="2029" actId="6549"/>
        <pc:sldMkLst>
          <pc:docMk/>
          <pc:sldMk cId="1806003832" sldId="322"/>
        </pc:sldMkLst>
        <pc:spChg chg="mod">
          <ac:chgData name="salah ashraf" userId="0a47716a60cd2a86" providerId="LiveId" clId="{E8A96C76-CA18-41D3-BC6D-B75AFE04A8CE}" dt="2021-10-02T11:10:38.387" v="2029" actId="6549"/>
          <ac:spMkLst>
            <pc:docMk/>
            <pc:sldMk cId="1806003832" sldId="322"/>
            <ac:spMk id="5" creationId="{EAE3B7C2-89D8-4D92-AF5C-33D1340D535C}"/>
          </ac:spMkLst>
        </pc:spChg>
      </pc:sldChg>
      <pc:sldChg chg="modSp add mod">
        <pc:chgData name="salah ashraf" userId="0a47716a60cd2a86" providerId="LiveId" clId="{E8A96C76-CA18-41D3-BC6D-B75AFE04A8CE}" dt="2021-10-02T11:14:31.918" v="2104" actId="20577"/>
        <pc:sldMkLst>
          <pc:docMk/>
          <pc:sldMk cId="145582839" sldId="323"/>
        </pc:sldMkLst>
        <pc:spChg chg="mod">
          <ac:chgData name="salah ashraf" userId="0a47716a60cd2a86" providerId="LiveId" clId="{E8A96C76-CA18-41D3-BC6D-B75AFE04A8CE}" dt="2021-10-02T11:14:31.918" v="2104" actId="20577"/>
          <ac:spMkLst>
            <pc:docMk/>
            <pc:sldMk cId="145582839" sldId="323"/>
            <ac:spMk id="5" creationId="{EAE3B7C2-89D8-4D92-AF5C-33D1340D535C}"/>
          </ac:spMkLst>
        </pc:spChg>
      </pc:sldChg>
      <pc:sldChg chg="modSp add mod">
        <pc:chgData name="salah ashraf" userId="0a47716a60cd2a86" providerId="LiveId" clId="{E8A96C76-CA18-41D3-BC6D-B75AFE04A8CE}" dt="2021-10-02T10:24:42.985" v="1922" actId="122"/>
        <pc:sldMkLst>
          <pc:docMk/>
          <pc:sldMk cId="1299929111" sldId="324"/>
        </pc:sldMkLst>
        <pc:spChg chg="mod">
          <ac:chgData name="salah ashraf" userId="0a47716a60cd2a86" providerId="LiveId" clId="{E8A96C76-CA18-41D3-BC6D-B75AFE04A8CE}" dt="2021-10-02T10:24:42.985" v="1922" actId="122"/>
          <ac:spMkLst>
            <pc:docMk/>
            <pc:sldMk cId="1299929111" sldId="324"/>
            <ac:spMk id="5" creationId="{EAE3B7C2-89D8-4D92-AF5C-33D1340D535C}"/>
          </ac:spMkLst>
        </pc:spChg>
      </pc:sldChg>
      <pc:sldChg chg="add del">
        <pc:chgData name="salah ashraf" userId="0a47716a60cd2a86" providerId="LiveId" clId="{E8A96C76-CA18-41D3-BC6D-B75AFE04A8CE}" dt="2021-10-02T10:24:23.293" v="1911" actId="22"/>
        <pc:sldMkLst>
          <pc:docMk/>
          <pc:sldMk cId="2692975599" sldId="325"/>
        </pc:sldMkLst>
      </pc:sldChg>
      <pc:sldChg chg="modSp add mod">
        <pc:chgData name="salah ashraf" userId="0a47716a60cd2a86" providerId="LiveId" clId="{E8A96C76-CA18-41D3-BC6D-B75AFE04A8CE}" dt="2021-10-02T11:14:43.746" v="2116" actId="20577"/>
        <pc:sldMkLst>
          <pc:docMk/>
          <pc:sldMk cId="3093470034" sldId="325"/>
        </pc:sldMkLst>
        <pc:spChg chg="mod">
          <ac:chgData name="salah ashraf" userId="0a47716a60cd2a86" providerId="LiveId" clId="{E8A96C76-CA18-41D3-BC6D-B75AFE04A8CE}" dt="2021-10-02T11:14:43.746" v="2116" actId="20577"/>
          <ac:spMkLst>
            <pc:docMk/>
            <pc:sldMk cId="3093470034" sldId="325"/>
            <ac:spMk id="5" creationId="{EAE3B7C2-89D8-4D92-AF5C-33D1340D535C}"/>
          </ac:spMkLst>
        </pc:spChg>
      </pc:sldChg>
      <pc:sldChg chg="modSp add mod ord">
        <pc:chgData name="salah ashraf" userId="0a47716a60cd2a86" providerId="LiveId" clId="{E8A96C76-CA18-41D3-BC6D-B75AFE04A8CE}" dt="2021-10-02T11:29:35.246" v="2121" actId="6549"/>
        <pc:sldMkLst>
          <pc:docMk/>
          <pc:sldMk cId="492201677" sldId="326"/>
        </pc:sldMkLst>
        <pc:spChg chg="mod">
          <ac:chgData name="salah ashraf" userId="0a47716a60cd2a86" providerId="LiveId" clId="{E8A96C76-CA18-41D3-BC6D-B75AFE04A8CE}" dt="2021-10-02T11:29:35.246" v="2121" actId="6549"/>
          <ac:spMkLst>
            <pc:docMk/>
            <pc:sldMk cId="492201677" sldId="326"/>
            <ac:spMk id="5" creationId="{EAE3B7C2-89D8-4D92-AF5C-33D1340D535C}"/>
          </ac:spMkLst>
        </pc:spChg>
      </pc:sldChg>
      <pc:sldChg chg="modSp add mod">
        <pc:chgData name="salah ashraf" userId="0a47716a60cd2a86" providerId="LiveId" clId="{E8A96C76-CA18-41D3-BC6D-B75AFE04A8CE}" dt="2021-10-02T11:53:36.837" v="2171" actId="6549"/>
        <pc:sldMkLst>
          <pc:docMk/>
          <pc:sldMk cId="3415426783" sldId="327"/>
        </pc:sldMkLst>
        <pc:spChg chg="mod">
          <ac:chgData name="salah ashraf" userId="0a47716a60cd2a86" providerId="LiveId" clId="{E8A96C76-CA18-41D3-BC6D-B75AFE04A8CE}" dt="2021-10-02T11:53:36.837" v="2171" actId="6549"/>
          <ac:spMkLst>
            <pc:docMk/>
            <pc:sldMk cId="3415426783" sldId="327"/>
            <ac:spMk id="5" creationId="{EAE3B7C2-89D8-4D92-AF5C-33D1340D535C}"/>
          </ac:spMkLst>
        </pc:spChg>
      </pc:sldChg>
      <pc:sldChg chg="addSp">
        <pc:chgData name="salah ashraf" userId="0a47716a60cd2a86" providerId="LiveId" clId="{E8A96C76-CA18-41D3-BC6D-B75AFE04A8CE}" dt="2021-10-02T12:45:23.441" v="2229"/>
        <pc:sldMkLst>
          <pc:docMk/>
          <pc:sldMk cId="1172894040" sldId="328"/>
        </pc:sldMkLst>
        <pc:picChg chg="add">
          <ac:chgData name="salah ashraf" userId="0a47716a60cd2a86" providerId="LiveId" clId="{E8A96C76-CA18-41D3-BC6D-B75AFE04A8CE}" dt="2021-10-02T12:45:23.441" v="2229"/>
          <ac:picMkLst>
            <pc:docMk/>
            <pc:sldMk cId="1172894040" sldId="328"/>
            <ac:picMk id="10242" creationId="{644BFD72-E326-4D54-9E87-2BC5EA3AA92B}"/>
          </ac:picMkLst>
        </pc:picChg>
      </pc:sldChg>
      <pc:sldChg chg="delSp modSp add del mod">
        <pc:chgData name="salah ashraf" userId="0a47716a60cd2a86" providerId="LiveId" clId="{E8A96C76-CA18-41D3-BC6D-B75AFE04A8CE}" dt="2021-10-02T12:45:48.429" v="2236" actId="1076"/>
        <pc:sldMkLst>
          <pc:docMk/>
          <pc:sldMk cId="2588253760" sldId="328"/>
        </pc:sldMkLst>
        <pc:spChg chg="mod">
          <ac:chgData name="salah ashraf" userId="0a47716a60cd2a86" providerId="LiveId" clId="{E8A96C76-CA18-41D3-BC6D-B75AFE04A8CE}" dt="2021-10-02T12:44:48.328" v="2227" actId="20577"/>
          <ac:spMkLst>
            <pc:docMk/>
            <pc:sldMk cId="2588253760" sldId="328"/>
            <ac:spMk id="3" creationId="{D51AB88C-2A30-4C65-B428-16E1AA31239F}"/>
          </ac:spMkLst>
        </pc:spChg>
        <pc:picChg chg="mod">
          <ac:chgData name="salah ashraf" userId="0a47716a60cd2a86" providerId="LiveId" clId="{E8A96C76-CA18-41D3-BC6D-B75AFE04A8CE}" dt="2021-10-02T12:45:48.429" v="2236" actId="1076"/>
          <ac:picMkLst>
            <pc:docMk/>
            <pc:sldMk cId="2588253760" sldId="328"/>
            <ac:picMk id="10242" creationId="{644BFD72-E326-4D54-9E87-2BC5EA3AA92B}"/>
          </ac:picMkLst>
        </pc:picChg>
        <pc:picChg chg="del">
          <ac:chgData name="salah ashraf" userId="0a47716a60cd2a86" providerId="LiveId" clId="{E8A96C76-CA18-41D3-BC6D-B75AFE04A8CE}" dt="2021-10-02T12:45:22.136" v="2228" actId="478"/>
          <ac:picMkLst>
            <pc:docMk/>
            <pc:sldMk cId="2588253760" sldId="328"/>
            <ac:picMk id="13314" creationId="{992EAA99-72E3-453A-8F5D-A6B654C60B44}"/>
          </ac:picMkLst>
        </pc:picChg>
      </pc:sldChg>
      <pc:sldChg chg="modSp add mod">
        <pc:chgData name="salah ashraf" userId="0a47716a60cd2a86" providerId="LiveId" clId="{E8A96C76-CA18-41D3-BC6D-B75AFE04A8CE}" dt="2021-10-02T12:53:57.354" v="2777" actId="20577"/>
        <pc:sldMkLst>
          <pc:docMk/>
          <pc:sldMk cId="1063354155" sldId="329"/>
        </pc:sldMkLst>
        <pc:spChg chg="mod">
          <ac:chgData name="salah ashraf" userId="0a47716a60cd2a86" providerId="LiveId" clId="{E8A96C76-CA18-41D3-BC6D-B75AFE04A8CE}" dt="2021-10-02T12:53:57.354" v="2777" actId="20577"/>
          <ac:spMkLst>
            <pc:docMk/>
            <pc:sldMk cId="1063354155" sldId="329"/>
            <ac:spMk id="3" creationId="{D51AB88C-2A30-4C65-B428-16E1AA31239F}"/>
          </ac:spMkLst>
        </pc:spChg>
      </pc:sldChg>
      <pc:sldChg chg="delSp modSp add mod">
        <pc:chgData name="salah ashraf" userId="0a47716a60cd2a86" providerId="LiveId" clId="{E8A96C76-CA18-41D3-BC6D-B75AFE04A8CE}" dt="2021-10-02T12:55:26.781" v="2813" actId="20577"/>
        <pc:sldMkLst>
          <pc:docMk/>
          <pc:sldMk cId="2683699711" sldId="330"/>
        </pc:sldMkLst>
        <pc:spChg chg="mod">
          <ac:chgData name="salah ashraf" userId="0a47716a60cd2a86" providerId="LiveId" clId="{E8A96C76-CA18-41D3-BC6D-B75AFE04A8CE}" dt="2021-10-02T12:55:26.781" v="2813" actId="20577"/>
          <ac:spMkLst>
            <pc:docMk/>
            <pc:sldMk cId="2683699711" sldId="330"/>
            <ac:spMk id="3" creationId="{D51AB88C-2A30-4C65-B428-16E1AA31239F}"/>
          </ac:spMkLst>
        </pc:spChg>
        <pc:picChg chg="del">
          <ac:chgData name="salah ashraf" userId="0a47716a60cd2a86" providerId="LiveId" clId="{E8A96C76-CA18-41D3-BC6D-B75AFE04A8CE}" dt="2021-10-02T12:52:31.834" v="2677" actId="478"/>
          <ac:picMkLst>
            <pc:docMk/>
            <pc:sldMk cId="2683699711" sldId="330"/>
            <ac:picMk id="10242" creationId="{644BFD72-E326-4D54-9E87-2BC5EA3AA92B}"/>
          </ac:picMkLst>
        </pc:picChg>
      </pc:sldChg>
      <pc:sldChg chg="modSp add del mod">
        <pc:chgData name="salah ashraf" userId="0a47716a60cd2a86" providerId="LiveId" clId="{E8A96C76-CA18-41D3-BC6D-B75AFE04A8CE}" dt="2021-10-02T12:52:10.244" v="2637" actId="47"/>
        <pc:sldMkLst>
          <pc:docMk/>
          <pc:sldMk cId="3691853357" sldId="330"/>
        </pc:sldMkLst>
        <pc:spChg chg="mod">
          <ac:chgData name="salah ashraf" userId="0a47716a60cd2a86" providerId="LiveId" clId="{E8A96C76-CA18-41D3-BC6D-B75AFE04A8CE}" dt="2021-10-02T12:52:00.326" v="2636" actId="242"/>
          <ac:spMkLst>
            <pc:docMk/>
            <pc:sldMk cId="3691853357" sldId="330"/>
            <ac:spMk id="3" creationId="{D51AB88C-2A30-4C65-B428-16E1AA31239F}"/>
          </ac:spMkLst>
        </pc:spChg>
      </pc:sldChg>
      <pc:sldChg chg="modSp add mod">
        <pc:chgData name="salah ashraf" userId="0a47716a60cd2a86" providerId="LiveId" clId="{E8A96C76-CA18-41D3-BC6D-B75AFE04A8CE}" dt="2021-10-02T12:56:22.057" v="2834"/>
        <pc:sldMkLst>
          <pc:docMk/>
          <pc:sldMk cId="4056742943" sldId="331"/>
        </pc:sldMkLst>
        <pc:spChg chg="mod">
          <ac:chgData name="salah ashraf" userId="0a47716a60cd2a86" providerId="LiveId" clId="{E8A96C76-CA18-41D3-BC6D-B75AFE04A8CE}" dt="2021-10-02T12:56:22.057" v="2834"/>
          <ac:spMkLst>
            <pc:docMk/>
            <pc:sldMk cId="4056742943" sldId="331"/>
            <ac:spMk id="3" creationId="{D51AB88C-2A30-4C65-B428-16E1AA31239F}"/>
          </ac:spMkLst>
        </pc:spChg>
      </pc:sldChg>
      <pc:sldChg chg="modSp add mod">
        <pc:chgData name="salah ashraf" userId="0a47716a60cd2a86" providerId="LiveId" clId="{E8A96C76-CA18-41D3-BC6D-B75AFE04A8CE}" dt="2021-10-02T12:59:14.662" v="2933" actId="20577"/>
        <pc:sldMkLst>
          <pc:docMk/>
          <pc:sldMk cId="804485656" sldId="332"/>
        </pc:sldMkLst>
        <pc:spChg chg="mod">
          <ac:chgData name="salah ashraf" userId="0a47716a60cd2a86" providerId="LiveId" clId="{E8A96C76-CA18-41D3-BC6D-B75AFE04A8CE}" dt="2021-10-02T12:59:14.662" v="2933" actId="20577"/>
          <ac:spMkLst>
            <pc:docMk/>
            <pc:sldMk cId="804485656" sldId="332"/>
            <ac:spMk id="3" creationId="{D51AB88C-2A30-4C65-B428-16E1AA31239F}"/>
          </ac:spMkLst>
        </pc:spChg>
      </pc:sldChg>
      <pc:sldChg chg="modSp add mod">
        <pc:chgData name="salah ashraf" userId="0a47716a60cd2a86" providerId="LiveId" clId="{E8A96C76-CA18-41D3-BC6D-B75AFE04A8CE}" dt="2021-10-02T12:58:12.304" v="2929" actId="20577"/>
        <pc:sldMkLst>
          <pc:docMk/>
          <pc:sldMk cId="358994271" sldId="333"/>
        </pc:sldMkLst>
        <pc:spChg chg="mod">
          <ac:chgData name="salah ashraf" userId="0a47716a60cd2a86" providerId="LiveId" clId="{E8A96C76-CA18-41D3-BC6D-B75AFE04A8CE}" dt="2021-10-02T12:58:12.304" v="2929" actId="20577"/>
          <ac:spMkLst>
            <pc:docMk/>
            <pc:sldMk cId="358994271" sldId="333"/>
            <ac:spMk id="3" creationId="{D51AB88C-2A30-4C65-B428-16E1AA31239F}"/>
          </ac:spMkLst>
        </pc:spChg>
      </pc:sldChg>
      <pc:sldChg chg="modSp add mod">
        <pc:chgData name="salah ashraf" userId="0a47716a60cd2a86" providerId="LiveId" clId="{E8A96C76-CA18-41D3-BC6D-B75AFE04A8CE}" dt="2021-10-02T12:59:47.900" v="2961" actId="20577"/>
        <pc:sldMkLst>
          <pc:docMk/>
          <pc:sldMk cId="4239897367" sldId="334"/>
        </pc:sldMkLst>
        <pc:spChg chg="mod">
          <ac:chgData name="salah ashraf" userId="0a47716a60cd2a86" providerId="LiveId" clId="{E8A96C76-CA18-41D3-BC6D-B75AFE04A8CE}" dt="2021-10-02T12:59:47.900" v="2961" actId="20577"/>
          <ac:spMkLst>
            <pc:docMk/>
            <pc:sldMk cId="4239897367" sldId="334"/>
            <ac:spMk id="3" creationId="{D51AB88C-2A30-4C65-B428-16E1AA31239F}"/>
          </ac:spMkLst>
        </pc:spChg>
      </pc:sldChg>
    </pc:docChg>
  </pc:docChgLst>
  <pc:docChgLst>
    <pc:chgData name="salah ashraf" userId="0a47716a60cd2a86" providerId="LiveId" clId="{E7C98B8D-C327-DC4D-85DB-3D3F62830084}"/>
    <pc:docChg chg="undo custSel modSld">
      <pc:chgData name="salah ashraf" userId="0a47716a60cd2a86" providerId="LiveId" clId="{E7C98B8D-C327-DC4D-85DB-3D3F62830084}" dt="2021-10-02T18:04:14.320" v="78"/>
      <pc:docMkLst>
        <pc:docMk/>
      </pc:docMkLst>
      <pc:sldChg chg="addSp delSp">
        <pc:chgData name="salah ashraf" userId="0a47716a60cd2a86" providerId="LiveId" clId="{E7C98B8D-C327-DC4D-85DB-3D3F62830084}" dt="2021-10-02T13:23:58.550" v="16"/>
        <pc:sldMkLst>
          <pc:docMk/>
          <pc:sldMk cId="2784800709" sldId="256"/>
        </pc:sldMkLst>
        <pc:grpChg chg="add del">
          <ac:chgData name="salah ashraf" userId="0a47716a60cd2a86" providerId="LiveId" clId="{E7C98B8D-C327-DC4D-85DB-3D3F62830084}" dt="2021-10-02T13:23:58.547" v="15"/>
          <ac:grpSpMkLst>
            <pc:docMk/>
            <pc:sldMk cId="2784800709" sldId="256"/>
            <ac:grpSpMk id="12" creationId="{EB193F38-0309-BC48-A20F-97CC4047EEA3}"/>
          </ac:grpSpMkLst>
        </pc:grpChg>
        <pc:inkChg chg="add del">
          <ac:chgData name="salah ashraf" userId="0a47716a60cd2a86" providerId="LiveId" clId="{E7C98B8D-C327-DC4D-85DB-3D3F62830084}" dt="2021-10-02T13:13:25.374" v="1"/>
          <ac:inkMkLst>
            <pc:docMk/>
            <pc:sldMk cId="2784800709" sldId="256"/>
            <ac:inkMk id="4" creationId="{A5355677-F9BE-EE43-9A79-DAB6C6615681}"/>
          </ac:inkMkLst>
        </pc:inkChg>
        <pc:inkChg chg="add del">
          <ac:chgData name="salah ashraf" userId="0a47716a60cd2a86" providerId="LiveId" clId="{E7C98B8D-C327-DC4D-85DB-3D3F62830084}" dt="2021-10-02T13:13:28.624" v="3"/>
          <ac:inkMkLst>
            <pc:docMk/>
            <pc:sldMk cId="2784800709" sldId="256"/>
            <ac:inkMk id="6" creationId="{3CA8DDC1-803D-F74E-94AC-9BA46723C2DA}"/>
          </ac:inkMkLst>
        </pc:inkChg>
        <pc:inkChg chg="add del">
          <ac:chgData name="salah ashraf" userId="0a47716a60cd2a86" providerId="LiveId" clId="{E7C98B8D-C327-DC4D-85DB-3D3F62830084}" dt="2021-10-02T13:13:38.412" v="5"/>
          <ac:inkMkLst>
            <pc:docMk/>
            <pc:sldMk cId="2784800709" sldId="256"/>
            <ac:inkMk id="7" creationId="{A520E853-155A-FB4A-9C26-675718318B0B}"/>
          </ac:inkMkLst>
        </pc:inkChg>
        <pc:inkChg chg="add del">
          <ac:chgData name="salah ashraf" userId="0a47716a60cd2a86" providerId="LiveId" clId="{E7C98B8D-C327-DC4D-85DB-3D3F62830084}" dt="2021-10-02T13:13:44.024" v="7"/>
          <ac:inkMkLst>
            <pc:docMk/>
            <pc:sldMk cId="2784800709" sldId="256"/>
            <ac:inkMk id="8" creationId="{968F5A2F-0F8C-1945-BEBF-3208A2F60E37}"/>
          </ac:inkMkLst>
        </pc:inkChg>
        <pc:inkChg chg="add del">
          <ac:chgData name="salah ashraf" userId="0a47716a60cd2a86" providerId="LiveId" clId="{E7C98B8D-C327-DC4D-85DB-3D3F62830084}" dt="2021-10-02T13:23:58.544" v="14"/>
          <ac:inkMkLst>
            <pc:docMk/>
            <pc:sldMk cId="2784800709" sldId="256"/>
            <ac:inkMk id="9" creationId="{5A3A2836-43EE-1042-AAE8-9AE557915A56}"/>
          </ac:inkMkLst>
        </pc:inkChg>
        <pc:inkChg chg="add del topLvl">
          <ac:chgData name="salah ashraf" userId="0a47716a60cd2a86" providerId="LiveId" clId="{E7C98B8D-C327-DC4D-85DB-3D3F62830084}" dt="2021-10-02T13:23:58.550" v="16"/>
          <ac:inkMkLst>
            <pc:docMk/>
            <pc:sldMk cId="2784800709" sldId="256"/>
            <ac:inkMk id="10" creationId="{6C5C7360-3660-5142-9261-94E3F10F65E8}"/>
          </ac:inkMkLst>
        </pc:inkChg>
        <pc:inkChg chg="add del topLvl">
          <ac:chgData name="salah ashraf" userId="0a47716a60cd2a86" providerId="LiveId" clId="{E7C98B8D-C327-DC4D-85DB-3D3F62830084}" dt="2021-10-02T13:23:58.547" v="15"/>
          <ac:inkMkLst>
            <pc:docMk/>
            <pc:sldMk cId="2784800709" sldId="256"/>
            <ac:inkMk id="11" creationId="{E7BE631D-1F33-2B41-B473-FC49B534DFEB}"/>
          </ac:inkMkLst>
        </pc:inkChg>
      </pc:sldChg>
      <pc:sldChg chg="addSp delSp">
        <pc:chgData name="salah ashraf" userId="0a47716a60cd2a86" providerId="LiveId" clId="{E7C98B8D-C327-DC4D-85DB-3D3F62830084}" dt="2021-10-02T18:04:14.320" v="78"/>
        <pc:sldMkLst>
          <pc:docMk/>
          <pc:sldMk cId="2514997397" sldId="260"/>
        </pc:sldMkLst>
        <pc:grpChg chg="add del">
          <ac:chgData name="salah ashraf" userId="0a47716a60cd2a86" providerId="LiveId" clId="{E7C98B8D-C327-DC4D-85DB-3D3F62830084}" dt="2021-10-02T17:47:18.540" v="27"/>
          <ac:grpSpMkLst>
            <pc:docMk/>
            <pc:sldMk cId="2514997397" sldId="260"/>
            <ac:grpSpMk id="12" creationId="{673A8FEC-5688-B541-ADF3-3AFA51BD8399}"/>
          </ac:grpSpMkLst>
        </pc:grpChg>
        <pc:grpChg chg="add del">
          <ac:chgData name="salah ashraf" userId="0a47716a60cd2a86" providerId="LiveId" clId="{E7C98B8D-C327-DC4D-85DB-3D3F62830084}" dt="2021-10-02T18:02:47.413" v="29"/>
          <ac:grpSpMkLst>
            <pc:docMk/>
            <pc:sldMk cId="2514997397" sldId="260"/>
            <ac:grpSpMk id="14" creationId="{C3688BA1-24C9-3140-8F2A-DDCC81105AB3}"/>
          </ac:grpSpMkLst>
        </pc:grpChg>
        <pc:grpChg chg="add del">
          <ac:chgData name="salah ashraf" userId="0a47716a60cd2a86" providerId="LiveId" clId="{E7C98B8D-C327-DC4D-85DB-3D3F62830084}" dt="2021-10-02T18:02:48.733" v="31"/>
          <ac:grpSpMkLst>
            <pc:docMk/>
            <pc:sldMk cId="2514997397" sldId="260"/>
            <ac:grpSpMk id="16" creationId="{6ED8DA6F-72CA-E74C-8AFA-E7C6C79215F7}"/>
          </ac:grpSpMkLst>
        </pc:grpChg>
        <pc:grpChg chg="add">
          <ac:chgData name="salah ashraf" userId="0a47716a60cd2a86" providerId="LiveId" clId="{E7C98B8D-C327-DC4D-85DB-3D3F62830084}" dt="2021-10-02T18:02:48.733" v="31"/>
          <ac:grpSpMkLst>
            <pc:docMk/>
            <pc:sldMk cId="2514997397" sldId="260"/>
            <ac:grpSpMk id="18" creationId="{8FA1CC88-5148-D04C-8E24-20D7B442DA12}"/>
          </ac:grpSpMkLst>
        </pc:grpChg>
        <pc:grpChg chg="add del">
          <ac:chgData name="salah ashraf" userId="0a47716a60cd2a86" providerId="LiveId" clId="{E7C98B8D-C327-DC4D-85DB-3D3F62830084}" dt="2021-10-02T18:03:41.805" v="41"/>
          <ac:grpSpMkLst>
            <pc:docMk/>
            <pc:sldMk cId="2514997397" sldId="260"/>
            <ac:grpSpMk id="23" creationId="{30558A61-081B-0144-B002-3477AF73EF26}"/>
          </ac:grpSpMkLst>
        </pc:grpChg>
        <pc:grpChg chg="add del">
          <ac:chgData name="salah ashraf" userId="0a47716a60cd2a86" providerId="LiveId" clId="{E7C98B8D-C327-DC4D-85DB-3D3F62830084}" dt="2021-10-02T18:03:43.017" v="43"/>
          <ac:grpSpMkLst>
            <pc:docMk/>
            <pc:sldMk cId="2514997397" sldId="260"/>
            <ac:grpSpMk id="28" creationId="{5332142A-F90C-7F45-AF60-3B306C0BD39F}"/>
          </ac:grpSpMkLst>
        </pc:grpChg>
        <pc:grpChg chg="add del">
          <ac:chgData name="salah ashraf" userId="0a47716a60cd2a86" providerId="LiveId" clId="{E7C98B8D-C327-DC4D-85DB-3D3F62830084}" dt="2021-10-02T18:04:04.282" v="74"/>
          <ac:grpSpMkLst>
            <pc:docMk/>
            <pc:sldMk cId="2514997397" sldId="260"/>
            <ac:grpSpMk id="29" creationId="{FE69A8EB-1E28-7540-A3EB-BE6FE5F5C92D}"/>
          </ac:grpSpMkLst>
        </pc:grpChg>
        <pc:grpChg chg="add del">
          <ac:chgData name="salah ashraf" userId="0a47716a60cd2a86" providerId="LiveId" clId="{E7C98B8D-C327-DC4D-85DB-3D3F62830084}" dt="2021-10-02T18:03:48.625" v="55"/>
          <ac:grpSpMkLst>
            <pc:docMk/>
            <pc:sldMk cId="2514997397" sldId="260"/>
            <ac:grpSpMk id="31" creationId="{107B43CE-833C-DB46-940F-909061FA25D6}"/>
          </ac:grpSpMkLst>
        </pc:grpChg>
        <pc:grpChg chg="add del">
          <ac:chgData name="salah ashraf" userId="0a47716a60cd2a86" providerId="LiveId" clId="{E7C98B8D-C327-DC4D-85DB-3D3F62830084}" dt="2021-10-02T18:03:49.734" v="57"/>
          <ac:grpSpMkLst>
            <pc:docMk/>
            <pc:sldMk cId="2514997397" sldId="260"/>
            <ac:grpSpMk id="43" creationId="{FB1C7C8D-C700-994C-A84B-096AC705E23B}"/>
          </ac:grpSpMkLst>
        </pc:grpChg>
        <pc:grpChg chg="add del">
          <ac:chgData name="salah ashraf" userId="0a47716a60cd2a86" providerId="LiveId" clId="{E7C98B8D-C327-DC4D-85DB-3D3F62830084}" dt="2021-10-02T18:03:52.690" v="60"/>
          <ac:grpSpMkLst>
            <pc:docMk/>
            <pc:sldMk cId="2514997397" sldId="260"/>
            <ac:grpSpMk id="45" creationId="{55D20C9D-EDC6-9849-8778-413F70176FA7}"/>
          </ac:grpSpMkLst>
        </pc:grpChg>
        <pc:grpChg chg="add del">
          <ac:chgData name="salah ashraf" userId="0a47716a60cd2a86" providerId="LiveId" clId="{E7C98B8D-C327-DC4D-85DB-3D3F62830084}" dt="2021-10-02T18:03:54.633" v="64"/>
          <ac:grpSpMkLst>
            <pc:docMk/>
            <pc:sldMk cId="2514997397" sldId="260"/>
            <ac:grpSpMk id="48" creationId="{270A2D5E-2A8D-954B-9E56-572358C9733F}"/>
          </ac:grpSpMkLst>
        </pc:grpChg>
        <pc:grpChg chg="add del">
          <ac:chgData name="salah ashraf" userId="0a47716a60cd2a86" providerId="LiveId" clId="{E7C98B8D-C327-DC4D-85DB-3D3F62830084}" dt="2021-10-02T18:04:00.077" v="72"/>
          <ac:grpSpMkLst>
            <pc:docMk/>
            <pc:sldMk cId="2514997397" sldId="260"/>
            <ac:grpSpMk id="52" creationId="{C9DBB836-94DB-FB47-A331-BDFFEA373046}"/>
          </ac:grpSpMkLst>
        </pc:grpChg>
        <pc:grpChg chg="add del">
          <ac:chgData name="salah ashraf" userId="0a47716a60cd2a86" providerId="LiveId" clId="{E7C98B8D-C327-DC4D-85DB-3D3F62830084}" dt="2021-10-02T18:04:14.320" v="78"/>
          <ac:grpSpMkLst>
            <pc:docMk/>
            <pc:sldMk cId="2514997397" sldId="260"/>
            <ac:grpSpMk id="60" creationId="{7990F4FE-986E-5C48-9B44-1985DB6AD471}"/>
          </ac:grpSpMkLst>
        </pc:grpChg>
        <pc:grpChg chg="add del">
          <ac:chgData name="salah ashraf" userId="0a47716a60cd2a86" providerId="LiveId" clId="{E7C98B8D-C327-DC4D-85DB-3D3F62830084}" dt="2021-10-02T18:04:14.320" v="78"/>
          <ac:grpSpMkLst>
            <pc:docMk/>
            <pc:sldMk cId="2514997397" sldId="260"/>
            <ac:grpSpMk id="62" creationId="{92558AD2-3E39-434C-8F7F-7E3674521375}"/>
          </ac:grpSpMkLst>
        </pc:grpChg>
        <pc:grpChg chg="add">
          <ac:chgData name="salah ashraf" userId="0a47716a60cd2a86" providerId="LiveId" clId="{E7C98B8D-C327-DC4D-85DB-3D3F62830084}" dt="2021-10-02T18:04:14.320" v="78"/>
          <ac:grpSpMkLst>
            <pc:docMk/>
            <pc:sldMk cId="2514997397" sldId="260"/>
            <ac:grpSpMk id="66" creationId="{BD5DF2CD-5EEF-EA49-9C13-BB99FD7110AD}"/>
          </ac:grpSpMkLst>
        </pc:grpChg>
        <pc:inkChg chg="add">
          <ac:chgData name="salah ashraf" userId="0a47716a60cd2a86" providerId="LiveId" clId="{E7C98B8D-C327-DC4D-85DB-3D3F62830084}" dt="2021-10-02T17:46:50.636" v="20"/>
          <ac:inkMkLst>
            <pc:docMk/>
            <pc:sldMk cId="2514997397" sldId="260"/>
            <ac:inkMk id="7" creationId="{D97BBBA8-CA32-4846-BDB8-BA7BE36245D1}"/>
          </ac:inkMkLst>
        </pc:inkChg>
        <pc:inkChg chg="add">
          <ac:chgData name="salah ashraf" userId="0a47716a60cd2a86" providerId="LiveId" clId="{E7C98B8D-C327-DC4D-85DB-3D3F62830084}" dt="2021-10-02T17:46:53.751" v="21"/>
          <ac:inkMkLst>
            <pc:docMk/>
            <pc:sldMk cId="2514997397" sldId="260"/>
            <ac:inkMk id="8" creationId="{98664D28-DF39-C244-B9F7-034CD1A18B43}"/>
          </ac:inkMkLst>
        </pc:inkChg>
        <pc:inkChg chg="add topLvl">
          <ac:chgData name="salah ashraf" userId="0a47716a60cd2a86" providerId="LiveId" clId="{E7C98B8D-C327-DC4D-85DB-3D3F62830084}" dt="2021-10-02T18:02:48.733" v="31"/>
          <ac:inkMkLst>
            <pc:docMk/>
            <pc:sldMk cId="2514997397" sldId="260"/>
            <ac:inkMk id="9" creationId="{924F04C7-AFBD-EC46-B957-49116B56C00A}"/>
          </ac:inkMkLst>
        </pc:inkChg>
        <pc:inkChg chg="add topLvl">
          <ac:chgData name="salah ashraf" userId="0a47716a60cd2a86" providerId="LiveId" clId="{E7C98B8D-C327-DC4D-85DB-3D3F62830084}" dt="2021-10-02T18:02:48.733" v="31"/>
          <ac:inkMkLst>
            <pc:docMk/>
            <pc:sldMk cId="2514997397" sldId="260"/>
            <ac:inkMk id="10" creationId="{38C6BC0A-C900-AB43-8352-258DCC869809}"/>
          </ac:inkMkLst>
        </pc:inkChg>
        <pc:inkChg chg="add topLvl">
          <ac:chgData name="salah ashraf" userId="0a47716a60cd2a86" providerId="LiveId" clId="{E7C98B8D-C327-DC4D-85DB-3D3F62830084}" dt="2021-10-02T18:02:48.733" v="31"/>
          <ac:inkMkLst>
            <pc:docMk/>
            <pc:sldMk cId="2514997397" sldId="260"/>
            <ac:inkMk id="11" creationId="{3A874CD2-F80C-3F45-8C63-AF0C56EB12DC}"/>
          </ac:inkMkLst>
        </pc:inkChg>
        <pc:inkChg chg="add topLvl">
          <ac:chgData name="salah ashraf" userId="0a47716a60cd2a86" providerId="LiveId" clId="{E7C98B8D-C327-DC4D-85DB-3D3F62830084}" dt="2021-10-02T18:02:47.413" v="29"/>
          <ac:inkMkLst>
            <pc:docMk/>
            <pc:sldMk cId="2514997397" sldId="260"/>
            <ac:inkMk id="13" creationId="{362D2E01-4BF0-E948-989B-B8D02F18344A}"/>
          </ac:inkMkLst>
        </pc:inkChg>
        <pc:inkChg chg="add topLvl">
          <ac:chgData name="salah ashraf" userId="0a47716a60cd2a86" providerId="LiveId" clId="{E7C98B8D-C327-DC4D-85DB-3D3F62830084}" dt="2021-10-02T18:02:48.733" v="31"/>
          <ac:inkMkLst>
            <pc:docMk/>
            <pc:sldMk cId="2514997397" sldId="260"/>
            <ac:inkMk id="15" creationId="{AC1E29F8-18E8-C741-B086-091767F61DB4}"/>
          </ac:inkMkLst>
        </pc:inkChg>
        <pc:inkChg chg="add">
          <ac:chgData name="salah ashraf" userId="0a47716a60cd2a86" providerId="LiveId" clId="{E7C98B8D-C327-DC4D-85DB-3D3F62830084}" dt="2021-10-02T18:02:48.195" v="30"/>
          <ac:inkMkLst>
            <pc:docMk/>
            <pc:sldMk cId="2514997397" sldId="260"/>
            <ac:inkMk id="17" creationId="{F6459DA9-E43D-DF4B-8FC9-8DCDBC3849FD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19" creationId="{AC0C6758-2078-CE4D-BD5F-376F51FC09AB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20" creationId="{55C2EDA3-78C2-6949-AC8C-3FA8B6E75D96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21" creationId="{D5FF92CF-E475-0542-B952-6E80576388C6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22" creationId="{46CD3D02-9186-9241-93CE-44E7815CFDF5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24" creationId="{45F19A10-1BEF-674E-B942-DED25FA9E930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25" creationId="{698D5369-4B6B-1A49-B552-9F859B97DFC9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26" creationId="{DAF94F22-FD6E-1A46-B5FE-CD30B0E4ABC7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27" creationId="{9AB05D8A-4BA5-334A-8113-62AE177D72B1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30" creationId="{CF7BCF81-864C-F94D-B0F2-CE7DF9192329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32" creationId="{2B12FAD5-1007-9C48-86BF-F9229AAB68DF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33" creationId="{4F101865-29C8-E34F-997C-CFDDC45D6323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34" creationId="{BD382F68-744B-1B40-9AF0-CB86CFC6728A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35" creationId="{F109A8E7-4DDB-3446-B583-77530BDD236F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36" creationId="{334FA7FA-DFA5-6E41-BB04-28E55675D43F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37" creationId="{48C24395-634A-0D40-A0D2-78E7A13CAD2D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38" creationId="{70F9E796-155A-2A4A-B29B-DF01638CD136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39" creationId="{A6815FA2-BDAB-6945-8A0A-A0251E6C3BBC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40" creationId="{C86452D8-DBAE-B24A-84B7-5C3AD9D9F183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41" creationId="{9AC64660-1A12-D147-ABEF-EDA11F5E91CC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42" creationId="{071781C8-6FA8-1142-A4FF-4009A1F62235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44" creationId="{B32DADF9-AC22-154C-94DE-87BE9B64F23F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46" creationId="{0094FD75-94A7-AC4B-B42C-98F940456A2D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47" creationId="{CFDB4C54-EAB2-6644-ADD1-2EA9AC0F5ED4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49" creationId="{C5DCFBDF-A741-6D45-97D7-6D6FCF4F5862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50" creationId="{D9335EFD-73ED-0C42-B8AD-D5CBCEC1EBE1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51" creationId="{B6B03CCE-CD58-0144-905A-EFDC239EF07C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53" creationId="{44363FED-F218-3B4A-B721-5754C9692642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54" creationId="{5051129F-248F-A141-88CE-9C8B53D47FCB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55" creationId="{83DCAF65-02B9-F145-B04E-63B5076B277C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56" creationId="{DF9FC396-2332-F54F-8C81-203907EB9B2F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57" creationId="{A12D2913-BDAC-7E48-8448-41E185861467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58" creationId="{D56DB095-AF1B-FA43-8666-C666E5F1EEDB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59" creationId="{AC21FB60-AB02-1F45-8747-04F93C3DE304}"/>
          </ac:inkMkLst>
        </pc:inkChg>
        <pc:inkChg chg="add topLvl">
          <ac:chgData name="salah ashraf" userId="0a47716a60cd2a86" providerId="LiveId" clId="{E7C98B8D-C327-DC4D-85DB-3D3F62830084}" dt="2021-10-02T18:04:14.320" v="78"/>
          <ac:inkMkLst>
            <pc:docMk/>
            <pc:sldMk cId="2514997397" sldId="260"/>
            <ac:inkMk id="61" creationId="{931EC382-1826-EE44-8F16-A1885F4EE029}"/>
          </ac:inkMkLst>
        </pc:inkChg>
        <pc:inkChg chg="add">
          <ac:chgData name="salah ashraf" userId="0a47716a60cd2a86" providerId="LiveId" clId="{E7C98B8D-C327-DC4D-85DB-3D3F62830084}" dt="2021-10-02T18:04:12.747" v="75"/>
          <ac:inkMkLst>
            <pc:docMk/>
            <pc:sldMk cId="2514997397" sldId="260"/>
            <ac:inkMk id="63" creationId="{FB28CC81-51AA-9247-9C57-4E939D08715E}"/>
          </ac:inkMkLst>
        </pc:inkChg>
        <pc:inkChg chg="add">
          <ac:chgData name="salah ashraf" userId="0a47716a60cd2a86" providerId="LiveId" clId="{E7C98B8D-C327-DC4D-85DB-3D3F62830084}" dt="2021-10-02T18:04:13.109" v="76"/>
          <ac:inkMkLst>
            <pc:docMk/>
            <pc:sldMk cId="2514997397" sldId="260"/>
            <ac:inkMk id="64" creationId="{2901162C-A41C-9147-B10D-249480B2474B}"/>
          </ac:inkMkLst>
        </pc:inkChg>
        <pc:inkChg chg="add">
          <ac:chgData name="salah ashraf" userId="0a47716a60cd2a86" providerId="LiveId" clId="{E7C98B8D-C327-DC4D-85DB-3D3F62830084}" dt="2021-10-02T18:04:13.738" v="77"/>
          <ac:inkMkLst>
            <pc:docMk/>
            <pc:sldMk cId="2514997397" sldId="260"/>
            <ac:inkMk id="65" creationId="{759EF373-DAC3-014B-B0AE-CDE62092A5E1}"/>
          </ac:inkMkLst>
        </pc:inkChg>
      </pc:sldChg>
      <pc:sldChg chg="addSp">
        <pc:chgData name="salah ashraf" userId="0a47716a60cd2a86" providerId="LiveId" clId="{E7C98B8D-C327-DC4D-85DB-3D3F62830084}" dt="2021-10-02T15:51:40.465" v="17" actId="7634"/>
        <pc:sldMkLst>
          <pc:docMk/>
          <pc:sldMk cId="1372328295" sldId="286"/>
        </pc:sldMkLst>
        <pc:inkChg chg="add">
          <ac:chgData name="salah ashraf" userId="0a47716a60cd2a86" providerId="LiveId" clId="{E7C98B8D-C327-DC4D-85DB-3D3F62830084}" dt="2021-10-02T15:51:40.465" v="17" actId="7634"/>
          <ac:inkMkLst>
            <pc:docMk/>
            <pc:sldMk cId="1372328295" sldId="286"/>
            <ac:inkMk id="7" creationId="{57B8CA5D-E431-8744-8708-DEB9E57E2AE4}"/>
          </ac:inkMkLst>
        </pc:inkChg>
      </pc:sldChg>
      <pc:sldChg chg="addSp">
        <pc:chgData name="salah ashraf" userId="0a47716a60cd2a86" providerId="LiveId" clId="{E7C98B8D-C327-DC4D-85DB-3D3F62830084}" dt="2021-10-02T15:51:40.465" v="17" actId="7634"/>
        <pc:sldMkLst>
          <pc:docMk/>
          <pc:sldMk cId="3627650852" sldId="287"/>
        </pc:sldMkLst>
        <pc:inkChg chg="add">
          <ac:chgData name="salah ashraf" userId="0a47716a60cd2a86" providerId="LiveId" clId="{E7C98B8D-C327-DC4D-85DB-3D3F62830084}" dt="2021-10-02T15:51:40.465" v="17" actId="7634"/>
          <ac:inkMkLst>
            <pc:docMk/>
            <pc:sldMk cId="3627650852" sldId="287"/>
            <ac:inkMk id="7" creationId="{6AE62934-A7F9-434A-9421-15C181A49A4B}"/>
          </ac:inkMkLst>
        </pc:inkChg>
      </pc:sldChg>
      <pc:sldChg chg="addSp">
        <pc:chgData name="salah ashraf" userId="0a47716a60cd2a86" providerId="LiveId" clId="{E7C98B8D-C327-DC4D-85DB-3D3F62830084}" dt="2021-10-02T15:51:40.465" v="17" actId="7634"/>
        <pc:sldMkLst>
          <pc:docMk/>
          <pc:sldMk cId="652444173" sldId="288"/>
        </pc:sldMkLst>
        <pc:inkChg chg="add">
          <ac:chgData name="salah ashraf" userId="0a47716a60cd2a86" providerId="LiveId" clId="{E7C98B8D-C327-DC4D-85DB-3D3F62830084}" dt="2021-10-02T15:51:40.465" v="17" actId="7634"/>
          <ac:inkMkLst>
            <pc:docMk/>
            <pc:sldMk cId="652444173" sldId="288"/>
            <ac:inkMk id="5" creationId="{88B4DBE8-6E14-D041-8E10-54094BE19C1B}"/>
          </ac:inkMkLst>
        </pc:inkChg>
      </pc:sldChg>
      <pc:sldChg chg="addSp">
        <pc:chgData name="salah ashraf" userId="0a47716a60cd2a86" providerId="LiveId" clId="{E7C98B8D-C327-DC4D-85DB-3D3F62830084}" dt="2021-10-02T15:51:40.465" v="17" actId="7634"/>
        <pc:sldMkLst>
          <pc:docMk/>
          <pc:sldMk cId="2221981031" sldId="291"/>
        </pc:sldMkLst>
        <pc:inkChg chg="add">
          <ac:chgData name="salah ashraf" userId="0a47716a60cd2a86" providerId="LiveId" clId="{E7C98B8D-C327-DC4D-85DB-3D3F62830084}" dt="2021-10-02T15:51:40.465" v="17" actId="7634"/>
          <ac:inkMkLst>
            <pc:docMk/>
            <pc:sldMk cId="2221981031" sldId="291"/>
            <ac:inkMk id="5" creationId="{6A48CE98-C465-6B45-AD56-6025F950F3E9}"/>
          </ac:inkMkLst>
        </pc:inkChg>
      </pc:sldChg>
      <pc:sldChg chg="addSp">
        <pc:chgData name="salah ashraf" userId="0a47716a60cd2a86" providerId="LiveId" clId="{E7C98B8D-C327-DC4D-85DB-3D3F62830084}" dt="2021-10-02T15:51:40.465" v="17" actId="7634"/>
        <pc:sldMkLst>
          <pc:docMk/>
          <pc:sldMk cId="1371260037" sldId="294"/>
        </pc:sldMkLst>
        <pc:inkChg chg="add">
          <ac:chgData name="salah ashraf" userId="0a47716a60cd2a86" providerId="LiveId" clId="{E7C98B8D-C327-DC4D-85DB-3D3F62830084}" dt="2021-10-02T15:51:40.465" v="17" actId="7634"/>
          <ac:inkMkLst>
            <pc:docMk/>
            <pc:sldMk cId="1371260037" sldId="294"/>
            <ac:inkMk id="6" creationId="{8A9DC198-7A90-3248-B918-C0681DA57577}"/>
          </ac:inkMkLst>
        </pc:inkChg>
      </pc:sldChg>
      <pc:sldChg chg="addSp">
        <pc:chgData name="salah ashraf" userId="0a47716a60cd2a86" providerId="LiveId" clId="{E7C98B8D-C327-DC4D-85DB-3D3F62830084}" dt="2021-10-02T15:51:40.465" v="17" actId="7634"/>
        <pc:sldMkLst>
          <pc:docMk/>
          <pc:sldMk cId="2743852096" sldId="295"/>
        </pc:sldMkLst>
        <pc:inkChg chg="add">
          <ac:chgData name="salah ashraf" userId="0a47716a60cd2a86" providerId="LiveId" clId="{E7C98B8D-C327-DC4D-85DB-3D3F62830084}" dt="2021-10-02T15:51:40.465" v="17" actId="7634"/>
          <ac:inkMkLst>
            <pc:docMk/>
            <pc:sldMk cId="2743852096" sldId="295"/>
            <ac:inkMk id="6" creationId="{78BA027C-7AE1-6640-BA43-F3504DF473E2}"/>
          </ac:inkMkLst>
        </pc:inkChg>
      </pc:sldChg>
      <pc:sldChg chg="addSp">
        <pc:chgData name="salah ashraf" userId="0a47716a60cd2a86" providerId="LiveId" clId="{E7C98B8D-C327-DC4D-85DB-3D3F62830084}" dt="2021-10-02T16:40:13.417" v="18" actId="7634"/>
        <pc:sldMkLst>
          <pc:docMk/>
          <pc:sldMk cId="2927080031" sldId="297"/>
        </pc:sldMkLst>
        <pc:inkChg chg="add">
          <ac:chgData name="salah ashraf" userId="0a47716a60cd2a86" providerId="LiveId" clId="{E7C98B8D-C327-DC4D-85DB-3D3F62830084}" dt="2021-10-02T16:40:13.417" v="18" actId="7634"/>
          <ac:inkMkLst>
            <pc:docMk/>
            <pc:sldMk cId="2927080031" sldId="297"/>
            <ac:inkMk id="6" creationId="{2DBB19FA-982F-4148-A2BD-6C0EB236F183}"/>
          </ac:inkMkLst>
        </pc:inkChg>
      </pc:sldChg>
      <pc:sldChg chg="addSp">
        <pc:chgData name="salah ashraf" userId="0a47716a60cd2a86" providerId="LiveId" clId="{E7C98B8D-C327-DC4D-85DB-3D3F62830084}" dt="2021-10-02T17:46:23.497" v="19" actId="7634"/>
        <pc:sldMkLst>
          <pc:docMk/>
          <pc:sldMk cId="1368446362" sldId="298"/>
        </pc:sldMkLst>
        <pc:inkChg chg="add">
          <ac:chgData name="salah ashraf" userId="0a47716a60cd2a86" providerId="LiveId" clId="{E7C98B8D-C327-DC4D-85DB-3D3F62830084}" dt="2021-10-02T16:40:13.417" v="18" actId="7634"/>
          <ac:inkMkLst>
            <pc:docMk/>
            <pc:sldMk cId="1368446362" sldId="298"/>
            <ac:inkMk id="7" creationId="{632E66DC-E122-BB40-9E1E-1E04BDBDF15B}"/>
          </ac:inkMkLst>
        </pc:inkChg>
        <pc:inkChg chg="add">
          <ac:chgData name="salah ashraf" userId="0a47716a60cd2a86" providerId="LiveId" clId="{E7C98B8D-C327-DC4D-85DB-3D3F62830084}" dt="2021-10-02T17:46:23.497" v="19" actId="7634"/>
          <ac:inkMkLst>
            <pc:docMk/>
            <pc:sldMk cId="1368446362" sldId="298"/>
            <ac:inkMk id="8" creationId="{9360C5CC-13B7-3346-88A9-F89519329F99}"/>
          </ac:inkMkLst>
        </pc:inkChg>
      </pc:sldChg>
      <pc:sldChg chg="addSp">
        <pc:chgData name="salah ashraf" userId="0a47716a60cd2a86" providerId="LiveId" clId="{E7C98B8D-C327-DC4D-85DB-3D3F62830084}" dt="2021-10-02T16:40:13.417" v="18" actId="7634"/>
        <pc:sldMkLst>
          <pc:docMk/>
          <pc:sldMk cId="1800781831" sldId="299"/>
        </pc:sldMkLst>
        <pc:inkChg chg="add">
          <ac:chgData name="salah ashraf" userId="0a47716a60cd2a86" providerId="LiveId" clId="{E7C98B8D-C327-DC4D-85DB-3D3F62830084}" dt="2021-10-02T16:40:13.417" v="18" actId="7634"/>
          <ac:inkMkLst>
            <pc:docMk/>
            <pc:sldMk cId="1800781831" sldId="299"/>
            <ac:inkMk id="7" creationId="{265BBE0B-F89E-1545-993A-8E93C2D40532}"/>
          </ac:inkMkLst>
        </pc:inkChg>
      </pc:sldChg>
      <pc:sldChg chg="addSp">
        <pc:chgData name="salah ashraf" userId="0a47716a60cd2a86" providerId="LiveId" clId="{E7C98B8D-C327-DC4D-85DB-3D3F62830084}" dt="2021-10-02T16:40:13.417" v="18" actId="7634"/>
        <pc:sldMkLst>
          <pc:docMk/>
          <pc:sldMk cId="2979358024" sldId="300"/>
        </pc:sldMkLst>
        <pc:inkChg chg="add">
          <ac:chgData name="salah ashraf" userId="0a47716a60cd2a86" providerId="LiveId" clId="{E7C98B8D-C327-DC4D-85DB-3D3F62830084}" dt="2021-10-02T16:40:13.417" v="18" actId="7634"/>
          <ac:inkMkLst>
            <pc:docMk/>
            <pc:sldMk cId="2979358024" sldId="300"/>
            <ac:inkMk id="6" creationId="{A3E31CE3-0BA3-9B4E-AA3D-7268500AFCB5}"/>
          </ac:inkMkLst>
        </pc:inkChg>
      </pc:sldChg>
      <pc:sldChg chg="addSp">
        <pc:chgData name="salah ashraf" userId="0a47716a60cd2a86" providerId="LiveId" clId="{E7C98B8D-C327-DC4D-85DB-3D3F62830084}" dt="2021-10-02T16:40:13.417" v="18" actId="7634"/>
        <pc:sldMkLst>
          <pc:docMk/>
          <pc:sldMk cId="3442378029" sldId="301"/>
        </pc:sldMkLst>
        <pc:inkChg chg="add">
          <ac:chgData name="salah ashraf" userId="0a47716a60cd2a86" providerId="LiveId" clId="{E7C98B8D-C327-DC4D-85DB-3D3F62830084}" dt="2021-10-02T16:40:13.417" v="18" actId="7634"/>
          <ac:inkMkLst>
            <pc:docMk/>
            <pc:sldMk cId="3442378029" sldId="301"/>
            <ac:inkMk id="6" creationId="{50B4CCE7-68DB-F84F-8DDB-243B313E5D2E}"/>
          </ac:inkMkLst>
        </pc:inkChg>
      </pc:sldChg>
      <pc:sldChg chg="addSp">
        <pc:chgData name="salah ashraf" userId="0a47716a60cd2a86" providerId="LiveId" clId="{E7C98B8D-C327-DC4D-85DB-3D3F62830084}" dt="2021-10-02T16:40:13.417" v="18" actId="7634"/>
        <pc:sldMkLst>
          <pc:docMk/>
          <pc:sldMk cId="2558512473" sldId="304"/>
        </pc:sldMkLst>
        <pc:inkChg chg="add">
          <ac:chgData name="salah ashraf" userId="0a47716a60cd2a86" providerId="LiveId" clId="{E7C98B8D-C327-DC4D-85DB-3D3F62830084}" dt="2021-10-02T16:40:13.417" v="18" actId="7634"/>
          <ac:inkMkLst>
            <pc:docMk/>
            <pc:sldMk cId="2558512473" sldId="304"/>
            <ac:inkMk id="6" creationId="{5F856E79-1B9E-6945-B597-AB016C53A52A}"/>
          </ac:inkMkLst>
        </pc:inkChg>
      </pc:sldChg>
      <pc:sldChg chg="addSp">
        <pc:chgData name="salah ashraf" userId="0a47716a60cd2a86" providerId="LiveId" clId="{E7C98B8D-C327-DC4D-85DB-3D3F62830084}" dt="2021-10-02T17:46:23.497" v="19" actId="7634"/>
        <pc:sldMkLst>
          <pc:docMk/>
          <pc:sldMk cId="1740987377" sldId="305"/>
        </pc:sldMkLst>
        <pc:inkChg chg="add">
          <ac:chgData name="salah ashraf" userId="0a47716a60cd2a86" providerId="LiveId" clId="{E7C98B8D-C327-DC4D-85DB-3D3F62830084}" dt="2021-10-02T17:46:23.497" v="19" actId="7634"/>
          <ac:inkMkLst>
            <pc:docMk/>
            <pc:sldMk cId="1740987377" sldId="305"/>
            <ac:inkMk id="6" creationId="{A891E11A-8C4F-FF44-8057-07C71C07ACD7}"/>
          </ac:inkMkLst>
        </pc:inkChg>
      </pc:sldChg>
      <pc:sldChg chg="addSp">
        <pc:chgData name="salah ashraf" userId="0a47716a60cd2a86" providerId="LiveId" clId="{E7C98B8D-C327-DC4D-85DB-3D3F62830084}" dt="2021-10-02T17:46:23.497" v="19" actId="7634"/>
        <pc:sldMkLst>
          <pc:docMk/>
          <pc:sldMk cId="115254393" sldId="310"/>
        </pc:sldMkLst>
        <pc:inkChg chg="add">
          <ac:chgData name="salah ashraf" userId="0a47716a60cd2a86" providerId="LiveId" clId="{E7C98B8D-C327-DC4D-85DB-3D3F62830084}" dt="2021-10-02T17:46:23.497" v="19" actId="7634"/>
          <ac:inkMkLst>
            <pc:docMk/>
            <pc:sldMk cId="115254393" sldId="310"/>
            <ac:inkMk id="6" creationId="{BF8E81BE-34F0-7D48-8CCC-9A8396D016D1}"/>
          </ac:inkMkLst>
        </pc:inkChg>
      </pc:sldChg>
      <pc:sldChg chg="addSp">
        <pc:chgData name="salah ashraf" userId="0a47716a60cd2a86" providerId="LiveId" clId="{E7C98B8D-C327-DC4D-85DB-3D3F62830084}" dt="2021-10-02T15:51:40.465" v="17" actId="7634"/>
        <pc:sldMkLst>
          <pc:docMk/>
          <pc:sldMk cId="2593868219" sldId="313"/>
        </pc:sldMkLst>
        <pc:inkChg chg="add">
          <ac:chgData name="salah ashraf" userId="0a47716a60cd2a86" providerId="LiveId" clId="{E7C98B8D-C327-DC4D-85DB-3D3F62830084}" dt="2021-10-02T15:51:40.465" v="17" actId="7634"/>
          <ac:inkMkLst>
            <pc:docMk/>
            <pc:sldMk cId="2593868219" sldId="313"/>
            <ac:inkMk id="6" creationId="{BC8EA6A9-4E20-0447-A68C-CD442F82168E}"/>
          </ac:inkMkLst>
        </pc:inkChg>
      </pc:sldChg>
      <pc:sldChg chg="addSp">
        <pc:chgData name="salah ashraf" userId="0a47716a60cd2a86" providerId="LiveId" clId="{E7C98B8D-C327-DC4D-85DB-3D3F62830084}" dt="2021-10-02T15:51:40.465" v="17" actId="7634"/>
        <pc:sldMkLst>
          <pc:docMk/>
          <pc:sldMk cId="343818601" sldId="314"/>
        </pc:sldMkLst>
        <pc:inkChg chg="add">
          <ac:chgData name="salah ashraf" userId="0a47716a60cd2a86" providerId="LiveId" clId="{E7C98B8D-C327-DC4D-85DB-3D3F62830084}" dt="2021-10-02T15:51:40.465" v="17" actId="7634"/>
          <ac:inkMkLst>
            <pc:docMk/>
            <pc:sldMk cId="343818601" sldId="314"/>
            <ac:inkMk id="6" creationId="{31CCA225-EE4E-3545-A52F-F3E89F20B8FD}"/>
          </ac:inkMkLst>
        </pc:inkChg>
      </pc:sldChg>
      <pc:sldChg chg="addSp">
        <pc:chgData name="salah ashraf" userId="0a47716a60cd2a86" providerId="LiveId" clId="{E7C98B8D-C327-DC4D-85DB-3D3F62830084}" dt="2021-10-02T16:40:13.417" v="18" actId="7634"/>
        <pc:sldMkLst>
          <pc:docMk/>
          <pc:sldMk cId="4033471751" sldId="316"/>
        </pc:sldMkLst>
        <pc:inkChg chg="add">
          <ac:chgData name="salah ashraf" userId="0a47716a60cd2a86" providerId="LiveId" clId="{E7C98B8D-C327-DC4D-85DB-3D3F62830084}" dt="2021-10-02T16:40:13.417" v="18" actId="7634"/>
          <ac:inkMkLst>
            <pc:docMk/>
            <pc:sldMk cId="4033471751" sldId="316"/>
            <ac:inkMk id="6" creationId="{6388DDBE-3270-1545-8A8B-34D6378501DE}"/>
          </ac:inkMkLst>
        </pc:inkChg>
      </pc:sldChg>
      <pc:sldChg chg="addSp">
        <pc:chgData name="salah ashraf" userId="0a47716a60cd2a86" providerId="LiveId" clId="{E7C98B8D-C327-DC4D-85DB-3D3F62830084}" dt="2021-10-02T16:40:13.417" v="18" actId="7634"/>
        <pc:sldMkLst>
          <pc:docMk/>
          <pc:sldMk cId="299792925" sldId="317"/>
        </pc:sldMkLst>
        <pc:inkChg chg="add">
          <ac:chgData name="salah ashraf" userId="0a47716a60cd2a86" providerId="LiveId" clId="{E7C98B8D-C327-DC4D-85DB-3D3F62830084}" dt="2021-10-02T16:40:13.417" v="18" actId="7634"/>
          <ac:inkMkLst>
            <pc:docMk/>
            <pc:sldMk cId="299792925" sldId="317"/>
            <ac:inkMk id="6" creationId="{D9740194-A4F7-3B45-AE8B-5F9C2BFE6BBD}"/>
          </ac:inkMkLst>
        </pc:inkChg>
      </pc:sldChg>
      <pc:sldChg chg="addSp">
        <pc:chgData name="salah ashraf" userId="0a47716a60cd2a86" providerId="LiveId" clId="{E7C98B8D-C327-DC4D-85DB-3D3F62830084}" dt="2021-10-02T15:51:40.465" v="17" actId="7634"/>
        <pc:sldMkLst>
          <pc:docMk/>
          <pc:sldMk cId="1033539775" sldId="319"/>
        </pc:sldMkLst>
        <pc:inkChg chg="add">
          <ac:chgData name="salah ashraf" userId="0a47716a60cd2a86" providerId="LiveId" clId="{E7C98B8D-C327-DC4D-85DB-3D3F62830084}" dt="2021-10-02T15:51:40.465" v="17" actId="7634"/>
          <ac:inkMkLst>
            <pc:docMk/>
            <pc:sldMk cId="1033539775" sldId="319"/>
            <ac:inkMk id="6" creationId="{24AC70B9-61EA-6046-9807-092E964A0529}"/>
          </ac:inkMkLst>
        </pc:inkChg>
      </pc:sldChg>
      <pc:sldChg chg="addSp">
        <pc:chgData name="salah ashraf" userId="0a47716a60cd2a86" providerId="LiveId" clId="{E7C98B8D-C327-DC4D-85DB-3D3F62830084}" dt="2021-10-02T17:46:23.497" v="19" actId="7634"/>
        <pc:sldMkLst>
          <pc:docMk/>
          <pc:sldMk cId="2588253760" sldId="328"/>
        </pc:sldMkLst>
        <pc:inkChg chg="add">
          <ac:chgData name="salah ashraf" userId="0a47716a60cd2a86" providerId="LiveId" clId="{E7C98B8D-C327-DC4D-85DB-3D3F62830084}" dt="2021-10-02T17:46:23.497" v="19" actId="7634"/>
          <ac:inkMkLst>
            <pc:docMk/>
            <pc:sldMk cId="2588253760" sldId="328"/>
            <ac:inkMk id="6" creationId="{0D2A1870-3A0D-8E40-9ABA-A51B28CC05C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6:50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 3982 8040,'-18'10'-1300,"1"-2"1239,-1-8 1,1 2 384,-1 3-143,9-3 0,-5 8 146,8-4-223,-7-4 0,11 8 37,-4-5 0,4-1 22,2 8 1,2-8-1,4 2 13,5-4 0,-1-4 0,2-4 0,3-6 56,7-3 1,3-5 0,8-3-1,2-8 8,7-8 1,15 0 0,9-7-1,9-5-144,-31 24 1,0-2 0,2-5 0,1-2 0,2-4-1,-1-1 1,-3-2 0,-1-2-53,-2-1 0,0-1 1,-1 0-1,1-1 0,4-2 1,1 1-1023,2 1 1,1 3 983,1 3 0,1 2 0,-3 5 0,-1 3 1,-2 4-1,-1 1 0,37-23 26,-12-5 0,-32 22 0,-1-3 0,0-7 0,0-2 0,4-2 0,1-1-57,5-1 1,2 1 0,0 3 0,2 3 0,1 3 0,-1 2 0,-2 2 0,-3 0 28,-4 3 1,-2 0 0,28-30-1,-20 2 1,3-12-20,-22 30 0,2-1 1,6-4-1,4 1 0,7-4 1,4 3-1,1 2 1,1 2 0,1 4 0,1 1 1,-5 2-1,-1 2 1,-5 1-1,-1 0 1,-3 1-1,-1 0 5,-1-1 1,0 0-1,3-2 1,1 0 0,1-2-1,0 0 1,4-1-1,1 1-1,2-1 0,1 2 1,-5 1-1,-1 0 1,-4 3-1,-3 0 1,27-24-20,-9 7 1,3 6 0,8 7-283,11-5 298,3 4 0,-38 12 0,-1 0 0,33-20-46,-5 0 37,-8-5 1,-13 5 0,-15-7-1,-8 1-26,-2 5 0,-3 5 1,5 10-1,-2 4 10,-4 2 1,-1 3 0,-5 9 0,-1 3-25,-2 2 168,-9 2 993,5 6 0,-10 0-1119,-4 0 1,3 6 0,-9 2 0,-2 2 191,-1 3 1,-3 5 0,-1 3-58,-4 2-73,3 8 0,-11-3 0,6 6 175,-2 1-123,-2 0 1,-8 8 0,-2 2 0,-6 1-8,-5 1 0,-2-6 0,-18 7 1,-8 4-46,37-24 0,-1 1 0,-2 0 0,0 0 0,0-2 0,-1 0 1,0 1-1,-1 1-19,0-1 1,-1 2 0,-10 8 0,-1 3 0,1 0 0,0 0 0,-2 2 0,-1 1-68,0 0 0,2 1 0,7-1 0,1 0 0,-1-1 1,-1-1-1,2-1 0,-1 0 59,0-3 1,-2-1 0,-5-1 0,-1 0 0,2 0 0,0 2-1,0 1 1,3 1-18,4 3 1,1 2-1,1 2 1,3 1-1,6-5 1,0-1-1,-1-3 1,-3-2 18,-3-2 1,-3-2 0,-5-3-1,-3 0 1,-7 5 0,-2 2 164,-1 3 0,2 3-169,12-1 1,3 2-1,-3 4 1,3 2 0,12-5-1,1-2 28,-3-3 0,-2-1-29,-3-1 1,-3-2-1,1-4 1,-1-2-1,-2 0 1,1-2-1,4 0 1,1-1 5,-34 25 1,8 6 0,12 4-1,-8 4-15,30-30 0,-2 0 1,2-1-1,-1-2 1,-3-1-1,0-2 1,-37 28 36,3-7 1,6-1 0,12-11 0,13-6 59,10-8 1,12-5-1,-5-3 1,3 1 8,0-1 1,0-1 0,5-3-300,1-1 93,-1-8 0,6 9-23,1-7-398,7 0-863,-4 2 979,8-6 1,2 7 0,4-3-1451,6 6 1257,3 11 1,8 8 594,1 16 0,14 7 0,-1 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0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 70 8128,'-23'-19'0,"-3"-1"-53,-1 3 0,4 3 1,-4 14-1,0 0 105,0 0 0,3 8 0,-3 6 54,2 7-80,2 6 1,5 8-1,1 2-117,-1 4 110,1-4 1,7 5 0,4-9-190,4-4 170,2 4 1,2-7 0,6 3 0,7-8 0,7-7 0,7-1 1,-4-7-1,2-2 84,4-2 0,-3-2 0,-1-2 0,0-2 151,0-2 1,-6-7-1,3 1 17,-5-3 1,-1-5-1,-3-1 1,-1-3-53,-3 3 0,-7 0 1,2-1-1,-4-1-11,-2 2 1,0 1 0,0 3-99,0-1 54,0 1 1,0 5-37,0 1-61,-8-1-116,6 2 6,-6 3 0,8 9 1,0 3 127,0 7 0,2 4 1,4 1-1,6 2-5,3 5 1,3 3-1,1 6 1,3-2-31,1-2 0,6 6 1,-4 6-1,0-1 44,1 3 0,3-4 1,-4 6-1,0-1 117,0 1 0,-1-1 0,-9 5 1,-3-4 20,-6-3 1,-4 5-1,-2-6 1,-2-3-73,-4-1 1,-4-10 0,-9-1 0,-4-3-180,-7 0 0,-8-5 0,-5-7 0,-2 1-542,-3-2 0,-9 3 0,-1-7 0,2-2-688,2-2 1,1-4 1266,1-4 0,-1-11 0,1-10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1.2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84 7637,'-6'-17'-422,"1"-1"1,-9 1 639,2 0 0,-3 7 0,-4 6-18,-5 8 1,3 7 0,-6 13 0,1 5 161,5 4 0,-4 6 1,2 5-1,1 9 51,3 1 1,3 6 0,5 0 0,5 0-138,4 1 0,12 5 1,7-4-179,10 0-46,14 6 0,-2-14 0,9 4-404,7-3 257,-3-3 0,2-7 1,-7-5-661,2-3 539,-7-10 0,5-3 1,-10-11-1,-6-3-734,-4-2 950,-4-2 0,-5-14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2.4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1 175 8088,'0'-18'0,"0"1"-282,0-1 302,0 1 0,0-1 182,0 1-62,0 0 1,0 5 262,0 0 1,0 6 370,0-5-151,0 7-152,0-4-277,0 8 1,0 8-1,0 4 19,0 3 1,0 8-1,0 1 1,2-1 20,3 2 0,3 2 1,6 8-1,-3 2 41,3 4 0,-4-2 0,1 7 34,3 3-172,1 1 1,9 5-1,-1 1-323,-2 2 45,7 0 1,-7-5 0,6-3-1018,-2-3 852,-1-5 0,-13-9 0,-1-4 0,0-5-2554,-1-5 2860,-5-1 0,-12-1 0,-11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3.8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71 245 8033,'-2'-18'-99,"-4"1"1,2 1 0,-6 3 0,1 1 196,-1-2 1,6-1-1,-4-1 1,2 3 269,1 1 0,-1 6-138,6-5 125,0 7 237,0-12-190,0 14-255,8-5 1,-6 14-1,5 5 1,-1 5 126,0 7 0,2 3 0,-4 8 0,1 2-23,-1 3 0,4 11 0,0 7 1,0 0-13,-1 3 0,1 3 0,-2 9 1,6 5-133,3 1 1,8-7 0,3-2 0,1-8-199,4-2 0,2-15 1,2-4-1,0-16 41,0-11 0,-6-7 1,-2-7-1,-2 0 62,-4 0 1,-7-7-1,-4-5 293,-3-4-283,7-1 0,-10-8 0,6-4 125,-3-4-160,-1-2 1,0-2-1,2-4 1,0-4-62,-1 1 1,-1-5 0,-6 9 0,0 1 55,0 2 0,0 4 0,0 4 149,0 5-25,0 5 0,0 11-115,0 8 1,6 8 0,0 11 106,-2 5 0,5-3 0,3 8 0,4 0-67,1-2 0,6 6 1,3-3-1,1 3-8,2 2 0,8-6 0,1-2 107,3-2-69,8-2 1,-7-5 0,7-3 0,-4-3 90,-3-6 1,-7-4 0,-8-4 0,1-6 161,-1-9 1,-12-3 0,1-11-1,-5-4-23,-1-4 0,-6-9 1,2 3-1,-4-1-86,-2-1 1,0 0-1,-2-3 1,-2 2-137,-2 1 1,-7 2 0,1-1 0,-4 3-88,-1 0 0,-1 6 0,1-3-383,-1 3 313,1 10 0,2-4 0,1 7-324,2 3 231,1 2 0,-1 1-221,0 1-137,1 7 0,-1 2-141,0 8 1,7 8 0,-7 4-1,-2 5-313,-1 6 0,3-1 0,3 7 0,1 2 993,4 2 0,2 2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4.5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280 103 8024,'2'-23'0,"2"-1"0,2 3 0,0 2 0,-8 9-95,-4 4 1,-4 6-327,-7 6 364,-8 4 0,11 1 1,-3 1-1,1 0 29,1-3 0,-3 5 0,1-6 0,-1 1-13,1 5 0,5-4 0,0-1 1,1 1 151,1 0 1,-4-4-1,7 3 1,-1 1-24,0 0 1,0-1-1,5 5 1,-3-2-21,2 1 0,2 3 0,2 1 0,0 1 5,0-1 1,0 6 0,0 1 0,2-1-36,4 2 0,-2-3 0,7 5 90,3-2-95,-6-2 1,7-3 0,-3 1 292,3 2-288,-5 1 0,3-7 0,-5 1 335,2-1-267,2 0 0,-3 1 1,-1-1 54,0 1 0,-6-1 0,4 1 0,-3-3-5,3-3 1,-4 3 0,4-3-81,-4 4 1,0-1-1,2-1-64,2-3 0,7-1 0,-1 2-116,3-6 0,9 1 1,-1-1-1,0-2-229,2-2 0,5-2 0,8-2-1432,3-4 1215,8 4 0,-5-11 550,9 7 0,-1-8 0,0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4.8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158 17 7921,'-17'0'0,"-1"-1"0,-1-3-673,-4-2 563,11 0 1,-11 8 0,13 4 0,0 5 52,4 5 0,-1 1 0,1 3 0,4 1 57,6 2 0,0 7 0,9-7 0,5-2 6,3-1 1,10-5 0,-4-1 0,2-5 148,0-1 0,-1-2 1,1-6-1,-6 0 168,-4 0 1,-1-8 0,-1-3-1,1-5 168,-1-1 0,-7-1 0,-2 1 246,-1-1-492,-5-7 1,4 6 0,-10-5-318,-1 5-11,-9 1 1,-2 3-1,-9 3 1,-2 6-219,-4 4 1,-2 2 0,-2 0 0,0 2-849,0 4 1,0 4 1148,0 7 0,8 1 0,2-1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5.3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69 121 8039,'-8'-18'0,"-2"1"-118,1-1 1,-5 1 0,6 1-55,-2 5 0,7 1 21,-3 4 0,12 4 0,7-4 0,7 6 109,3 6 0,2-4 0,-2 4 299,6-4-240,-3-2 1,5 0-1,-8 0 422,-2 0-304,-1 0 1,-3 0 0,1 0 605,-1 0 90,-7 0 154,5 0-979,-13 0 1,6 2-20,-8 4 0,0-3 0,0 9-71,0 2 1,0 1 0,0 3 0,0-1 60,0 1 0,0-1 1,0 1-1,0-1 83,0 0 0,2 3 0,4 1 64,6 2-103,3 1 1,3-1-1,-1 2 293,0 2-279,1-5 0,5 5 0,0-6 294,-1 3-208,-3-1 0,-1-8 1,-1-1 353,1-2-161,-9-9 1,1 11 9,-4-8 1,-6 0-266,0-6 0,-2 2 0,-10 2 1,-3 1-250,-7-1 0,1 4 0,-6-2 0,0 0-386,0 1 0,-3-3 0,-3 6 1,2 0-934,2-1 1,8-5 1508,-2 2 0,-4 4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5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88 7816,'-10'-17'-45,"4"-1"1,6 1 250,6-1 0,4 8 0,9 5 0,2 3 96,3 2 1,7 0 0,-2 0-1,4 2-299,2 3 0,0-1 0,0 6-550,0-2 407,0-2 0,-6-1-623,0 1 167,-8 0-128,4-6 438,-15 0 286,-2 0 0,-8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6.2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 63 8208,'0'-17'0,"0"-1"395,0 1-404,0 7 1,0 10 0,-2 13 0,-2 9 122,-2 7 0,-9 6 0,-1 6 0,-5 5 56,0 5 1,-7 9-1,-1 4-146,-4 4-161,-2 2 0,0-6 0,1 0 0,-1-2-233,0-6 0,8-2 0,3-17 0,5-6 370,1-4 0,1-3 0,-1-7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6.4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8034,'10'-8'137,"-5"-3"0,-1-3-25,2 2-22,4 5 1,9 9 0,3 5-1,3 11 97,2 9 0,-4 6 1,4 4-1,1 4-173,-1 5 1,-6 5 0,2 3 0,-3 0-174,-3-1 0,-1 1 0,-3-13 1,-3-4-1464,-2-6 419,5 2 1203,-11-22 0,6 5 0,-8-16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6:53.7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4551 70 8080,'-18'-17'-1136,"1"1"1555,0 5 0,-1-3 0,1 8 1,-1 2-153,1 2 1,-3 2 0,-1 2 0,-2 4-100,1 6 1,-3 5-1,0 5 1,0 3-119,-1 2 0,-3 2 0,4 8 0,-2 4-39,-4 5 1,6-1 0,1 0-1,5-1 134,2 1 0,-1 0 1,1 3-76,-1-1-3,8-9 1,-5 5 0,3-6 99,-3 4-107,-3-4 0,-5 7 1,-2-5-1,-2 6-2,-4 5 0,-4 2 1,-4 16-1,-4 6 9,-2 4 0,-1-6 0,-6-1 1,-1-7 53,1-3 0,1-11 0,7-9 0,7-4-10,6-2 0,7 1 0,-5 5 1,0 6-22,2 3 0,-8 5 0,0 1 0,-11 4 1,-11 2 1,-5-6 0,-8 1 0,1-7 64,-1-3 0,2 1 0,6 10 135,9 6-329,9 12 1,9 6-1,0 9 206,0 2-109,0-8 0,-2-17 1,-2-15-1,-3-9-11,-3-1 1,-2-2-1,-5 9 1,2 6-68,3 5 0,2 10 1,8 9-1,1-1 21,3-3 1,3-12 0,-1-6 0,2-3 2,-2-3 1,-2 8 0,-2 4 0,0 6 28,1 6 1,-9 1 0,-2 5 0,-3-6 56,-5-5 0,5-10 0,-10-5 1,1-4-14,-1 3 0,4 16 0,-4 7-871,29-34 1,3 1 808,3 3 1,2 1-1,-1 2 1,1-1-1,3-3 1,-1-1 249,-22 36-257,-3-8 0,-9-18 0,1-6 272,-1-5-242,1 3 1,5-1 0,3 9 0,3 3 6,8-3 1,4-8-1,8-3 1,-3 0-55,3-1 0,2-5 1,-1 4-1,-1-3-60,-2 1 0,-3 8 1,5-5-1,-2 3-134,1-1 0,-3-5 1,0 4-1,0-2 496,-1-5 1,3-9 0,8-5 0,1-7-1693,2-5-854,9-4 1678,3-16 0,17-6 1,12-13 573,4-8 0,18-11 0,3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6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61 123 7770,'-15'-2'0,"1"-2"-166,2-2 0,6-5 278,-5 5 1,9-6-1,2 6 1,10 2 69,5 3 0,10-1 0,4-2 1,4-2-57,2 2 1,2-4 0,2 2 0,4 3-290,1 1 0,-3-4 1,4 0-938,-3 2 628,7 2 472,-4 2 0,7-8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7.2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0 176 8015,'0'-24'-148,"0"1"73,0 0 1,0-1 989,0 1-423,0 0 0,0 11 368,0 1-487,0 7-155,0-4 1,0 16-104,0 3 1,0 5 0,0 3 0,0 3 61,0 1 1,0 8 0,0-2 0,0 4 49,0 2 0,6 2 0,0 2 0,-1 3 14,3 3 0,0 2 0,6 5 0,-5 2-112,-1 4 0,6-1 1,-3 5-1,3-2-34,-2-4 1,3-1 0,-3-5 0,1-3 52,-1-7 1,3-9 0,-5-3-1,2-3-202,-1-4 1,-7-7 0,4-5-3582,0-1 953,-6-2 2682,6-14 0,-16-1 0,-2-9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7.6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35 193 8015,'-11'-35'-84,"-1"0"0,8 8 0,-2 3 0,4 5 235,2 1 0,0 7 656,0-1-597,0 8 0,2-4 194,4 8-181,-4 0 1,6 2-198,-8 4 129,0 4 0,6 7 0,-1 3 0,1 1 148,2 2 1,-4 7 0,6-5 0,-1 4-53,1 8 1,2 0 0,5 7 0,-1 1-56,-5 0 0,5 3 1,-5 10-1,7 6-57,5 4 1,-3 2-1,1 0 1,-6 0-94,-3 0 0,0-8 1,3-4-1,-1-6-135,-3-5 1,-5-10 0,4-10-702,-2-2 540,-2 6 1,-1-11-874,1 3 243,0-4-922,2-9 358,-6-2 1444,6-8 0,-8-8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7.9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16 106 8265,'-2'-18'0,"-2"1"621,-2-1 1,3 9-500,8 3 1,5 4 0,9 2 0,3 0-35,1 0 1,8 0 0,0 0 0,8 0-184,8 0 0,3 0 0,4 0 1,3 0-233,1 0 1,6 0-1,-6 0-575,-2 0 674,-1-8 1,-11 6 227,-3-4 0,-4-3 0,-2-1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9.1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490 70 8177,'0'-18'135,"6"7"103,-1-1-114,1 8 1,-6-5-382,0 3 190,0 4 1,-8-6 0,-3 8-155,-5 0 180,-1 8 0,-8-4 0,-5 5 174,-3-1-68,-9-2 1,3 0 0,-6 0 0,1-1 53,-1 3 1,8-6 0,0 4 0,10-2-60,8 2 0,-1-2-54,15 7 0,-1 1 0,8 5 0,3 1 37,7-1 1,6 1 0,3 1 0,2 2 60,-1 3 0,-3 5 1,-2-4-1,3 2 68,3 4 0,-9 0 1,3 0 232,-1-1-322,-9-1 1,3 0 0,-6 0 245,2 2-271,0-6 1,-6 0 0,0-7 56,0-1-75,0 1 1,0-1-1,0 1 5,0-1 1,-6-5 22,0-1 0,0 1-149,6 6 1,2-9 0,4-3 76,6-4 0,3-2 1,3 0-1,-1 0 12,1 0 0,-1 0 0,0 0 0,1 0-70,-1 0 0,7 0 0,-1-2-231,-2-4 194,-1 4 0,-1-5 0,2 7-965,3 0 594,-9-8 0,1 6 470,-5-4 0,5 4 0,1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1.0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53 123 7997,'-12'-18'0,"1"1"-64,-3-1 1,6 1 292,2-1-17,4 9 504,2-7 131,0 14-376,0-6-479,0 8 225,0 0 0,0 8 15,0 4-167,0 3 1,0 3 0,0-1 0,0 1 49,0-1 1,0 6 0,0 1 0,0-1-6,0 2 1,0-5 0,0 5 0,0-2-53,0 0 0,6 7 0,0-5 0,-2 0-58,-2 0 0,-2-2 0,0-5 0,2-1 15,4 1 0,-4-1 0,3 1 30,-3-1 1,0-7 118,4-4-122,-4 3 1,14-7 229,-5 4-229,-3-4 1,8-2 0,-5 0 104,5 0-123,1 0 0,1-2 1,-1-2-1,1-1-15,-1 1 0,6-4 0,1 0 1,-3 0-130,-2 1 0,-3-1 0,-3 4-509,-1-2-39,0 0 1,5 6-683,1 0 1,-7 0 1348,1 0 0,0 0 0,5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1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53 8125,'-17'-18'-1706,"7"7"1790,4-1 0,12 8 0,6-2 0,5 4 60,7 2 1,-3 0 0,6 0 147,-2 0-186,-1 0 1,-5 0 0,2 0 300,3 0-326,-1 0 1,-6 0 0,1 0 326,-1 0-233,-7 0 0,6 0 257,-5 0-385,-3 0 0,0 2-52,-8 4 1,0-2-1,0 8-19,0 1 1,-6-3 0,0 2 0,2 1 87,2 3 0,2 1 0,0 1-11,0-1 1,0 6-1,0 1 46,0-3-70,0-1 0,0 3 0,0 2-66,0 2 64,8-5 0,-4 9 1,6-8 19,-3-2-15,7 6 0,-10-5 0,7 5 0,1-2 28,-2-4 0,3-1 1,-7-3-1,0-1 26,2-5 0,-4 5 38,7-4 0,-7-3 1,2 3-67,-4-8-48,-2 4 0,-2-8-184,-4 0 109,-3 0 0,-3 5 0,0 1-714,-1-2 553,-3-2 0,4 4 0,1 0-1301,-3-2 778,-1 5 749,-3-7 0,-7 14 0,-2-6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2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88 175 8087,'0'-27'0,"0"3"-165,0 5 0,0 2 1,0-1 41,0 1 1,0 5-1,0 0 801,0-1-168,0 5-207,0 0-218,0 8-18,0 0 0,-6 2 298,0 4-274,1 4 1,-1 7 0,0 3 0,0 1 69,-2 2 1,5 8 0,-7-2 0,0 4-65,0 2 0,7 0 0,-3 0 0,4-2 34,2-4 1,0 4 0,0-6 0,0 3-88,0-1 1,0-14-1,0 3 1,0-3-205,0 1 0,8-7 1,3-3 127,5-4 1,-5-2-1,1 0-98,2 0 127,1-8 1,3 4 0,1-5 0,2 1-45,3 4 1,-1-4-1,-6 1-275,1-3 103,-1 6 1,1-4-1,-3 6-490,-3-4 1,3 5-35,-3-5 0,-4 6 743,-2 6 0,-4-5 0,-2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3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70 8040,'-18'0'-765,"1"-6"1081,-1 0-147,1 1-26,7 5-124,2 0 52,8 0 0,2 0-20,4 0 1,-2 0-1,8 0 1,1 0-128,3 0 1,3 0 0,3 0 0,3 0-163,2 0 0,-6-2 0,5-2 0,-3-4 238,0-2 0,8-1 0,-4-7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3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7888,'0'-18'46,"0"1"364,0 0-120,0-1-95,0 8 0,2 3 24,4 7 1,-4 2 0,4 3-64,-4 7 0,4 4 0,1 1-127,3 0 1,-4 7 0,4-1-60,-3-2-5,-1 7 0,0-9 0,0 6-120,-2 0 33,-2-5 1,3 11 0,1-6 0,-2 0-79,-2 1 1,-2-3 0,0-6 0,0 1 59,0-1 1,6 1 139,0-1 0,0 1 0,-6-1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7: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7563 991 8136,'-18'-6'-126,"1"0"1,-1-7 0,1 3 17,-1 0 112,1-5 1,-1 13-1,1-4-143,0 4 97,-1 2 0,1-6 1,-1 0-1,1 2 39,-1 2 1,1 2 0,-3 0 0,-3 0-45,-6 0 0,-4 0 1,-4 0-1,-2 2 61,-1 4 1,-13-4-1,5 4 1,-1-4 17,-1-2 0,-1 0 0,-1 0 0,1 0-11,5 0 1,-7 0 0,3 0 0,-8 0-17,-4 0 0,-14 0 1,-7 0 55,-1 0-47,8 0 0,-1 0 0,5 2 67,-4 4-156,-3-4 1,28 4 0,-1 1 0,-3-3 0,-1-2 134,-3 0 0,0 0-43,-2 2 1,0 2 0,0-3-1,1 1 1,1 4 0,0 0 0,0-1-1,0 1 14,-3 1 1,-1 2 0,-4 3-1,-1 1 1,-5-1 0,0 1-1,3 0 1,0 1-2,5-1 0,0-1 0,1 2 1,0-1-1,7-2 0,0-1 0,-1 1 1,1 0-19,2-1 1,0 1 0,3 4-1,1 1 1,-42 13 0,9 0-28,5 2 0,32-17 0,-1 1 0,-7 1 0,-1 1 0,-2-1 0,0 1-12,-1-2 0,1 1 0,2 2 0,2 0 0,2-3 0,1-1 0,-1 4 0,-1 1 20,-3 1 1,-1 1 0,-6-1-1,-2 0 1,2 2 0,0-1 81,6-2 0,2-1-78,3-2 0,3 0 0,-31 19 0,1 6 106,-5 9-102,3 1 1,31-20 0,-1 0 0,4-3 0,1 0 4,-1 1 1,2 0-3,-28 25 0,5 4 0,17-7 1,3-1 9,1 1 1,-13 7-1,24-27 1,-2 2-1,-2 4 1,-1 1 4,-3 6 0,-1 1 0,-3-1 0,0 0 0,5-2 0,1 1 0,4-5 0,2-1 33,-26 33 0,10 6 0,5-12 0,7 2-21,3 6 1,-6 11 0,20-36 0,-1 1 0,0 0 0,-2-1-17,0-2 1,0-1 0,0-2 0,-1-1 0,-23 31 0,3 4-31,6 1 1,12 10-1,6 8-1564,4 1 1581,1-3 1,8-18 0,5-7-1,3-10 104,2-5 0,5-3 0,3 2-121,2 4 13,2 5 0,13 6 1,4-1-1,8-4-3,9-5 1,9-5 0,18-4 0,5-5-29,4-10 1,-1-8 0,-11-11-1,0-5 4,0-5 0,15 2 0,10-2 1,-43-5-1,1 0 19,2-3 0,0 0 0,1-2 0,-1-2 0,-1-2 0,1-1 0,2-1 0,2 0-38,4-1 1,2-1-1,9-1 1,2-1-1,1-3 1,1-1-1,0 1 1,-1 1 79,0 1 0,-1 1 0,6-3 1,1-1-1,4 0 0,1-1-684,1-4 0,-1-5 661,-3-3 1,-2-5 0,3-6-1,-1-2 1,2-2 0,1-1 24,-25 16 1,2 1 0,-1 0-27,26-12 1,0 2-1,-26 15 1,-1 2-1,1 0 1,24-10-1,0 1 1,5-2-1,0-1-2,-29 9 0,-1 0 0,1-2 0,1-2 0,1-3 1,-1-1-1,-3-3 0,0-2 0,0 1 0,0-1 0,0 0 1,0 0-79,-1 0 0,-1 0 1,0 1-1,-2 3 1,1 1-1,-2 0 0,26-21 1,-1-1-1,-25 18 1,0-2-1,0 0 59,1-3 1,-1-2 0,1 1-1,0-1 1,1 0 0,0 1 0,-1 2-1,-1 0 1,1 2 0,2 0 0,1 2-1,0-1-5,0 3 1,0-1 0,-2 0 0,21-20 0,-5-5 0,-9-3 0,-4-3 0,-1 0 0,0 0 1,4 0 1,2 2-1,2 2 1,2 2 0,2 1-1,-2-1 1,-7-1-1,-2-2-36,-7 1 0,-2-2 0,0 1 0,-1 0 0,-2 5 0,-1 0 0,2 1 0,1 0 40,1 1 0,-1-1 0,-8 0 1,-3-2-1,-4 0 0,-4 0 102,-6 3 1,-3 1-53,-7 3 0,-3 0 0,-4 2 0,-3 1 0,-3 0 0,-2 1 98,0-49-124,-2 15 0,-7 35 0,-4-1 1,-18-37-5,-13-2-2,14 47 0,-3 2 1,-5 4-1,-3 2 0,-6 5 1,-2 2-1,-1 2 0,-3 2-17,-2 1 0,0 3 0,1 1 0,1 1 1,0 1-1,-1 1 0,-3 1 0,-2 3-65,-5 0 0,-3 2 0,-8-1 1,-3 1-1,-1 5 0,-1 2 1,-1 1-1,1 2-68,-1 3 0,-2 2 0,-7 2 1,-2 3-1,-5 6 0,0 3 1,3 0-1,1 1 144,3 1 0,2 2 0,1 4 0,1 3 0,-3 0 0,-1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6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88 8227,'-17'-6'0,"-1"0"764,1 3-658,0-7 1,9 8 0,8-4 0,11 4-80,11 2 0,7 0 1,12 0-1,7 0 58,8 0 0,-1 0 0,3 0 1,-4-2-57,-1-4 0,-1 4 0,0-3-314,1 3 198,-9 2 1,-1 0 0,-10-2-706,-4-4 464,4 4 0,-19-6-897,3 8 1225,-11 0 0,-6-8 0,-10-1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6.4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36 8152,'-23'-6'0,"-1"-2"-111,3-2 0,2 7 671,1-3 1,11 4 90,7 2-543,0 8 1,15 7 0,-3 10-9,3 3-61,3-7 0,-7 18 0,1-4-54,2 1-107,-7 1 1,9 6-1,-6 4 1,1 3-265,1 2 0,-8-7 0,3-4 1,-1-4 385,0-2 0,8 7 0,-5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6.9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0 140 8330,'0'-29'0,"0"1"0,0 3 0,0 4 203,0 1 0,2 11 0,4 3 0,6 4-193,3 2 1,8 8-1,3 5 1,1 7 91,4 3 0,-4 8 1,2-2-1,0 6 5,-2 6 0,5-4 1,-9 5-1,-2-1-50,-1 0 0,-9 0 1,-1-6-1,0 0 120,-1-1 1,-5-6-1,2-5-854,-4-4 1,-4-9 1186,-4-4 1,4-6 158,-4-6-638,4-4 0,4-7 1,4-1-48,6 1 0,3 1 1,3 3-1,-1 3 36,1 2 1,1 1 0,3 3 0,3-2 14,2 2 0,0 2 0,2 4 1,-4 4 50,1 5 1,-5 5 0,6 1 0,-4 3-6,-7 3 1,1-3-1,-7 5 329,0 0-362,-2-6 1,-8 12-1,0-7 355,0-3-171,0-1 1,-10 3 140,-8 0-323,1 0 0,-10-11 0,4-2 0,-5-1-53,1 1 0,-4-6 0,6 2 0,0-2-482,-1 2 1,-3-5-1,6 5 1,2-4-838,1-2 0,3-2 1322,-1-4 0,1-3 0,-1-9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7.8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437 70 7040,'12'-5'-324,"-1"-1"396,-7-8 1,6 12 0,-6-6 307,2 1 0,1 5-101,-1-4 0,-6-2-204,0 2 1,-10 0 0,-13 6 0,-6 0-12,-4 0 1,-2 2 0,-2 2 0,-2 2-11,-1-2 0,-1 0 0,8 0 0,2 2-76,2-3 1,7 1-1,-1 0 1,4 2-68,1-2 0,7 6 264,-1 1-163,8-3 1,-4 8 0,10-5 235,4 5-155,4 1 0,1 6 1,1 3 263,2 1-273,1 2 0,3 6 1,-1 0-1,1 2 94,-1 3 0,1-3 1,-1 4-1,-1-4-63,-5-2 1,5-8 0,-5-4-1,3-3 7,-2-3 0,3-1-70,-3-5 0,-3-3-73,3-8 1,0 0 0,5 0-63,1 0 1,-1 0 0,1 0 0,1 0-296,4 0 1,2 0 0,7 0-1102,-3 0 1111,0 0 1,6 0-1,0 0-885,0 0 1253,-8 0 0,13-8 0,-3-1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8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158 88 7592,'-6'-12'0,"-2"0"0,-2 1 108,-3 1 0,3-4 207,-2 9-475,1-1 74,1 6 0,-3 2-71,7 3 183,-8 5 1,10 8-1,-5-1 84,1 1-103,2-1 0,0 0 0,0 1 13,2-1 1,3 1-1,2-3 120,5-3 0,4 2 0,7-9-26,1-1 0,-1-2 1,1-4-1,-1-4-22,1-5 1,-1-5-1,1-1 1,-3-1 58,-3 1 0,-2-1 1,-7 1-1,3 0-164,-2-1 1,-2 1 0,-4 1-247,-4 4 152,-3-3 0,-9 13 0,-1-4 1,-3 4-576,-1 2 1,0 2 681,5 4 0,-7 4 0,-2 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8.8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7711,'0'-17'-365,"0"-1"1,6 7 0,1 1 282,3 2 1,2 3 0,5 5 0,3 0 38,3 0 1,-4 0 0,7 0 0,-3 0 151,0 0 1,2 5 0,-3 1-1,1 0 230,-2 2 1,-1-6-136,-3 4 1,-7-3 464,-4 3-496,-4-4 0,-2 8 1,-2-6-1,-2 4-107,-2 1 1,-6-3-1,5 4 1,-1-1-119,0 1 0,-3 2 0,3 5 31,-2 1 0,6 5 0,-2 0 1,4-1 61,2-3 1,0 4-1,0 3 1,0 1 6,0 4 0,6-4 0,2 0 0,2 0 18,3 0 1,-3-3-1,2 3 1,-1-2 50,-1-4 0,4-1 0,-7-3 170,3 1-153,-6-1 124,4 1-199,-8-9 1,-8 1 0,-4-6-235,-3 2 69,-3 0 0,-5-6 0,0 0 1,-1 0-364,-1 0 0,6 0 0,-5 0 469,5 0 0,2-8 0,-1-2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9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52 193 8064,'0'-23'-69,"0"-1"0,0-1 1,0 4-709,0-3 625,0 1 1,0 6 0,2 1 226,4 4 0,-2 5 289,8 7 1,-1 0 0,7 2-185,-1 3 0,-5 5 1,-2 8-1,-1-1 32,1 1 1,0 7 0,3 4 0,-1 4 3,2 2 1,1 2 0,3 2 215,-1 1-335,0 9 0,3-5 1,1 9-1,2 1 86,-1 4 1,3 10 0,-2 10-82,-1 1-78,-3-5 0,-3 10 0,-5-9 30,-5-1 17,-4 6 1,-2-16 0,-2 0 0,-4-6 58,-5 0 1,-13-2 0,-5 6 0,-4-1 65,-2-5 1,-5-2-1,-1-3 1,0-5-20,-2-5 1,8-6-1,-1-6 1,6-6-129,5-3 0,8-3 0,5-1-494,-1-5 1,5 5-2225,2-4 2669,4-5 0,2 9 0,0-6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7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87 8237,'-12'-5'0,"0"-1"-7,-1 2 102,5 2 1,-7 2 0,5 2 12,0 4-80,-5 11 1,13 10 0,-4 8-1,4 0-62,2 0 1,2 0-1,4-2 1,5-2 35,5-2 0,3-8 0,3 1 0,3-9 169,2-7 0,0-4 0,2-2 1,-4 0 65,1 0 0,-5-2 0,6-4 0,-2-5 44,-3-5 1,-3-3-1,-1-4 1,-1-7 0,1-3 0,-1 0 1,-1 2-1,-3 2-46,-1-2 0,-6 0 1,3 2-31,-1 6-103,-2 3 1,0 3-63,0 0-5,-1 7-11,-5 2-100,0 8 0,-2 0 1,-1 2-6,-3 4 0,0 4 0,6 9 0,0 2 163,0 3 1,0 7-1,0-2 1,0 4-35,0 2 0,0 0 0,0-1 0,2 3-16,4 4 1,-2-4 0,7 4 0,1-4 30,-2-2 0,5 5 0,-3 1 1,3 0 103,3 1 0,-7-5 1,-1 4-1,-2-4-84,-4-2 1,-2-6 0,-4 0-353,-4 2 193,-4-6 1,-15 1-1,-4-9-1270,-4 1 880,-10 7 0,-1-12 0,-11 3 0,-3-6 465,-6-7 0,-12-1 0,-3-2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8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0 329 8033,'0'-29'-33,"0"0"0,0 1 0,0-1-457,0 6 545,8 4 1,-4-1-1,8 1 1,3-1 192,7 5 0,-3 1 1,4-1-1,-1 1-63,1 3 1,-4 1 0,5-2 0,-5 6-4,-2 5 0,7-5 0,-1 0 0,-2 4-101,-1 6 0,-1 0 1,3 9-1,1 5-116,-2 3 1,-1 4-1,-1-1-677,4 5 546,-3-4 1,13 8 0,-4-6 0,4 2-772,2 0 937,0 0 0,7-1 0,3-3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8.3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7131,'17'-6'-39,"1"1"1,-1 1 24,0 2 0,3 2 0,3 0 0,6 0-425,4 0 0,-4 0 439,1 0 0,-1 0 0,6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6:57.0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61 8108,'-6'-18'352,"1"1"39,-1 7-228,6-5 1,-2 21-1,-2 1-61,-2 13 10,0-1 1,6 16-1,-2 0 4,-3 10-60,-5 13 0,-2 6 0,1 12 0,-3 5 1,-2 4 0,-1 3 1,0 3-1,-1 4-31,9-46 0,1 1 1,-4 49-1,0-12 0,1-1-5,1-5 1,2-5 0,8-12 0,0-8-33,0-7 1,0-1 0,-2-7 0,-2-2-31,-1-2 1,-3-10-1,2-4 1,-4-4-302,1-1 0,-5-6 0,6-3-1388,-1-1 679,5-2 1051,-4-6 0,8-8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8.5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0 105 7986,'0'-17'213,"0"-1"1,0 1 0,0 0-512,0-1 0,8 8 1,6 5-320,7 3 517,6 2 1,8 0 0,0 0-625,0 0 724,0 0 0,8 7 0,1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9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7881,'0'-18'-237,"0"6"1,2 3 312,4 1 0,11 2 0,14 4 0,8-2-1,8-2 1,7-5-1,8 5 1,8 2-90,2 2 0,4 2 0,-7 0-330,-7 0 244,-13 0 0,-2 0 0,-11 0-416,-3 0 22,-17 0 76,-1 0 418,-15 0 0,-1 0 0,-5 0 0,-6 0 0,-3 0 0,-11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9.7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53 7256,'-27'5'0,"3"1"0,5-2-223,2-2 471,-1-2-166,8 0 1,5 0 0,10 0 0,7 0-12,4 0 0,9 0 1,4 0-1,6-2-124,6-4 0,3 4 0,9-5 0,-1 1-121,0 0 1,1-6 0,-1 6 173,1 3 0,7-7 0,2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4:12.7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88 105 7122,'-16'-17'0,"2"-3"430,3-3 0,5 6-28,-6-1-378,8 8 1,-3 12-1,7 4-77,0 6 1,-6 3 0,0 5 0,2 3 130,2 6 1,2 4 0,0 2 0,2 0 28,4 0 1,2 0 0,5 2-1,-1 2 46,2 1 0,1 9 0,3-3 0,-1 7-78,0 5 0,7-4 0,-1 4 1,-2-3-62,-1-3 0,-3 1 1,1-3-1,-1-5-89,1-10 0,-1-2 1,1-10-529,-1-2 1,1-3-1046,-1-7 1648,-7-3 0,-3-16 0,-7-1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4:13.1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1 165 8017,'6'-23'-9,"-1"0"1,1-3 0,-6 5-1,0-2-51,0 1 0,6 9 28,0 1 1,0 10-1,-4 2 1,4 10 30,5 5 1,-1 5-1,1 1 1,3 4 73,2 3 0,5-5 1,0 6-1,-1 2 97,1 2 1,-5 2 0,-5 2 0,3 4-5,1 5 0,1 5 1,-3 1-248,-1 0 143,-8 9 0,10 1 0,-7 6-321,3-4 182,2-4 0,5-16 0,1-5-333,-1-8 266,8-6 0,-3-15 1,7-4-1,0-4-125,-2-2 0,4-8 0,-8-3 0,-1-5-64,-3-1 0,-1-1 333,-1 1 0,-7-9 0,-3-1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4:13.7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402 455 7677,'-18'0'0,"1"0"0,-1 0-235,1 0 1,0 0 150,-1 0 307,8-8 1,5 6-3,10-4 0,3-4-109,4-1-90,3-5 0,-11-1 0,8-1 0,-1-1-21,-1-4 0,6-4 1,-7-6-1,3 1 26,0 3 0,-8 0 1,1-4-1,-3 4 62,-2 6 0,0 3 1,0 3-4,0 0 0,-2 7 129,-3 4-194,3 4-26,-6 2 0,14-2 1,1-2-1,3-2 29,4 3 1,3 1 0,5 2 0,1 0 101,-2 0 1,4 0 0,1 2-82,1 3-35,2 5 1,6 8-1,2-1 1,1 0-9,3 1 0,8 5 0,-3 1 1,5-3-34,1-2 0,1-1 0,1-3 0,2-1 20,2-3 1,-1-1 0,-11 2-1,-7-6 31,-8-4 1,-6-2-1,-7 2 78,-1 3 1,-9-3-98,-8 4 1,-2 2 0,-10-2 204,-1-2-134,-10 5 1,1-1 0,-9 6 0,-6-3 15,-7 3 0,-9 1 0,-5 3 90,-6-1-154,-12 9 1,5-7 0,-5 4 0,4-3 1,2-3 0,0-5 0,0-1 0,3 1-104,3-2 0,3-3 0,9-7 0,0 0-167,-1 0 1,9 0 0,5 0 0,6 0-505,4 0 749,7 0 0,-11 8 0,6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30730 8259 8106,'-49'-13'-65,"-4"3"0,-5-2 0,-2 2 0,-4-3 275,-2-1 1,7-5-1,1-2 1,10 0 25,8 0 1,0-3-1,5 4 1,-1-3-313,-4-2 1,-8 2 0,-7 1-1,-5 1 2,-8 4 1,0-4 0,-1 2 306,2 1-183,6 2 0,-5-3 0,3 0 114,-9 1-103,0-4 0,-8 6 1,6-4-1,2 3 30,7-2 0,1 3 1,5-3-1,1 3-69,-3 1 0,-9 1 1,30 6-1,-2 1 1,1 1-1,-1 0-56,2 0 0,-1 2 1,-1 0-1,1 0 1,-38 1-1,39 0 0,-1 1 28,-2 0 0,-2 1 0,-6 0 1,0 0-1,-4 1 0,1 0 0,2 1 1,0 0-30,2 1 1,1 1 0,3-2-1,1 1 1,-4 2 0,-1 1 0,-1 1-1,-1 0 70,1 0 0,-2 0 0,-1 1 0,1 1 0,8-1 0,1 0 0,0 0 0,2 1 35,0-2 0,0 2 0,-1 1 0,-2 1 0,-1 0 0,-2-1 134,1 0 1,0 0-128,0 2 0,1 0 0,6-2 0,0 0 0,1 2 1,0 2 123,0-1 0,0 1-182,-35 15 0,33-12 1,-1 1-1,3 1 1,0-1-1,-1 1 1,1 1 39,0 1 0,0 0 0,3 2 0,2 1 0,-29 22 0,6-4-74,4 1 0,-8-1 1,2 2-1,-3 1 22,-2-1 1,6-3 0,7 1-1,3 6 68,7 2 1,-1 10 0,8 7 0,2 1 4,2 0 1,-5-1 0,-3 3 0,-4-2-30,-1 1 0,21-33 0,1 1 1,-1 0-1,0 1 0,1 1 0,1-1-51,1 2 1,0-1 0,-2 2 0,2 0 0,-17 34-205,0-4 69,4-1 0,-3 4 0,20-34 0,1 1 103,-1 2 0,1 2 62,0-1 1,-1 0 0,1 4 0,-1-1 0,1-3 0,0 0 0,0 1 0,0 0 66,2 1 0,1 1 0,-3 3 0,0 0 1,2 2-1,0 0 0,-1-1 0,-1-1-31,0 1 1,-1-1 0,3 1 0,0 0 0,0 1 0,0 1 0,0 1 0,0 0-35,1 0 1,0-1 0,0 3 0,1-1 0,3-6 0,0-1 0,0 0 0,1 1-9,1 0 0,1 0 0,-2 2 0,0-1 0,3 3 0,2-1 0,-1-2 0,0-1 4,1 0 0,1-1 0,0-2 0,0 1 1,0-2-1,1 0 0,1 0 0,1 1 37,1 1 0,2-1 1,0 1-1,2-1 0,1-1 1,1-1 14,2 0 0,0 0-49,2-3 1,-1 0-1,2 2 1,-1-1-1,1-1 1,1-1-38,0 0 0,1 1 34,1 1 0,1 0 0,0 1 0,0 1 0,0-2 0,1 1-67,-1-1 1,2-1 6,-1-2 0,1 0 0,1 1 0,-1 0 1,1-3-1,0 0 0,0 0 0,0 0 2,2 0 0,0 0 1,4 2-1,2 0 1,3 1-1,1-2 1,1-2-1,0 0 37,1-2 0,0-2 0,-1-2 0,1-1 0,-2 0 0,0 0 0,-1 0 0,0-1-4,-2 0 0,2 0 0,4 3 0,1-1 0,0-2 0,1-1 0,2 1 0,2 0 61,3 0 1,-1-1 0,-1-1 0,0 0 0,1-4 0,0-1 0,-2 0 0,-1 0 9,-2 0 0,1-1 0,2-3 0,2 0 0,4 1 0,1-1 1,1 0-1,0-2-74,0 1 1,-1-1 0,1 0 0,-1-1 0,-8 0 0,-1 0 0,3-1 0,2 0-17,1 1 1,1 0 0,6-2 0,1 0 0,0 0 0,-1 0 100,-3 0 0,0-1-168,-3 0 0,0-1 1,-1-1-1,0-1 1,4 0-1,1 0 163,4 1 1,1-2-69,1-1 1,-1-2 0,1 1-1,-1-1 1,-3-3 0,-1 0 0,2 0-1,-1 0-7,3 0 0,1 0 0,4 0 1,1 0-1,1-1 0,0 0 1,-4-1-1,0-1-30,-3-1 1,-1-1 0,2-3-1,-1-2 1,4 1 0,0-1-1,-2 1 1,0-1 43,-3-1 0,0 1 1,0 2-1,-2 0 1,-5-2-1,0-1 1,2 2-1,0-1 17,2 1 1,0-1 0,1-2 0,0-2 0,-4 3 0,-1-2 0,-2 0-1,-1-1 23,-1 0 0,0-1 1,0 1-1,1 0 1,6-1-1,1-1 1,2 0-1,-1-1-72,1-2 1,-1-1 0,0-2-1,-1-2 1,-1-1 0,0 0-133,3 0 0,0-1 99,0 0 1,0 0 0,5-4 0,-1-1 0,-6 1 0,-3 1-63,-3 0 1,-2 2 68,-4 3 0,-1 0 0,-1-3 1,0-1-1,3 3 0,0-1 89,2-2 0,1 0-51,-4 5 0,0-2 0,0-6 0,-2-2 0,-7 5 0,-1-1 0,1-3 0,-1-2-3,-1-1 0,1 0 0,-1 0 0,2 0 0,3 0 1,2 1-1,-1 0 0,1 1-59,2-2 1,-1 1-1,-1 0 1,0 1-1,1-2 1,-1-1-1,-3 0 1,-1-3-21,-4 0 1,-1 0 0,2 1 0,-2-1 0,-1-1 0,-1 0 0,1 1-1,2 0 62,-1 1 1,1 1 0,2 0 0,-1 0 0,0 1 0,-1-1 0,-2-1 0,-1-1 42,-2-1 0,-2-2 1,1 0-1,-1 0 0,-4-1 1,-2-1-1,0 2 0,0 0 50,-1 1 0,0 0 0,-1 2 0,-1 0 0,13-36 74,-14 34 0,0 0-132,0 1 0,0-1 0,1-7 0,1 0 0,-1 3 0,-1 2-104,0 0 1,0 1 98,0 0 1,0 1 0,3-2 0,-1 0 0,1-2 0,-1 0-52,1-3 1,-1 0 58,-3 4 1,0-1-1,0-5 1,-1 0 0,-3 8-1,-1 0 1,-1 0 0,-1 1 24,-1 0 0,-1 0 0,-1-2 0,0 0 1,-2-3-1,0 1 0,-1 0 0,-1 0-7,-1 1 0,-1 0 0,-4 4 0,-2 0 1,0 1-1,-2 0 0,0 0 0,-1 0-31,0-2 0,0 0 1,-3-1-1,0 1 0,0-1 1,0 1-1,1 1 1,-1 0-55,-1 1 1,1 0 0,1-2 0,0 0 0,-3 2 0,-1 1 0,1 1 0,-2-1 2,1 1 0,-1 1 0,-3-3 0,-2 1 0,0-1 0,-2 1 0,-2 0 0,-2-1 13,-3-1 0,-2 2 0,-2 4 0,-1 1 0,-3-1 1,0 1-1,1 2 0,-1 1 169,3 1 1,-1 0 0,-5-2-1,-1-2 1,0 1 0,-2-1-1,-4 0 1,-1 0-189,-3 2 0,0 0 1,2 2-1,0 0 1,0 2-1,0 0-352,0 0 0,-2 1 220,-6 3 1,0 0 0,1-2-1,1 0 1,-4 4 0,0 1-1,3 0 1,1 0-155,1 0 1,-1 2 0,-4 1-1,-2 2 1,-2-2 0,-2 2 0,0 1-1,1 2-265,4 1 0,-1 3 0,-2 3 0,-2 2 604,-1 2 0,0 2 0,-1-2 0,-1 0 0,20 3 0,0 0 0,-1 1 0</inkml:trace>
  <inkml:trace contextRef="#ctx0" brushRef="#br0">29306 12230 8017,'0'-10'461,"0"1"-359,0-1 1,-7 2-1,-2 3 168,-4 4-188,-1 7 0,-6-3 0,1 7 172,2 1-175,1 2 0,6-3 0,2-1-105,2 2-20,-5-4 0,9 6 110,-3-4 0,10-1 0,6 0 0,5-1 28,3-4 0,2-2 1,-2-1-1,4 0 17,-1 0 0,4 0 0,-6-1 0,1-4 121,0-5 1,-2-1 0,-4 0 0,-3 1 95,-2-1 0,-2-2 1,-5-1-1,2 0 55,-2-1 1,-3 1 0,-5 1-14,-4 3-210,-4-2 0,-6 5 0,-2-2 177,-1 4-247,-2 3 1,0 2 0,1 0-205,2 0 5,2 0 1,5 0 0,-1 2-113,1 3 0,6-2 0,3 6-60,4 3 0,1 0 0,1 1 125,4-3 1,-2 3 0,7-5 108,1 0 0,2 3 1,1-6 87,1-2 1,-1-2-1,0-1 438,1 0 568,-1 0-789,1-6 1,-7-2 0,-4-6 545,-2-1-584,-2 1 0,0-1 1,-2 1 347,-2 0-429,2-1 1,-11 1-1,4 1 1,-4 2-48,-2 1 0,1 7 1,0-2-557,-1 4 0,1 1 0,1 1 107,3 4 1,4 3 0,6 6 0,0 1 190,0-1 1,2 1 0,1-1 0,3 0 101,2 1 1,2-1 0,4 1 103,1-1 0,-1-1 338,0-4-244,-6-2 0,5-7 530,-3 0-496,-4 0 0,2 0 0,-5-2 564,2-3-526,6-3 1,-9-6-1,3 0 1,-2 1 109,2 3 1,-4-3-1,4 4 131,-3-4 0,-2 3-560,0 1 0,-2 1 0,-3-2-280,-4 5 1,1 4 0,-2 1-1,-1 0-21,-2 0 0,-1 6 0,-2 4 1,-2 3 209,-1 1 1,-5 5 0,5 2 0,0 1 146,-2 4 0,5 1 1,-3 2-106,3 0 142,1-1 0,6 1 1,1-2-409,1-3 311,3 4 0,10-12 1,5 1-1,5-6 34,3-6 1,9-3 0,-1-2 0,5 0 239,0 0 0,-2-7 1,-3-2-1,-1-6 300,-2-4 0,-7-3 1,3-7-1,-6-1 52,-4-4 0,-4 4 0,-6-5 1,0 1-98,0 0 1,-6 6 0,-6 5-1,-5 2-50,-7 4 0,-3 1 0,-2 3-63,0 3-192,-6 4 1,4 6-1,-2 0-68,3 0-15,7 0 1,-2 2-281,5 2 23,1-2 1,11 6-190,3-3 0,4-2 0,2 5-83,4-2 0,3 6 0,7-4 164,-1 0 1,-4 4 0,-1-4 0,2 2 39,2 0 0,-3-6 0,-1 4 1,1 0 79,-2 0 1,3-3 0,-4 3 198,1-1 1,-4-3-1,4-2-76,-1 3 1,-1-4-310,-1 4 182,-4-3 272,6-2-547,-7 0-226,0-7 0,-7 6 0,-2-2 0,-6 6 728,-4 6 0,-9 17 0,-9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21983 1453 8330,'-5'-16'15,"0"-3"0,1 3 0,2-3 227,-3 3 1,5 8-373,0 3 1,7 10 0,7 4-255,0 4 348,1 8 0,-1 1 0,0 7 0,2 2 36,4 2 0,-4-1 0,3 8 0,-3 5-38,-2 6 0,1 8 0,-1 7 0,2 6 72,3 1 1,-11-32 0,0 0 0,2 1-1,-1 2 1,0 3 0,0 2 74,1 3 1,-1 0-1,-1 1 1,0 1-1,2 2 1,1 0 0,-1-2-1,1 1-85,0-2 1,2 1 0,0 5-1,1 2 1,-1 0 0,1 1-1,-1 2 1,-1 1 78,1-1 1,-2 0 0,-1 2 0,0-1-1,1 0 1,0 1 0,0 5 0,-1 1-106,-1 4 0,-1-1 0,1-5 1,-2 0-1,0-2 0,-1-1 1,0 1-1,-1-1 90,0 1 1,0 1 0,-1 0-1,2 0 1,1-1 0,0 1-1,0 0 1,-1 0-21,-1 0 1,-1-1 0,2-1 0,-1-1 0,-1 1 0,-1 0-89,1-1 0,0-1-1,0 3 1,1 0 0,2-6 0,1-1 0,-1 0 0,0-2 0,0-4 0,1-1-155,-1-3 0,0 0 0,0 3 0,0-1 1,1 2-1,-1-1 0,0 0 0,0-1-306,1-2 0,-1-1 0,-3-2 1,0 0-1,-2-3 0,0-1 481,-1 2 0,0-1 0,1 3 0,1 0 0,-2-2 0,-1-1 0,-2 0 0,-2 0 0,-3-1 0,0 0 0</inkml:trace>
  <inkml:trace contextRef="#ctx0" brushRef="#br0">22371 6719 8192,'55'0'0,"1"0"-351,3 0 339,8 0 1,2 0 0,-29 1 0,3 0-1,5 0 1,1 1-137,6 0 1,2 1 0,4 2 0,1-1 0,5 0 0,1-1 0,3 0 0,1 0 115,6 0 0,1 1 0,-2 1 1,0-1-1,-22-2 0,0 0 1,1-1-1,25 1 0,1-1-42,-26 0 0,1-1 1,-1 1-1,2-1 0,0 1 1,1-1-1,2 1 0,1 0 1,0 1-1,1-1 0,1 1 1,-1-1 137,2 1 0,-1-1 0,1 0 1,-1-1-1,1 1 0,1-1 0,1 0 1,2 0-1,-1 0 0,3 0 1,1 0-1,-1 0-77,3 0 0,-1 0 0,1 0 0,-1 0 0,0 0 0,0 0 1,0 0-1,0 0 0,0 0 0,0 0 0,-1 0 0,0 0 23,2 0 1,0 0 0,-1 0-1,-1 0 1,0-1 0,1 1 0,5-1-1,0 0 1,0-1 0,-1 1 0,0-2-1,-1 1-65,-2 0 0,0-1 1,0 0-1,2 0 1,1 0-1,-1-1 0,-3 0 1,-1-2-1,0 0-71,1 0 1,-1 0 0,1-1 87,2 2 0,2 0 0,-2-1 1,-7-2-1,-2-1 0,1 1 0,1 1 1,0 1-1,-1 0-120,-3 0 0,-1 0 0,0 0 111,-1-1 1,-1-1 0,0 1 0,-2 1 0,-1 0 0,-1 0 0,-1-1 0,0-1 0,-1 1 0,23-4 0,-1-1-404,-5 1 1,0 0 449,-6 2 0,-1 0 0,-4-3 0,-1 0 0,-2 4 0,-1 2 0,1 0 0,-1 1 0</inkml:trace>
  <inkml:trace contextRef="#ctx0" brushRef="#br0">23292 2216 8324,'14'6'-129,"1"4"1,1 4 187,3 5 1,-1 10 0,7 11 325,6 6-291,-3-1 0,19 13 0,-3-2-1588,6 4 1560,-24-28 1,1-1-1,24 26 1,-3 1-111,-3-1 7,-9 1 0,4 6 0,-6 2 0,-2-1 66,-2-3 0,1-2 0,1-3 0,3 1 64,2-1 1,-1 1 0,4 1 0,-3 3-77,-2 5 1,-17-29-1,-2 0 1,-1 0-1,-1 0 1,13 36-30,-3-5 0,3-1 1,-3-4-1,1 2 39,-1 3 0,-8-32 1,0 1-1,-1 0 0,-1 0 1,17 36 121,-1-5 1,0-1 0,5-2 0,7 1-84,-19-33 1,0 1 0,2 2-1,0-1 1,-1-2 0,0 0-773,2 1 1,1 0 733,-3 1 1,1 0 0,2-1 0,1 0 0,-4-1 0,-1-1-53,24 30-2,-2-4 1,-1 0 0,4 3-1,-21-29 1,1 0 59,1 0 0,2-1 0,2 1 1,2-2-1,2-1 0,1-2 0,0 0 1,0 0 11,0-2 1,0 1-1,0 0 1,0 0-1,-2-3 1,0 0-1,-1 0 1,-1 0-23,1 1 0,0 0 1,1-2-1,2 0 1,5 3-1,2 1 1,-1-1-1,1 0 2,1 0 1,-1 0 0,-1-1 0,-1-1 0,-3-3-1,1 0 1,1-2 0,1 0-19,1-2 1,1 0-1,4-2 1,2 0 0,0-1-1,1-1 1,-2 0-1,0-2-5,-4-1 0,0-1 0,-3 0 0,-1-2 0,1 1 0,0-1 0,3-1 1,1 0-3,2 0 1,0-2-1,-2 0 1,0-2 0,-2-1-1,-1-2-186,-2 1 0,0 0 193,0 1 1,0-2 0,0-3 0,1-3 0,2 0 0,1 0 118,-1-1 0,0 0-86,2-3 0,0 0 0,-4 0 0,0-1 0,1-2 0,0-2 161,-2 0 0,-1-2-132,-3 1 0,-1-3 0,5-3 0,0-2 0,-3 1 0,0-1 0,0-1 0,0-1-7,1-2 0,-1-1 0,-1-1 0,-1 0 0,-4-3 0,-1-1 1,-2 2-1,-1-1-52,-1 0 0,-1-1 0,-2 0 0,1 0 0,2-3 0,0 1 1,-1-3-1,0 0-12,0-3 1,1-1-1,1-1 1,1-1 0,-4 1-1,-1-1 1,1-2-1,-1 0-25,0-1 0,-2-1 0,-1-5 0,-1-2 0,-1 0 0,-2-1 0,0 0 0,-2-1 118,0 1 1,-2 0 0,1-2-1,-1 0 1,1-2 0,-1 1-1,0-2 1,-1-1-49,-1-1 0,0-1 0,1 5 1,0 1-1,-4 2 0,-1 1-739,-1 0 1,-1 0 760,2-3 0,-2 0 0,-4 0 0,-2 0 0,2 0 0,1 0-112,-2 5 1,-1 0 121,1 3 1,-2 0-1,-1-1 1,0-1-1,-1-2 1,-1 0-1,1-1 1,0-1-159,0 0 1,-1 1-1,-1 3 1,-1 1 0,2 4-1,-1 0 1,-1-2 0,-1 0 6,0-3 1,-1-1-1,1 0 1,0 0 0,0 1-1,0 1 1,-1 3 0,0 1 78,-2 1 1,1 1-1,1 1 1,0 0-1,-3 0 1,1 1-1,0-2 1,1 1 47,-1 1 0,0 0 0,-2 3 0,-1 1 1,-10-26-1,-1 6-312,0 7 0,5 0 0,-3 6 0,0 3-328,-1 5 1,1 6 0,-4 10 587,2 5 0,5 2 0,-5-3 0,0-2 0</inkml:trace>
  <inkml:trace contextRef="#ctx0" brushRef="#br0">27723 6388 7953,'-13'-6'0,"2"-4"0,2-2 0,-1-3-119,2 1 0,-3 4 0,5 1 626,-2-3-1146,4 6 476,-2 0 1,6 7-1,0 4 310,0 5-70,0-4 0,-2 7 0,-1-4-56,-2 4 1,-1 2 0,3-1 63,-2 0 1,0-4 0,5 0 0,0 1 68,0 2 0,2-5 0,1-2 0,3-1 184,2 0 0,-3-1 0,5-4 403,1 0 1,-3 0-210,2 0 1,-6-4-737,6-1 1,-7-2-534,2 3 518,-4 2 0,-2-4-200,-4 6 236,-3 0 1,-2 0 10,1 0 74,6 0 1,-5 6 72,3 4 0,3 2 242,-2 3 1,4-3-1,3 0 140,2-3 1,-1-4 0,-2 3 123,3-2 0,-2-1 63,7-5 1,-7-1-438,1-4 0,0 2 0,-1-7-305,2-1 0,-1 3-378,-4-2 440,0 1 0,-4-1 0,-3 2-319,-1 2 262,5 1 1,-10 0-155,4 0 249,-4 1 1,3 4 0,1 0-16,-2 0 1,3 0 0,0 1 132,1 4 1,2 3 328,5 6 1,0-4 32,0-1 0,2-5 1,3 0 70,4-2 0,-1-2-154,2 0 0,-2-2-177,2-2-38,-4 2 1,-1-6 0,0 3-139,-2-4 1,-3 1-142,-5-2 49,3 7 0,-10-5-110,2 3 1,-3 4-353,-1-4 499,6 3 0,1 4 63,7 3 1,2-2-572,3 6 1,3-4 0,6 3 616,1-1 0,-1 4 0,0-3 0</inkml:trace>
  <inkml:trace contextRef="#ctx0" brushRef="#br0">29550 2245 6870,'0'9'397,"0"1"-306,0-7 200,0 3-158,0 1 190,7-6-29,1 6 0,1-7 139,1 0 1,0 0-198,4 0 1,-6-2-144,-3-3 1,-4 2-106,-1-6 1,-1 5-61,-4 0 1,-3 2-1,-6 2 36,-1 0 0,6 0 0,-1 2 1,-1 1 11,-2 2 1,0 6 0,2-2-131,1 4 154,7 2 1,-8-6 0,6 1-22,2 1 17,1 2 1,2 1 95,0 0 0,7-6 0,2-3 0,4-3 10,2-2 1,-1-2 0,2-3 0,2-3 60,1 0 1,0-4 0,-6 2 0,-2-3 146,-1-1 1,-7 4 0,1 1-205,-2-2 1,-5 4-1,-5 1-142,-6-1 30,-10 6 1,6-6-1,-6 9 4,-2 3-16,6-4 1,-6 11 0,7-6-252,1 2 151,-4 2 0,8 4 0,-2 0 1,6 1-56,4-1 1,1 0 0,6 1 119,4-1 1,3-4 0,8-2 0,2-2 63,1-3 1,6-1 0,-2-2 0,1-2 98,0-2 1,-7 0 0,3-5 0,-4-2 181,-2-2 0,-1-2 0,-4 1 0,-4 0-44,-3-1 0,-2 1 0,0 0-272,0-1 113,-7 7 0,-2-3 0,-9 5-96,-1-2-15,-7 4 1,9-2-1,-6 6-188,3 0 134,-6 0 1,8 6 0,-4 2-391,1 0 315,2 5 1,5-5-1,-1 8 1,3 2 39,2 1 0,-1 0 0,6-5 0,2 1 81,1-1 0,5-1 0,5-2 1,7-3 55,1-1 0,6-3 0,1-4 0,0 0 122,1 0 0,-1-1 0,2-4 0,-2-5 272,-2-2 0,-2-3 0,-5 1 152,1-1-414,-1 1 0,-6 0 0,-3-1 246,-4 1-324,-1 6 0,0-5 0,-1 5 0,-4 0-130,-5 3 0,-7-1 1,-4 1-243,-1 2 182,4 1 1,-8 4-1,6 1 1,-1 4-74,0 1 0,2 0 1,5 3-1,-1-2-33,1 2 1,1 2 0,3 2 153,6-1 0,2 0 0,4 1 1,2-2 57,6-4 0,8 2 0,2-6 0,3-2 120,2-1 1,2-2 0,2 0-1,-2 0 93,-3 0 1,2-2 0,-5-2 234,1-6-324,-11-3 0,8 4 1,-11-1 422,0-1-346,-1-2 0,-7 3 0,0 1-54,0-2-199,0 4 1,-7-4-1,-2 6 1,-6 1-101,-4-3 1,2 6-1,-6-4 1,3 3-23,2 2 1,2 2-1,2 1 1,-1 3 12,1 2 1,4-3 0,2 5-152,2 1 1,1 2 306,5 1 0,6-1 1,4-4-1,3-2 79,1-1 0,5-4 0,2 3 172,2-4-169,-6-1 0,4 0 0,-7 0 0,-1-1 75,-3-4 1,2 2 0,-4-7 312,0-1-304,-1 4 1,-7-5 0,0 2-128,0-3 0,-7 5 0,-2 2 0,-4 1-213,-1 0 0,-1 1 1,1 2-1,0-1 52,-1-2 0,1 0 0,-1 5 1,1 0-31,0 0 1,4 5 0,2 1 0,0 2 27,0 3 1,5-3 0,-4 2 0,3 1 70,-1 2 0,0 1 0,5 1 36,0-1-25,6-6 1,-2 5-1,5-5 151,2 0-74,2 5 1,2-12 0,-1 4 0,0-3 58,1-2 0,-1-2 1,1-1-1,-3-3 231,-2-2 1,1-2-1,-6-4 1,-2-1-161,-1 1 0,-2-1 0,0 1 1,0 0-141,0-1 1,-2 2-1,-3 2 1,-4 3-77,-4 2 0,-1-4 1,-2 6-1,-2 0-131,-1 3 1,0 1 0,4 1 0,1 3-163,-1 0 1,1 8 180,0-3 116,-1 4 1,6 0 0,1-2 47,1-2 9,3-5 0,4 8 46,0-2 17,0-4 0,1 2 0,4-4-28,4 0 1,4 1 0,2-5 0,-1 0 36,0 0 1,1 0 0,-1 0-50,1 0 1,-6-1 0,1-3-81,1 0 0,-5-8-124,-1 3 0,-3 1-785,-2-2 572,0 7 0,-2-3-1361,-3 6 1209,-3 0 1,-1 0 544,-1 0 0,1 0 0,-6 0 0</inkml:trace>
  <inkml:trace contextRef="#ctx0" brushRef="#br0">29464 2417 7938,'-2'-14'0,"-1"-1"-479,-2 1 0,1 4 199,4 1 404,0 6-24,0-10 71,0 11 309,0-4 21,0 6 1345,0 0-1498,0 6-123,0-4-168,0 11 7,0-5 1,0 1 0,0 1-37,0 1 1,0-3 0,0 2 42,0 1 1,0 2 0,0 1 31,0 0 0,0 1 1,0 1-1,0 1 50,0 3 1,0-1-1,0-5 1,0 0-9,0 1 0,0 4 1,0 0-1,0-1-89,0-2 0,0 0 0,0 1 93,0 3-85,0-1 1,0-5 0,0 1-32,0-1 9,6 0 1,-4 1-1,2-1-18,-2 0 18,-2 1 1,0 1 0,0 1 179,0 3-181,0-1 0,0-3 0,0 1 0,0 3 11,0-3 0,0 4 0,0-2 0,0 0 17,0 2 0,0-3 0,-2 4 0,-1-1-40,-2-4 1,1-1-1,4-1 1,0-1 23,0 1 0,0-1 0,0 0 0,0 1-28,0-1 0,0 1 0,0-1 0,0 0-41,0 1 0,0-6 0,0 1 0,0 1 28,0 2 0,0 1 0,0 1-78,0-1 8,0 0 1,0-4 0,0 0-70,0 1 0,0 2 0,0 1 77,0 0 1,0 1 0,0-1 170,0 1 1,0 0 0,0 3 0,0 3 58,0 1 0,0 2 0,0 3 1,0 1-75,0 0 0,0-7 0,0 8 0,0-4-162,0-2 1,0 4 0,0-5 69,0 1 12,0-2 1,0-2 0,0 0-70,0-1 42,-7-2 1,6-2 0,-4 0 0,3 1-29,2-1 1,0 0 0,0 1-121,0-1 149,0-6 1,-5 5-1,1-3-9,0 2 0,3 3 5,1-1 1,-2 1 0,-1-1-6,-2 0 0,1 1 0,4-1 0,-2 1-6,-3-1 1,4 0 0,-4 1-1,3 1-23,2 3 0,-5-3 0,1 3-16,0-3 39,-4-2 0,7 1 0,-6-1 26,1 1-26,4 5 0,-4-4 0,6 4-42,0-4 26,-6-2 0,4 0 1,-3 1-1,4-1-25,1 0 1,0 1 0,0-1 46,0 1 0,1-1 0,2 0 100,2 1 0,5-1 0,-4 1 38,2-1 0,-5-4 0,2-1-84,-3 2 1,-2 2 0,0 2-6,0-1 1,0 0 180,0 1-183,0-1 0,0 0-18,0 1 12,0-1 0,0 1 0,-2-1 13,-3 0 1,2 1-1,-5-1 1,2 1-52,3-1 0,-4-4 0,1-1 0,-1 2-87,1 2 1,-4 1 0,4 1-19,-2-1 1,3 1 0,-3-1 98,2 0 1,-4 1 0,4-2 64,-2-4 0,3 2 1,-3-4-1,0-1-214,0 1 0,3 2-184,-4-4 198,5 6 0,-4-9-687,4 3 88,2 3-919,-4-7-653,6 6 2318,0-7 0,6 0 0,2 0 0</inkml:trace>
  <inkml:trace contextRef="#ctx0" brushRef="#br0">29263 5137 7887,'0'-15'-147,"0"1"1,0 4 167,0 1 1,-2 5 0,-3 0 41,-4 2 1,1 7 0,-2 1 0,-1 2-67,-2 3 0,4 1 0,-1-1 1,0-2 89,2 3 0,0 0-100,4 3 83,2-1 1,-3 1 0,10-3 32,5-2 0,2-4 0,3-6 0,1 0 90,3 0 0,-2 0 1,6 0-1,-2 0 265,-4 0 0,4-4 0,-2-3 0,-1-1-38,-2-3 0,-7 3 0,-1-2-336,-1-1 1,-4-2 0,-9 1-124,-9 2 1,-1 4 0,-8 6 0,-1 0-158,-3 0 1,1 0-1,2 0 1,2 1-22,3 4 0,-3-2 0,7 7 7,3 1 157,2-5 1,3 7 0,3-3 104,4 3-24,1-5 0,3 3 0,5-5 74,6 2-18,10-5 0,-3 8 0,5-6 0,-2-2 123,1-1 1,1-2 0,-1 0 0,-2-2 234,-2-2 1,-7 2 0,-6-4-151,-2-1 1,-1-1 0,-8-4-316,-7 2 0,-1 2 0,-11 5 0,-1-2-242,1 2 0,0 1 0,-4 2-834,2 0 837,6 0 0,-7 0 0,6 2-1109,1 3 745,2-4 0,3 12-1047,4-3 1673,2-4 0,7 13 0,0-3 0</inkml:trace>
  <inkml:trace contextRef="#ctx0" brushRef="#br0">29191 5223 8036,'-7'-14'-1484,"6"-1"1609,-6 7 1,7 3 65,0 10 0,-1-3 1,-2 4 79,-2 1-198,0-6 0,0 7-183,0-3 211,-6-3 1,3 10-18,-6-2-37,-1-4 0,1 2 1,0-5-1,-1 4 41,1 1 1,-5-5 0,-2 3 0,0-1-7,0 0 1,-4 1 0,-1-2 0,-4 2-77,-4 2 1,-7-3 0,-3 4-1,-7 1-20,-5-2 0,-1 5 1,-1-5-1,1 1 124,-1 1 0,2-5 1,5 3-1,8 0 46,8 0 0,4-5 0,1 3 0,-2-1-48,-2 0 0,-1 5 1,2-4-1,-6 0-22,-2 1 1,-4 4 0,-1-1 0,-2 2-79,1 3 1,1-4-1,0 2 1,-4 1-34,-1-3 0,5 4 0,-4-6 0,1 2 29,-4-1 1,-8 1 0,0-4 0,4-1 61,2 0 0,9 1 1,-4-2-1,4 4 30,3 4 1,-3-3-1,6-1 1,-5 2-29,-3 2 1,-6 0-1,1-2 1,-2-1 46,3 1 1,-1-3 0,7 1-12,-1 3-61,12 0 0,-6-2 0,12-2-105,0-2 101,7 6 1,-6-11 0,6 6 58,0-1-63,1-4 0,6 4 1,-1-6 78,-3 0-87,10 0 0,-10 0 0,9 0 1,-3 0 18,-1 0 0,-5 5 0,-2 0 0,0-2-49,0-2 0,0 1 1,4 1-1,-4 2-7,-1-2 1,4 4 0,-1-3 78,3 0-202,2-3 89,6-1 30,1 0-183,7 0-233,0 0-340,7 0-1079,-6 0 944,6 0 0,-7 2 905,0 3 0,6-4 0,2 6 0</inkml:trace>
  <inkml:trace contextRef="#ctx0" brushRef="#br0">26040 5856 7942,'-6'-10'0,"-4"1"-234,-3-2 0,-1 4 1,-1 2 236,1 4 0,0 1 0,-1 1 0,-1 4 68,-3 5 0,3 3 0,-3-1 1,3 0 18,2-3 0,1 1 0,2 4 1,3 1-55,1-1 1,-2 0 222,4 1 18,0-1-223,5-6 0,6-2 433,4-6-259,3 0 1,1 0-1,-1-1 86,-3-4 1,1 2 0,-5-5 0,1 0 262,-1 0 1,-1-2-438,-5-4 0,-2 1-311,-3 4 0,-3 2 1,-6 7-1,0 0 81,-1 0 0,1 0 0,-1 2 1,1 3 0,1-2 0,2 6-301,1 3 264,7 0 1,-5 3-1,5-1-401,-2 0 374,0 1 1,7-1-1,3 1-642,4-1 463,4 0 1,2-1 0,-1-2 331,0-1 0,7 0 0,2 4 0</inkml:trace>
  <inkml:trace contextRef="#ctx0" brushRef="#br0">25853 6043 7906,'-10'-13'0,"2"2"-165,2 1 1,0 2-1,2-3-114,0 2 212,-1 6 0,3-4 0,-1 6 223,-2-4 0,-6 3-63,1-3 1,2 4 0,0 2 0,0 3 96,0 0 1,5 3 220,-2-2-265,4-4 1,2 5-1,4-6-48,5 0 0,3 5 0,1 0 0,0-2-37,1-1 1,1-2-1,1 0 1,4 0 185,2 0 0,1 1 0,4 3 72,1 0-328,6 1 1,2 0-1,6 1 1,0 2-24,0 4 1,5-4 0,0 1 0,-3 1 58,-5-2 1,2 5-1,-4-4 1,4 2 11,1-1 0,0 3 1,0-5-1,0 1 14,0 1 0,5 0 0,2 4 0,-1-1-6,1-4 1,-4 4 0,-6-3 0,-3 2-15,-2 3 0,-6-1 0,-7-1 0,1-2 46,-1-1 0,-3-1 0,4 6 154,-2-1-146,4 1 0,-7-1 1,6-1-51,1-4-15,9 4 1,-4-5-1,4 5 1,-2-2-1,1-1 0,-2-2 0,2 3 0,-2-3-46,-3-2 0,1 4 0,-2-5 0,-3-1 44,-5 3 1,-3-6 0,-1 4 88,-1-3 1,-4-2 64,-1 0-285,-5 0 0,2 1-148,-6 4 2,0-3 72,0 4 92,0-6-303,0 0 290,0-6 0,0 3 0,-2-7 121,-2-1 1,2 3 0,-4-2 110,-1-1 1,6 3 0,-6 0-1,2 0-77,1 0 1,-3 5 0,4-3-191,-2-1 182,-6 6 1,8-7-138,-7 3 105,1 3 0,-1-4 0,2 4-104,2-3 45,-5 4 0,7-6 0,-5 7-95,-2 0 0,3 7 109,-2 2 1,7 4 0,-2 2 28,3-1 1,2-4 0,0-1 161,0 2 0,7-3 421,2 2 0,4-7-115,2 2 0,-6-4 115,1-1-249,-7 0 1,3-1-311,-6-4-66,0 3 1,-1-9-1,-4 6-419,-5 2 399,-2 2 0,-4-4 0,-2 0 0,-3 2-108,-1 1 1,-1 2-1,-2 2 1,2 1 40,3 2 0,1 4 0,6-2 0,2-1-31,1 1 1,8 4 202,2-2 1,8-2-1,10-1 1,3-1 251,1 0 1,2 0 0,3-5 0,-1-2 107,-2-3 0,-2 2 1,2-5-1,-5 0 101,-3 0 1,-1-2 832,-1-4-814,0 0 0,-6 4-112,-3 1-567,-10-1 1,-3 0 0,-8 2 0,-1 2-761,-2 3 0,-7 1 1,2 2-1,-5 2-184,-4 3 1,1 3 0,-5 6 1106,2 0 0,-11 13 0,1 4 0</inkml:trace>
  <inkml:trace contextRef="#ctx0" brushRef="#br0">26702 12949 8105,'0'-14'-219,"-7"6"1,6-5 0,-6 5 733,1 0-162,4-5-48,-4 5 1,1-1 16,0-1 0,-4 5 0,2-3 38,-1 2 1,4 1-170,-6 5 1,7-1 0,-4-3-59,1 0 0,3-1-246,-7 5 1,5 0 0,-4 0 84,-2 0 1,3 0 0,-2 0 346,-1 0-287,-2 0 1,4 0 0,-1 0 322,-1 0-301,-2 0 1,-1 2 0,-1 1 0,1 1 56,-1 0 1,6-3 0,-1 1-1,-1 1-4,-2 2 1,4 1 0,-1-3-81,-1 2 1,3 5 0,0-4 0,0 1 17,0-1 1,3 5 0,-3-1-1,0 3-12,0 1 0,3 0 0,-3 1 0,0-1 53,0 1 0,4-1 1,-6 0-1,0 1 54,2-1 0,-3 1 1,5 0-78,-2 5-25,5-4 0,-9 4 1,6-5-1,0-1 22,-1 1 1,-2 4 0,4 0 0,2-1 19,1-2 0,0-7 0,-1 1 0,-2 1 30,2 2 1,2 1-147,1 0 0,0 1-85,0-1 0,4 1 1,3-3-10,1-2 1,1 1-1,6-4 39,-1 1 0,-4-4 0,-1 4 1,3 0-10,0 0 0,-2-3 218,0 5-158,-1-7 0,6 8 173,-1-6-158,-6 6 0,5-9 107,-4 3-83,-2-4 1,6 4 25,-4 0 0,4 0 0,1-5 23,1 0 0,-1 0 0,0-2 0,1-1 67,-1-2 1,2-6 0,2 1 0,3-3 103,1-1 1,-3 0-1,5-1 1,0 1 45,-2-1 1,6-4-1,-4-2 1,1 1-20,-1-1 0,-3 2 0,-7 4 369,1 1-410,6-7 0,-10 5 0,1-3 58,-4 3 0,-1 2 0,-4-2 1,2-2 587,-2-1-753,-1 0 1,-2 4 0,0-1 0,-2-3 8,-3-5 1,2 2 0,-7-1 0,1 3-71,1 2 0,-5-3 0,4 2 0,-4 1-81,-2 2 0,1 2 0,-2 0 0,-2 1-214,-1 3 0,0-1 0,5 6 1,-1 2-499,1 2 0,4-1 0,1-1-868,-3-2 0,0 2-676,-3 8 1738,1 3 1,0 8 561,-1 3 0,-6 16 0,-1 10 0</inkml:trace>
  <inkml:trace contextRef="#ctx0" brushRef="#br0">23278 9065 8148,'-15'0'-30,"1"0"45,0 0 323,6 0-74,1 0 1,9 0 0,4 0-1,10 0 131,11 0 0,10-2 1,13-3-1,9-6 562,11-7-738,-28 10 1,1 0-210,3-2 1,2 0 0,4 0 0,0 0 0,3 0 0,0 0 0,5-1 0,2 1-1,3-1 1,1 1 0,1 1 0,0 1 5,-2-1 1,-2 2 0,-6 0 0,-2 1-1,-12 0 1,-1 1-15,31-5 107,-1 7 0,-8-12 0,2 3 360,-9-6-394,-6-1 0,-11 9 0,-5 1-108,-6-3 260,-16 6-244,0-7-30,-13 12 1,-7-7 0,-2 4-369,-4 0 1,-3-1 0,-3 5 0,-5 0-619,-3 0 1,0 6 0,1 4 1032,2 3 0,0 14 0,-5 3 0</inkml:trace>
  <inkml:trace contextRef="#ctx0" brushRef="#br0">26529 13798 8091,'-6'-14'-186,"-2"6"1,-2-3 0,1 6 0,-3 2 390,0 1 0,2 1 0,0-3 0,-1 0 44,-2 0 1,4 3 0,-1 1-74,-1 0 0,-2 0-37,-1 0 1,7 0 46,7 0 1,7 0 0,7 0 0,2 1 18,3 4 1,5-3 0,8 3-1,4-4-72,0-1 0,3 0 0,2 0-138,-2 0 18,2 0 1,-12 0-1,1 0 83,-4 0 1,-9 0 0,4 0 48,-6 0 1,-9 0 0,-6 0 0,-10 0 0,-7 0 0,-7 0 0,-10 0 0,-4 0-112,-4 0 1,-1 0 0,0 0 0,0 0 18,0 0 0,-4 0 0,3 0 0,4 0-36,3 0 1,3 0 0,6 0 0,0 0 54,4 0 0,5 2 1,8 1 67,1 2 4,7 0-319,-3-5 106,12 0 1,7 0 0,8 0 125,1 0-55,-4 0 1,11 1 0,-2 2 0,5 2-23,0-2 0,-2-1 0,-1-2 0,-2 0-22,-3 0 0,2 0 0,-6 0 1,1 0-96,0 0 1,-2 0-167,-5 0 1,-6-2 0,-4-1-335,-8-2 0,-4 1 1,-6 4-1,0 0 637,-1 0 0,-5 0 0,-3 0 0</inkml:trace>
  <inkml:trace contextRef="#ctx0" brushRef="#br0">26774 13165 8144,'0'-14'-875,"0"4"0,1 1 802,4-3 0,-2 6 0,5 0 462,-1-1-245,4 6 0,-8-11 1,5 6-42,-2-2-34,6 5 0,-4-8 0,4 4 122,-2-1 0,1 4 0,-6-6 58,-2-1 0,-1-2 0,-2-1-160,0-1 0,0 1 0,0-1 1,-2 3 26,-3 2 0,-3-3 1,-6 4-1,0-4-12,-1-2 1,1 1-1,-2 0 1,-2 1-72,-1 3 0,-5-1 1,3 5-1,-1-1-196,-4 1 1,2 1-1,-3 5-247,-3 0 405,-2 0 1,3 2 0,0 1-110,1 2 123,-1 6 0,2-5 0,3 5 0,3-1 74,0 1 0,5 2 1,-3 1-1,5 1 178,4-1 0,-3 1 1,4-1-108,-4 0 1,5 1 0,1-1 0,3 2-54,-1 3 1,0-1-1,3 4 1,-1 1-77,-2-1 1,1 0 0,4 4-1,0-2-11,0 2 1,0 1 0,0 2 0,1-2 28,4-3 0,5 1 1,7-6-1,4-1-28,1-2 0,2-3 0,5-2 1,0-3-13,0-2 0,1-1 0,2-5 0,3 0 18,2 0 1,-3-6-1,2-4 1,1-3 239,0-1 0,-10-2 1,2-2-1,-2-2 200,0-3 0,-5-1 0,-2-6 0,-4-4-248,-2-4 1,-6-4 0,-3-1-1,-4-1-32,-1-4 0,-8 3 1,-4-2-1,-8 7-193,-2 7 0,-2 4 1,-5 5-1,1 7-330,-1 5 1,0 6 0,0 6-1,2 0-390,3 0 1,-1 2 0,4 2-978,-2 6 1319,6 3 1,-4 6 0,7 3-1,-1 4-510,1 4 900,-1 9 0,-5 4 0,-3 8 0</inkml:trace>
  <inkml:trace contextRef="#ctx0" brushRef="#br0">26083 13093 7936,'15'-14'-108,"-6"6"0,1 2 1,1 1 193,2 0 1,-2-1-1,2 2 1,3 0 43,0 0 0,1 1 0,1 0 1,3-2-42,1 2 1,-3 1 0,4 2-1,-1-1 40,0-4 0,2 3 0,3-2-163,-3 2 106,4 2 1,-11 2 0,6 1-62,-3 2-24,6-1 1,-5 1 0,3 0 0,-5-2 81,-3-1 0,-2-2-125,1 0-684,-1 0 1,-6 1 739,-3 4 0,-4 3 0,-1 7 0</inkml:trace>
  <inkml:trace contextRef="#ctx0" brushRef="#br0">28069 13165 8030,'9'-5'0,"-1"-1"0,0 0-38,0-1 0,-3-2 1,3 2 233,-2-1 0,4 3 290,-5-4-281,-1 6 0,-5-9 1,-2 6 132,-2-2 0,-6 3 3,1-4-182,-3 6 1,4-9-1,-1 8-96,1-8 1,-4 9 0,2-5 1,1 2 18,0 1 0,-2 3 1,0-1-1,3-2 14,-2 2 1,-2 0-1,-2 0 1,1-2 3,0 2 0,-2 1 0,-2 2 0,-1 0-9,1 0 0,-2 0 1,0 0-1,3 0-11,1 0 1,-3 0 0,-1 0 0,3 2 31,1 3 0,1-2 1,1 5-1,1 0 24,4 0 1,-4 0-1,5 3-28,0-1-62,-5-1 1,10 6 0,-5-1 0,0 0 17,0 1 0,3 1 0,-3 1 94,2 2-78,-5 1 1,4-1-1,-4 2 1,1-1 69,-1 1 1,-2 3 0,-1-3 0,0 0 55,-1-1 0,1 4 1,0-3-1,1 0-50,3 0 1,-1-2-1,6-3 1,2 2-37,1 1 0,2 6 0,0-2 0,0 1-31,0 0 1,2 0 0,3 3 0,4-2 26,4-1 1,2-1 0,-1 2 111,0-1-163,1 0 1,4 0-1,0-1-102,-1-3 69,4 0 0,-6-1 0,5 0 0,-2-1 52,0-2 1,2-4 0,-3 0 0,1-3 98,-2 2 1,6-3 0,-1 0 0,2-1 73,0-4 1,5-1 0,4-2 0,-1 0 81,-1 0 0,-3-2 1,3-3-1,1-4 94,1-4 0,6-3 1,-4-3-1,0-5-279,0-4 1,4 0-1,-7-1 1,-4 0 94,-2 0 1,-7 1 0,3-3 358,-1-2-480,-2 2 0,-9-9 1,-2 5-1,-2-3-30,-2-7 1,-3 2-1,-1-5 1,0 3-139,0 2 1,-6 0 0,-5-2 0,-5 0 5,-4 2 0,-4 1 0,4 12 1,-3 0-67,-2 3 1,-2 3 0,-2-2 0,-2 5-181,-2 5 1,2-1 0,-4 9 0,2 0-484,-1 3 1,1 3 0,4 2 0,0 2-691,0 3 0,1 3 0,-1 8-2018,0 3 2767,0 3 0,-4 9 0,-1 2-2507,2 5 3210,2 10 0,-5 4 0,-2 5 0</inkml:trace>
  <inkml:trace contextRef="#ctx0" brushRef="#br0">29104 8993 7622,'15'-5'0,"-1"-2"-76,1-1 0,1 4 0,3-4 0,5 0 485,3 0 0,10 4 0,4-2 0,7 1-151,3 0 1,2-4 0,5 4 0,-1 2-142,1 1 1,9 2 0,2 0 0,-1-1 45,3-4 0,-7 3 0,-4-4 314,-5 0-357,-6 4 0,-12-9 0,-5 4 43,-6-1-78,-6 5 0,-5-8-20,-1 6 98,1 0 1,-6 1-1,-1-3 141,-2-1 1,-1 3-1,-5-4-95,0-2 1,-1 3 0,-4 0-266,-5 1 1,-3 1 0,-1 3 0,0-2-193,-1 2 1,1 1 0,-2 2 0,-3 0 20,-5 0 1,-3 0 0,-2 0 0,-2 2 205,-2 2 1,-4-2-1,-9 3 1,-5-2 57,-7 2 1,-4-4 0,1 4 321,-1-3-231,-7-2 1,10 0 0,-4 0 0,6 0-25,4 0 0,5 0 1,8 0-1,5-2 296,5-3-365,10 4 1,16-6 0,8 7-1,6 0-114,3 0 1,9 0 0,7 0 0,8 0 57,4 0 1,3 5 0,0 0 0,3-2 67,1-1 1,6-2 0,-1 0 0,4 0 94,6 0 0,-3 0 0,9-2-108,5-3 0,-9 4 1,5-6 0,-15 7-1,-6 0 11,-5 0 1,-12 0-199,-4 0 146,-5 0 138,-15 0 1,-8 0 0,-8-1 155,0-4 0,-5 3 0,3-4 0,-3 1-212,-1 0 0,0 1 0,-2 2 0,-2-1-62,-1-2 1,-5 0 0,3 5 0,-1 0-232,-4 0 1,-3 0 0,-2 0 0,-5 0-168,0 0 1,2 0-1,-4 2-869,-2 3 948,-2-4 0,4 12 0,-1-2 0,1 5-592,1 3 0,-3 7 898,7-2 0,-1 10 0,5 2 0</inkml:trace>
  <inkml:trace contextRef="#ctx0" brushRef="#br0">27824 14000 7424,'-14'-5'0,"-1"-1"0,1-1 0,-1-1 69,1 0 0,-5 0 0,0-1 529,1 4-367,2-3 1,-3 6-1,-2-3 280,-1 4-364,4 1 0,-3-2 0,7-1 0,0-2 380,-1 2 0,1 1 315,-1 2-652,7 0 1,8 0 0,12 0 0,5-1 84,7-4 1,5 3-1,5-4 1,6 1-29,6 0 0,7-1 1,7 3-1,4-2-145,2 2 0,1 1 0,5 2-197,0 0 86,-7 0 0,-9 0 0,-12 0 9,-9 0-60,-18 7 739,-4-6-546,-26 6 0,-4-7 0,-17 0 1,-6 0-106,-6 0 0,-5 0 0,-9 0 0,-2 0-140,-5 0 1,-3 0-1,-1 0 1,4 0 91,5 0 1,9 0 0,5 0 0,3 0 128,2 0 0,13 0 31,6 0 1,14 0-1,10 0 1,8 0-319,5 0 1,3 0 0,5 0 203,8 0-12,6 6 1,10-4 0,4 2-215,9-2 114,6 4 1,14-4 0,2 3-154,0-4 73,-2-1 1,-12 0-1,-6 0 1,-7 0-1057,-10 0 607,-19 0 0,-24 0 1,-21 0-1,-12 2 615,-15 3 0,-16 3 0,-16 6 0</inkml:trace>
  <inkml:trace contextRef="#ctx0" brushRef="#br0">28097 13194 7880,'-14'0'-486,"0"0"0,1-2 759,3-2-11,-3 2-151,12-4-113,-6 6 1,7-2 0,-1-1 98,-4-2 0,2 0-3,-7 5 1,1 0 0,-6 0 36,1 0 0,4 0 0,1 0-79,-3 0 1,0 0 0,-3 0 74,1 0 0,0 5-147,-1 0 0,6 0 0,1-4 356,1 4 40,2-3-66,-1 4-111,4-6-194,-4 0 36,12 0 1,2 0-1,8 0 1,4 0 15,3 0 1,5 0 0,0 0-1,0 0-13,-4 0 1,3 0 0,-3 0 0,1 0 66,-1 0 1,-3-5-1,-7 0 843,1 2-737,-1 2 0,-6-1 1,-5-1-1,-6-2-139,-6 2 0,-6 0 0,-2-1-104,-3 0 30,-5-1 1,4 0 0,-4 0-312,1 2 197,6 1 0,-4 2 1,2 0-448,-4 0 214,4 0 0,-3 2 0,4 3 1,-3 4-1652,-1 4 1994,-10 8 0,9 1 0,-11 7 0</inkml:trace>
  <inkml:trace contextRef="#ctx0" brushRef="#br0">31838 8820 8115,'-10'-13'-139,"2"2"128,2 1 0,1 6 72,5-6 0,2 7 0,3-2-66,4 3 1,2 9-1,0 1 1,-3 1 27,-1 1 0,2 0 1,-4 4-1,-2 0-87,-1 1 0,-2 6 0,0 1-519,0 0 438,0 5 0,0 1 0,0 5-570,0-1 405,0 5 211,0 0 1,0 6 0,0 0 0</inkml:trace>
  <inkml:trace contextRef="#ctx0" brushRef="#br0">31881 9467 7127,'-5'23'0,"0"-2"0,2-1-289,2 4 1,1-3 0,0-2 0,0-1 294,0 1 0,1-1 0,2 6 0,2 0 24,-2-2 1,4 0-1,-1-4 1,1 1 18,-1-1 1,0-2 0,-2 0-107,0 3 71,8-3 1,-6 5 0,5-7-15,-1 0 0,-1 1 0,6-1 0</inkml:trace>
  <inkml:trace contextRef="#ctx0" brushRef="#br0">32025 11007 8115,'0'29'0,"0"0"-230,0-1 1,0 1-1,0 0 1,0 1 25,0 4 1,2-4 0,1 4 0,2-4 318,-2-1 0,-2 0 1,-1-1 520,0 1-447,-6 0 1,0 0-1,-6 0 246,3-1-312,-1-5 1,-4 4 0,-1-3-291,1 3 62,6 8 0,-3 0 0,6 4 1,2-4-88,1 0 1,2-5-1,0 6 1,0-3 77,0 1 1,0-1-1,0-4 1,0 2 68,0 2 1,2-3 0,3 4-1,4-2 85,4 2 1,-3-1 0,-1 7 0,2 2 72,2-2 1,2-2 0,-1 2 0,-1-2 1,-4 2 0,4-4 0,-5-3-3,0-3-81,5-1 1,-12 2-1,4-1 289,-3-1-278,-2 3 1,5-15 0,-1 7 0,0 2 15,-3 1 0,-1 2 0,0-2 0,0-1-72,0-2 0,5 0 0,0 3 0,-2-2-45,-1-1 1,2-6 0,1 1 0,0-1 165,1 1 1,-4-8 0,3 3 52,-4-1 1,-1 0-1,0 1 33,0 1 1,2-6 0,1 1-280,2 1 1,0 2 0,-5 1-108,0 1 0,5-6 245,-1 1-44,1-1 1,0 1 784,0 0-362,0-7 1,-5 5-706,0-3-245,0-4-576,0 6-577,0-7 1672,0 0 0,-7 6 0,-1 2 0</inkml:trace>
  <inkml:trace contextRef="#ctx0" brushRef="#br0">32111 13223 7793,'8'0'-535,"-1"0"1,-7 0 0</inkml:trace>
  <inkml:trace contextRef="#ctx0" brushRef="#br0">32025 13252 7077,'0'-8'-398,"0"1"467,0 7 1,-2 0 182,-2 0 1,-4 0 135,-7 0 0,6 0 298,-1 0-539,0 0 0,4 0-52,6 0 0,6 0 1,9 0-47,-1 0 0,1 2 1,-1 1-1,0 2 125,1-2 0,-1-1 0,0-2 6,1 0-111,-1 0 0,-4 0 0,-1 0-3,3 0 28,-6 0 0,2 0 378,-3 0-304,-4 0-136,6 0 0,-15 0 0,-5 0-84,-5 0 1,-2 0 0,2 1-1,-3 2 28,-1 2 1,-2 0 0,-3-5 0,1 0 75,2 0 0,2 0 0,-4 0 1,4 0 183,1 0 1,2 0 13,5 0-309,6 0 101,8 0 1,14 0 0,11 0-147,7 0 133,-1 0 0,10 0 1,-2 0-153,2 0 182,2 0 1,1 0 0,-3 0 0,-1 0 136,-1 0 1,-12 0-1,0 0 94,-5 0 0,-11 0 1,-12 0-62,-12 0 1,-8 0-1,-9-2 1,-4-1-274,-4-2 0,-2 1 0,0 4 1,2 0-105,-2 0 1,5 0 0,1-2 0,4-1 83,1-2 0,0 0 1,2 5 213,3 0-89,3 0 1,13-1 163,3-4-119,4 3 0,2-4 1,4 6-227,5 0 135,9 0 1,3-5 0,7 0-241,0 2 181,0 1 0,4-2 0,1-1 0,-2 2-147,-2 1 1,-3 2-1,-1 0 1,-2 0 71,1 0 1,-4 0-1,-2 0 1,-3 0 10,-1 0 229,-7 0 1,-8 0-1,-10 0 1,-4 0 129,-5 0 0,-5 0 0,-8 0 0,-2 0-41,2 0 0,-3 2 0,0 1-125,-2 2-17,-1-1 0,-1-2 0,1 1-113,-2 2 17,5 6 0,-5-9 1,6 4-52,2 1 12,2-6 0,12 6 0,4-6-18,1 4 1,8-3 0,7 2 0,9-2 45,7-2 1,14 0-1,1 0 1,7 0 13,3 0 0,5 0 0,2 0 0,-1 0 15,1 0 0,3 0 0,-7 0 1,-3 0 167,-3 0 1,-3 0-1,1 0 593,-4 0 34,-10 0-552,-10 0 1,-15-2-1,-14-1 282,-7-2-351,-5 1 0,-7 2 0,-1-1-8,-2-2-152,5 0 0,-5 5 0,4 0 0,-4 0-4,0 0 1,-3-1 0,7-3-1,-1 0-10,-1 0 0,6 3 1,-1 1-230,4 0-32,9 0 1,9 0-1,14 0 1,12 0 52,11 0 0,1 0 1,7 0-1,-1 0-19,1 0 0,-3 0 0,3 0-202,-2 0 354,5 0 0,-10 0 0,4 0 0,-4 0-64,-1 0 0,-7 0 1,-3 0-110,-3 0 177,-1 0 1,-10 0-32,-10 0 0,-5 0 1,-12 0-1,-1 0-469,1 0 1,3 0 0,-4 1 0,3 3-1280,2 0 1860,2 1 0,2-5 0,-1 0 0</inkml:trace>
  <inkml:trace contextRef="#ctx0" brushRef="#br0">29133 8863 7609,'-19'0'0,"0"0"0,1 0 368,2 0-167,8 0 1,3 2 0,12 1 233,7 2-279,1 0 1,13-1-1,0 1 361,4-2-409,14 5 1,-8-6 0,12 3 464,-1-4-405,-4-1 1,11-4 0,-2-3 0,7-1 90,6-3 0,5 3 0,5-2 0,-37 5 0,1 1-179,2 0 1,-1 0 0,32-7-1,-7 6 1,-10 2-96,-9 1 1,-6 2-1,-15 0 1,-4 2-185,-9 2 304,-6-2 1,-15 4-1,-2-6 1,-4 0-6,-1 0 1,-7 0 0,-5 0-1,-4 0-237,-4 0 0,-12 5 0,-2 2-40,-6 1 201,-10-5 0,-2 8 0,-6-5 205,0 2-157,0-4 1,5 7-1,2-6 1,1-2 33,3-2 1,2-1 0,3 0 0,3 0 230,5 0 1,10 0-286,4 0 1,20 0-160,14 0 1,13 0 0,19 0-1,6 0 42,10 0 1,8 0-1,6 0 1,5-1-16,4-4 1,2 2 0,4-5-31,-36 4 0,0 1 36,1 1 1,0 0 0,1-1-1,1 1 1,-1-1 0,0 1 111,0 0 1,0 1-45,37-1 0,-14 2 0,-15 0 180,-10 0-83,-5 0 0,-19 0-17,-2 0 1,-17 0 0,-4 0-1,-10 0-12,-8 0 1,-11 0 0,-9 2 0,-8 3-128,-9 4 1,-13-1 0,32-3 0,-2 0-1,-2 0 1,-1 1 83,0 1 1,0-1 0,-2-2 0,0 0 0,3-2 0,0 0 0,-1 0 0,-1 0 98,-1 0 0,1 0 0,5-1 0,1 0 0,-35 4 0,14-4 44,8-1 1,18-4-162,13-1 65,13 0 0,11 5 1,13 0-1026,9 0 604,9 0 0,18 0 0,6 0-1777,5 0 2132,6 0 0,-24 5 0,1 3 0,1 0 0,0 0 0</inkml:trace>
  <inkml:trace contextRef="#ctx0" brushRef="#br0">31867 9539 8051,'0'-14'-132,"0"0"0,0-1 1,0 1 31,0-1 1,0 6 0,1 1-94,4 1 74,-3-4-59,4 10-502,-6-6 475,0 7 108,0 0 335,0 7 253,0-6-54,0 6 1,-2-7 220,-2 0-413,2 0 0,-6 0 198,3 0-349,4 0-75,-6 0 298,7 0-47,0 0-137,-6 0-102,4 0-35,-4 0 1,6-2-45,0-3-265,0 4-420,0-6-489,0 7-515,0 0 1737,0 7 0,-6-6 0,-2 6 0</inkml:trace>
  <inkml:trace contextRef="#ctx0" brushRef="#br0">31737 9755 8074,'-14'0'-779,"4"0"120,1 0 989,5 0 0,-2 0-54,6 0 2670,0 0-2750,0-6 1,-2 3-1,-1-7 3,-2-1 1,1 3-1,4-2 76,0-1 0,0-2-8,0-1-176,0-1 1,0 1 0,0 0 82,0-1-80,0 1 0,1 0 1,2-1 269,2 1-287,0-1 1,-3 6 0,1-1 0,2-1 40,-2-2 0,-2-1 0,-1-1-145,0 1 1,0 0 6,0-1 0,0 1 1,0 0 61,0-1 1,0 1 50,0-1 1,0 1 0,0 0 4,0-1 0,0 6 119,0-1-158,0 7 1,0-10 183,0 3-91,0 4-187,0-7 43,0 5 0,0-1 0,-1-1-33,-4-1 0,3-2 0,-4 0-79,0 4 1,4-4 0,-4 5 15,-1 0 0,6 0 0,-6 5 1,2-4 62,1-1 0,-3 4 1,4-6-1,-3 0 5,-2 2 1,4-4 0,-2 4-1,1-2 193,0 0 1,-1 1 107,1-6-160,4 1 0,-6 4 217,7 1-131,0-1 1,0 1-312,0-1-696,0 7 210,0-4 1,0 9 0,0 4 0,0 7-834,0 5 1,0 15 1422,0 6 0,0 9 0,0 9 0</inkml:trace>
  <inkml:trace contextRef="#ctx0" brushRef="#br0">22673 13381 7826,'-1'-14'40,"-4"-1"1,3 6-1,-2-1 1,0 0 309,0 2 1,2-4-220,-3 2 1,4-3-560,1-1 190,0 6-40,0-5 168,0 5 1,0-1 130,0-1 0,0 5 1,1-3 458,4 2-294,-3-5 1,4 7 121,-6-5 1,0 4 161,0-5-438,0 7 0,-5-5 0,-1 5 0,-2-2 12,-3 2 1,3 1-1,-2 2 1,-1 0 51,-2 0 0,-1 2 0,-1 3 91,1 4-131,-7 4 0,4 2 0,-6 1 196,2 3-167,-4 10 0,4 3 0,-4 6 1,2 2 29,2 1 1,2 4-1,6 3 1,4 3-74,4 0 1,3-1 0,2-7 0,4-1-30,5-4 0,2-3 1,13-8-1,2-3-9,1-4 1,2-9 0,0-3 0,-1-2 179,1-3 0,0-3 0,0-4 1,0-6 19,-1-3 1,1-1-1,0-2 324,0-3-342,-1-4 1,1-1-1,-2 0 405,-3-1-386,3-2 1,-15-2 0,2-2 560,-1-2-566,-7-4 1,1-1 0,-7-1 0,0 1-18,0 1 0,-7 0 1,-2 5-1,-4-1-236,-2 1 1,0 3 0,-3 4-1,-1 1 72,1-2 1,2 5 0,0 2 0,-1 3 32,-3 2 1,1-1 0,5 2 0,-1 4 39,1 4 0,0-1 1,-1 1-1,1 2-184,0 1 1,-1 4-758,1 3 643,-1 3 0,1 7 1,0 3-327,-1 1 375,1 7 1,-2-5 0,-2 4-553,-1-1 549,0 0 1,5-1-1,-1-4 1,1-3 41,-1-2 1,1 2-1,0 2 1,1 1 136,3-2 0,-1-5 0,6-3 1,2 2 8,1 2 0,2 2 1,2-1 4,3 0 1,4 2 0,9 2 0,3 3-13,1 1 0,2-3 0,5 5 0,0 2 5,-1 1 1,1-3-1,-2-2 50,-3-1-74,4-2 1,-6-4 0,5-2 669,-3-4-484,-3-2 0,-5-9 0,1-3 685,3-4-620,-1-4 0,-3-10 1,1-5-1,3-9 95,-3-5 1,4-3 0,-2-1 0,-3-2-400,-5 2 0,0 3 1,-6 3-1,-2 3 108,-1 2 1,-10 3 0,-6 8-1,-7 5-51,-2 3 1,-8 1-1,2 2 1,-2 4-91,1 4 1,1 3-1,0 2 1,1 2-103,-1 3 0,0 3 1,2 8-116,3 3 275,-3 3 1,6 7 0,-5 2 167,2 2-67,7-3 1,-4 12 0,7-4 67,-1 4-133,7 8 1,2-6 0,6 4 0,2-3 30,2-2 0,6-4 0,8-4 0,2-3-26,3-5 1,1-8 0,4-1 0,1-6 148,0-2 1,-5-7-1,0 2 1,0-5 217,-2-5 0,5-4 0,-3-11 0,4-5 63,0-7 0,3-6 1,1-10-1,1-7-119,-1-6 0,-9 7 0,-9-2 317,-8 5-516,-4 3 1,-4 5-1,-4 1 1,-8 4-288,-9 4 0,-10 10 0,-6 5-1290,-2 3 1031,-2 8 1,4-3 0,1 6 0,0 5-543,1 8 0,-5 3 1,4 15-1,-4 4-187,-1 7 1,0 6 0,-2 7 0,-1 7 1147,-2 9 0,21-28 0,0 1 0,1 1 0,0 0 0</inkml:trace>
  <inkml:trace contextRef="#ctx0" brushRef="#br0">31824 9424 8466,'-5'-14'-124,"0"0"255,0-1 1,0 6-4,1-1-619,-1 7 307,-2-4 378,6 7-179,-6 0-196,7 0 259,0 0-127,0 7 126,-6-6 0,4 7-4,-2-3 0,0 2 1,1 4-6,-2-2 0,-1-4 53,1 5 91,4-7 0,-6 5 528,7-3-513,-6-4-382,4 6-10,-4-7 266,6 0-224,0 6-11,0-4 0,0 6-34,0-4 256,0-2 0,6 4 340,4-6 0,3 0 0,1 0-6,0 0 1,1 0 0,-1 0 46,1 0 1,-3-1 0,-1-2 13,-1-2 1,-2-6-1252,2 1 392,-4 4 0,-12-1 1,-4 7-56,-3 0 339,-1 0 1,-2 0 0,-2 2 0,-1 1 31,2 2 0,1 4 1,1-2 424,1 1-392,-1-5 0,6 8 0,1-4 0,0-1-38,0 0 0,5 6 56,-2-3 1,5 2 0,5 1 29,4-3 0,6-6 1,2 2-1,2-3 132,-1-2 0,4 0 1,1 0-1,1 0 147,0 0 1,-5-2 0,5-3 0,0-4 138,-2-4 1,4-6 0,-7 0 204,-1 1-517,-2-4 0,-7 6 0,-1-4 1,-1 5 0,-4 0 1,-2 1 0,-2 1 0,-4 2-185,-5 1 0,-9 7 0,-5-2 0,-3 4-204,-2 1 1,-4 4 0,-1 3 0,2 1 0,2 3 0,6 0 1,1 0-1,3-1 177,2 1 0,2 2 1,3 1 49,4 1 1,2-1 0,7 0 0,2 2 42,3 4 0,4-9 0,9 3-24,1-1 14,7-7 1,-4 6-1,7-8 1,0 0 107,-1-3 1,-4-1 0,-1 0 537,-3 0-463,6-6 1,-12-2 0,2-7 621,-4 1-563,-9 0 0,3-6 0,-6 0 0,0-1 12,0 0 0,-8 2 0,-6 5 0,-9-1-401,-4 1 1,-2 4 0,1 2-1,-1 2-447,0 3 0,4 1 0,-1 2 0,-1 2-337,1 2 0,7 4 0,0 8 0,3 4-625,1 3 1,3 0 1554,2 1 0,-3 6 0,5 7 0</inkml:trace>
  <inkml:trace contextRef="#ctx0" brushRef="#br0">1367 9942 14835,'0'-14'-659,"0"-1"1,1 1 1000,4 0 0,11 4 0,13 1 1,9-4-208,8-5 0,12 1 0,7-6 0,3 2 164,-1 4 0,-6-4 1,1 0-1,-3-1 194,-1-4 1,4 4 0,2 0 0,1 1-370,4 3 1,-3-3 0,-1 2 0,-2 2-183,-8 1 0,-3 0 1,-8-2-1,3-1-88,1 1 0,0 2 0,-5 2 0,0 1 26,0 4 0,-6-3 0,-5 6 0,-7 0-217,-5-1 1,-9 2 0,-3 7 0,-2 3-819,-3 4 1115,-7 4 0,-17 8 0,-10 1 0</inkml:trace>
  <inkml:trace contextRef="#ctx0" brushRef="#br0">1496 10259 8518,'16'-2'299,"5"-3"0,8-4-96,7-4 0,12-1 0,7-2 0,5-4-2,8-4 1,3-3 0,-33 13 0,1 0 151,2-1 0,0 1-273,-2-1 0,0 1 0,3 0 0,-1-1 0,-2 1 0,-1-1 0,37-13-69,-1-1 1,-14 5-1,-4 2 1,-3 1-193,-2 3 0,3-3 0,7 2 0,2 2 17,-3 1 0,-7 3 0,-7 2 0,-4 3-186,-4 1 0,-10 2 350,0 5 0,-9-6 0,2-2 0</inkml:trace>
  <inkml:trace contextRef="#ctx0" brushRef="#br0">2474 9252 8584,'2'-15'21,"3"1"1,3-1 0,6 1 0,2 1 500,3 4-555,4-4 0,18 7 59,7-4 1,14-3-1,9 5 1,2-1-1,-2 1 111,-7 1 0,-7 2 1,-4 5-1,-7 0 54,-6 0 0,-11 0 1,-10 2-157,-3 3-33,-8 9 1,3 4 0,-6 4-41,-2-1 29,-1 11 0,-2-7 0,-2 14 74,-2 1 0,-4 6 0,-8 2 0,-2 0 0,-3 0-35,-1 0 1,-1 10 0,-2-4 0,1 0-4,-2 2 0,4 0 0,-2 2 0,0-2-15,2-4 0,1-7 0,6-10 0,3-4 98,2-9 320,-3-4 1,12-12-1,-2-8 720,6-10-842,-2-3 0,6-7 0,-7 3 237,0-5-326,0-3 0,-7-4 0,-2-1 72,-4-1-276,-8-14 1,4 9 0,-9-10 0,-3 3-112,-3 2 0,-6 1 0,4 4 1,1 5-293,-2 2 1,4 4 0,-2 5 0,2 7-55,2 9 0,7 4 1,1 4-1,4 4-176,2 9 0,-2 5 0,9 9 0,-2 2-1867,1 2 2485,5 4 0,-8 12 0,4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3079 7985 8086,'0'-16'0,"-2"-1"0,-1-2-943,-2 1 826,-6 2 1,8 3-1,-7 2 1,-3 3 306,-4 2 0,-6 1 0,-7 5 1,-4 0-11,-4 0 0,-4 0 1,-2 0-1,-4 0 28,-5 0 1,3 0 0,4 2-1,4 2-100,4 6 0,0 3 1,-4 3-1,2 1-81,2 2 0,-1 7 0,-5-2 0,-4 3 51,-5 2 0,-1 0 1,1 0-1,5-1 124,3 1 0,7 5 0,1-1 95,2-1-247,8-1 1,4-3-1,7 1 1,0 0-12,4 0 1,2 4 0,0 1-1,6-1-61,2 3 0,8 0 1,2 8-1,2-1-38,0 0 1,1 0 0,6 0 0,4 2 39,1 3 1,-4-8-1,3 3 1,0-1 24,3-1 1,4-2 0,4-1 0,4 2-35,0 1 0,4-4 1,7-2-1,4-1-37,5 0 0,-4-9 1,8-9-1,-6-6 52,0-4 0,-3-7 0,1-9 269,-3-3-166,6-8 0,-4-1 0,6-8 581,1-4-486,6-3 1,-10-11-1,2 0 1,-5 0 45,-4-1 1,-8 1 0,-2-7 0,-3 0 29,-7 0 1,-11-6 0,-11-6 0,-5-5 172,-5-4 0,-11 4 0,-11 0 0,-7 8-120,-3 5 1,4 3-1,-5 5 1,-2 7-265,-2 9 0,-8 11 0,-2 7 0,-6 5 189,-4 8 1,-2 5-1,-5 12-238,2 16 0,33-7 0,1 4 0,-3 7 0,0-1 0</inkml:trace>
  <inkml:trace contextRef="#ctx0" brushRef="#br0">15725 5985 8038,'-8'-27'0,"3"3"0,3 5 700,2 3-410,7 2 1,1 6 0,8 6 48,3 10-265,-3 8 0,5 23 0,-9 8-148,-2 14 7,-4 14 1,-1 4-1,-2-38 1,-1 1 0,1 38-83,-1-2 0,-9-3 1,-1-6-1,-1-5-235,-1-5 0,7-6 0,-2-15 384,4-4 0,1-10 0,0-3 0</inkml:trace>
  <inkml:trace contextRef="#ctx0" brushRef="#br0">15768 6244 8038,'-23'-43'0,"4"0"0,5 0 0,4 0 0,5-4 0,10 4 0,6 7 0,7 4 0,0 4 0,7 3 0,4 2 0,3 3 0,8-4 0,0 3 0,6 0 332,7 0 1,3 2 0,0 6-1,-3 4 335,-5 4 1,-4 3-1,-2 2 1,-4 2-486,-4 3 0,-10 4 0,-5 11 1,-5 3-476,-4 5 0,-12 2 1,-12 2-1,-12 3 118,-10 2 0,-4 1 1,-15 5-1,-2 1-40,-4-1 1,-1-6 0,6-2 1761,3 0-1066,3-5 1,10 5 0,8-7-422,13-4 1,16-4 1,21-7 0,17-2-1,16-3-72,13-1 1,13-1-1,3-3 1,-40 0 0,1-1 7,0 0 1,0-1 0,39 6 0,-39-4 0,-1 0 0,35 5 46,-6 3 0,-13 1 1,-13 0-1,-11 1 242,-11 3 1,-16 2 0,-23-2 0,-14 1-107,-14 2 0,-15 7 1,-5-2-1042,1 3 632,-5 8 1,10-6 0,-4 2-955,1-6 912,3-1 0,3-2 0,10-4 0,9-5-866,9-4 0,10-4 1137,14 5 0,20-7 0,15 3 0</inkml:trace>
  <inkml:trace contextRef="#ctx0" brushRef="#br0">16847 6273 7548,'0'-21'0,"0"-1"0,0 0 132,0 3 11,6 3 1,-3 3 0,7 3 176,1 5 1,0 5 0,1 5 0,-4 6-79,-2 7 0,4 4 1,-4 7-1,2 1-122,3 4 1,-3-4-1,0 6 1,0-3-104,0 1 0,0-5 0,3-7 0,-3-1-140,-1-4 1,4 2-166,-2-4 307,-2-4 0,6-11 0,-5-2 426,0-2-312,4-4 0,-8-13 0,5-2-137,2 1 65,2-5 1,2 6-1,-3-4 1,0 2 146,-3 2 1,1 4-1,4 6 1,0 3 228,1 1 1,-6 2-1,1 5-355,1 0 0,0 2 1,1 3-1,-3 4-41,2 4 0,-3-3 0,2-1 342,1 3 1,-3-6 0,2-1 42,1-4 1,2-1-307,1 0-67,0 0 0,1-1 0,-1-4 418,1-5-346,-1-2 1,0-1 0,1 2 203,-1 1-305,1 0 1,-1-4 0,0 1 0,1 2-239,-1 1 1,1 7 0,-1-2-307,0 4 0,-1 7 0,-2 5 0,-3 5-245,-1 4 1,2 0-1,-2-2 1,1 1 135,3-1 1,0-2 0,2-3-1,0-2 377,3-2 0,3-5 0,-2-1 0,4-6 260,2-7 0,-1-9 0,3-5 56,-1-3-100,-6-2 1,8-5 0,-7-1 322,-2-2-211,-7 5 0,-4 2 0,-6 8 878,0 1-619,-6 2 1,-4 6 0,-9 3 0,-5 5 163,-3 4 1,3 2 0,0 3 0,0 2-191,2 2 1,1 2 0,8 6 0,2 1-215,1 2 0,7 2 1,-2-3-1,5 3-109,5 1 0,8-3 0,8 3 0,1-1-187,4-3 0,6-7 0,1-3 0,-1-2-22,-1-2 1,2-4 0,-1-4 61,-5 0 138,-4-14 0,-9 7 0,0-12 151,1 3-156,-7-6 0,-2 9 0,-6-6-86,0 2 135,0 9 0,0-1 280,0 3-228,0 4 0,0 1 1,0 10 38,0 4 0,2 4 0,1 2 0,3-1 16,2 0 0,0 6 0,4-1 0,-3 0 24,2 2 1,1-5 0,-1 4 358,-2 1 0,-4-5 1152,5 3-1119,-1-9-409,6-4 0,-6-14 0,1-4 1,-1-8-4,-1-2 0,5-2 1,-3-5-213,3 0-44,1 1 0,0 1 0,1 1 0,-1 2-134,1-2 0,4 6 1,0 0-1,-1 4-801,-3 2 1,0 4 0,-1 2 117,1 2 1,-3 8 0,-2 7 0,-5 6 509,-4 4 0,-1 2 0,-1 4 0,-2-2 376,-2-3 0,0 0 0,5-6 0,0 0 415,0 1 0,0-1 665,0 0-772,6-6 0,-2 4 0,5-8 614,2 0-644,-4-3 0,6 4 1,-4 0-1,4-2 138,1-1 1,1-4 0,-1-1-11,1-2-170,-1-6 1,0-2-1,1-8 1,-3-1 369,-2-4 0,3-1 0,-5-2 0,0-1-40,-3-4 0,1 6 0,-1-3 0,-2 7-39,-1 4 0,-2 0-254,0 6 0,1 9-323,4 10 1,-2 5 0,7 14 0,1 3-161,2 5 1,1 4-1,2 8 278,3-1 42,-3 6 0,7-2 0,-6 5 326,2 3-223,1-6 0,-8 7 0,0-5 1,-4 1 88,-2-4 0,-3-4 0,-8 0 1,-4-3-168,-4-3 1,-6-2 0,-4-9 0,-2-2-397,-5-1 0,-9-8 0,1 0 1,-5-6-477,-5-4 0,-5-2 0,-11-8 1,-5-4-569,-1-4 0,-4-1 0,10-11 0,2-2-1173,3-1 2178,-2-15 1,10-2 0,-6-14 0</inkml:trace>
  <inkml:trace contextRef="#ctx0" brushRef="#br0">16847 5770 7994,'-31'-42'-80,"7"4"0,16 4 0,13 12 0,13 7 80,7 9 0,4 4 0,0 2 0</inkml:trace>
  <inkml:trace contextRef="#ctx0" brushRef="#br0">20472 5698 8019,'21'-43'0,"1"-1"0,2 3 112,0 2 0,-1 9 1,1 9-1,-7 4 172,-5 4 1,-8 8 0,-10 2 0,-8 6 95,-9 7 0,-10 4 0,-6 7 0,-2 8 209,-2 7 1,-5 8 0,1 2-328,6 2-221,-3 6 1,16-7 0,-1 5 155,8 3-128,5 1 0,10 6 1,7 0-184,12-1-46,14-8 1,21-4 0,11-7-1,5-5-209,5-8 0,-3-9 0,-1-10 0,-1-8 106,-3-10 1,-8-8 0,-7-15-1,-6-2 353,-6-6 1,-4-4 0,-5-5 0,-4-1 205,-6 2 1,-11 1 0,1 12 0,-3 4 396,-2 4 1,0 10-1,-2 8-275,-3 2 0,2 6 1,-5 8-1,2 3-145,3 5 0,1 13 0,4 1-78,2 5-147,4 4 1,5 4 0,0-1 0,0-4 60,3-4 1,1-4 0,-2-5 644,-1-5-241,-6-1 1,5-18 0,-5 3 205,0-8 0,3-4 0,-5-8 0,2-3-679,4-5 1,0-9 0,3-4 0,1-3-588,3-3 1,-1 3-1,4-7 1,0 6-307,1 3 1,-6 2 0,4 1 0,-2 8-494,0 5 1,1 7 0,-6 7-1725,0 2 2464,1 7 1,-6 7 0,-1 8-979,-1 4 1584,4 2 0,-3 13 0,6 2 0</inkml:trace>
  <inkml:trace contextRef="#ctx0" brushRef="#br0">21479 6072 8067,'-14'0'2465,"4"0"-1476,1 0 1,4 0-842,-5 0 0,7 1 0,-2 4 69,4 5 1,-4 7 0,0 3-1,2-1 58,1 2 1,4-4 0,1 6 246,2-3-413,6-1 1,2-4 0,8-2 1235,1-4-954,2-2 1,10-7 0,1-2 743,2-3-997,-5-3 1,9-8 0,-4-3-1,0-5-185,-4-3 1,-9-2-1,-6 0 1,-7 1-195,-6-1 0,-13 6 0,-11 6 0,-17 6-490,-13 6 0,-5 3 1,-12 5-1,2 5-620,3 7 0,9 4 0,7 0 1351,10 5 0,1 3 0,12 2 0</inkml:trace>
  <inkml:trace contextRef="#ctx0" brushRef="#br0">21940 5842 8431,'0'-15'0,"0"1"494,0-1 1,-2 7 37,-3 4-386,4 2 0,-12 8 0,5 4 104,0 3-104,-5 8 0,7-4 0,-4 7 139,5 2-70,4 1 0,2 3 1,4 2-1,5 2 234,3-2 1,7-2 0,4-1 0,4 1 22,0 4 0,6-5 0,-1 1 0,-2-6-148,-6-3 0,1-2 0,-8-5 0,-6 1-184,-5-1 1,-7-4 0,-7-2-1,-7 0-704,-8 0 0,-6 0 0,0 3 0,-1-3-911,0-2 0,0 1 0,1-4 1475,-1 2 0,6 6 0,3-3 0</inkml:trace>
  <inkml:trace contextRef="#ctx0" brushRef="#br0">22443 6043 8498,'0'-22'0,"0"2"0,0 4 328,0 2 0,0 0 1,-3-1-155,-7 1 1,-1 6 0,-13 2-1,-1 1 140,-2 0 1,-2 0 0,0 5-60,0 0-108,0 0 0,7 5 1,3 1 200,3 2-255,2 8 1,6 2 0,6 4 0,8 1 149,9-1 0,9 4 1,1 6-1,6 1-12,2-1 1,6-1 0,-6-3 0,-1 1 132,-1 0 1,-4-2 0,-3-1 0,-7-4 4,-6-1 0,-4 0 0,-10-4 1,-7 2-180,-9-1 1,-8-2-1,-7-2 1,-6 1-528,-6-1 0,-1 0 1,-4 1-1,3-2-861,7-4 0,-1 4 0,9-5-2282,1 0 2092,8-2 1388,3-6 0,13 0 0,2 0 0</inkml:trace>
  <inkml:trace contextRef="#ctx0" brushRef="#br0">22976 6201 8102,'14'0'0,"2"0"361,3 0 1,5 0-1,8 0-107,2 0-189,6-6 1,-5-2 0,3-8 741,-4-3-552,-10-4 1,-2-12 0,-6-3 0,-2-4-80,-6-1 0,-6 5 0,-7 1 1,-6 2-204,-7 3 1,-1 13 0,-8 6-1,-5 5 128,-3 5 0,1 7 1,-4 8-1,0 5 68,1 7 1,2 10 0,8 4 0,3 5 7,4 5 0,11 2 1,6 3-1,7-5 58,11-4 0,12-1 0,11-1 3,4-4-115,1-9 0,5-10 0,0-9 33,-2-5-61,-1-4 1,-3-4-1,-4-5 43,-4-6-104,-10-4 0,-4-1 0,-7 0-103,-3 1 1,-5 4 0,-10 4 0,-5 5 76,-3 4 1,-6 2 0,-2 6 0,1 6 100,-1 4 0,2 2 0,6-4 0,3 1 180,5 3 0,5-3 1,7 2 283,7-7 0,2-5 0,10-6 0,3 0-188,3 0 0,3-6 0,-3-5 0,3-5-119,2-4 1,-7-4 0,0 5-488,-4 2 183,-8-6 1,2 9 0,-7-2 153,-3 5-27,2 7 1,-10-4-214,3 4 121,-4 2 0,4 2 0,2 10-79,1 2 1,0 3 0,3-1 0,-2 1-45,3-1 0,0 0 1,3-1-1,1-2-112,3-1 1,-1-7 0,4 2 0,0-3 124,1-2 1,-4 0-1,3-4 1,-1-5 369,-3-10 1,-2-9 0,-4-7-252,-2-8-1,-4-13 1,-6-11-1,-1-10-108,-1 37 1,-1-1 61,0-2 0,-2 1 0,-2-1 0,-2 1 1,0 1-1,0 1 0,-10-37-207,2 3 1,-6 1 0,1-1-1563,0 2 1751,1 4 0,6 17 1,3 3-1,0 3 260,3 2 0,1 7 1,-2 8-1,4 9 173,-1 7 1,6 8-392,-4 8 0,5 6 0,3 11 0,4 9 92,1 12 1,1 2-1,6 11 1,-1 4 110,0 6 1,1 9-1,-1 6 28,-7-37 0,1 0-207,2-1 0,0-1 0,-2 2 0,0-1 1,2 0-1,-1-1-54,-1 4 0,0 0 44,3-1 0,-1 0 1,0 5-1,1-1 1,1-3-1,2-2-402,-2-2 0,0-2 84,12 33 1,0-21 0,-2-3 0,-1-6-679,-4-9 0,-1-6-3914,-1-12 4913,-7-1 0,-2-12 0</inkml:trace>
  <inkml:trace contextRef="#ctx0" brushRef="#br0">23695 5885 7871,'-8'-24'-46,"3"0"1,5 6 0,5-1 955,5 3-689,9 2 1,5 4 0,9 0 0,6 1-124,2 1 0,9 0 1,4 5-1,7-2-303,6 2 0,2 1 0,-2 2 1,-6 0 204,-7 0 0,2 7 0,-5 1 0</inkml:trace>
  <inkml:trace contextRef="#ctx0" brushRef="#br0">24429 5899 8049,'-8'15'165,"3"-1"1,3 2 0,2 3-295,0 5 108,7 10 1,1 7 0,6 7 1102,0-1-689,1 4 1,-1-7-1,1 4 1,-3-4 286,-2-6 0,1-8 0,-6-7 38,-2-2 0,-1-10-508,-2-11 1,0-7-1,0-9 1,0-3-102,0-5 0,0-3 0,0-3 0,1-4-507,4-4 1,3-9 0,8-1 0,2 2-522,1 1 1,5 4 0,-3 2 0,1 6 228,4 2 0,-1 11 0,-1 5 1,-5 9 202,-3 4 0,-3 13 0,-3 5 232,-5 5 279,-4 10 1,-1-1 0,0 3-1,-1-2 232,-4-2 0,2-2 1,-5-3-1,0-3 423,0-1 0,4-4 0,0 5 0,2-2-51,2 0 1,0 1-1,0-6-342,0 0 1,0 1-1,2-2 1,2-2-176,6-2 1,-2-1 0,2 2 0,1-5 180,1-4 0,3-1 1,-1 0-1,1-1 241,-1-4 0,2-3 0,2-6 237,1-1-605,0-6 0,0 4 1,0-6-312,-1 3 120,-2 0 0,-8 6 0,-2 0 0,-1-1-348,0 1 1,-2 0 0,-8 1 0,-4 3-142,-4 5 0,-8-1 0,-3 1 1,-3 4-310,-2 4 0,2 5 0,3 6 1,5 1 823,3-1 0,8 7 0,1 1 0</inkml:trace>
  <inkml:trace contextRef="#ctx0" brushRef="#br0">25162 6173 7949,'5'-15'0,"0"1"0,0-1 449,1 1 1,-3 6 0,7 3-42,1 4 0,-3 7 0,2 5 1,-1 7-16,-1 6 0,5 9 0,-5 6 0,2 2 37,-1 2 0,-1 2 1,3 3 254,-1 5-497,-7 3 0,8-3 1,-6-1 38,-2 3-68,-1-6 1,3 4-1,0-10 217,-2-6 112,-2-5-276,-1-10 0,-1-7 0,-2-12 0,-2-6-105,2-7 1,-1-11 0,1-7 0,-2-9-18,2-5 0,0-9 0,0-6 1,-2-7-241,2-2 1,1-4-1,4 3 1,1-4-78,2-1 1,6-3 0,0 3-1,5 8 375,3 8 0,7 8 0,0 10 0,2 6 159,1 6 1,3 12 0,-8 9 306,3 4-420,-4 1 0,2 6 0,-7 4 150,-5 2-262,-5 9 0,-8 2 1,0 5-1,-2 3-106,-3 2 1,-8-1-1,-7 7 1,-3-1-343,-2-1 0,-4 3 0,-3-7 0,-2-1-455,2-1 1,-3-4 0,2-2-1,1-4-1060,1-5 1,9 0 963,3-11 1,12-2 0,15-8-1,18-6 511,14-6 1,17-1 0,1-6 0,1-2 405,0-1 0,-8-2 0,-4 1 0,-7-1 0,-5 0 0,-14 2 0,-7 1 292,-8 2 29,-4 7 0,-13 1 0,-5 8 0,-3 1 591,-2 4 1,0 2 0,4 2-371,-3 4 0,3 3 0,7 6 0,5 1-116,4-1 1,1 2 0,0 2 0,1 3-154,4 1 0,-2-4 1,7 1-1,1-3-58,2-2 0,6-4 1,0-2-1,0-2 1,2-3 0,0-1 1,5-4 62,-2-3-200,0-3 0,9-6 1,2-2-313,2-3 185,1-3 1,6-2-1,-3 1-127,-2 2 272,-4 9 0,-11 0 1,-2 8-1,-1 0 279,-4 3 1,-1 1-1,-1 1 1,-1 6-23,1 7 1,-3 2 0,-2 8-1,-4 2-45,1 1 1,-6 3-1,3 4 1,-8 3 88,-5-1 0,-10 6 0,-7-2 1,-6 5-149,-6 3 0,-9 4 1,-1-5-1,0-4-488,-1-3 0,4-3 0,-4 1-1618,-1-4 1422,5-4 0,-11-8 0,3-2-1472,-2-4 1364,-9-2 0,-7-4 1,-7-2-3023,-2-2 3227,5-1 0,33-2 0,-1 0 1,-37 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10733 7539 10215,'1'5'-232,"4"5"232,4-2 0,4 11 0,2-3 0</inkml:trace>
  <inkml:trace contextRef="#ctx0" brushRef="#br0">23551 4547 7694,'0'-15'0,"0"1"0,0 0-188,0-1 1,0 1-1,2 1 552,2 3 1,0 2 154,5 4 1,-1 4-230,2 0 0,-2 6 1,-5 10-48,2 3-152,0-3 0,-4 11 1,2-4-1,2 2-63,-2 4 1,4-3 0,-2 7-113,-2-2 3,5-3 0,-7 3 0,4 1-402,-3 1 356,4 7 1,-4-9 0,3 2 0,-4-1-581,-1 2 707,0-4 0,-6 5 0,-2-6 0</inkml:trace>
  <inkml:trace contextRef="#ctx0" brushRef="#br0">23695 4547 8056,'-14'-5'-188,"-1"0"0,1-5 0,1 4-3,3-2 0,6 5 1,10-2 274,8 4 1,2 1 0,8-2 0,2-1 109,1-2 0,2 0 1,0 5-60,-1 0-110,-5 0 0,2 0 1,-4 0-2,2 0 30,-6 0 0,2 2 1,-8 3-20,-1 4 10,-7 4 1,4 3 0,-11 1-1,-4 4 9,-6 2 1,-3-4 0,1 3 0,-2 1-29,-1-1 1,0-3-1,4 4 1,2-3-43,4-2 0,-2-2 0,6-2 0,2 1-17,1-1 1,2 0 0,2 1 124,2-1 0,4 1 1,5-1-1,-2 0 46,-1 1 0,0-1 1,4 1 48,0-1-118,-6-6 1,4 5 344,-8-4-258,1 4 1,-6 1-1,-6-1-82,-7-3 1,-1 3-1,-5-5-376,-1 0 107,5 4 1,-5-8-1,5 4 1,-2 0-1097,-1 0 1291,0-5 0,5 10 0,-1-5 0</inkml:trace>
  <inkml:trace contextRef="#ctx0" brushRef="#br0">24026 4834 8032,'5'-14'-189,"-1"0"1,3-1-8,-2 1 0,-4 9 1,4 8 372,-3 10 0,-7 11 0,-2 0 1,-1 3-189,-3 2 0,5 0 0,1 0 1,3-2-34,2-3 0,0 1 0,0-6 0,0-1-18,0-2 1,2-3 163,3-4-130,3-2 0,6-7 1,1 0-1,-1-3-3,0-7 1,6 0 0,0-10 676,3-1-467,1-2 0,-2 1 0,-1 3 180,0 3-302,-5 2 0,4 4 1,-5 2-7,-1 2 0,-6 2 0,-3 9-109,-3 5 0,-2 3 1,0 1-1,0 0 56,0 1 0,0-6 0,0 1 343,0 1 1,0-3 266,0 2 0,1-7 1,2 0-206,2-6 0,6-2 1,-1-6 10,3 0-254,-5-5 0,5 8 0,-4-7 46,4 1-113,1 0 0,-4 4-453,-1 0 221,1 7 0,0-3 109,-1 6 1,-1 1-1,3 4 1,-3 5-52,-1 3 1,4 3 0,-3 1-1,3 2-336,4-1 417,-4-2 0,16 5 0,-5 1 0</inkml:trace>
  <inkml:trace contextRef="#ctx0" brushRef="#br0">24875 4935 8032,'-15'-14'0,"1"1"199,-1 3-131,-5-2 0,4 5 0,-3-2 156,3 4-151,1 3 0,1 2 0,-1 2 0,1 3-129,0 4 0,4 4 0,2 3 1,2 2-182,2 1 0,3 0 0,1-5 0,1 1 205,4-1 1,3 0 0,5 1 0,0-2 49,1-4 0,-3-1 0,9-5 0,-4 2 221,-2-2 0,5-3 0,0-3 1,-1-3 33,-2-2 0,-2 0 0,1-3-33,-1 1-129,-6 0 1,5-4 30,-4 0-11,-2-1 1,-1 1-172,-6 0-262,0 6 150,0 1 1,0 9-1,0 3 1,0 4 104,0 4 1,0 1-1,0 1 1,2-1 53,3 0 1,-2 1 0,6-1 0,3 1 86,0-1 0,-2-1 0,0-2 0,1-3 50,2-2 0,-4-1 0,1-5 742,1 0 1,-3-1-66,1-4-539,-5-3 0,2-8 115,-6-3-239,0 3 1,0-5-1,2 6-61,2 1-202,-2 0 0,6-2 0,-3-2 0,3-1-381,0 1 1,5-2-1,-4 2 1,4 4-1046,1 2 0,1 4 1531,-1-1 0,7 2 0,1 7 0</inkml:trace>
  <inkml:trace contextRef="#ctx0" brushRef="#br0">25263 5036 8026,'-9'-5'-251,"-1"0"156,7 0 1,-2 5 0,10 0 67,4 0 0,4 5 1,3 2-182,3 1 178,-3-5 1,11 8 0,-3-6 0,4-2 198,0-1 0,1-2 0,0 0 0,-2 0 301,-3 0 1,-2-7 0,-6-2 0,0-4 218,-3-2 0,-8 1 1,0 0-1,-4-1 43,-1 1 0,0 0 1,-1 1-626,-4 3 0,2 4-980,-7 6 749,7 0 1,-3 1-1,6 4-475,0 5 439,0 3 0,0 3 0,0 1-389,0 2 476,0 7 0,6-4 0,2 7 0,2 0 22,-1 0 1,-4-1 0,5 1 0,-1 0 132,-1 0 1,0 4 0,-5 1 0,2-2-51,-2-2 1,1-6 0,-1 0 0,2 0-41,-2-1 1,-3-3 0,-3-5 0,-4-1-2,-1 0 0,-3-4 1,-8-2-1,-5-2-275,-3-2 0,-4-3 0,-2-1-2049,-6 0 2333,-2 0 0,-9-13 0,-1-3 0</inkml:trace>
  <inkml:trace contextRef="#ctx0" brushRef="#br0">26414 4676 8031,'-34'19'0,"1"4"0,3 2-132,4 6 0,0 2 0,7 1 0,3 4 175,5 4 0,0 1 1,6-1-1,3-4-12,6-5 0,10-2 1,10-4-1,5-3 0,4-5 0,-1-4 1,5-6-1,0-4 18,0-3 0,7-4-49,9-3 0,3-3 0,2-6 0</inkml:trace>
  <inkml:trace contextRef="#ctx0" brushRef="#br0">26874 4316 8256,'-17'-20'0,"1"-3"510,3 1-387,2 1 0,4 26 0,6 9 0,4 12 43,0 7 1,4 3 0,-1 5 0,0 1-76,1 3 0,2 2 1,-2 1-48,1 5-38,1-3 0,11 6 0,-1-2-916,-2 7 658,-1-2 1,4 8 0,-1-9 251,-2-7 0,-1-5 0,-1-3 0</inkml:trace>
  <inkml:trace contextRef="#ctx0" brushRef="#br0">27292 4950 7965,'0'-29'0,"-2"0"282,-3 0 0,2 7 1,-5 3-454,2 3 12,-6 8 1,4 1 0,-6 9 522,0 3-241,-1 9 1,3 7 0,0 4-325,3-1 98,6 0 0,-9 5 0,8 0 8,0 0 43,3-1 0,2 0 1,3-4-1,2-5 35,2-3 1,6-2 0,6-1 0,-1-3 75,1-6 1,-2-2 0,6-4 0,2-2 189,1-6 0,0-8 1,-1-2-1,-2-3 26,1-2 1,-4-1 0,-2 1 0,-3 2 346,-2 2 1,-4 4 0,-2 6-385,-2 1-298,-1 7 4,-5-4 0,0 14 0,0 2 0,0 6-374,0 4 0,0-1 0,0 6-1100,0 1 710,0-4 820,7 6 0,1-5 0,6 7 0</inkml:trace>
  <inkml:trace contextRef="#ctx0" brushRef="#br0">27982 4748 7989,'-8'-29'-263,"3"1"-19,-3 5 57,0 2-1,0 7 40,2 6 0,0 2-54,-4 6 0,-3 0 781,-1 0-256,0 0-197,-1 6 285,1 2-257,-1 6 1,3 1 30,2-1 1,-1 1-190,6-1 14,0 7 32,5-5 0,2 11 65,3-3 0,3-2 1,6 2-1,2 2 1,2 1 162,1 2 0,5-2 0,-4-1 53,3-2 0,-4-7 241,5 2-153,-13 4-119,15-7 10,-23 4-119,10-5-359,-13-7 226,-7 5-18,-1-12 149,-12 6-869,-3-7 0,-6 1 192,1 4 358,-1-3 176,0 4 0,0-6 0,1 0 0</inkml:trace>
  <inkml:trace contextRef="#ctx0" brushRef="#br0">28313 4763 8041,'-13'-28'0,"4"4"0,-4-3 655,5 11 0,-6-5 93,-1 7-330,1 6-451,-1 2 0,-4 6 131,0 0 191,0 6-936,-2 2 387,5 6 192,-5 1 0,12-1 1,1 2-1,1 3 24,4 5 0,3 2 1,5-1-1,6 1 0,5 3 1,5 3 62,1 0 1,2-2 203,5-1 0,-2 0 82,-3-1 1,3 1 314,-3 0-279,-3-7-177,0 6 100,-7-12-127,-6-2 1,3-1 200,-6-4-201,0-2 14,-11-1 0,-4-6-602,-9 0 290,-4 0 135,-5 0 0,-3 0-1109,-2 0 1,1 0 1134,-7 0 0,1 0 0,-5 0 0</inkml:trace>
  <inkml:trace contextRef="#ctx0" brushRef="#br0">27320 4820 7956,'8'-6'-125,"5"-2"214,-5-7 0,7 1 1,-7 6 200,4 2 35,-4 6-189,7 0 0,-1 0 30,-6 6-15,5 8 0,-11 9-540,10 5 1,-10 1 0,4 2 388,1 2 0,1 4 0,6 6 0</inkml:trace>
  <inkml:trace contextRef="#ctx0" brushRef="#br0">28385 4863 8158,'0'-6'217,"0"6"-75,0 6 1,0 9-1,2 1 1,1 3-273,2 5 1,1-2 0,-3 2-993,2 2 547,6 1 575,-9 2 0,11-1 0,-5 1 0</inkml:trace>
  <inkml:trace contextRef="#ctx0" brushRef="#br0">28831 4532 7926,'5'-33'0,"1"-1"0,2 2-179,3 2 1,1 3 0,-1 1 750,-2 2-337,1 0 0,3-6 0,-4-2 244,-4-2-379,-3 1 0,-2-3 0,0-2 0,-2-2 31,-3 2 1,-7-2 0,-8 6 0,1 4 17,-2 4 1,4 2-1,-6 8 1,3 5-36,2 3 1,-3 3-1,1 7 1,-1 3-86,0 4 0,2 12 1,4 6-1,1 7 110,0 3 0,1 7 0,3 9 0,7 3 67,6 2 0,0 6 1,7 3 303,1 3-446,2 2 0,1-5 0,1-1 0,-1-1-47,1 1 0,-3 4 1,0 2-864,-3-6 515,-6-6 1,4-10 0,-7-5 0,0-7-221,0-3 1,-7-9-1,-2-10 1,-4-7 112,-1-2 1,4-4-1,0-8 1,-1-4 277,-2-4 0,4-3 0,1-2 0,1-3 199,4-1 0,2-2 0,1-3 0,0 1 296,0 2 0,1 2 1,2-2-1,4 5-188,1 3 1,1-3-1,7-1-197,4 3 101,-4 1 0,9 6 0,-6 2-162,-1 2 49,-2 1 1,3 5-1,0 0 240,-1 0-51,-2 6 1,-2-2 0,-1 5 601,-3 2-501,2 2 0,-10 2 0,3-1 87,-4 0 1,4 1-1,0-1 1,-2 1-264,-1-1 1,-2 0-1,0 1 1,0-1-294,0 0 1,0 1 0,0-1-59,0 1 1,1-7 0,4-2 48,5 0 0,7-4 0,3 3 245,-3-4 43,-1-7 1,0-2 0,2-6 0,2-1 60,3 1 0,-4-1 1,3 1 499,-1 0-387,-2-1 1,-4 1 0,-1 0 0,0-1 14,1 1 1,-1 1 0,1 2 0,-3 1-260,-2-1 1,3-2 0,-4 0 0,4 2 27,2 2 1,-6-1 0,-1-4 0,-1-1 199,-4 1 0,-2 0 0,-2-1 98,-4 1 1,-3 1 0,-8 2-1,-3 3-218,-5 1 0,1 3 0,1 4-425,1 0 253,-4 6 1,7-1 0,-4 8-239,1 3 255,2 8 1,9-2-1,2 7 1,0-1-20,0 1 1,5 0 0,-2 0-1,5 0 44,5-1 1,3 0 0,6-5 0,2-3 99,4-4 0,-3-2 0,7-1 0,2-4-16,1-4 1,2-3 0,-1-2-1,1-2 3,0-3 0,-2-1 0,-3-5 1,-5 1 102,-3-1 0,-3 3 0,-2 0 429,-1 2-82,-7 1-395,3 5 1,-7 0 438,-4 0 24,3 0-22,-4 0-188,6 6 0,0 2 94,0 7 1,0-1-151,0 0 1,6-6 0,4-3-1,3-3-212,1-2 0,2-7 0,3-2 0,7-4-399,6-1 0,5-7 1,7-3-1,3-5-213,1-4 1,6 2-1,-4-1 1,-2 7-240,-5 5 0,-11 4 1,-3 4-953,-9 2 1418,-10 4 1,-5 6 0,-12 1 0,-7 4 311,-8 5 0,-12 9 0,-3 3 0</inkml:trace>
  <inkml:trace contextRef="#ctx0" brushRef="#br0">28961 4561 7990,'16'-14'-40,"3"-1"0,-3 2 0,4 4-1031,1 4 855,-5 4 0,10 2 0,-7 4 216,-1 4 0,-2 4 0,-8 8 0,-2 1 0</inkml:trace>
  <inkml:trace contextRef="#ctx0" brushRef="#br0">28241 4489 7988,'2'-14'-206,"3"1"0,3 2 1,1 3 205,1 1 0,-1 3 0,6 4 0,-1 0 0,0 0 0</inkml:trace>
  <inkml:trace contextRef="#ctx0" brushRef="#br0">23479 5568 8406,'-49'0'0,"5"-1"0,11-3-648,7 0 161,12-1 1,11 5 604,12 0-36,7 0 1,21 0 0,6 0 1100,8 0-978,18 0 1,0 0-1,12 0 1,-39 0 0,1 0 84,1 0 1,2 0 0,10-3-1,4-1 1,8 1 0,3-2-1,9 0 1,2-1-275,-24 2 1,2-2 0,1 2 0,7 0-1,1 1 1,2-1 0,5-3 0,1 0-1,1 0 1,-16 2 0,0 0 0,1 0 0,0 1 37,3-1 1,2 0 0,-1 0-1,0 1 1,-2-1 0,0 0 0,-1 1-1,1 0 1,3 1 0,0 0-1,0 1 1,0 0 0,-1 1 0,0-1-1,-1 0 1,1 1-90,-1-1 0,1 0 0,-1 1 0,0 0 0,1 0 0,0 1 0,1-1 0,-1 1 0,1-1 0,0 0 0,0-1 0,0 1 0,-2 1 0,1-1 0,-1 1 0,0 0 118,-2-1 1,-1 1 0,1 1 0,-1-1 0,2 0 0,1-1 0,-1 1-1,0 1 1,-3-1 0,1 0 0,-1 1 0,0-1 0,1 1 0,0 0 0,0-1-1,1 1-22,0 0 1,1 1 0,0-1-1,-2 0 1,15 1 0,-1 0 0,0-1-1,1-1 1,0 0 0,-1 0-51,-1 0 0,-2 0 1,0 0-1,-4 0 1,-2 0-1,0 0 1,-1 0-1,-1-1 1,-1 0-1,-1 0 1,-1 0-1,-1 0-122,-2 0 0,-1-1 1,0 0 62,19 0 1,-1 0 0,-9 1 0,-2 2 0,-4-2 0,-1 0-350,1-1 0,-1-1 76,-5 3 0,-3-1 0,-9-3 0,-4 0 0,23 0 0,-14-2-1687,-9-2 1,-12 3 2007,-14-4 0,0-1 0,-6-4 0</inkml:trace>
  <inkml:trace contextRef="#ctx0" brushRef="#br1">1165 4288 8164,'-14'-15'0,"1"1"-30,3 0 0,4 4 0,8 2 384,2 2-234,4-6 1,13 9 0,5-6 669,6-3-536,4 6 1,9-7-1,3 4 596,5-4-618,9-2 1,4 1-1,6 0 223,0-1-399,-7 1 1,-2-1 0,-11 3 0,-5 0-323,-7 3 1,-4-1-1,-5-2 1,-1 0-233,-3 3 1,-8 6-1,1-2-382,-4 3 880,-8 2 0,-2 13 0,-6 3 0</inkml:trace>
  <inkml:trace contextRef="#ctx0" brushRef="#br1">1323 4245 7844,'-14'-10'0,"0"2"1247,-1 2-465,1-6-313,-1 11-225,7-6-163,2 14 1,6-2 0,0 7 381,0 4-331,0 8 1,5 3-1,1 9 595,2 0-636,-5 9 1,9 2 0,-8 5 0,1 4-92,2 5 1,-6 6 0,6 8 0,-3 0-152,1-4 0,0-1 0,-3-9 0,1-4-116,2-2 0,-1-9 1,-4 1-1,0-8-417,0-5 1,2-4 683,3-1 0,-4-6 0,6-3 0</inkml:trace>
  <inkml:trace contextRef="#ctx0" brushRef="#br1">1064 5165 7942,'5'-9'16,"0"-1"1,8 1 0,0-6 0,6 1 336,3-1 1,2 1 0,6 0-116,4-1-128,-4 1 1,12-1 0,-4 1-212,4 0 66,1-1 0,2 6 0,1-1-1065,2-1 1100,13 5 0,-15-7 0,10 5 0</inkml:trace>
  <inkml:trace contextRef="#ctx0" brushRef="#br1">1769 5050 8385,'15'0'77,"-1"-1"0,2-4 0,2-5 60,1-3 1,5-1-1,-3 0 1,-1-2 142,1-3 0,3-4 0,-5-4 0,-1 1 80,-2 2 1,-8 2 0,-3-2 0,-4 5-39,-1 3 0,-1 3 0,-6 4-94,-7 4-144,-7 3 0,-3 9 0,2 4 115,1 6-155,-5 6 0,10 10 1,-3 2-545,3 2 176,2 2 1,6-1 0,3 0 0,4 1-804,1-3 1,11 1 0,5-5 1126,4 2 0,11-7 0,6-6 0</inkml:trace>
  <inkml:trace contextRef="#ctx0" brushRef="#br1">2187 5079 7917,'-10'-6'1199,"0"-4"-806,7 4 0,-3-2-888,6 3 373,0 3 1,6-4-1,4 6 1,4 0-175,5 0 1,-3 0-1,4 0 1,-4 0 178,-2 0 1,5-7 0,2-2 150,1-4 1,-9-1 0,0-1 0,-4 1 295,-1 0 1,-4-1 0,0 1 0,-4-1 429,-4 1 1,-4 1-1,-8 4 197,-4 4-812,4 3 1,-9 2 0,6 2-270,1 3 138,-4 3 1,6 12 0,-3 4 0,3 4 6,1 0 1,2 3 0,4 1-336,4 1 210,3 1 1,2-5-1,2-2 1,4-2-408,9-1 1,6-6-1,7 1 1,3-5 510,2-4 0,4-4 0,6-6 0</inkml:trace>
  <inkml:trace contextRef="#ctx0" brushRef="#br1">2791 4374 8120,'0'-37'0,"0"4"0,0 2 0,0 4 148,0 3 0,-2 3 1,-1 7-1,-3 0 265,-2-1 0,3 2 1,-5 4 48,-1 4 1,3-1-287,-2 1-108,7 0 1,-3 7 0,6 2-322,0 6 162,0 9 1,1 5 0,4 8 0,5 3-11,3 2 0,1 6 0,2 7 0,2-1 82,1 1 1,0 4 0,-5-1 0,1 5 64,-1 4 1,-4-3 0,-2 5 0,-2-2 50,-3 1 1,-3-1 0,-6-8 0,-7-6 184,-4-9 0,-11-9 0,1-6 339,-5-5-466,-1-3 1,4-8 0,2-3 558,3-3-475,-3-9 1,11-1 0,-4-8 398,4-3-479,2 3 0,6-11 1,3 3-1192,4-3 458,1-8 0,12 3 0,8-7 574,5-1 0,17-8 0,3-3 0</inkml:trace>
  <inkml:trace contextRef="#ctx0" brushRef="#br1">3568 3986 7989,'-8'-15'-488,"1"7"0,9-3 0,4 5 315,9-2 153,12 4 1,6-2-1,11 6-51,5 0 71,6-6 1,2 4 0,1-3 298,-1 4-121,1 1 0,-4-5 0,-6-2 0,-11 1 421,-10 0 0,-8-6 0,-11 3-193,-8-4 0,-8-1 0,-13 1 0,-7 2-149,-9 1 1,-10 2-1,-2-2 1,-2 6-251,-4 2 0,4 2 1,0 0-1,2 0-303,2 0 0,4 5 1,3 3-176,2 5 351,6-2 1,-3 11 0,7-4 400,4 1-176,4 7 1,7 1 0,2 8 487,1 2-423,7 1 0,-4 7 0,7 4 0,0 9 79,0 8 1,0 4 0,0 2-1,0 0-231,0 0 0,0 0 0,0 1 0,0 1-356,0-2 1,0-4 0,0-12-1,0-3-252,0-5 0,-4-5 1,-1-6-1,0-7-330,-1-4 1,1-8 919,-10 1 0,-2-3 0,-12-2 0</inkml:trace>
  <inkml:trace contextRef="#ctx0" brushRef="#br1">3208 4950 7989,'0'-28'0,"0"3"236,0 1 1,0 6 0,2-1 0,2 3-82,6 2 0,9 1 0,7 2 0,6 3-469,6 1 1,4 3 0,1 2 0,0-1-80,0-2 1,-4 0 0,-1 5 0,0 0 392,-1 0 0,5-6 0,-6-2 0</inkml:trace>
  <inkml:trace contextRef="#ctx0" brushRef="#br1">3769 4791 8657,'-14'0'0,"-1"0"1010,1 0-1317,0-6 1,7 11 0,6-1 0,5 8-175,4 2 1,2 0-1,4 1 1,1-1 324,-1 1 0,1-6 1,1-1 84,3-1 88,-3-3 1,9-4-1,-4 0 1,0 0 272,0 0 0,-1-1 1,-2-4 642,1-5-702,0-2 1,-9-3 0,-2 1-73,-2-1-281,-1-5 1,-5 2 0,0-4 121,0 1 0,-6-5 0,-2 4 0</inkml:trace>
  <inkml:trace contextRef="#ctx0" brushRef="#br1">3985 4647 7741,'16'-1'0,"2"-2"0,1-2-407,-2 2 0,4 1 0,-2 2 1,-1 0 468,-2 0 0,-7 6 0,-1 4 555,-1 3-361,-2 1 1,-5 5-1,0 2 1,-2 0 168,-3 0 1,2 4-1,-7-2 1,-1-1-167,-2-3 0,4-3 0,1-1 0,0-3 792,0-2-816,5 3 1,-4-13 0,7-2-200,0-11 0,7-7 0,4-9 1,5-2-359,3-2 1,7-4 0,-1-6-1588,7 0 1287,-1 0 1,5 6 621,-2 3 0,3-2 0,6-1 0</inkml:trace>
  <inkml:trace contextRef="#ctx0" brushRef="#br1">4417 4705 7982,'-8'-6'0,"1"4"0,7 2 0,0 10 0,2 2 0,3 3 0,-4 1 0,6 1-1236,-1 2 1020,-4 1 1,10-1-1,-2 0 252,3-1 1,-4-7 0,1-3 0,1-2 295,2-3 0,1-1 0,-1-4 0,-2-1 204,-1-2 0,-1-6 0,6 2-195,-1-4 1,-6 3-1,-1 2-1409,-1 2 558,-4 1 1,6 7 302,-4 2 141,-2 4 0,6 7 0,-5-1 549,2 1-271,6-1 1,-8 0 875,7 1-771,0-7 0,4 3 0,0-6 0,1-2 209,-1-1 0,0-9 0,1-2 0,-1-4-222,1-2 1,-1-5-1,0-3 1,1-1-276,-1 0 1,1 2 0,-1-4-1,-1 4-239,-4 1 1,4 2 0,-5 5-226,0-1 1,0 7-64,-3 3 289,-4 4 1,12 1 105,-3 0 1,3 0 139,1 0 15,0 0 1,1 0 102,-1 0-391,1 0 1,-6-5-1,1-1 1,-1-2-977,-1-4 1,5 4 1211,-3-1 0,2-1 0,3-4 0</inkml:trace>
  <inkml:trace contextRef="#ctx0" brushRef="#br1">5222 4662 8032,'0'-15'-298,"0"6"1,2 1-347,3 1 0,-5 4 577,0 8 0,-8 5 0,-10 7 0,-1 4 109,1 1 1,2 7 0,2 5 0,-1-2 106,1-2 0,5-6 1,1 0-1,1 0 437,4-2 0,1-1 53,2-6-577,7-7 0,6-2 1,6-6-1,0-3 36,2-7 0,-4-1 0,6-13-383,-3-2 170,6 6 0,-10-8 0,3 6-196,-3 0 272,-1 1 0,-6 3 0,-1 2 450,-1 4-327,-3 7 1,-5 6 0,-2 12-1,-2 6-3,2 4 1,1-1 0,2 4 0,0-4-50,0-1 1,2 3 0,2-5 0,6-1 109,3-2 0,1-4 1,0-2 526,1-5-482,6-4 0,-4-1 0,6-1 0,-3-4 32,-2-5 0,-2-7 0,-2-4 48,1-1-127,-1-2 0,-1-5 0,-2-2 325,-1-2-307,-7 3 1,8-10-1,-6 4 1,-2 1-31,-1 0 0,-1-5 1,2 2-1,2-4-144,-2-1 0,-1 3 0,-2-2 0,0-2 6,0-1 0,0-5 0,0 2 0,-2 4 103,-2 4 1,0 4-1,-5 8 1,-2 1 112,-2 3 1,3 9 0,2 9-394,2-1 98,-5 6-1084,9-6 877,-4 14 1,6-4 0,0 8-429,0 5 503,6-1 0,2 12 0,6-3-24,1 3 154,6 8 1,-5 3 0,3 9 0,-3 2 312,-2 2 1,1 2-1,-1 5 1,-1-1-8,-4 1 0,-1-1 0,-4-1 0,0-1-79,0-2 0,-4-2 0,-5 1 0,-5-5-94,-3-7 0,-3-2 1,-3-7-1,-3-6 83,-1-3 1,-4-9-1,5-8 350,-1-3-321,-4-2 0,7-7 0,-4-2 460,4-4-410,4-8 1,4-1 0,0-9-382,3-2 127,6 2 0,-2-9 0,11 5-1926,9-2 1373,5 6 0,11-9 1,1 6-1,3 2 603,2 2 0,7-6 0,8 0 0</inkml:trace>
  <inkml:trace contextRef="#ctx0" brushRef="#br1">6805 4863 6970,'0'-29'0,"1"1"718,4-1-312,-3 7 1,9 1-1,-5 6 394,2 1-597,-4 0 0,7-1 0,-6 1 438,-2-1-446,5 1 0,-7 0 0,4-2 509,-3-4-384,-2 4 0,0-4 0,0 5 219,0 1 0,1 1-526,4 4 1,3 2 0,6 7-1,1 2-177,-1 3 1,1 3 0,1 7 0,1 3 28,2 1 0,5 7 1,-3-1-1,2 6-48,2 2 1,2 3 0,4-4-1,1 1 74,1-1 1,1-6 0,-5-4 0,-1-3 199,1-6 1,-5-5 0,-2-8 0,-1-2 681,-3-2 0,-2-11 0,-3-10 2085,-4-7-2510,-2-5 1,-7-8 0,0-3 0,-2-5-114,-3-3 0,0-1 0,-6-1 1,-2 1-197,2-1 0,0 9 1,-3 6-1,1 9-358,3 8 0,-1 4-1860,6 3 781,0 9 0,5 4 0,2 15 0,3 6-1950,4 4 3348,4 3 0,8 14 0,1 0 0</inkml:trace>
  <inkml:trace contextRef="#ctx0" brushRef="#br1">7682 4863 9485,'0'-14'361,"0"-1"1,0 4 0,0-2 293,0-3-456,7-1 0,-6-4 0,6-3 250,-1-3-318,-4-8 0,9-2 0,-5-6 0,2 1 29,4 4 1,-5 0 0,1 7 0,0 6-98,0 2 1,-3 6 0,5 7-161,1 5 1,3 10-1,4 5 1,3 4 9,1 5 0,-1 4 1,6 5-1,4 3 18,-1 2 0,0-4 0,-1 1 295,0-4-114,0-2 1,-1-2 0,0-2-1,-4-6 361,-5-4 1,1-4 0,0-6 868,-3 0-996,-1-6 0,-3-2 0,-3-8 753,-6-4-827,4-8 0,-6-9 1,3-6-1,-4 0 37,-1-1 1,0-4 0,-1-1 0,-2-2-220,-2-4 1,-5 7-1,4 4 1,-1 5-620,1 4 1,-4 8 0,6 8-876,0 3 1,3 9-1,1 7 1404,0 8 0,6 5 0,2 1 0</inkml:trace>
  <inkml:trace contextRef="#ctx0" brushRef="#br1">1410 6432 8369,'0'-24'364,"0"0"1,0 4-1,3-2 1,6 0-51,11-1 1,8 6-1,9-3-868,6 4 450,17 8 0,-8-3 1,11 7-1,-6 0 59,-4 3 0,-4 1 0,-7 0 0,-4 0 171,-4 0 0,-5-5 1,-5 0-209,-5 2 1,-10 0 0,-5 0 481,-8-2 1,1 0-1,-6 5 1,-4 0 30,-5 0 1,1-5 0,-7 0-1,-2 2-819,-1 2 0,-3 2 0,-2 2-78,-2 2 365,-6 6 0,3-4 0,-6 2 133,0-4-76,0 3 1,0-5 0,0 5 488,-1-1-286,8 4 1,-4-10 0,6 6-1,2-2 141,2-1 0,7 3 0,4-4-87,3 2 1,8 6-91,3-1 0,9-2 0,0 3 0,0 3 88,-3 4 1,4 7-1,0 1 1,-2 6 129,-1 6 0,-2 4 1,0 3-1,0 1-81,0 2 1,0 11 0,-2-1-1,-1 2-40,-2 4 1,-5-4-1,4 0-192,-2-5-29,-2 7 0,-4-16 1,0 7-561,-1-7 212,1-2 1,-1-1 0,1-2-1,-2-1-762,-3-1 0,1-7 1,-4 1-1,0-2-1167,-1-3 2278,-1 1 0,-5 0 0,1 0 0</inkml:trace>
  <inkml:trace contextRef="#ctx0" brushRef="#br1">1021 7252 8143,'2'-16'0,"3"-2"0,3-1 127,0 1 1,4 2 0,-2 4 0,3 0-86,1 3 1,-4 6-1,-1-2 1,3 3 290,0 2 1,3 0-1,-1 0 1,0 0 2,1 0 1,-1 0-1,2 0 1,3 0-899,5 0 1,0 0 0,4 0-1324,2 0 1885,8 0 0,5-13 0,9-3 0</inkml:trace>
  <inkml:trace contextRef="#ctx0" brushRef="#br1">1913 7021 8014,'0'-9'686,"0"-1"1,-1 7-399,-4-2-205,-3 16 1,-7 5-1,-1 15-3,-3 2-27,3 4 0,-6 13 1,4 2-83,-1 4 2,0 2 0,11-7 0,3-3 0,4-5 8,1-4 0,1-11 0,6-10 0,5-7 128,6-6 0,8-5 1,-2-6-1,3-7 26,1-5 0,0-7 1,-3-1-1,-1-4-15,2-4 1,-4-4-1,1 4 1,-3 2-65,-2 2 1,1 3 0,-3 3-20,-3 4 3,-8 11 0,1-1 55,-6 10 0,0 3 0,0 13 98,0 4-148,0-4 0,0 11 1,0-3-182,0 3 73,13-5 0,-2 4 1,13-7-1,2-3 113,1-5 1,3-4-1,2-7 1,3-3 42,2-7 0,-3-6 1,2-14-1,0-4 79,-5-4 1,-2-6-1,-3-4 1,-4-4 76,-1-4 1,0-8 0,-4-7 0,3-7-213,-11 36 0,-1-2 0,0-3 0,0 0 0,-1 1 0,1 2 0,-2 3 0,0 0 93,4-27 1,1 12 0,-6 17 0,-2 7 363,-1 7 0,-2 4 114,0 7-474,-7 6-37,6 1 1,-6 10 0,6 5-259,-4 7 0,3 15 0,-4 4 0,1 7-683,0 7 0,1 10 1,2 9-1,-1 3 465,-2 2 0,0 0 1,5 2-1,0 1 153,0 2 0,0-7 1,0-9-1,2-7 186,3-6 1,3-6-1,6-9 157,0-9-177,1-6 1,-1-10-1,2-3 1,3-5-427,5-5 0,3-10 1,4-9-1,2-4-664,6-6 1,1-9 1149,-2-10 0,-14 20 0,0-3 0,-2 0 0,1-1 0</inkml:trace>
  <inkml:trace contextRef="#ctx0" brushRef="#br1">3309 6561 8014,'13'-42'243,"-4"4"1,-2 0 0,-9 7 0,-1 4 273,-2 0 0,-6 5 0,1-2 0,-3 0-192,-1 1 1,0 4-1,1 8 1,2 3-319,1 2-625,7 1 573,-4 5 1,7 6 0,0 5-161,0 7 79,-6 11 1,4 3 0,-2 6 366,2 2-169,2 8 0,0 3 0,-2 7 175,-2-1-200,2 1 1,-4-1 0,6 1 0,1-1-180,4 1 0,-2-7 1,7-3-1,3-3-574,4-2 1,1-6 0,4-5 0,1-8 194,-1-10 0,-3-6 1,5-8-1,2-3 420,1-7 1,-3-7-1,0-15 1,0-5 217,-2-5 0,4 2 0,-7-6 1372,-1 6-1125,-3 5 1,-2 6-1,-3 2 1486,-5 3-1141,-4 10 1,-2 2-332,-4 8-316,-3 5 1,-7 9-1,1 7-314,0 3 167,-1 5 1,6 2 0,1 7-1,1-2-62,4-2 0,3-6 1,5-1-1,6-3-42,7-2 0,-1-4 0,7-4 0,3-5 260,5-4 1,-1-1 0,4-3-1,-3-5 267,-3-6 0,3-10 0,-10 0 0,2-5 314,0-4 0,-6-3 0,-1-4 1,-4 2-225,-3-2 0,-7 0 1,2 2-1,-4 4 12,-1 4 0,-1 12-610,-4 4 185,-3 9 1,-2-1-697,1 6 514,5 6 1,-2 4 0,6 9 0,0 5 80,0 3 0,0 6 0,0 3 0,0 0 96,0 4 0,0 7 0,2 2 0,1 2-129,2 4 0,-1 1 0,-2 3 0,1 3-55,2 5 1,-2-3 0,-9 0 0,-7-1 150,-5-1 0,-9-1 1,0-8-1,-8-6 110,-7-2 0,-1-2 0,-16 1 0,-8-4-13,-7-7 0,34-16 1,-1-2-1,-36 4-926,2-1 1054,14-9 0,4-2 0,18-10-337,12-7-338,8 0 1,11-18 0,3 1 0,4-7-946,1-3 1,8 4 0,6-6 1407,8-1 0,1 0 0,1 2 0,0 3 0</inkml:trace>
  <inkml:trace contextRef="#ctx0" brushRef="#br1">5380 6316 7971,'-14'0'334,"0"0"-192,-1 0 1,-5 0 0,-6 4 0,-6 5 72,-6 10 0,-4 10 0,-1 10 0,-2 10-218,-3 10 0,10 7 1,1 6-1,10-2-212,8-3 1,9-4 0,7-9 0,9-5-199,13-4 1,5-11 0,16-15-1,5-3 111,6-2 0,10-6 1,3-4-1,0-8 295,0-5 1,3-10 0,-5-5 0,-2-4-49,-6 0 1,-11-6-1,-11 1 1310,-6 1-770,-6 8 1,-12 3 1566,-3 6-1656,-10 7 0,-9 4 0,-10 10 0,-3 7-249,-2 4 0,-5 9 0,2 0 1,4 4-171,2 3 1,9 1 0,-1-7-1,5-1-112,4-2 0,5-7 1,1 3-1,6-6 28,7-4 1,4-4 0,6-6 0,2 0 273,0 0 1,4-2 0,-5-4-1,-1-7 78,1-4 1,-2-4-1,-4 2-48,-1-5-111,1-4 1,-7 4 0,-4 2-521,-2 1 330,-2-4 1,-2 9 0,-2-3-1465,-6 3 988,-3 8 0,-3-4 0,-1 8-1916,-3 0 2496,-5 3 0,9 1 0,-5 0 0</inkml:trace>
  <inkml:trace contextRef="#ctx0" brushRef="#br1">5855 6820 7948,'-9'-19'0,"1"0"0,1 1 0,-2 2 430,4 2-340,0 6-361,-1 1 168,4 14 1,-4 1 0,4 8-175,-3 3 233,4 3 0,-7 7 0,4 0 0,0-2 66,1-3 1,1 3 0,2-4 0,0-1 183,0-3 1,2-3 170,2-2 1,4-6 0,7-3 0,-1-5 94,0-5 1,1-4 0,-1-9 0,1-3-259,-1-1 1,0 0 0,2-4-1,2 2-208,1-1 1,0 2 0,-4 1 38,-1 1-34,7-5 1,-5 10 0,3-3-11,-3 3-14,-2 8 0,6 0 0,-1 5 1,-2-2-167,-1 2 1,-6 8-1,-2 5 1,-2 4-444,-2 5 1,2-1-1,-1 6 1,0 0-132,1-2 0,-4 4 0,4-6 753,0 3 0,-3-6 0,7 1 0,1-7 0,2-4 0,0-9-200,-4-3 0,3-4 1,-8-11-1,1-4 648,2-3 0,-6-2 1,4 1 808,-3-1-928,4-6 1,-4 6 0,2-1 0,-2 6 335,-2 3 0,0 6-606,0 6 0,-2 6 1,-1-1-198,-2 8 1,1 5 0,4 9 0,0 3-62,0 1 1,0 2-1,0 5 1,0-2 55,0-3 0,0-3 0,0-7 0,0 0 341,0 1 0,0-1 700,0 1-175,6-7-539,2-2 1,2-12-1,-2-6 19,-2-5-75,5-6 1,-3-5 0,5-1 12,-3 0-110,2 0 0,-4 1 1,7-1-1,-1 2 86,0 3 0,1 3 0,-1 6 0,1 3 24,-1 2 0,0-1 1,1 6-178,-1 2 1,1 9-1,-1 7-203,0 5 0,-6 2 0,-1 0 0,-1 2-177,4 0 1,-2 6-1,0-4 1,0 3-493,0 1 0,0 1 1,3 0 907,-2 0 0,7 0 0,7-1 0</inkml:trace>
  <inkml:trace contextRef="#ctx0" brushRef="#br1">6834 6748 9030,'-5'-14'0,"-2"-1"0,1 1 0,0 0 953,2-1 0,-2 6-1485,1-1-98,0 7 1,7-4 442,3 7 1,3 5-1,6 0 1,1-2 120,-1-1 0,0-4 0,1-1 419,-1-2-137,0-6 1,1 8 737,-1-7-571,-6 1 0,3-6 414,-6 1-742,0 6 0,-7 0 0,-2 5 0,-6-2-280,-3 2 0,-1 3 1,-2 3-1,-2 5-9,-1 5 1,0-2 0,5 10 0,-1-2 1,1 0 0,4 7 0,2-4 0,2 2-57,3 0 1,1-5-1,4 3 1,2-1-1181,6-3 1469,3-2 0,14 5 0,3 1 0</inkml:trace>
  <inkml:trace contextRef="#ctx0" brushRef="#br1">7222 6575 8538,'-8'-24'0,"-5"2"461,-4 1 0,-4 7 0,3 6 0,-1 1-465,1 4 1,2 2 0,2 2 0,0 4-542,-1 5 1,7 2-1,4 3 1,2 1 68,2 3 1,0 3 0,2 7 0,2 0 495,6 0 1,8-5 0,2 0 528,3 1-460,1-4 1,4 0 0,1-7 266,0 1-242,6-7 0,-1-2 0,6-6 505,0 0-415,4 0 0,-8-11 0,2-7 563,-4-7-557,2-1 1,-12-17 0,0 0 0,-6-7-107,-4-1 1,-4-11-1,-2-1 1,-2-5-143,-3-4 1,-3 1 0,-3 3 0,-3 2-66,-2 2 1,0 10-1,-3 11 1,1 7-21,-1 6 0,-2 6 0,-1 2 0,-2 1 599,-4 3 0,4 4 0,-3 3 214,3 1-551,2 7 0,0-3-1046,-1 6 710,1 0 0,6 8 0,3 6 0,3 10-98,2 8 1,0 6 0,2 10-280,3 5 332,3 9 0,1-3 0,1 4 1,1-2-237,2 1 0,1-6 1,2 3 477,3-3 0,-3 3 0,5-8 0</inkml:trace>
  <inkml:trace contextRef="#ctx0" brushRef="#br1">7294 6374 7907,'-13'-29'0,"4"0"149,4 1 1,5 5 0,6 4 0,9 5-130,7 4 1,10 4 0,3 6 0,0 0-948,0 0 927,-1 0 0,1 6 0,2 2 0</inkml:trace>
  <inkml:trace contextRef="#ctx0" brushRef="#br1">7826 6475 7765,'15'0'-186,"-1"0"1,2 0-1,2-2 1,2-1 198,3-2 1,-6-4-1,4 2 1,-2-1 240,0-3 1,1-2 0,-6-1 0,-1-1-53,-4 1 1,3-5 0,-8 0 243,0 1-342,-3 2 0,-2 3 1,-4 4 23,-5 4-81,-3 3 1,-6 2 0,0 0 49,1 0-12,-4 7 1,6 5-1,-3 9-104,3 2-55,2 1 1,-1 3 0,2-2 0,4-1-169,4 2 1,3-1-1,2 1 1,4-4-208,5-1 0,7 3 0,13-6 0,1-4 449,4-3 0,3-7 0,6 2 0</inkml:trace>
  <inkml:trace contextRef="#ctx0" brushRef="#br1">8416 6086 7911,'-2'-48'0,"-2"0"0,-1 5 0,-8 8 2088,-3 5-1663,-1 4 1,-3 12 0,1 1 0,0 2-540,-2 1 0,10 7 0,-3-2 0,2 5-183,4 5 1,2 0 0,6 7 0,0 6 94,0 3 0,2 3 0,2 5 1,8 1 35,5 4 1,-1 2 0,3 9-1,-3 1 333,-1 2 1,1 2 0,1-4 0,3 2 32,-3-1 0,-1-4 0,-2-3 1,-1-2 102,-3 2 1,1-5-1,-6-3 1,-2-6 113,-1-7 1,-9-5-1,-4-4 1044,-7-5-1058,-4-4 0,-2-1 1,0 0-1,-1-1 57,-3-4 0,4-3 0,2-8 0,1-2-679,4-1 0,1-2 0,3 4 1,3-2-17,5 1 1,4-3 0,2 2-777,4 2 1,5 2 0,9 6 1010,5 4 0,3-3 0,2 0 0</inkml:trace>
  <inkml:trace contextRef="#ctx0" brushRef="#br1">1669 8849 7858,'1'-15'0,"4"1"-1127,5 0 925,-4 6 1,7-5-1,-4 5 615,4 0-79,-5 1 1,0 3 0,-3-1 27,5 2 1,2 1 0,3 2 0,-1-2 11,1-2 1,12 0 0,6-4 0,10 0-258,10 0 0,22-8 0,-26 5 0,3-2 0,7-1 0,2 0-81,6-3 1,2 0 0,7 1-1,3 0 1,-22 4 0,2-1 0,1 0-1,1 0 1,2-1 0,0 1-75,1-1 1,0 0 0,1 0 0,3 0 0,1-1 0,0 0 0,2-1 0,1 1 0,0-1 0,0 0 0,2 0 0,-1 0 182,-1 1 0,1 0 0,-1-1 0,0-1 1,0 0-1,1 0 0,4-1 0,1 0 1,1-1-568,-20 5 0,1-1 1,0-1-1,1 1 493,0-2 1,0 1 0,1-1 0,0 1-1,0 0 1,1 1 0,0 0 0,0 0-1,-2 1 1,0-1 0,0 1 0,0 0 200,18-5 1,0-1-1,0 3-318,0 2 0,1 1 0,-1 0 0,-3-2 0,-1 0 0,-1 1 0,1 3 0,-1 1 0,0 1 244,-4-1 1,0 0 0,-1 1-177,-2-1 1,0 1 0,-1 0-1,-7 2 1,0 0 0,-1 0-1,-1 1 1,0-1 0,0 1-1,-2 0 1,0 0 0,-1 0-101,26-2 0,-3 1 0,-12 0 0,-4 0 1,-6 0-1,-3 1 0,-3 1 0,-2-1-413,-1 3 0,-1-1 1,0-1-1,-2 1 1,32 0-1,-14 2 491,-14 1 0,-9 0 0,-14 7 0,-6 6 0</inkml:trace>
  <inkml:trace contextRef="#ctx0" brushRef="#br1">10977 6316 6907,'-13'2'-293,"4"3"1,4-2 300,10 7 1,4-7 0,9 2-1,1-4 127,-1-1 1,2 0 0,-1 0 0,-1 0 170,-2 0 0,-2-1 1,1-4-1,-1-3 221,1 0 1,-7-5-308,-4 3 1,-4-2 0,-4-1-282,-6 3 0,-3 4 1,-1 6-1,-2 0-98,-3 0 0,-2 6 1,-3 2-181,5 0 251,3 5 1,-3-5 0,-1 6 35,3 1 22,7-1 1,-1-4 0,6-1 0,2 3-14,1 0 0,2-2 0,2-2 342,3-2-165,3 6 1,8-11-1,1 4 1,4-3 84,2-2 0,-4-2 0,3-1 0,0-4 3,1-1 0,-6-1 0,1-6 1,-5 1 65,-4 0 1,-4-1-1,3 1 1,-1-1-12,-4 1 1,-3 4-1,-5 2-313,-5 2 0,-7 1 1,-4 5-1,0 0-148,0 0 1,-4 2 0,2 3-342,1 4 412,1 4 0,7-3 1,0-1-146,-1 2 217,7 2 1,-3-3-1,6-1 119,2 3-10,1-6 1,4 5 0,3-6 0,4-2 103,4-1 1,2-2 0,-1 0 0,0 0-46,1 0 0,-1 0 1,0 0-1,-1-2-304,-3-3 0,3 4 0,-4-6-567,4 1 0,-3 4 744,-1-2 0,-6-4 0,4 0 0</inkml:trace>
  <inkml:trace contextRef="#ctx0" brushRef="#br1">11322 10604 8043,'-8'-6'-998,"0"4"857,3-3 0,2 4 345,-6 1-140,5 6 1,-4 1 0,5 4 0,-2-2-34,2 2 0,2 2 537,1 2-302,0-1 0,0-4 1,1-2-27,4-2 0,1 0 1,6-2-1,-3 0-115,2 0 0,2-3 0,0-2 62,-3-4-146,2 3 0,-12-4 87,0 6 1,-6 0 0,-8 1-88,-1 4 0,1 3-110,-1 7 20,7-1 0,-3-4 175,6-1-100,1 1 1,10-2 0,4-3 349,2-4-226,9-1 1,2-1 0,5-4 0,1-5 148,0-3 1,-5 1-1,-2 0 1,-1 3 361,-3-2 1,-7-2 0,-3-2-451,-2 1 0,-3 4 1,-7 2-1,-6 0-63,-3 0 1,-1 5 0,-1-2 0,1 4-653,0 1 0,-1 0 1,1 0-13,0 0 1,1 1 0,2 3-141,1 0 402,7 8 0,-8-9-25,6 6 128,0-5 0,0 8-747,0-2 281,1-4 1,4 2 616,0-3 0,0 3 0,0 7 0</inkml:trace>
  <inkml:trace contextRef="#ctx0" brushRef="#br1">13279 5597 8123,'0'-16'158,"0"-3"1,0 3 139,0-3 221,0 3 224,0 1-545,0 7 1,0 4-1,0 8 1,0 6-50,0 3 0,5 6 0,-1 2 0,0 1-71,-3 4 1,1 6 0,1 3 0,3 0-119,2 0 0,-4 3 0,2-4 81,0-2 11,2 5 1,2-7 0,0 2 114,1-6-137,2 1 0,1-16 0,0 2 430,1-5-304,-1-3 1,0-7-1,1-3 428,-1-4-394,1-11 0,-1-2 0,0-7 0,-1-1-47,-3-4 1,3 4 0,-4-4 0,2 4 4,-1 1 1,-4 7 0,-4 4 86,3 7 0,-4 2-220,4 9 0,-8 3 1,-2 13-1,2 1-123,1 2 0,2 5 0,0-4-48,0-3 122,0 6 0,5-7 1,2 3 225,1-3-135,8-2 1,0-1 0,3-2 0,-3-3 108,-2-1 0,5-3 1,0-5 585,-1-4-532,-2-3 1,-2-6 0,1-2 0,-1-4 284,1-4 0,-3-4 1,0-6-1,-4-4-104,-2-4 0,-1 4 1,-5-1-1,0-1-274,0-1 0,0-1 0,-2 6 0,-1 5-686,-2 6 0,-4 7 0,2-1-2198,-1 3-274,5 8 2362,-3 8 0,6 8 0,0 6-2045,0 1 1531,0 5 1183,0 3 0,0 12 0,0 2 0</inkml:trace>
  <inkml:trace contextRef="#ctx0" brushRef="#br1">13941 5870 8660,'6'-12'375,"4"0"1,2 4-167,3 2 1,-1-4 0,1 4 0,-1-2 30,0-3 1,1 3 0,-1 0 0,-1 0 99,-3 0 0,2 5 0,-4-4 249,0 1-626,5 4 14,-11-4 9,4 6 22,-6 0 0,0 6 0,0 4 0,0 3 144,0 1 0,-2 2 0,-1 3 1,-2 4-18,2-1 1,2 5 0,1-3 0,0 2-115,0-2 1,0 3 0,0-5 0,0 1-119,0-4 1,0 2-1,1-2-185,4-2 0,-3-5-1309,2-3-561,4-6 1057,0 4 1095,0-7 0,5-7 0,-5-1 0</inkml:trace>
  <inkml:trace contextRef="#ctx0" brushRef="#br1">14329 5842 7954,'-10'0'140,"1"0"191,6 0 78,-10 0-418,11 0-4,-4 0 0,4 0-21,-2 0 154,2-7 422,-4 6-83,6-6 0,6 2-200,4 1 1,2-6 0,3 4 0,-1-2-21,0-4 0,6 4 0,-1-1 1,-2-1-52,-1 2 1,-1-3 0,-1 5 88,1-2-111,-7 5 0,4-9 0,-4 6 522,0-2-417,5 5 73,-11-4-419,4 7 92,-6 0 0,0 2 143,0 3 0,0 3 0,0 8 0,0 1-24,0 2 1,-1 7 0,-3-2 0,0 3 64,0 2 0,3 5 0,1 1 0,0 0 4,0 0 1,0 3 0,0-4-1,0 0-194,0 1 0,5-6 0,1 1 1,0-6-276,1-3 1,4-2-285,-2-5 450,4-6 0,-3-1 0,-2-6-2241,-2 4 2339,5-3 0,-3 10 0,7-4 0</inkml:trace>
  <inkml:trace contextRef="#ctx0" brushRef="#br1">14056 5856 8015,'-15'-6'-163,"1"4"1,0-4 0,-1 1 137,1 0 0,1-1 0,2 2 477,1 0-510,1-8 123,1 11 1,1-7 0,9 5 258,3-2-254,-4 0 0,12 0 0,-2 0 0,5 1 99,3-3 1,1 6 0,-6-6 257,0 1-261,1 4 0,-1-4 0,-1 4 0,-2-1 231,-1-2 1,-6 1-71,6 4-398,0-7 0,-1 6 90,1-4 1,-7 10 0,3 3 0,-1 3 63,0 3 0,0-1 0,-5 11 0,0 1-69,0 3 0,5 7 0,-1 3-123,0 4 146,-3 1 1,-1 0 0,0 0-114,0 0 103,0 1 1,-5-3 0,1-3-64,0-4 11,3-10 0,1 2-18,0-7 174,0-6 0,0-9-1,0-8 0,0 0-114,0-5 0,0 4 0,-2-3-205,-3 2 1,4-6-45,-4 3 221,3-4 1,2-1 0,0-1-163,0 1 149,0-7 1,0 0 0,0-4-48,0 1 40,0 0 0,5-5 0,0 0 222,-2 0-173,-1 1 1,3-1-1,-1-1 1,0-1 37,-3 2 0,-1-1 1,0 11-1,0 1 10,0 2 0,0 2 1,0-1-157,0 1 1,0 4 0,0 1-40,0-2 1,0 3-1,0-2 62,0-1 0,0 3 0,-1 0 281,-4 2-115,3-6-103,-11 11 1,10-6 0,-6 9-316,-3 3 227,0-4 0,-8 12 1,1-3-234,2 3 246,-6 1 0,6 0 1,-6 1-1,3-1 59,2 0 0,2-4 0,2 0 0,-1-1 77,1-1 0,6 0 1,1-5 497,1 2-483,4 0 1,-2-5 0,7-2 0,3-1-15,2-2 1,2-6-1,6 3 1,1-1-5,3-1 0,-1 2 1,-5-3-1,1 1 107,-1-1 0,-1 3 0,-2 0 94,-1 2-93,-1 1 1,1 0-160,-1 0 61,1 1 0,-1 4-18,1 0 0,-7 1 11,2 4 0,1 3 0,-1 6 0,-2 2-18,-1 3 0,-2 2 1,2 6-1,1 1-30,2 2 0,-1 2 1,-4-3-1,0 1-146,0 4 0,5-4 1,0 4-371,-2-4 385,-1-1 0,-2-2 0,1-3-331,4-5 229,-3-3 0,4-2-1054,-6 1 702,0-7 0,-1 3-921,-4-6 1498,-3 0 0,-7 1 0,1 2 0</inkml:trace>
  <inkml:trace contextRef="#ctx0" brushRef="#br1">16358 4029 7935,'-7'-8'-644,"6"-5"1059,-6 5 0,7-2 254,0 1-391,0-1 1,2-3 72,3 4 1,-4 1-121,4 3 1,-2 5 0,0 0-159,2 8 1,0 5 0,-5 1-1,0 2 88,0 3 1,0 4-1,-2 5-312,-2 1 88,2 0 0,-6 5 0,5 1 165,-2 2-58,0-5 0,0 7 0,-1-5 324,-2-2-287,5-2 1,-5-2-1,5-3 1,-2-2 302,2-3 1,1 0-78,2-6 0,2-6 0,2-3-48,6-4 1,-2-1 0,3 0 0,4 0-3,2 0 1,4-5-1,-3-1 1,2 0-365,3-1 1,-4 1 0,5 3 0,0-2-532,-2 2 1,4 1 0,-7 2 0,0 0-443,2 0 1,-5 0-1253,3 0 2332,-3 7 0,5 1 0,1 6 0</inkml:trace>
  <inkml:trace contextRef="#ctx0" brushRef="#br1">16631 4216 7813,'0'-8'-1919,"2"-5"2067,2 3 0,4 4 0,7 1-266,-1 4 106,7-6 0,-3 6 0,5-4-244,3 3 256,-5-4 0,6 4 0,-5-3 0,1 4 0,4 1 0,-5 0 0</inkml:trace>
  <inkml:trace contextRef="#ctx0" brushRef="#br1">16703 4288 8059,'8'6'-945,"5"-4"1,-10 4 944,6-6 0,-5 2 0,2 1 0,0 2 0,-2-1 498,5-4 0,-4 0 1,5 2-287,1 3 1,-3-4 0,1 4-1,3-3-519,0-2 1,3 0-1,-1 0 1,1 0 306,-1 0 0,7 0 0,1 0 0</inkml:trace>
  <inkml:trace contextRef="#ctx0" brushRef="#br1">17005 3870 7619,'-14'-6'0,"1"-4"-1588,3-2 1588,4 4 0,12 1 0,4 7 0,4 0 0,5 0 0,-1 0 0,6 0 0,2 0 107,1 0 1,2 0-1,-1-1 1,1-3 211,0 0 1,-2-6-1,-3 5 1,-3 2 144,0 1 0,-10-2 373,3-1-793,-9 0-74,1 5 0,-7 2 93,-4 2 1,3 4 0,-2 7 0,0-1 154,0 1 0,2 4 1,-3 2-1,4 1 3,1 4 0,0 1 0,0 2 0,0-1-62,0 1 1,0 1 0,0 2-1,1 2-199,4-2 0,1 3 1,6-1-1,-3-2-622,2-2 1,2-6 0,1-2-1781,1-1 2442,-1 5 0,7-4 0,1 7 0</inkml:trace>
  <inkml:trace contextRef="#ctx0" brushRef="#br1">21652 8388 8154,'14'-22'-412,"1"-5"343,-1 3 1,-1-2 944,-3 2-324,2-3-208,-10 11 0,6-10 434,-3 7-358,-4 0-57,6 5 0,-1 6-121,-4 1-145,4 7 0,-4 0 0,2 0 1,4 2 95,0 3 1,0 3 0,-4 8-87,0 3 0,1-2-209,-5 7 58,0 0-73,0 5 54,0 0 122,0 0 1,-5 0-12,1-1 1,-6 1 55,5 0-22,-6 0-76,9-1 1,-9 1 54,7 0 0,-6 0-269,5 0 261,0-1-18,5-5 1,-1 2 312,-4-6-293,3 1 190,-4-6 153,6-6-182,0-2 252,0-6-165,0 0 1,6 0 108,4 0 1,3 0-459,1 0 0,5 0-244,0 0 1,7 0-922,-2 0 944,3-6-314,8 4 1,-4-4-646,2 6 0,-2-5-673,-3 0 1899,8 1 0,-6-3 0,5-1 0</inkml:trace>
  <inkml:trace contextRef="#ctx0" brushRef="#br1">22213 8446 8416,'2'-10'-130,"2"1"0,4 6 115,7-2 1,1-2 2,3 3-37,3-1-163,7-2 1,-2 6 89,-3-4 1,2 3-179,-7 2 1,5-1 0,-5-2 299,-1-2 0,-2 0 0,-2 5 0</inkml:trace>
  <inkml:trace contextRef="#ctx0" brushRef="#br1">22156 8604 8230,'0'-8'722,"6"2"-601,4 6-181,9 0 108,3-7 1,7 6 16,0-4 0,1 3-287,4 2 0,-2 0 0,4 0 0,-1-1 0,-3-2 222,-1-2 0,-2 0 0,-1 5 0</inkml:trace>
  <inkml:trace contextRef="#ctx0" brushRef="#br1">22659 8230 8047,'8'-14'-211,"5"6"0,-10-5 250,7 3 1,-6 4-309,6 1 245,-7-3 0,10 7 0,-3-4 510,2 3-384,-4 2 0,7 0 1,-2 0 422,4 0-373,2 0 1,1 0 0,0 0 0,1 2-44,0 3 1,3-2 0,-3 6 0,-1 1-214,1-2 1,-3 5-1,-7-4 273,-1 4-44,-7 1-182,10 1 0,-12-1 75,6 1-30,-7-1 74,-7 0-112,-1 1 99,0-1-231,-11 7 215,9-5 16,-10 5 7,5-7 0,1 5-1,-1 0-18,1 1 182,0-6-174,-1 0-20,1 7 1,1-5 255,4 3-231,2-3-5,1-8 0,4 5 241,-3-3-3,4 3-208,1 1 322,0-6-191,0 5 0,0-10 438,0 7-313,0-7 0,6 9-141,2-10 228,6 4 76,1-6-329,6 7 0,-4-6 46,7 4 1,-5-3 159,5-2-78,0 0-420,5 0 1,-5 0 26,0 0 1,0 0-174,5 0 297,-7 0-228,5 0 0,-9 0-235,6 0 0,-6-5-1288,1 0 795,-3 0 426,-2 5 81,0 0 425,-6 0 0,5 0 0,-5 0 0</inkml:trace>
  <inkml:trace contextRef="#ctx0" brushRef="#br1">13912 5842 7673,'-15'0'-1315,"7"0"1604,-4 0 220,10 0 0,2 0-72,10 0 1,-2-5 0,1 0-106,2 2-183,2-5 0,-2 5 0,2-5 1,3 1-82,2-4 0,-2 8 0,1-5 21,3 1-80,-1-4 1,0 8 0,0-5 0,-1 0 185,-2 0 1,-2 3 0,0-3 71,1 2 1,-7 0 0,-2 2 538,1 0-442,-6-1-975,6 5 551,-14 0 1,6 6 0,-4 4 95,3 3 1,2-4 0,0 1 35,0 1-65,0 8 0,0-3 0,0 5 82,0 0-56,0-5 0,0 9 0,0-4 68,0 1-73,0 2 0,5 0 1,0 0-1,-2 0 60,-1-1 0,-1-1 1,2-4-1,2 1 48,-2-2 0,1-1 1,-1-1-1,2-1 95,-2 1 1,-2-1-1,1-1-122,3-4 1,-4 4-129,4-3 1,-2-4-91,2-1 24,-3-4 99,4-1-3,-6 0-14,0 0 1,-5 2-268,1 3 157,-1-4 0,-2 6-271,-2-7 1,1 5-214,-2-1 277,7 1 249,-3-5 0,1 2 239,0 3 0,-6-4 98,1 4-263,4-3 0,-7-2 184,3 0-172,-2 0 1,-3 4 0,1 1 222,0-2-145,-1-1 1,1-2-1,-1 0-16,1 0 0,0 0 144,-1 0-388,7 0 0,2 2 0,7 1-10,4 2 1,3-1-1,8-4 1,3 0 142,5 0 1,4 0-1,0 0 1,1 0 125,0 0 1,0 0 0,-1 0 431,1 0-322,0 0 0,-5 0 1,-2 0 701,-1 0-179,-2 0-633,-11 0 0,-3 0 0,-10 0 1,-4 0-197,-4 0 1,-8 0 0,-3 0 0,-3 0-11,-2 0 0,-4 0 0,-1 2 0,2 1-78,2 2 0,2 0 0,3-5 0,3 0 95,1 0 1,2 0-1,4 0 1,1 0 115,-1 0 0,7 1 27,4 4-21,2-3 0,4 4 1,2-6-1,6 0 153,3 0 0,1 0 1,1 0-140,-1 0-128,7 0 0,0-5 0,4 1 0,-3 0-325,-1 3 1,0 1 0,-3 0 0,1 0-875,-2 0 0,-1-5 1288,-1 0 0,-7 7 0,-2 6 0</inkml:trace>
  <inkml:trace contextRef="#ctx0" brushRef="#br1">1438 9654 8341,'0'-19'0,"0"0"0,0 2 0,2 2 541,3 6 0,-2-3 0,7 8-193,1 0 0,-3 9 1,1 5-1,1 4-288,-2 5 0,5 10 1,-4 9-78,4 4 0,-3 3 0,-1 3 1,3 5 39,0 2 0,3-8 0,-1-4 0,0-3-32,1-3 0,-1-7 0,1-7 1,-1-4 265,0-7 1,1-4 0,-1-8 0,1-1 0,-1-6 110,0-7 0,1-2 0,-1-8 0,1-3-315,-1-5 0,5 2 1,-1-4-1,-4 4-84,-3 1 0,-3 6 0,2 4 0,-4 5-130,1 4 0,-6 6 0,4 10 217,-3 8 1,-2 2-1,0 8 248,0 2-287,0 1 0,4-3 0,4-2 130,5-1 1,-2 2 0,10-7 0,-2-4 29,1 1 0,5-6 0,-1-3 1,2-2 729,-2-2-566,3-6 0,-10-4 1,6-9-1,-2-5 269,-4-3 0,-2-10 0,-6-5 0,-2-6-214,-1-3 1,-4 0-1,1 0 1,-6 8-396,-7 7 1,-8 8 0,-1 2 0,0 5-228,-2 5 0,5 0 1,-3 12-1,3 0-1852,2 3 0,-1 1-1559,1 0 2921,6 6 1,1-3 0,7 9-1968,0 4 2683,7-2 0,7 13 0,9-5 0</inkml:trace>
  <inkml:trace contextRef="#ctx0" brushRef="#br1">2589 9870 8801,'0'-14'2666,"0"3"-2098,0 6 0,0 3 0,0 15 169,0 3-582,-6 2 1,4 1 0,-2 2 131,2 1-138,2 2 1,0 0-1,0 0-219,0 2 94,0 1 0,2-3 1,1 0-948,2 1 514,6-4 0,-5 5 0,5-6 0,-3 1-332,-1 0 1,2-2-1,-4-4 1,-2-1-1166,-1 0 1906,-2 1 0,-6-1 0,-2 1 0</inkml:trace>
  <inkml:trace contextRef="#ctx0" brushRef="#br1">2589 9755 7920,'7'-8'-754,"-6"2"1417,6-1-353,-7 6 1,1-6-73,4 7 1,-2-4-1,7-1 1,0 0 64,-2-1-180,4 4 0,-5-6 0,4 5 184,-1-2 0,-2-6 20,1 1 0,-2 2-220,-7-1 0,-7 6 0,-2-2 1,-4 3-227,-2 2 1,1 0-1,0 2 1,-1 3-374,1 4 492,-1 4 0,1 8 0,0 1 0</inkml:trace>
  <inkml:trace contextRef="#ctx0" brushRef="#br1">3280 9842 8550,'-2'-21'0,"-1"-2"0,-2 1 0,2 1 482,2 0 0,1 5 1,0-3-21,0 3 0,0 7-261,0-1 0,0 5-80,0-4 6,0 6 430,0-4-137,0 7 785,0 0 1,0 7-1135,0 2 1,1 4 0,2 1 0,2 1-74,-2-1 1,4 7-1,-1 3 1,2 3-11,3 2 0,1 4 0,-1 1 0,-2-1 117,3 3 0,0-4 1,1 4-1,-2 1 197,-1 0 0,-7-5 0,2 1-26,-4-2 0,-2 1 1,-4-2-1,-5-3 340,-2 1-470,-9-8 1,-1 6 0,-7-7 11,0-1 0,-1-2 1,-2-2-1,-2-1 1,2-4 35,2-4 0,1-3 0,0-4 0,0-3-333,1-4 1,4-9 0,1-3-1,4 1-645,6-1 1,4-3-1,6 3 1,-2 0-1080,2 1 0,7 0 1863,6 6 0,3-7 0,1-1 0</inkml:trace>
  <inkml:trace contextRef="#ctx0" brushRef="#br1">3294 9352 7825,'2'8'42,"1"-1"451,2-1 0,1-4 0,-1 3-45,5-4 1,-2-1 0,1 0-1,3 0-65,0 0 1,3-1 0,-3-4 0,0-5 535,-3-3-856,-6-1 1,5 1 0,-4 2-1,0 1 1,-2-1 0,-5 0-1,-7 1-192,-3 6 0,-7 2 0,-3 4-1966,1 2 909,-5 4 1186,4 13 0,-5 2 0,-1 5 0</inkml:trace>
  <inkml:trace contextRef="#ctx0" brushRef="#br1">2705 10748 8055,'4'-14'-414,"1"-1"1,6 6-65,-1-1 413,-4 7 372,7-10 6,-5 11 282,0-4 156,-2 6-444,-6 0 1,-1 0-1,-2 2-59,-2 2 1,-6 3 0,1 6-1,-3-1-156,-1 4 0,-5 7 0,0-2 1,-1 1-54,0 4 1,-1 6 0,-5 3-1,4 1 3,1 4 0,-6 4 0,0 2 0,-4 4-35,4 1 0,-3-3 1,3 3-109,-5-2 54,-2-1 1,7-11-1,1-3-134,2-4 106,0-1 0,2-7 0,3-4-162,3-7-60,8-5 281,1-6 0,7-1 1,0-4-1,2-5 42,3-2 1,-2-4-1,5-4 1,0-2 62,0 0 1,0-6-1,3 6 1,-3-2 90,-1 0 0,-1 0 1,-3-3-1,4 3 14,1 5 0,-5-2 0,2 2 1,-2 1 23,2 2 1,-4 2 52,4-1-35,-3 7-164,-2 2-13,0 6-108,0 0 4,0 6 0,0 2 0,0 7 0,-2 1 39,-3 3 0,2-1 0,-7 6 0,1 1 17,1 2 1,-5 2-1,3 0 1,-2-2 98,-3-3 1,1 3 0,-1-3 0,1 3 79,0 2 1,1-5-1,2-1 1,3-3 33,1-2 0,1-2 1,3-2-214,-2 1 0,2-7 1,7-2-1,6-1 25,3 0 0,3-1 1,3-4-144,5 0 44,3 0 0,7-4 0,1-3-141,2-1 229,-5-1 0,8-6 0,-7 1 0,1 0 60,1-1 0,-5 1 1,2-1-1,-5 1 27,-3 0 0,-6-1 1,1 2-1,-4 2 165,-6 2-224,-2 5 1,-9-2-274,-3 6 0,2 0 1,-7 0 90,-1 0 0,-2 0 0,-1 2 3,0 2 0,4-2-227,0 3 174,7-4 0,-5-1-193,3 0 316,4 0 1,-7-1-1,5-4-23,-2-5 1,-2-2 0,4-3 0,-2 1 159,2-1 0,-3 1 0,0-2 0,-1-3 181,1-5 1,-4 2-1,4-1 1,-2 1-79,-3-1 0,3 6 0,-2-2-280,-1 3 1,-2 3 0,-1 3 0,-1 5-200,1 4 0,-1 1 0,1 0-212,0 0 277,-1 0 0,1 6 295,0 4-37,6-4 0,-4 2 215,8-3 0,-1-2 45,5 7 1,1-7 0,4 2-224,5-4 1,3-1-1,2-1 1,5-2-69,4-2-901,3 0 684,2 5 0,-1 0 0,1-2 0,0-1 0,-2-2 0,-1 2-512,-2 2 0,0 5 732,4 1 0,1 13 0,0-2 0</inkml:trace>
  <inkml:trace contextRef="#ctx0" brushRef="#br1">3366 10676 8003,'-14'-6'-647,"6"4"644,-5-4 1,12-1 0,-4-2 389,3-4 0,4 0 194,3 4-83,-4 2 1,7 2 401,-3 1 0,-2-1 325,7 5-1024,-7 0 0,5 0 0,-5 1-11,2 4 1,4 3 0,-2 7 0,1-1-5,3 0 0,2 7 0,3 3 0,1 5 81,3 4 1,4-1 0,-4 8 178,3 5-301,-6 5 0,10 9 0,-4 2 0,-1-1 125,-3-4 0,2 0 1,-2-9-887,-1-6 284,-2 2 1,-2-14 0,1 0-1,-1-10-678,1-8 0,-6 0 1,-1-4-1645,-2 1 2654,-1-5 0,-11 10 0,-2-5 0</inkml:trace>
  <inkml:trace contextRef="#ctx0" brushRef="#br1">3438 10676 8010,'0'8'-1878,"0"5"1711,0-4 219,0 4 0,-5 2 0,1-1 0,-1 0 18,-2 1 1,6-6 0,-6 1 962,1 1-724,4-4 0,-9-3 0,6-8-60,2-6 0,2-3 1,-1-3-1,-1-3 19,-2-5 1,0-3-1,5 0 1,-1 1-125,-4 2 0,3 0 0,-4-3-46,0 3-47,4-3 0,-4 11 0,4-3 411,-3 3-315,4 1 0,-6 6 23,7-1-197,0 7 0,2-4 17,3 7 0,9 0 0,10 0 0,3 0-11,2 0 0,0 0 0,1 0 0,2 0-48,2 0 1,4 2 0,-5 1 0,-1 4 77,-1 1 0,-2-4 0,-2 6 0,-3 0 177,-5-2 0,-3 3 0,-2-5 0,-1 2 72,-3 3 0,1-3-66,-6 2-87,-1-7 1,-5 5 360,-4-3-302,3-3 1,-15 9 0,1-5-148,-5 2-52,-9 2 1,-2 9 0,-5 0 0,0-1 15,0-2 1,-2-2 0,-6 0 0,0 1-31,3-1 0,9 1 0,-1-1 0,4-1-805,1-4 1,7 4-21,3-3 1,9-2 0,5 1 0,4 3 873,1 0 0,-7 9 0,-1 1 0</inkml:trace>
  <inkml:trace contextRef="#ctx0" brushRef="#br1">4143 11611 8105,'0'-14'0,"0"0"123,0-1 1,0 1 0,2 1 274,3 3-272,-4 4 0,7 8 0,-5 2 316,2 6-366,0 3 0,-5 8 1,0 3-1,2 3 23,2 1 0,-2 3 1,3-1-28,-4-1-16,-1 3 0,0-11 1,0 3-1,0-5 123,0-3 1,2-3 0,1-2 253,2-2 0,0-7 0,-5-2-154,0-8 0,0-11 0,0-5 0,0-5-66,0-4 0,0-4 0,0-6 0,0 1-140,0 4 1,6 1 0,4 7 0,1-1-67,-1 4 1,2 3-1,-2 0-1,3 5 53,1 9 1,0 2 0,1 5-105,-1-2 23,1 0 0,-1 7 1,0 3-36,1 4 12,-1 4 0,-1 2 1,-2 1-1,-1 1-46,1 2 0,-3 7 1,1-4-1,1 2-361,-2 0 1,5-1 0,-5 2 0,1-2-64,1-3 1,-5 4 0,3-4-1226,-2-3 1096,-1-1 1,-5-11 702,0-10 0,5-4 0,1-15 608,2-2-528,2-8 0,-1 4 0,1-2 623,1 7-574,-4 4 1,-1 6 0,-4 1 209,2 0-217,-2 6-139,4 1 1,-6 9 36,0 3 0,5 3 1,0 6-1,0 0 51,1 1 0,2-1 1,7 1-1,0-1 69,5 0 1,-3-4-1,6-2 1,-1-2 161,0-3 0,-2-1 1,4-2-1,0 0 33,-2 0 1,3-11 0,-5-4 483,-3 0-616,-1-8 1,-3 1-1,-3-5 579,-6 3-610,-2-4 0,-2 12 1,-2-3-137,-2 3-279,-4 2 1,-13 6 0,-3 3 0,-3 3-507,-2 2 1,-1 4 0,-2 4 0,-2 6-375,2 2 1,6 2-1,4-1 1,1 4-627,4 1 1690,7 2 0,-3 12 0,5 0 0</inkml:trace>
  <inkml:trace contextRef="#ctx0" brushRef="#br1">5078 11180 8004,'0'-42'0,"0"4"0,0 6 153,0 6 1,-4 1 0,-3 7 524,-1 5 0,3 5 85,-4 8 0,1 2-620,-2 3 0,4-2 1,6 6-55,0 3-12,6 0 0,2 9 0,8 3 1,3 3 151,5 2 1,3 5-1,2 1-524,0 2 254,0-5 1,0 9-1,-2-4 1,-2 0 77,-1-4 0,-6 2 1,-1-1-1,-5-2 35,-8-2 0,-4-2 0,-4-4 0,-8-5 28,-5-3 1,-1-4-1,-4-2 1,0-5-46,-1-4 1,6-1 0,-3 0 0,4-1-289,2-4 0,1-3 0,2-6 2,1-1 1,7 1-1,-2 0 1,4-1 93,1 1 1,6-5-1,5-1 221,7 3-54,-2 1 1,10 1 0,-6 3-1,3 0 99,2 3 1,3-1 0,0-3 0,1 2 128,0 2 0,-5 1 0,0-4 0,1 4 74,3 2 0,-6-3 1,-3 2-1,-3 1 174,-2-1 0,-1 1 265,-3 1-803,-4 4 0,-12-6 1,-4 9-1,-3 3-77,-1 4 1,0 4 0,-1 3-342,1 3 350,6-3 0,-3 5 1,4-5-418,-1 3 369,5-3 0,-3 5 0,6-7-1019,0 1 778,0-1 0,6 0 1,4-1-1,3-3-257,1-5 1,2-4 0,3-1 0,5 0 645,3 0 0,2-13 0,0-3 0</inkml:trace>
  <inkml:trace contextRef="#ctx0" brushRef="#br1">6143 10993 7898,'-27'0'0,"1"0"0,2 0-142,-1 0 0,-1 0 0,2 0 0,5 1 210,3 4 0,8 3 0,3 6 111,4 1 1,1-6-1,3 1 1,5 1 3,6 2 1,10 1 0,0 1-1,3-1 69,2 0 0,0 1 0,0 1 0,-1 1 24,1 3 1,0-6-1,-2-4 1,-3 1-2,-5 2 0,2 1 1,-3 0-1,-6 1 110,-5-1 1,-1 2-158,-1 3-169,-7-9 1,-10 9 0,-9-9-1012,-2 2 468,-1 3 1,0-1 0,2 1 0,1-1-1951,4 0 2434,1 1 0,-5-1 0,-1 1 0</inkml:trace>
  <inkml:trace contextRef="#ctx0" brushRef="#br1">6560 11165 7997,'0'-14'0,"0"-1"76,0 1-290,0 6 218,0 2 1,0 7-1,0 6 1,-1 5 66,-4 6 1,3 6 0,-3-3-1,4 0 42,1-1 1,1 1-1,3-3 1,2 1 214,2-1 0,2-7 1,6-3-1,1-2 96,2-3 0,2-1 1,-2-2-1,5-2 10,3-2 1,-3-4 0,-1-8 0,-2-4-257,-4-4 1,-1-1 0,-3-1 0,-3 2-99,-6-1 0,-4 4 1,-4 2-1503,-6 3 1021,-3 8 1,-8 1 0,-3 9-2110,-3 3 1180,5 9 1330,-5 2 0,4 11 0,-5-4 0</inkml:trace>
  <inkml:trace contextRef="#ctx0" brushRef="#br1">6920 11122 9253,'0'-19'0,"1"0"0,3 1 1294,0 2-1316,8 8 18,-11 2 0,10 7 0,-6 4 1,-2 5-28,-1 3 0,3-4 1,0 2-1,-2 4 8,-2 2 0,1 1 1,1-7-122,2-1 307,0-1 0,1 1 367,4-1 1,-2-5 0,0-1-126,-2-6 0,4-5 0,-4-7-335,2 1 1,-5-1 0,4 1 0,-2 0-632,-1-1 1,3 1 145,-2 0 1,-2 6 295,6 3 0,-6 3 0,10 4 98,-3 3 41,3 9 0,-4 2 0,1 5 0,1-2-16,2 0 1,1 0 0,1-4 0,-1-1 166,0 0 0,1-6 0,-1-3 350,1-3 0,-3-4 0,-2-3 0,-4-6-101,1-6 0,-6-7 0,4-8 0,-3-3-230,-2-2 0,0 3 0,0-3 0,0 2-300,0 3 1,0 7 0,0 2-235,0 3 1,1 0-459,4 6 634,3 6 1,2 2 0,-1 6-167,2 0 280,2 6 0,2 2 1,-1 6 68,0 1 18,1-1 1,-1 2-1,1 2 1,-1 2 59,0 3 0,1-4 0,-1 3 0,0 1 161,1-1 0,-6-3 1,-1 4-1,0-2 150,0-4 1,-4-6 830,0-1-875,-2-7 0,-2-3 0,0-11 0,0-7-104,0-6 1,5-4-1,0-4 82,-2-2-190,5-6 1,-5 2 0,7-9-1598,1-1 1081,8-6 1,-1 9-1,6-3-2592,1 4 2029,2 7 0,4 6 0,1 11 0,1 4 931,-1 8 0,-1 11 0,-3 5 0</inkml:trace>
  <inkml:trace contextRef="#ctx0" brushRef="#br1">8157 10719 7924,'0'-21'2193,"0"-1"-1014,0 0-480,0 1-240,0 13 0,0 2-240,0 6-791,0 0-1031,0-7 1316,0 6 241,-6-6 1,-2 14-37,-7 2 204,1-3 80,0 14 1,-6-11 0,0 12 0,-1 0 0,0 3 0,3 3 0,2 2 369,2 0-532,6-7-24,2 12 0,6-11 1,1 11-981,4-4 777,3-1 1,13-2 0,3-1-655,3-2 0,2-8 300,0-2 1,1-6 161,4-8 0,-4-1-129,3-4 289,4-9 55,0-15 0,6-3 556,0-7-1040,-6 1 555,-2 1 1551,0 2-1032,-11 6-2,4 7-97,-20 1 1,-2 12 902,-6-1-554,0 7-328,0-4 174,0 7 1,-5 2-162,0 3-506,1-4 79,10 6 1,-3-6-1,7 3 1,1 0 0,2 0-1,1-3 233,1-1 1,-1-1 0,0-3 111,1 0-172,-1-8 0,0 9 1,1-6-1,-2-3 825,-4 0 0,2 2-138,-6 0-780,0 7 0,-7-8 1,-4 6-1,-7 2-155,-4 1 0,-9 4 0,2 3 1,-3 4 174,-2 4 1,0 2 0,2-1 0,2 2 118,1 3 1,6-1 0,-1 4 0,3 1 38,1-1 0,7 2 0,4 5 0,4-1-167,4 1 1,11-5 0,10-1 0,6-3-672,2-2 1,7-4 0,-1-4 0,2-5-746,2-4 1,1-2 0,-1-6 1390,0-7 0,0-7 0,0-8 0</inkml:trace>
  <inkml:trace contextRef="#ctx0" brushRef="#br1">690 12374 8238,'-9'1'246,"-1"4"1,5 10 0,-3 9-449,2 3 148,-5 8 1,8 8 0,-7 10 0,-1 1 89,-2-1 1,3-3-1,1-9 1,-1-2 341,2-6 1,0-9 201,3-5 0,4-12-260,-4-12 1,3-5-1,4-14 1,1-1-152,2-2 0,1-9 0,-1 0 0,5-3-343,3 1 0,1 4 0,0-4-504,1-2 531,-1 5 1,1 4 0,-1 7-80,0-1 192,7 4 1,-5 2 0,5 9 118,0 5-46,-5 4 0,4 4 0,-4 5-94,4 6 62,-4 10 0,0-1 1,-7 6-1,1-1-3,-2 1 1,3 0 0,-5 0-1,1-1-89,-1 1 1,-1-6 0,-5-3-1,0 0-135,0-1 0,0-5 0,2-6 61,2-1 0,0-4 97,5-8 0,1-3 1,4-8-285,0-3 291,1-4 1,1-5 0,1-1 15,3 0-13,-1 0 1,-5 1-1,-1 0 473,-3 4 384,-4 10-403,0 1 0,-4 13 0,3 0-193,-4 8 1,-5 7-1,-1 2 1,2 2-105,1-1 0,2 3 0,2-2 0,1-2-107,2-1 1,6-3 0,-2-3 0,6-5-7,4-4 1,-2-1 0,7 0 0,2-3 265,1-7 1,-3-1 0,0-13 335,2-1-449,-5-2 1,-1-7-1,-5-1 469,-1-2-377,-6 5 1,-2-3-1,-7 8-49,-4 3-416,-3 3 0,-13 8 0,-3 4 1,-4 7-587,-6 10 0,4 8 0,-4 13 0,4-1-559,1 1 0,2 5 1,3-1 1372,5-1 0,3-1 0,1-2 0</inkml:trace>
  <inkml:trace contextRef="#ctx0" brushRef="#br1">1611 12172 8040,'-5'-28'0,"-1"0"0,0 4 1525,-1 5-989,-4 3 1,9 7-1,-4 1 159,0 1-971,4 3 1,-4 5-1,7 4 286,4 5 1,-2 4 0,5 5-1,0 5 139,0 3 1,-3 4 0,3 2 0,0 4-147,0 0 0,-3 4 0,3-4 0,-2 0-139,-3-4 1,4-2-1,-3-1 1,0 1-69,-3-3 1,-1 3 0,0-12-157,0-2 150,0-7 1,-6 1 165,-4-6-13,-3 0 1,4-12 0,1-2 173,2-4-138,1-1 0,5-2 1,1-2-1,4-1-16,5 1 0,2-2 0,3 0 0,-1 3 65,1 1 1,4 1 0,2 1 0,-1 0 68,1-1 0,3 1 1,-3-1-1,1 1 258,4 0 1,-4-1 0,1 1 0,-3 0 193,-2-1 0,-2 1 0,-2-1 415,1 1-194,-7 0-350,5-1-165,-12 7 0,4-3-140,-10 6-57,-3 0 1,-5 12 0,2 2 0,2 4 57,-3 2 1,6 1-1,0 1 1,1 2-166,0-1 0,0-2 0,5-2-85,0 1 0,2-1 0,3-1 0,4-2-273,4-1 1,3-7 0,2 2 0,2-5-204,3-5 1,1-3 0,4-7 0,1 1-1682,0 0 2291,0-7 0,0-1 0,-1-7 0</inkml:trace>
  <inkml:trace contextRef="#ctx0" brushRef="#br1">863 13280 7941,'-21'21'23,"-1"1"46,-1 1 1,4 4-1,8-3 1,3 3 50,2 2 0,1 0 0,5 1 0,1 2 73,4 2 1,-2-6 0,9-5 0,2-2 116,4-4 1,7-7 0,-1-5 0,5-4 130,5-1 1,1-3 0,5-7 0,-4-7-37,0-4 1,-1-11 0,-3 2 0,0-4-147,-5-1 0,-2 1 0,-9 6-146,-3-1-37,-8 0 0,1 0 0,-6 2-369,0 3 229,-6 3 1,-2 9 0,-8 2-1532,-3 5 1003,-10 4 1,-3 7 0,-6 5 0,-2 8-2138,-2 10 2729,-1 0 0,0 12 0,0-4 0</inkml:trace>
  <inkml:trace contextRef="#ctx0" brushRef="#br1">1323 13367 8026,'-9'-8'2612,"-1"3"-2496,7 3 0,-3 4 1,6 4-1,0 7-173,0 5 0,0 2 1,0-2-1,1 1-185,4-1 0,-2-2 0,7-2 247,1 1 1,2-3 0,1-2 0,1-5 507,-1-4 0,0-7 0,1-4 0,-1-2-40,0-3 0,2-1 1,2-1-1,3-4-187,1-2 0,-4 4 0,1-3-282,-3 1 52,-8 2 1,5 6-16,-4 3-70,-2 4-189,-1 0 91,-6 4 1,5 2-1,1 10 93,2 2 0,2 1 0,3-2 0,-2-3 174,-2-1 1,1-2-1,6-5 1,2 0 44,1 0 0,0 0 1,-5-2-1,1-3-97,-1-4 1,1-6 0,-3-4 0,-1-5-85,-1-3 1,-2-3 0,2-6 0,-6-7-71,-2-8 1,-2-6 0,0-4-202,0-2 197,0 1 1,0 8-1,-2 6-222,-2 9 146,2 14 0,-11 9 107,4 6 76,2 7 1,1-2 0,6 10 27,0 5 1,-5 2 0,0 4 0,2 4-282,2 4 0,1 9 1,0 6-1,0 2-551,0 2 1,4 0 0,3 1 0,1-1 766,3 0 0,2 0 0,1 0 0</inkml:trace>
  <inkml:trace contextRef="#ctx0" brushRef="#br1">1640 13323 7905,'-15'-19'0,"3"0"211,2 2 1,4 1 0,9 1 0,8 1 34,13-1 0,10-1 0,9-3 0,0-5-836,0-3 1,-1-2 0,-2 2 0,-5 3 212,-5 5 1,1 5 0,-12 4 372,-2 5 0,-1 4 2243,-1 1 353,-7 0-2009,-2 6 0,-4-4 0,2 4 90,6 0-613,-4 2 1,7 7 0,-3 1 0,1 1-79,-1 2 1,1 9 0,-5-1 0,1 6 44,-1 4 1,-1 0 0,-5 3-1,0-2 55,0 2 1,-2-3 0,-1 1 0,-2 1 45,2-2 0,0-4 0,0-9 0,-2-5 255,2-3-263,1-8 1,2-3 0,-2-10-1,-1-6-81,-2-7 1,1-9-1,2-8 1,-1-3 64,-2-7 0,-5-3 0,6-6 94,0 1-144,3 0 1,1 0 0,0 2-1,0 2-23,0 2 1,1 4-1,4 5 1,6 6 42,7 6 1,3 1-1,6 5 1,0 4-223,4 5 1,1 5-1,-4 6 1,1 0-108,0 0 1,-2 6 0,-3 4 0,-3 4 31,0 5 1,-10-1-1,2 6 1,-5 2 97,-5 1 0,-2 2 0,-2-1 0,-6 1-152,-7 0 1,0 0 0,-7-1-650,0 1 641,-1 0 0,-2-2 1,1-3-1477,2-5 1336,-4-9 0,14 1 0,-4-6-860,3-2 928,5-1 0,1-4 357,6-3 0,6-9 0,2-8 0</inkml:trace>
  <inkml:trace contextRef="#ctx0" brushRef="#br1">2388 13093 7905,'10'-14'0,"-1"0"290,2-1 1,-3 7 0,2 3 241,1 4 1,2 2 0,0 4-392,-4 5 1,-2 4 0,-7 4-1,1 1-104,4-2 0,-3-1 1,2-1-1,-2-1-8,-2 1 0,0-6 1,2-1 208,2-1-200,-2-3 1,6-4 431,-3 0-379,-4 0 0,11-1 0,-6-4 1,0-5-107,1-2 1,4-3 0,-3 1 0,2-1-164,-1 1 1,-4 4 0,5 2 204,1 2 1,2 1 0,1 5 127,0 0 0,1 0 0,-1 0 114,1 0 1,-1 0 0,0 0 0,1 0 201,-1 0 1,5-6 0,2-4 534,1-2-709,-4-9 0,8-3 0,-7-10 592,-2-4-665,-1-10 0,-3-10 0,-3-12 0,-6-8-139,-2 35 0,-2-1 0,0 2 1,0 0-1,-2-38 0,-2 4-286,-6 11 1,-7 6 0,-3 20-192,3 12 1,1 14 0,1 9 320,1 2 1,6 4 0,2 2 0,1 6 157,0 3 0,0 8 0,5 4 0,0 7 181,0 7 0,2 7 1,1 3-1,3 4-282,2 6 0,2-1 1,6 3-1519,3-7 1133,-3 2 1,7-5 0,-6 7-2228,2-1 1988,7-6 0,-10-1 1,3-8-1850,-3-4 2487,-8 3 0,5-10 0,-5 4 0</inkml:trace>
  <inkml:trace contextRef="#ctx0" brushRef="#br1">2762 12834 7882,'-22'-17'0,"4"1"0,7 3 0,9 2 452,10 3 0,11-3 0,18 4-273,6-1-272,10-1 1,-6-6 0,5 1-1568,3-1 1660,-6 7 0,1-11 0,-7 3 0</inkml:trace>
  <inkml:trace contextRef="#ctx0" brushRef="#br1">14387 5842 8120,'8'-7'303,"4"6"1,-4-6-29,0 1 0,5 4 1,-3-3-25,3 4 1,-4-4 0,1 0 27,1 2 1,-3 1 0,2 2-119,1 0-33,-5 0 0,7 0 1,-4 0-145,4 0 15,-5 0 1,5 0 0,-3 2-126,2 3 87,-4-4 0,5 12 1,-5-2-70,0 7 122,-1 4 0,-7 7 1,0 0-1,0 1 71,0 4 1,-5 1-1,-2 5 1,1-2-78,0 2 1,-4-3 0,5 0-1,2-4-25,1-5 0,2 0 0,0-5 0,0-1 68,0-3 0,0-3 1,0-1-1,0-1 145,0 1 1,0-6-1,0 1 125,0 1-231,0-5 94,0 1-204,0-7 44,0-7 1,0 3 0,0-9 0,0-3 26,0 0 0,0-7 1,0-1-1,0-3-13,0-2 1,5-4-1,0-4 1,0-1-26,1-2 1,-4-3-1,3 7 1,-2 1 28,2 0 0,-4-3 0,4 6 0,-3 3-4,-2 3 1,0 9 0,-2-2-94,-3 3 1,-3 3-347,-6 3 278,-1 4 0,6 6 0,-1 0-142,-1 0 172,-2 0 0,4 0 0,-3 0-286,-3 0 293,0 6 1,-6-3 0,7 5 17,0-1 75,-7 4 1,3-8 0,-4 5 0,1 0 68,3 0 0,1-5 0,-1 4 0,-1-2 53,2-1 1,5 1-1,3-5 163,-2 0-330,4 0 0,18-6 1,12-2 27,1 0 0,9-10 0,-4 4 0,1-2 49,1 0 0,-1 0 1,2-2 355,2-1-268,-1 0 1,-4 3 0,-2-2 285,-3-1-218,-3 6 1,-7 2 0,-1 5 755,-3-2-800,-4 5 0,-7-4 0,-4 7 0,-5 2-157,-3 3 1,-1 3 0,0 6-1,-1 0-171,1 1 0,-1-1 0,3 1 1,0-1 46,3 0 0,6 5 1,-4 1-1,2-1 22,1 2 1,-1-4 0,5 9 0,0 3 172,0 3 1,0 3 0,1-2 231,4 6-289,3 2 1,2 1 0,-1-2 26,3-2-13,0-12 1,3 7 0,-1-10 204,1-1-135,-7-1 1,4-8 495,-2-4 412,-4-2-929,1-7 1,-9-2-600,-3-3 0,-3 4-223,-6-4 1,0 3 0,-1 2 750,1 0 0,-1 0 0,1 0 0</inkml:trace>
  <inkml:trace contextRef="#ctx0" brushRef="#br1">13149 7237 7847,'-1'-19'105,"-4"0"0,3 0 1,-2 4-1,2 1 234,2 0 1,2-1-343,2 1 1,4 7 55,7 7 0,-7 7 0,-3 9 474,-4 3-364,-1 3 1,0 14 0,-1 2 196,-4 3-323,3 3 0,-9-1 0,6-2-189,2-2 145,1-4 1,2-2 0,0-1 0,0-3-49,0-3 0,7-10 0,2-2 186,4-7 0,2-6 0,-1-4 0,0-5 221,1-6 1,-1-10 0,0 0 0,-1-4 80,-3 0 0,3 4 0,-5 0 0,1-2 15,1-1 0,-2 5-530,1 2 119,4 4-202,-11 8 127,4 8 1,-1 10-1,1 8-228,2 1 203,-4 6 0,8-2 1,-4 4-196,0-3 299,5 3 0,-5-9 1,8 2-1,2-2 159,1-5 0,0-4 0,-5 1 0,1-5 65,-1-4 0,1-2 0,-1-4 0,0-6 112,1-7 0,-1-6 1,-1-8-1,-2-3-63,-1-2 0,-7-1 1,2-5-1,-4 0-469,-1-1 0,0 9 1,0 6-1,0 9-890,0 4-1423,0 1 1807,-6 7 1,3 4-1,-7 10-2403,-1 8 1761,5 7 1303,-1 8 0,1 6 0,-2 2 0</inkml:trace>
  <inkml:trace contextRef="#ctx0" brushRef="#br1">13826 7554 7419,'-5'-10'-732,"0"1"0,0 4 833,5-5 0,-1 7 502,-4-2 605,3 4 500,-4 1-1449,6 0-201,0 0 1,6 0-158,4 0 55,3 0 0,3 0 0,1 0 0,4 0 19,1 0 0,-3 4 0,5 3 0,2-1 69,1 1 0,-4-1 1,-4-1-1,-3 3 112,-2 0 1,-1 5 0,-3-4-77,-6 4 1,-2-3-1,-4-1 1,-4 2-69,-8 2 0,-2 0 0,-7-2 0,1-1-71,-1 1 1,4 2 0,-3-1 0,1 0 40,3-3 0,-2-4 1,1 5 75,1 1-62,2-5 0,2 5 1,-1-4 123,1 1-110,-1 1 1,3 1-1,0-2 180,3-2-178,6 6 1,-9-9 0,6 5 0,0 0 45,-1 0 1,2-3 5,5 4 1,2-1 95,3 2 0,-2 1 1,7-5 1,1 2 1,-3-4 0,1 2-1,3-1-56,0 0 1,3 1-387,-1-1 116,1-4 0,-1 6 0,-1-6-626,-4 4 1,4-3-1177,-3 2 1966,2-2 0,3 4 0,-1 2 0</inkml:trace>
  <inkml:trace contextRef="#ctx0" brushRef="#br1">14315 7683 7662,'8'0'2959,"-2"0"-2650,-6 0 1,0-1 4,0-4-182,0 3-111,0-4 49,0 6 1,0 2-169,0 2 114,0-2 1,-5 11 0,-1-2-1,-2 5 59,-3 3 1,-4 7 0,-2-2 0,-2 3 50,1 2 1,-4-1-1,-1 1 1,1-2-13,3-3 1,-2 3 0,2-4-1,3-1 22,5-3 0,-1-7-440,8-3-1026,-8-6 1014,11 4 1,-4-7 0,8 1 315,2 4 0,6-3 0,-3 4 0</inkml:trace>
  <inkml:trace contextRef="#ctx0" brushRef="#br1">11998 7827 7942,'-9'-8'92,"-1"3"0,1 4 0,-6 1-28,1 0 1,-1 8-1,1 8 1,0 11-84,-1 10 1,1 4 0,0 2 0,-1 1 83,1-1 1,1-6-1,2-4 245,1-2-19,7-9 40,-3-1-289,6-13 1,1-2-1,4-6 378,5 0-311,2-6 0,4 2 0,2-5 0,3-2 6,1-2 0,2-1 0,3-1 0,-1 1-190,-2-1 1,-7 1 0,3 1-3,-4 4 0,-7-3 289,1 8 0,-9 0 1,-1 9-1,-8 5-38,-4 3 1,-1 1 0,2 2 0,3 2 62,1 1 0,2 0 0,5-5-330,0 1 43,0-1 1,2-4 0,3-2 247,4-2 1,4 4 0,3-6 0,2-2 77,1-5 0,0 0 0,-4-7 0,0-1 8,5-2 1,-9-1 0,5-1-1,0-1-560,1-3 0,3-2 0,-4-4 1,1 1-652,2-2 0,5 4 0,-4-1 0,-3 3 927,-1 2 0,-2 8 0,1 4 0</inkml:trace>
  <inkml:trace contextRef="#ctx0" brushRef="#br1">12344 8230 7840,'0'-14'-461,"1"1"1,2 2 305,2 1 0,0 5 1275,-5-4-156,0 6-872,0-4 160,0 7-199,0 0-33,6 7 1,2-6 0,7 6-350,-1-1 237,7 2 1,-5 1 0,3 1-200,-3 1 287,-1-4 0,-6 5 0,-1-2 294,-1 3 1,2 1 0,-6-1-38,-4-3 1,-6 1 0,-7-5 0,0 1 14,-1-1 0,-1 0 0,-1-2 0,-3 2-200,3 2 1,1-5 0,3 4-1,2-3-218,1 1 0,5 2 0,-2-3 149,0 6 0,2-2 0,5 2 0,0 1 64,0 1 1,2-2-1,3 0-131,4 1 104,-2 2 1,5 1-126,-2 0 241,-4-6 0,6 5-30,-8-3 1,-5 1-1,-10 0 1,-5-3-202,-4-1 0,-5-1 0,1-3 0,-2 4-386,2 1 0,-1-5 0,6 3 0,1-1-879,2 0 1344,2 0 0,6 1 0,1 2 0</inkml:trace>
  <inkml:trace contextRef="#ctx0" brushRef="#br1">12660 8345 7869,'5'-14'-277,"0"-1"0,4 6 1070,-4-1 568,0 7-499,-5-3-147,0 6 11,0 0 1,0 6-608,0 4 0,-2-2 0,-1 1 1,-3 2 2,-2 2 1,3 6-1,-5 2 1,-1 0 15,-2 0 0,4 4 0,-1-1 1,-1 3-98,-2 2 1,0 0 0,2 1 0,3 2-640,2 2 1,-5-1 0,3-4 597,0 0 0,-5 6 0,5 2 0</inkml:trace>
  <inkml:trace contextRef="#ctx0" brushRef="#br1">12876 9957 6461,'-10'0'1,"1"1"-1,-2 4 0,-2 3 0,-2 6 0</inkml:trace>
  <inkml:trace contextRef="#ctx0" brushRef="#br1">12545 10302 7961,'-9'5'-882,"-1"0"875,7-1 1,-4-5 0,9-2 129,3-2 0,-2-8 0,7 0 1,2-6 31,6-3 1,-1-2 0,9-5 0,3-2 28,3-2 0,8-4 1,0-6-1,4-2-115,4-3 0,5 2 1,-3-7-1,-1 2-88,1 5 1,-10 4 0,-11 15 0,-9 4 188,-4 9-75,-1 0-47,-7 12 0,-2-3-9,-6 10 0,-1-3 0,-3 4 351,0 1-375,-1-6 1,0 12 0,-1-4 0,-2 4-41,-4 2 1,0-1 0,-3 2 0,-1 3-41,-3 5 1,1 2 0,-6-1-1,-1 1-2,-2 4 1,-8-1 0,-4 6 0,-2-1 9,-3-1 0,0 6 0,-3-4 0,1 0 172,4 0 0,6-3 0,8-8 0,6-5 148,8-3-297,-1-1 76,14-7 1,-4-2-96,10-6 82,3-6 0,1 1 1,3-8-1,2-3 96,3 0 1,7-6 0,-3-2 0,2-5 51,2-4 0,7 1 0,3-7 1,2-1-20,3-1 1,3-3 0,4 0-1,2-3-33,2-1 1,-4-3 0,-3 8-1,-7 8 101,-8 8 0,-10 8-266,0 9 1,-11 5 135,-8 10-54,0-3 1,-12 10 0,2-4-1,-3 4 19,-1 2 1,-1-3 0,-1 10-223,-3 0 95,-3-5 1,-2 11 0,0-3-40,-2 3 110,-7 2 1,-2 0 0,-5 1 0,1 2 10,-1 1 0,-1 6 0,-4-4 0,0 0 51,2 0 1,3 2-1,11-7 1,2-2-66,3-1 0,0-6 0,8-2-538,3-3-518,9-2-133,-3-6 115,7-1 1072,0-7 0,7-7 0,1-1 0</inkml:trace>
  <inkml:trace contextRef="#ctx0" brushRef="#br1">12387 9539 8035,'-8'0'-385,"1"-6"391,1 4-34,4-10 260,-4 10-558,6-11 112,0 12 313,0-6-152,0 7 264,0 0 107,0 7 0,0-6-202,0 12 0,2 0 38,2 6 1,0 0-110,5-4 56,1 5-6,4-4 0,1 5-55,-1-7 1,0-4 91,1 0 1,-2-6-126,-4 6 0,4-7 56,-3 2 1,2-3 0,1-4 0,-2-3 105,-1-4 1,-5-4 0,3-3 0,-2-2 236,-3-1 1,-1-5-314,-2 5 1,0-5-1,0 5 1,-2 1 51,-3 2 1,4 2-1,-5 1-561,-1 3 159,6 4 1,-6 8 204,7 2 0,2 3 0,1 4 0,3-3 107,2-2 0,2 4 0,4-4 43,1 2 0,-1-4 0,0 0 1,1-2 162,-1-2 1,5 0 0,1-2 22,-3-2 0,-2-4 1,-4-7-1,-2 1 865,3-1-763,-6 1-133,0-7 0,-6 4 269,0-7-218,0 0-76,0-5 11,-6 7-85,-8-6 76,-2 12-43,-5-4 0,6 5-559,1 1 206,0-1 189,-1 1-1576,1 6 995,-1 2 0,6 6 0,-1 0-1100,-1 0 1,0 6 1657,1 4 0,-3 15 0,6 6 0</inkml:trace>
  <inkml:trace contextRef="#ctx0" brushRef="#br1">12818 9309 8073,'0'-9'-1797,"0"-1"1797,0 7 0,0-5 0,0 3 0,2 3 0,1-4 641,2 0-307,0 4 1,-5-6 9,0 3 1,5 2 0,-1-7 1,0-1 0,-1 5 0,0-1-66,2 1 0,1 0-89,-1-4 1,-3 2 313,2 3-316,4 4 0,0-4-213,7 10 21,-1 3 0,-1 6 0,-2 0-164,-1 1 111,-1-7 1,6 5-1,-1-4-490,0 4 275,7 1 0,-6 1 0,2-2 0,-2-2-508,1-2 0,1-4 779,-2 5 0,-1-1 0,0 6 0</inkml:trace>
  <inkml:trace contextRef="#ctx0" brushRef="#br1">13034 9208 7974,'-8'-6'98,"2"-2"0,6-6-13,0-1 1,1 1 0,4 0 0,5-1-127,3 1 1,1 4 0,2 1 0,2-1 115,1 2 0,0-3 0,-5 6-85,1 2 4,-1 1 1,1 2 0,-3 2 28,-2 3-7,-4-4 0,-6 14 0,0-3 155,0 6-157,0 1 1,0-4 0,0-1-1,0 2-37,0 3 1,0-3 0,0 3-1,0-3 59,0-1 1,0-1 0,0 0 34,0 1 1,0-1 99,0 1 1,0-6-52,0 1 0,2-7-158,3 2 1,3-4-100,6-1 152,0-6 0,2 3 0,2-7 207,1-1-203,0-2 1,-4-1 0,-1 1 0,1 2 100,-1 1 0,0 2 79,1-1-6,-7-4 1,0 11-120,-4-3 0,-4 4 1,0 1-119,-7 0 0,-6 6 1,-3 4-1,0 3-40,1 1 0,-2-4 0,7-1 0,-3 1 2,-1-2 0,4 3 1,1-6 134,-2-2 65,4 5 71,1-6-159,-1 4-13,6-12 0,-6-2 1,7-7-48,0 1 29,0-7 0,0 3 0,0-6 1,0 0-13,0 2 0,0 0 0,0 4 0,0-1-9,0 1 1,-4 2 0,-3 2 31,-1 0 0,3 4 0,-4 2-75,-2 2 1,-2 1 0,-1 6-132,-1 4 0,1 3 0,1 8 1,2 2-1126,1 1 1321,1 7 0,-6-4 0,1 7 0</inkml:trace>
  <inkml:trace contextRef="#ctx0" brushRef="#br1">13049 10187 8100,'0'-15'0,"0"1"496,0 0-220,6-1 0,-3 1 0,5 0 0,-1-1 73,-4 1 0,3-1 1,-1 1-1,0 1 87,1 4 0,-4 1 172,3 3-519,-4 3 0,-1-3 28,0 10 1,2 3 0,1 7 0,2-1 157,-2 0 0,3 1 0,1-1-52,1 1-114,-5-1 1,10-1 0,-5-2 34,0-2-99,5-5 1,-10 4 0,6-5 25,3 2 242,-6-1-301,7-4-75,-5 0 0,0-1 0,-2-2-85,0-2 0,-2-5 0,4 4-132,-2-2 1,0 0-27,-1-2 0,-2 4 186,7 6 1,-5 2 363,4 2 0,-1 0 555,2 5-567,3-6 1,-10 4-1,7-7 64,1 0 1,-3 0 0,1 0 287,3 0-355,-6-7 0,5 4 0,-4-8 0,-1-3 4,0-4 1,-1-8 0,-5 4 0,0-2-444,0 0 1,0 2 0,0-2-1,-1 3-235,-4 0 0,2 7 1,-7-1-343,-1 9 0,-2 4 0,-1 4 1,-1 4-716,1 9 1,-1 5 1501,1 9 0,0 6 0,-1 2 0</inkml:trace>
  <inkml:trace contextRef="#ctx0" brushRef="#br1">13523 10172 8149,'-9'-4'-26,"-1"-1"0,7-2 0,-3 4 356,-1-2 0,6-1-435,-4 1 0,5 4 0,3-6-56,2 1 132,6 4 0,-3-4 0,6 6 1,1 0 78,-1 0 1,1 0-1,-1 0 1,0 0 67,1 0 0,-6 0 0,-1 2 233,-1 2 0,2 4 0,-5 7-190,-6-1 1,0 2 0,-7 2 0,-2 1-118,-2-2 0,-5-1 0,2-1 1,3-1 85,1 1 0,-1-1 0,0 0-349,3 1 0,4-1-442,6 1 528,0-7 1,6-2-1,6-6-943,5 0 733,6 0 1,1-2 342,0-2 0,6-4 0,7-7 0</inkml:trace>
  <inkml:trace contextRef="#ctx0" brushRef="#br1">13682 10216 7715,'-15'-7'-1565,"7"-1"2374,4-6-544,2-1 0,2 6 0,2 1 0,2 1-387,6 4 1,-2-3-1,1 1 1,3 0 44,0-1 1,3 4 0,-1-2 0,1 2 259,-1 2 1,0 0 0,1 0 49,-1 0 0,-4 0 0,-1 0-7,3 0 0,-6 6 0,-1 4-66,-4 3 0,-2 1 0,-2 0 0,-4 1-26,-1-1 1,-1 1-1,-4-1-84,3 0 3,-3 1 1,10-1 0,-5 1 0,0-1 29,0 0 0,3 1-330,-4-1 125,6-6 0,-4 5-367,7-3 254,0-4 0,7 5 1,2-6-1,4-2-379,1-1 0,6-2 614,-1 0 0,6 6 0,-2 2 0</inkml:trace>
  <inkml:trace contextRef="#ctx0" brushRef="#br1">12459 10906 8093,'0'-14'-189,"0"-1"1,0 1 0,0 0-334,0-1 1,1 7 713,4 4 0,-2 4 0,5 4 0,-1 8 164,-4 5 0,-1 1 0,-2 6 0,0 1-219,0 2 0,0 1 1,0-3-1,0-2 21,0-3 1,0 0-1,1-6-90,4 0-12,-3 1 1,6-3-1,-4-2-105,6-5 32,-4-4 0,7-1 1,-3-1-98,3-4 33,-6-3 0,6-2 1,-3 1 55,3-2 1,-4 4-1,-1 1 454,-1 0-183,4 4 0,-8-4 0,5 7 78,-2 4 1,6-3-70,-3 2 1,4-4 0,0-4-16,-4-6 1,4-3 0,-5-3 382,0-3-405,5 3 0,-5-11 1,5 4-204,-4 1 19,4-5 1,-10 11-1,5-3-899,-1 3 117,-3 1 0,-4 9-87,0 6 1,-4 6 0,-3 10 834,-1 4 0,-1 2 0,-6 7 0</inkml:trace>
  <inkml:trace contextRef="#ctx0" brushRef="#br1">12818 11151 6194,'0'-8'1174,"7"1"-860,-6 1-112,6 4-147,-7-4-92,0 0 71,0 4 1,0-6-130,0 3 0,1 4 265,4-4 1,-3 2 104,3-2 1,-2 3-124,2-2 0,-4 0-355,4 0-192,3 2 148,-6-4 22,4 6 98,-6 0 718,0 0-319,-6 0 7,4 0-7,-4 0-152,6 0-9,0 0 1,1-5 14,4 0-77,-3 0 0,10 4 0,-2-3 12,3 0 1,1-1-1,-1 3 1,-2-1 58,-1-2 0,-1 0-31,6 5 1,-6 0 0,-1 2-75,-1 3 0,-3 3 1,-5 5-1,-4-2-47,-4-2 0,1 1 0,-2 3 0,-1-2 8,-2-2 1,3-1 0,1 4 31,-2-3-12,4-6 0,-6 9-22,4-8 28,2 1-3,1 2 8,6 1 1,0 1-3,0 1 0,2-5 0,2 3-6,6-2 0,3 5 1,1-3 10,1 0 0,-6 0 138,1-3 0,-2 3-1,1 6 1,-4-6 0,-10-1 0,-4-2-46,-4-1 0,-1 6 1,-1-4-660,1 2 402,-7-4 0,5 4 0,-3-5 1,3 3-213,1 2 0,1-5 0,1 4 367,4-1 0,-4 2 0,5 6 0</inkml:trace>
  <inkml:trace contextRef="#ctx0" brushRef="#br1">13121 11122 7990,'0'-14'0,"0"-1"0,0 1 0,0 0 0,0-6 0,0 1-49,0 2 0,6 5 1,4 4 195,2 2 0,-2 1 0,0 5 334,1 0 0,2 0-158,1 0 1,-1 7 0,-4 2-238,-4 4 0,-3-3 1,-2-1-11,0 2-52,0 2 0,-2 2 1,-1-1-34,-2 0-15,-6 1 0,3-1 0,-6 0 0,1 1 24,3-1 1,-3-1 0,4-2 50,-4-1-29,-1-1 1,4 6 0,0-1 19,-1 1 0,3-3 1,0 0 55,2-3 1,1-4-75,5 5 0,2-7 0,2 2 0,6-4-73,3-1 1,1 0-1,2 0 1,2 0-374,1 0 1,0 0 0,-3 0 421,3 0 0,4 0 0,5 0 0</inkml:trace>
  <inkml:trace contextRef="#ctx0" brushRef="#br1">18573 7482 8269,'0'-21'0,"0"-1"0,0-2 135,0 0 1,2 6 28,3-1 1,3 8 0,6 3-194,0 1 0,-1 4 0,-3 8 125,-5 5 1,-12 4 0,-6 4 0,-7 2 119,-8 3 1,3 2-1,-10 7 1,-1 3-140,-2 2 1,3 2-1,3 4 1,6 0 4,7 0 1,3 0 0,3-1 0,4-4-93,4-4 1,10-10-1,6-5 1,5-5 143,3-4 1,7-4-1,-2-7 1,3-4 15,2-5 0,4-2 0,1-3 1,-2 1-111,-2-1 1,-1 1-1,-2 0 1,-1-1-117,-2 1 1,-2 4-1,2 2 126,-5 2 1,-8 1-1,-3 7 4,-1 2 1,-2 4-1,-5 8 1,0 4 12,0 4 0,0 3 0,0 2 1,0-1-43,0 1 1,0 0 0,0-2 0,0-3 108,0-5 0,6-8 0,4-3 1,2-1 412,3-4 1,4-5 0,0-7 0,0-10 189,2-7 1,1-9-1,6-4 218,-4-2-783,3-2 1,-10 4-1,7 1-33,2-2-75,-5 5 1,0 1 0,-9 10 0,0 7 448,-3 6 1,-7 1-119,-2 10 1,-8 6-396,-11 18 0,-4 7 0,-6 12 0</inkml:trace>
  <inkml:trace contextRef="#ctx0" brushRef="#br1">21148 10633 8214,'-14'0'-846,"0"0"0,4 0 506,1 0 1297,5 0 247,-2 0-156,0 0-1137,-2 0 0,1 0 1,7 0-30,8 0 1,7 0-1,4 0 181,5 0-53,3 6 1,3-4 0,2 3 550,2-4-406,-1-1 0,-4 0 0,-2 0 0,-1 0 219,-2 0 0,-7 0 1,3 0 730,-4 0-1048,-8 0 1,-4 0 0,-10 0-268,-8 0 0,-2 0 0,-8 0 1,-2 0-94,-1 0 1,3 0-1,0 0 1,-2 0-1648,-1 0 1950,-2 7 0,1 1 0,-1 6 0</inkml:trace>
  <inkml:trace contextRef="#ctx0" brushRef="#br1">16386 6906 7504,'-6'-9'0,"-2"-1"0,-2-1-411,1-2 1,1 4 0,-3 1 380,1 1 1,0 2-1,-4 5 13,6 0 1,0 0 160,3 0 12,4 0 192,-6 0-131,7 0 1,2 0-157,3 0 1,4 2-1,9 1 1,4 2 1,5-2 1,5-1-1,12-1 1,0 3-1,4 0 1,3 1 0,7-5 0,-2 0 54,-3 0 1,-1 0 0,-7 0 0,-6 0 339,-7 0 0,-4-1-192,-13-4 0,-7 2 1,-18-5-51,-9 1-102,-13-4 0,-5 9 0,-8-2-265,-3 2 116,4-4 0,-15 4 0,4-3-304,1 4 197,6 1 0,-2-5 1,7 0-1,2 2-135,2 1 1,10 2 0,10 2-1,5 3-386,4 4 1,-1 4 662,6 1 0,7 7 0,6 2 0</inkml:trace>
  <inkml:trace contextRef="#ctx0" brushRef="#br1">19005 8144 8292,'-15'0'-934,"1"0"1241,0 0 0,4 0 225,0 0 1,6 0-371,-6 0-4,7 0-447,-4 0 207,7 0 1,7 0-1,2 0 1,4 0 101,2 0 0,4 0 0,2 0 0,1 0 75,4 0 1,-4 0 0,2 0 0,0 0 66,-2 0 1,4 0 0,-7 0 0,-1 0 440,-2 0 0,-2 0-205,0 0 1,-4 0-704,0 0 311,-7 0 0,-3 6 0,-10 4 287,-3 3-233,5 1 1,-4 2-1,2 1 1,-3 4 9,-1 2 1,-1-6 0,1 4 0,0-2-105,-1 0 1,3 5 0,0-4 0,4-3-139,2-1 0,-4-2 0,4 1 0,0-1-151,-1 1 1,-2-1-1,4 0 1,0 1-291,-1-1 1,2 1-1,-4-1 613,2 0 0,-12 1 0,2-1 0</inkml:trace>
  <inkml:trace contextRef="#ctx0" brushRef="#br1">19393 8417 8383,'0'-8'-213,"-6"-5"1,4 12 313,-4-12 27,-1 11-182,6-10 137,-6 10 0,7-11-124,-6 12 168,4-6-758,-4 7 506,6-6 0,2 4 0,1-1 0,3 5 494,2 2-184,2 1-73,4-5 1,1 0 0,1 0 520,3 0-302,-3 0-9,5 0 1,-7 0-99,0 0 106,1 0 154,-7-6-99,5 4 0,-5-4-68,0 6-283,-2 0-4,0 0 184,-4-7-870,4 6 375,-6-6 207,7 7 0,-6 2 1,4 3-1,-5 4 384,-5 4-285,-3 2 1,-1-1-1,1 2 1,0 3 0,0 3-1,-2 2 67,2 0 0,-5 0 1,4 5-1,-2 0-216,1 0 1,-3-5 0,5 0 0,-1 0-322,-1-2 1,7 4 0,-4-7-1009,1-2 780,4-1 216,-4-1 61,0-1-232,-2 1 628,0-1 0,-12 7 0,4 1 0</inkml:trace>
  <inkml:trace contextRef="#ctx0" brushRef="#br1">19034 8647 8336,'-8'-6'0,"-5"4"0,5-10-1333,0 10 674,-5-11 329,5 12 702,0-6-324,-5 1-1,5 4 13,0-4 332,-5-1-1,12 6-284,-12-6-43,12 7 126,-6 0-81,1 0-1,4 0 109,-4 0-431,6 0 51,0 0 266,6 0 1,2 2-1,6 1 1,1 4 17,-1 1 1,1-4 0,-1 4-1,0-1-38,1-4 1,-1 3-1,1-1 114,-1-2 1,-4 1 0,-1-1 377,2 2-1445,-4-1 100,-1-4 1,-17 0 0,-3 0 769,-2 0 0,-7 0 0,1 0 0</inkml:trace>
  <inkml:trace contextRef="#ctx0" brushRef="#br1">19249 8820 8165,'-8'-14'0,"-4"6"0,10-5-584,-4 11 180,6-4 236,0 6 305,6 0 0,2 0-223,13 0 0,-5 6 255,3 4-92,3 3 0,-4-1 1,4 0-1,-1-3 1,-2 2-131,2 2 21,-5 2 1,10-3-1,-7 0 1,-2-3-559,-1 2 590,5 2 0,-5 1 0,5 1 0</inkml:trace>
  <inkml:trace contextRef="#ctx0" brushRef="#br1">19796 7611 8253,'-13'-20'369,"4"-4"0,-4-2 0,5 0-27,0 2-252,-5 7 0,12-4 0,-4 7 1,3-1 199,2 1 0,0 4 0,0 1-1376,0-2 877,0-2 1,-1 0-1,-4 2 1,-3 1 239,0-1 1,-7-2 0,3-3-1,-8-1-478,-2-3 0,3 6 0,-5 4 0,-2-1 123,-1-2 0,-2 4 1,1 1-1,-3 2 776,-2 2 1,1 3 0,-7-1-1,1-1-58,1-2 0,-4 0 0,1 5 0,-5 0-377,-3 0 0,-6 0 0,2 0 142,1 0-142,2 7 1,1-4-1,-2 5-215,-1-2 215,-2 6 1,-1-5 0,-2 6 0,-2-2-19,4-1 0,-7 0 0,10 4 0,5 0 22,4 1 1,15-1-1,-2 1 1,4-1 121,2 0 0,3 1 0,7 1 1,2 3-26,1 5 1,-4 3 0,-6 2 0,4 0 16,5-1 0,-1 3 0,2 2 0,-1 6-67,1 2 1,-1-2-1,6-1 1,2 2-100,1 2 1,9 7-1,4 2 1,5 0 12,3-3 1,5-3 0,-3 0 0,1 1 78,4 2 0,-4 0 1,1-6 296,-3-4-321,6 10 0,-8-10 0,4 12 1,0-2 34,1 0 0,2 5 0,9-4 0,4 1-67,4-1 1,2-2-1,4-9 1,4-4 2,-1-4 0,3 2 1,-6-3-1,-2-7 159,-1-4 1,-2-5-1,2-2 1,1-3 117,2-2 1,7-1 0,-2-5-49,2 0-54,9 0 0,-4-8 1,0-6 416,-5-9-412,-6 2 1,-6-7-1,2 0 1,0-5-4,-2-4 1,3-1 0,-7-7-136,2-3-110,-4-3 1,8-13-1,-7-3 1,-3-4-36,-3-1 0,-4-4 1,-15 36-1,-1 0 0,0-1 1,-2-1 5,1-2 0,-1 0 0,-2-1 0,-1 0 0,-3 3 0,0 0 0,-1 0 0,0 2 2,0-37 0,-1 2 1,-2 6-1,-2 10-580,-3 6 327,-9 5 38,-2 5 1,-13 0 0,2 2 0,-8 4 0,-7 6 0,-7 7-2223,-6 4 2524,-15 0 0,-10 13 0,33 3 0,0 1 0</inkml:trace>
  <inkml:trace contextRef="#ctx0" brushRef="#br1">14574 5410 7714,'-7'-14'0,"-1"-1"0,-1 1-596,-1-1 1,7 1 491,-2 0 1,4 4 211,1 0-61,0 7 0,0-5 0,0 3 371,0-4-226,-7 2 1,4-5 171,-7 2-339,7-3 0,-8 4 0,5 1 1,-2 1-3,-4 4 0,-2 2 0,-4 1 0,-2 0-86,-3 0 0,-1 0 0,-6 0 1,-2 0 73,-2 0 1,-7 1 0,-1 4 0,-6 3 34,-3 0 0,-2 5 0,-3-4 0,2 2 106,1-1 1,7 3 0,-2-5 141,3 0-248,8 5 0,-4-5 1,3 8-20,-4 3 21,5-3 1,2 6 0,8-4-206,3 1 201,-3 7 0,6-4 0,-3 7 91,5-1-75,3 1 1,3 0 0,2-2 0,3-1 68,1-2 0,3 0 0,4 5 0,0 1-35,0 3 1,1-2 0,2 4-1,4 0 22,1 4 0,1-3 1,7 3-1,2 1-79,1 1 1,7-2-1,-2-1 1,4 2-116,6 1 0,1-4 1,5-3-1,-1-4 51,1-1 0,-2 0 1,2-2-1,1-5 70,-1-7 0,2-3 0,6-7 404,5-2-309,9-1 1,4-8 0,5-5-1,1-5-6,0-4 0,-5-7 1,-3 0-1,-3-5-15,-5 0 0,-8-5 0,0-3 0,-2-6 55,2-7 0,-9 2 0,-3 0 0,-10 1 8,-12 4 1,-1 0-1,-10 1 1,-4 0-25,-7 3 1,-11 4 0,-5 0 0,-5 3-264,-5-1 1,4 8 0,-5-3-662,0 6 611,4 1 1,-9 0 0,7 1-868,1 3 757,-5 7 1,5 2 0,-5 6 0,-1 2-274,-4 1 0,1 5 0,-14 7 540,-4 9 0,-11 13 0,30-14 0,0 1 0</inkml:trace>
  <inkml:trace contextRef="#ctx0" brushRef="#br1">13969 4705 8171,'5'-10'0,"2"2"92,1 2 0,1-4 359,6 6 1,-7-3 180,-4 2-324,-2 4 1,0-6-172,2 7-32,-2 0-12,4 0-51,-6 0 1,-4 2-1,-3 1-112,-1 2 13,-1 0 1,-1 0 0,2 1 0,0 0 4,0 1 1,0-1-1,-3-3 1,3 4 68,1 1 1,-2-3 0,2 3 14,-1-2 1,4 4 0,-4-4-24,1 2 1,1 0 0,3 3-26,-2-1 1,0-1-1,5 6 1,0-1 22,0 0 1,0 2 55,0 4-57,0-11 0,0 10 1,0-9-1,2 3 22,2 1 0,-2 1 1,4-1-24,1 0-6,-6 1 0,11-1 0,-6 0 14,2 1 1,-5-1-1,4 1 1,-3-1 81,1 0 0,0 6 0,-5-1-13,0-2 0,-5-1 0,-1-1 0,-1-1-6,1 1 0,0-3 0,2 0 108,0-3 0,-3-4 295,2 4-7,4-5-302,-6 2 272,7-6-303,0 0 0,2 5 69,3 0-78,-4-1 0,12-4-124,-3 0 1,3 0 0,1 0-1,0 0-256,1 0 0,-1 0 1,1 0-1,1 0-592,3 0 0,3-1 0,7-2 842,0-2 0,6-13 0,2 2 0</inkml:trace>
  <inkml:trace contextRef="#ctx0" brushRef="#br1">14214 4878 8177,'-10'-15'0,"2"1"-65,2-1 1,1 6 0,5-1-472,0-1 307,0 5 0,2-6 870,3 8-397,3-1 1,4 3 0,0-1 247,-3-2 1,-4 1 815,5 4-1138,-1-7 0,-1 7-120,-3 0 0,-3 2 1,-2 7-1,0 2 38,0 2 0,0 6 1,0 1-1,0-1 3,0 2 0,0-4 1,0 6-1,0-1-42,0 0 1,0-4-1,0 1 1,0-1 39,0 1 0,0-3 0,0 3 0,0-3-454,0-2 1,0-4-1,0 0 1,1-1-347,4-1 0,-3 0 0,4-5-735,0 2 1446,-4 0 0,11-5 0,-5 0 0</inkml:trace>
  <inkml:trace contextRef="#ctx0" brushRef="#br1">14343 4748 7297,'0'-14'-487,"5"4"1,2 2 525,1 2 0,1-4 0,6 5 243,-1 2-266,0 2 1,-4-4 0,0 0 308,1 2-284,2 1 0,-4 2 445,1 0-182,-7 0 1,5 0 761,-3 0-825,-4 0 1,6 2-93,-7 3 0,0-2-79,0 6 0,0-4 0,0 5 1,1 1-55,4 2 1,-3 1 0,3 1-1,-4-1 8,-1 0 0,2 7 1,1 1-1,2 2 82,-2 0 1,3 0 0,-1 4 226,-2-4-283,5 3 1,-1-6 0,2 4 301,-4-1-258,3-6 0,-5 2 297,7-5 248,-7-1-184,10-6 0,-13 3 1,0-6-175,-8-2 0,-5-1 0,-1-2 0,-1 0-215,1 0 1,0 0 0,-1 0 0,-1 0-437,-3 0 0,3 0 0,-3 0 0,3 2-1010,1 2 1,-4 0 0,0 4 1379,1-2 0,2 5 0,2-3 0</inkml:trace>
  <inkml:trace contextRef="#ctx0" brushRef="#br1">19882 6950 8428,'0'-15'0,"0"1"-413,7-1 196,-6 1 576,6 0 86,-7-1-272,6 1 37,-4 6-14,4-5-392,-12 11 223,-2-4 0,-7 6 148,1 0-83,6 0 22,-5 0 10,5 0 0,-1 0 0,-1 0-74,-1 0 0,-2 0 0,-1 0 0,-1 2 0,1 1 0,0 3 119,-1 2-296,1-5 177,-1 4 0,1-2 0,0 1 0,-1 0 0,1 2 0,-1-1 207,1-1-82,0-1-113,6 1 1,-4-2-1,6 4 1,-2 0 37,-3 0-163,5-5 1,-1 10 93,7-4 0,0-1 0,0 2 0,0 1-1,0 2-11,0 1 0,-1 2 0,-3 2-104,0 1 88,-1 0 0,5-3 0,0 2 0,-2 2 25,-3 3 0,2-4 0,-5 3 0,0 1 35,0-1 0,0-4 0,-3 2 0,1 0-16,-1-1 1,0 0 0,0-5-31,1 1 1,2-1 0,-3-1 0,3-2 0,0-3 51,0-1 0,3 2-8,-4-4 1,4 5-5,-5-6-96,7 1 94,-3 1-39,6-4 0,-5 6 57,0-3 211,0-4-47,5 6 62,7-1 1,1-4-150,6 3 1,0 1-55,1-1 1,-1 0-235,1-5 1,-1 4 80,0 1 1,1 0-254,-1-5 146,1 6 83,-1-4 0,0 6-916,1-3 407,-1-4 263,1 6-1049,-7-1 807,4-4 1,-4 6-165,7-3 733,-1-4 0,0 12 0,1-5 0</inkml:trace>
  <inkml:trace contextRef="#ctx0" brushRef="#br1">19839 7137 8421,'0'-8'0,"2"-4"-242,3 8 1,-2-8-4,6 3 298,-5 2 211,8-5-156,-4 10 1,7-4-1,-1 4-14,1-3 0,4 4 32,0-4 1,0 3 85,-4 2-78,-1 0 1,0 0 0,1 0 54,-1 0 1,-4 5-177,-1 0 101,-6 6 51,10-9-155,-11 10 0,4-4 76,-6 7 1,0-1 0,-1 1 0,-4-1 0,-3 0 0,-2 1 63,1-1 1,-1 0-1,-4 1-87,-1-1 1,1 1-141,0-1-44,-1 0 222,1 1-114,-7-1 1,5-1-1,-3-2 41,3-1 0,1-1 159,1 6-149,0-1 59,-1-6 1,6 3-57,-1-6-7,7 6-28,-10-9-142,11 11-81,-4-12 258,6 12 6,0-11-226,0 4 173,6 0 53,2-4 1,7 9 0,-1-6-35,1-2 0,-1 4 227,0-3-98,7 1 0,-5 0 1,3 0 181,-3-2 1,-1 3-77,-1-1 1,-4 0 91,-1-5-51,-5 0-69,2 0 300,-6 0-445,0 0 1,-6-2 107,-4-2 0,-3 2 0,-1-3-342,-1 4 94,1-6 1,0 6-1,1-6 152,3 1-99,-3 4 0,7-6 0,-5 5-128,1-2 43,7 0 0,-3 4-362,6-4 344,0 3 0,0-10 1,1 4-1,4-2 22,5 1 1,2-1 0,3-4 97,-1-1 0,2-4 0,2 0 0,1 1 0,-1 1 762,-2-3-657,-8 4 0,3-4 0,-5 5 0,0 1 1,1-1-61,-4 1 48,-1 0-79,-2-1 1,-7 3 0,-2 0 0,-4 3-1,-1-1 1,1 1-155,3-1 102,-3 7 1,5-4-67,-6 7 1,4-4-531,1-1 316,6 0-12,-4 5 270,7 0-46,0 0 0,7 0-92,2 0 120,-2 0 1,5 0-3,-2 0 1,3 0-1,1 0 1,1 2-199,-1 2 160,-6-2-10,5 4 1,-5-1 0,4 2 273,-2 1-104,-4-5 1,-4 8-1,1-5 192,2 2 1,0-3 50,-5 5 0,-5-5 282,0 4-477,-6 1 1,3-1-1,-6 1 1,-1 1-85,1 2 0,0 1 0,-2-1 0,-2-2 39,-1-1-207,0-1-30,11 6 252,-5-1-99,5-6 1,-5 5 0,2-5-1,3 2-28,1-1 0,1-4 0,3 5 222,-2 1 92,0 2-210,5 1-52,0 0 36,0 1-5,0-7-69,7 4 0,-4-10 0,5 4-120,-2 1-180,5-6 1,-7 6-1,5-6 1,2 3-1,2 0-2049,2 0 1800,-7-3 597,11 6 0,-10-6 0,12 6 0</inkml:trace>
  <inkml:trace contextRef="#ctx0" brushRef="#br1">20170 7180 8509,'0'-15'480,"0"1"1,0 0-256,0-7 1,0 10-81,0-4 124,0 4-466,0 3 238,0-5 69,0 12-33,0-6 1,2 7-216,3 0 122,-4 0-111,12 7 0,-5-6 198,6 4 1,2 1 390,3-1-439,-3 6 0,5-9 0,-5 4 310,3 1 0,-3-4 43,4 7 0,-4-7 118,-2 2 1,-4-4 0,-2 1 982,-2 3-1130,-1-4-436,-5 6 0,-2-6 0,-3 2 0,-3 4-63,0 1 1,-4 1 0,2 6 0,-1-1 30,1 0 1,-3 2 0,5 2-10,0 1 126,-4 7 0,5-4 1,-2 5-37,4-3 36,-3 4 9,6-6-7,-4 0-31,6 5 1,0-6 11,0 3 316,0-3-300,6-7 0,-4 1 0,3-1 611,-4-6-272,-1-1 0,0-1 60,7-4-108,-6 4-23,6-6-73,-7 0 1235,0 0-974,-7 0-408,-1 0 176,-6 0-1194,-1 6 661,1-4 1,-2 4 0,-1-4 0,-3 3-1710,3 4 1,-6-1 2022,-1 2 0,-3 6 0,-2 6 0</inkml:trace>
  <inkml:trace contextRef="#ctx0" brushRef="#br1">2215 8863 8138,'7'-14'0,"-6"6"-236,6 1 238,-7 1 233,0 4 125,6-10-119,-4 4 203,4 0-204,-6 1-30,0 1 1,0 3 316,0-7-286,0 7-1,0-4 48,0 1-177,0 4-291,0-10 1,-6 12-1,-4 0-77,-3 8 205,-7 4 0,2 4 1,-4 2-1,-1 3 24,1 1 0,-1-3 0,-2 4 1,3-1 51,1 0 0,2-4 1,4 1-1,1-3 38,-1-1 0,6-1 0,1 0 0,1 1 6,4-1 1,3-4-1,5-2 1,5 0-11,2 0 1,4-3 0,2 3-4,1-2 1,5 0-281,-5-1 252,0-3 8,-4 11-239,-1-12 222,1 12-21,-7-5 102,4 0 0,-5 5-88,2-4-19,-2 4 320,-7-5-297,0 5 5,0-5 3,0 6 168,0 1-141,0-7-14,0 4 1,-2-5 54,-3 2 53,4 4-94,-6-11 318,7 11-249,-6-12 277,4 6-304,-4-7-5,6 0 459,0 0 9,0 6-302,0-4-121,0 4 68,6-6-634,2 0 266,7 0-23,-1 0-451,1 0 1,-1 0 105,0 0 334,1-6-908,-1 4 438,1-4 230,-1 6 43,7 0-1122,-5-7 1521,4 6 0,1-12 0,2 5 0</inkml:trace>
  <inkml:trace contextRef="#ctx0" brushRef="#br1">2446 8978 8222,'-7'-8'0,"6"-5"-867,-6 5 0,7-1 867,0-1-439,0 7 490,-6-3-1,4-1-119,-4 6 238,6-6-16,0 7 9,0 0-51,0 7 0,0-4 0,0 6 0,0 3 364,0 0-349,0 3 0,0-6 1,0 1-1,0 1 28,0 2 1,0 1 0,0 1 8,0-1 1,0 1 0,0-1-122,0 0 0,0-4 0,0 0-98,0 1 1,0-3-1,0 1 376,0 3 220,0-6-300,0 7 107,0-12 1,1 6 265,4-7-480,3 0-103,0 0 1,5 0 0,-3 0-846,2 0 725,3-7-451,-7 6 0,3-7 0,-5 4 0,2 0 541,3 1 0,9-5 0,2 0 0</inkml:trace>
  <inkml:trace contextRef="#ctx0" brushRef="#br1">2589 8748 8217,'-6'-14'-1242,"4"-1"621,-4 7 466,6-5 0,0 10 422,0-6 68,-6 5 0,4-2-211,-4 6-146,6 0 148,0 0 32,6 0-236,-4 0 62,10 0 1,-4 0 186,7 0 0,-1 0 0,1 0 45,-1 0 251,0 0-197,1 0 0,-6 0 0,1 0 348,1 0-298,2 0 0,-5 2-217,-3 2 0,1 4-139,-1 7 39,0-7 0,-5 5 0,0-4 133,0 4-82,0 1 1,-5 1 0,0-1-1,2 1 52,1-1 1,2 0 0,0 1 13,0-1 1,0 1 28,0-1 60,0 0-114,0 1 34,7-1-179,-6 0 231,12 1-80,-11-1-68,10 1 54,-10-7-25,4 4 1,-6-8 213,0 5-189,0-6 42,0 4 84,0-1-299,0-4-184,-6 11 1,-2-10-1274,-6 6 773,-1-5 465,7 8 1,-5-4 304,4 7 0,-10-1 0,-4 1 0</inkml:trace>
  <inkml:trace contextRef="#ctx0" brushRef="#br1">3222 8892 8242,'0'-14'0,"0"4"-707,0 0 345,0 7 178,0-10 139,0 12 0,0-7 170,0 3 1,-1 3 434,-4-2-491,3 2 131,-10 2 1,8 0 26,-5 0-110,-1 0 171,-4 0 0,6 0-171,-5 0-1,5 0 1,-6 0 29,-1 0 100,-5 0-114,10 0-290,-9 0 291,11 0-2,-7 0-191,1 0 0,1 2 0,2 1 1,1 2-1,1-1 62,1 3 223,-5-6-149,11 6 356,-4-1-177,6-4 2,6 4-185,2-6 250,13 0 1,2 0 205,5 0-468,14-6 1,4-4 0,18-7 44,8-3-86,-33 7 0,1 1 0,5 3 0,2 0 0,1-2 0,0-2-938,2 0 0,-1 1 986,-1 1 0,-1 1-13,-4 0 0,0-1-576,0 0 0,-1 1 919,31-6-650,-1-4 325,-2 12 282,-17-5-257,3 11 0,-19-4-12,-4 6 0,-7 0 53,-2 0 1454,-13 0-2653,8 0 2012,-11 0-1082,7 0 1,-7 0-428,-2 0 168,-6 0-1043,0 0 1667,-6 0-250,4 0 0,-11 0 14,5-7 1,-6 4 260,0-6 0,-6 1-35,1-2 0,-5 2-88,5 3 1,-6 4 191,1-4-64,3-3-161,-6 6 0,11-4-198,-4 6 1,3 0 95,-2 0 61,9-7-348,-9 6 159,17-6-81,-4 7 125,6 0 74,6 0 279,9 0 0,1 0-305,17 0 1,-7 0 666,12 0-294,1 0-162,4 0 1,-2 0 0,-1 0 0,0 0 0,2 0 118,-1 0 0,-1 2 0,-13 1 0,-3 2-52,-4-2-43,-4 5-40,-8-6 1,-5 11 0,-13-4 69,-9 4 1,-8 1-831,-7 1 308,4 6-246,-12-5 414,12 11-1608,-12-5 847,6 7 109,-8 6 0,8-5-1424,2 4 1477,4-4 723,1-1 0,0 0 0,0 0 0,4-1 0,6 1 0,6 0 0</inkml:trace>
  <inkml:trace contextRef="#ctx0" brushRef="#br1">21249 10734 7995,'-24'-10'-122,"0"0"1,7 1 0,-4-4-332,0 3 458,5 4 1,-6 1-1,4-1 117,-1-2-110,0 5 0,4-5 1,1 4-1,0 0 287,-1 0 160,1-4-420,6 1 1,3-1 0,10 3 0,4 3-13,4 2 0,8 0 0,3 2 0,5 1-5,4 2 0,4 0 0,8-5 0,1 0-25,2 0 1,0 0 0,-3 0 0,1 0 70,2 0 0,0 0 0,-8 0 0,-5 0 165,-6 0 296,-10 0-278,-11 0 1,-27 0 221,-19 0-380,-13 6 1,1-3 0,-4 5-1,2-2 71,3-2 1,-1 2 0,2-1 0,-3-2-7,0-1 1,2-2 0,7 0 0,4 0-77,4 0 0,7-2 0,6-1-305,7-2 0,9-1 0,2 2-2103,6 0 2326,5-1 0,13 18 0,1 3 0</inkml:trace>
  <inkml:trace contextRef="#ctx0" brushRef="#br1">3525 8288 7912,'-13'-20'0,"2"1"0,3 2 0,0 1 89,0 1 1,3 1 86,-5 0 1,1 4-1,-6 2-679,1 2 336,-7 1 1,-1 5-1,-7 0 185,0 0-15,-6 0 1,0-2 0,-5-1 325,1-2-265,8 0 0,-5 5 0,8 0 1,-3 0 132,-2 0 0,2 0 1,-4 0-1,0 0-60,-3 0 1,-10 0 0,-7 0-1,-4 2-77,-3 3 0,-2 8 1,3 7-1,-4 3-31,-6 2 1,-4-2-1,33-11 1,-1 0 0,2 0-1,-1 1-30,1 1 1,1-1 0,-35 15-1,1-4 1,10-5 111,11-3 0,7-2 0,4 0 1,1 1 72,-2-1 1,4-1 0,-5-2-332,4-1 206,1-1 0,2 6 1,4-1-119,3 1 22,1 5 0,6-4 0,3 5 1,0 0 32,1 3 0,0-2 0,5 2 0,-1 2 18,1 1 1,-1 0 0,3-1 0,2-2 47,5 1 1,4-2-1,1 1 1,0 1-21,0 2 0,0 2 1,0 0-1,0 1-4,0 4 0,5 0 0,1 7 0,0 4 0,1 0 1,-3 1 0,-4 2 0,2 6-49,3 7 0,-4-5 0,4 5-70,-3 0 94,-2-1 0,1-1 0,3 4-54,0 4 59,8-3 1,-9 0 0,6-7-1,1 1 15,-2-1 1,5-1 0,-5-1 0,1-2 2,1 1 1,-5 3 0,3 4-1,-2 2-26,-3-3 0,4-1 0,-2-3 0,-2-1 12,-2-2 0,-1-7 0,2 0 1,1-4 41,2-4 1,0-4 0,-4 3 0,4-2-45,5-3 0,-2-7 1,1-2-1,4-3-53,5-2 1,-2-7-1,4-3-203,1-1 244,-5 4 1,11-10 0,-4 4-76,-1-3 60,5-2 1,-4 0 0,5 0 0,3 0-4,2 0 1,-1 0-1,7-2 1,1-3 10,1-4 1,4-6 0,3-2 0,6-4 1,7-1 1,5-2 0,7-5 0,-35 14 0,1 1-9,2-1 1,-1 1 0,37-10 0,-3 2 0,-6 1 13,1 4 1,5-1-1,-35 9 1,2 0 0,2 0-1,0-1 12,1 1 1,0 1 0,-1-1-1,0 0 1,-2 0 0,0 0-1,-1 0 1,0-1-19,1 1 0,1 1 1,34-10-1,-33 9 1,-1 1-1,-2-2 1,0 0 3,35-7 1,-3 1 0,-6 1 16,-9 1-1,1 0 0,-13-1 1,4 1-1,-1-1 9,0 1 1,0 0 0,-6-2 0,-6-2 29,-7-1 1,-2-2-1,-8 2 1,-3-5 61,-4-3 0,-1-4 0,-6-2 0,-1-7-16,3-6 1,-6-1 0,4-6 0,-3-1-91,-2-2 1,0-5 0,0-6 0,0-10-19,0 36 0,0-1 1,-1-1-1,0-2 1,0 1-1,-1-1 1,-1-1-1,0 1 41,-1 0 0,0 0 0,-1 2 1,0 0-1,-2 1 0,0 1 1,-1-1-1,1 1 31,0-3 1,0 0-1,-2 2 1,-1 1-1,-1-3 1,1 0-1,0 1 1,-1 1 2,-10-36 1,-3 2 0,5 4 0,2-1-159,1-4 1,-4 5 0,1 0-1,2 10-71,1 8 1,-3-1 0,-1 7-1,1 4 82,-2 4 0,5 0 0,-4 6 1,0 2 5,1 2 0,-5 9 0,5 5 0,0 6-91,-2 4 1,-3 1 0,-8 7 0,-3 4-225,-2 9 0,-9 2 0,-12 10 0,-9 7-206,30-15 0,-1 2 0,1-1 1,-1 1 585,-3 5 0,0 1 0,1-1 0,-1 1 0,-2 2 0,0-1 0</inkml:trace>
  <inkml:trace contextRef="#ctx0" brushRef="#br1">21997 9079 8278,'15'-2'-478,"-1"-2"1,0 2-1,1-3 1,-1 5 477,1 5 0,-1 3 0,0 13 0,1 1 0</inkml:trace>
  <inkml:trace contextRef="#ctx0" brushRef="#br1">16473 6777 8270,'-2'-10'-489,"-3"2"201,-4 2 0,1-4 0,-2 5 447,-1 2 0,-2 2 0,-1 1 39,-1 0 1,1 0 0,0 0-61,-1 0 1,2 1-162,4 4 0,2 3 188,7 6 0,12-4 0,4-2 127,4-2-228,4-1 1,12-3 0,2 1 0,5 2 97,5-2 1,-2-1 0,9-2 285,4 0-370,-2-7 0,1 6 0,-10-4 0,-5 3 49,-5 2 0,-9-5 1,-10 1-50,-3 0 0,-9 3 0,-7 1 0,-10 0-70,-7 0 0,-6 5 0,-6 1 1,1 0-113,-1 1 1,-6 2 0,-2-2 0,-1-1-19,-1 1 0,1 2 1,-5-4-1,0-2 124,-1-1 0,8 3 0,2-1 220,4 0-232,1-3 0,7-1 1,2 0-677,4 0 150,8 0-407,2 0 943,12 7 0,2 1 0,7 6 0</inkml:trace>
  <inkml:trace contextRef="#ctx0" brushRef="#br1">17480 6201 7862,'-8'-1'-998,"3"-4"1086,-3 3 0,5-4 175,-7 6 5,7-6 0,-5 4-108,3-3 1,4 2-55,-4-2 0,5 4 61,5-4-77,-4 3 0,12-3-45,-3 1 17,-4-1 0,7 0-175,-4 0 152,4 0 1,-3 1 0,-1-1-1,3 2 27,0 1 1,4 0 0,4-1 0,4-2-3,3 2 0,3 0 0,4 0 0,6-2 8,6 2 1,11-4 0,11 1-1,0 0-8,0-1 0,-5 1 1,-5 3-1,-2-2 8,-3 2 0,-9 1 1,-7 2-1,-3 0-60,-7 0 1,2 0-1,-7 0-100,0 0 33,-7 0 1,-2 0-468,-4 0 8,-2 0 88,-1 0 52,-6 0 0,-2 0-1163,-2 0 1537,2 0 0,-4 0 0,6-6 0,0-2 0</inkml:trace>
  <inkml:trace contextRef="#ctx0" brushRef="#br1">17135 5885 7638,'-5'-10'0,"0"1"-251,2-3 1,1 0-1,2-3 387,0 1 0,0 4 1,0 1-1,2-1 19,3 2 1,-4-5-1,4 4 233,-3-4 1,-2-1 0,0-1-158,0 1 1,-2 4 0,-3 1 12,-4-3 0,1 4 1,-2 0-1,-1 2 284,-2 3 0,-1-4 1,-1 1-72,1-2 0,-1 5 0,1-4 0,0 3-1611,-1-1 0,1-2 0,-1 4 1851,1-2-417,0 1 0,-1-1 1,-1-2-1,-1 1-192,-2 0 0,-2-1 1,2 4-1,-4-2-145,1 2 0,-4-3 0,6 1 1,-3 2 108,-2 1 0,-1-3 1,0 0 86,2 2-113,7 2 1,-9-4 0,5 0 297,-1 2-274,5 1 0,-6 2 0,6 0 0,-3 0 56,3 0 1,-4 0 0,2 0 0,1 0-88,2 0 0,2 5 1,-1 0-1,3 0-23,2 1 0,-3-4 0,4 4 1,-4-1 55,-1 0 0,-1 4 0,1-2 0,-1-1-8,1 0 1,0 4-1,-1-4 1,-1 2 51,-3 4 0,3-4 0,-5 1 1,2 2 79,0 2 1,-7 2-1,4-1-31,0 0-85,-6 1 1,12-1 0,-3 2-75,3 3-2,-5-3 0,5 5 1,-1-5-38,6 3 22,-2-3 1,5 11 0,-5-4 0,2 1 32,1 0 1,2-5-1,-3 5 1,3 1-5,2 3 0,-4-1 0,4-2 1,-1-1 72,1 2 0,-5 0 1,3-1-1,-2-2-6,1-3 1,4 4 0,-3-3 0,0 0-37,0 0 0,5-2 0,-2-3 0,3 1-72,2 3 1,0-1 0,0-5-118,0 1 168,0-1 0,0 0 1,2 1-239,3-1 219,-4 0 0,7 1 1,-5 1-112,2 3 98,0-3 0,0 6 0,1-2 0,1 2-14,-1 0 0,4 4 0,-6-5 0,1 1 47,2 4 0,-6-4 0,6 0 0,-3 1-11,1-1 1,5-3-1,-4 4 1,2-1-34,3 1 1,-3-6-1,2 2 1,3-3 27,4-1 1,-1-3 0,5 0-1,0-3 0,3 2 1,0-3 0,1 0 131,1-1-119,4-2 0,-7-1 0,4 3 0,-2-1 57,-1 1 0,-1-1 0,2-3 98,-1 2-146,-6 6 1,4-9 0,-4 3 0,3-4 21,1-1 1,-4 5 0,2 0 0,0-2 18,-1-1 1,5-1 0,-5 2 0,0 2-42,2-2 0,-3-1 0,6-2 1,1 0 28,2 0 0,2 0 0,0 0 0,0 0 106,-1 0 1,1 0 0,0 0 0,0 0 98,-1 0 1,6 0 0,0 0-222,-2 0 42,-2-6 1,-1 2 0,-2-4-172,-3 2 52,3-5 1,-6 8 0,3-7-75,-5-1 221,3 4 1,-6-5 0,4 2 0,-4-3 165,-2-1 0,5-5 1,0-1-1,0 1-56,2-1 0,-5-1 1,5-5-1,-2 1-49,0-6 0,1 1 0,-6-9 0,0 1-20,1 1 1,-2-6 0,-4 2 0,-3-6-12,1 1 0,-6 1 0,4 2 0,-5 0-157,-5 0 1,-3-5 0,-6 0 0,0 3-142,-1 5 1,-1-2 0,-1 4-78,-2-4 146,-1 6 1,4-3 0,-1 9-336,-2 3 212,-1 8 1,4-7 0,-1 7-656,-2 1 508,0 9 1,4-3 0,1 8-434,-1 0 1,6 3 0,1 2 0,0 4-24,0 5 1,0 9-1,-3 7 1,3 4 826,1 4 0,-4 12 0,3-1 0</inkml:trace>
  <inkml:trace contextRef="#ctx0" brushRef="#br1">22242 10503 8292,'-13'-14'-205,"3"0"242,-2-1 0,10 1-82,-3-1 86,4 1 0,1 4 251,0 1 1,0 4 628,0-5 28,0 7-789,0-3 0,0 8-21,0 2 0,1-2 0,4 3 0,6-4 150,7-1 1,6 0 0,9 0 0,6 0 110,2 0 1,9-5 0,6-1 0,9-2-88,12-3 0,-33 5 0,2-1 1,1 1-1,2-1-120,0 2 0,1 1-164,3-3 0,1 1 1,-2 4-1,0 1 0,1-3 1,1 0-1,-2 0 1,0 0 12,-3-1 0,1 2 0,-2 1 0,0 1 1,0-2-1,0 1 0,-3 1 0,1 0 20,-2 1 1,0 0 0,32 0 0,-7 0 0,-10 0-203,-3 0 1,2 0-1,1 2 1,-2 1-222,-5 2 1,-8 0 0,-7-5-1,-8 0-912,-8 0 579,-5 0 1,-15 0 204,-6 0 1,-1 0-211,-4 0 680,1 0 0,-5-5-10,-1 0 6,1-6 1,-5 8 0,-1-7 465,3-1-273,-6 4 1,6-4-1,-7 5 1,-2-2 101,-1-3 1,3-2 0,2 0-1,-1 2-81,1 1 1,3 2 0,-4-3 0,3 3 43,2 2 1,2-5-357,2 1-95,6 4 1,3-1 0,10 7 0,4 0 257,4 0 0,6 2 0,2 1 170,1 2-169,2 6 1,10-8 0,1 5 410,2-1-297,-5-3 0,8 1 0,-5 1 373,2 2-367,-5-4 1,1 7-1,-9-5-10,-5 2 99,-3-5 0,-3 5 16,-3-3 0,-5-2 0,-12 5 0,-7 0-159,-9 0 1,-5-3 0,-6 5 0,-3 1-276,1 2 0,-4 1 0,6 1 1,2-3-518,2-2 0,6 3 1,1-4-1,4 6-1700,6 4 0,1-3 2383,7 3 0,0 3 0,5 1 0</inkml:trace>
  <inkml:trace contextRef="#ctx0" brushRef="#br1">25493 10029 8163,'15'-48'0,"1"1"0,1 6 0,2 7-198,-1 9 304,-2 10 0,-8 12 0,-3 13 1,-4 9 26,-1 6 1,-4 6 0,-3 1 0,1 3-144,-1 2 0,3-4 0,4 4 0,1-2 78,4-3 0,-2-6 0,7-4 807,1-1-634,-5-8 0,7-2 0,-3-6 1542,3-2-1338,1-2 0,5-7 0,0-5 857,-1-7-1038,4-4 0,-6-7 0,3 0 1,-4 1-74,-6-1 0,4 0 1,-5 2-1,2 1-238,-1 2 0,-5 7 0,0-3 86,-2 4-735,-2 2 482,0 6 0,0 8 0,0 10 0,0 4 331,0 5 1,2 4 0,2 5 0,6 1 86,3 0 0,1 6 1,-1 4 67,-3 2-244,2 2 0,-5 2 0,2 3 0,-4 5-1,-3 3 0,-4-4 0,-3 0 0,-4-4-235,-4-7 0,-9-4 1,-6-8-1,-4-2-1280,0-3 0,-4-3 1488,-3-7 0,-2 0 0,-2 1 0</inkml:trace>
  <inkml:trace contextRef="#ctx0" brushRef="#br1">25882 9410 8324,'0'-24'0,"0"2"-29,0 1 1,1 2 0,3 4 1582,0 1-1113,8 6 0,-4-3 0,6 6 1,0 3-89,1 5 1,4 5-1,2 8 1,1 2-574,4 1 1,2 8-1,4 1 1,2 3-157,-2 1 0,0 0 0,0 0 1,3 4 375,2 0 0,1 3 0,5 4 0</inkml:trace>
  <inkml:trace contextRef="#ctx0" brushRef="#br1">25033 11338 8151,'-5'-14'273,"0"-1"0,2-4 0,8 0 1,8 1 531,9 2 1,10 2 0,19-1 0,13 3-448,16 2 0,-31 4 0,1 1 0,6 2 1,2 1-1,0 0 0,0 1-178,-1 0 0,0 0 0,3 1 0,1 0 0,-2 0 0,1 0 1,1 1-1,1 0-199,0 1 1,0 1 0,-5-2 0,-2 1-1,1 2 1,0 1 0,-2 1 0,-1 0-480,0 0 1,0 0-1,-2 1 1,0 1-1,-4-1 1,-3 2-1,35 10 498,-14 5 0,-6 3 0,-16 2 0,-6 0 0,-5-1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6:57.4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228 103 7710,'0'-17'0,"0"-1"0,0 1-151,0-1 0,-2 3 338,-4 3 0,2 6 0,-8 12 0,-1 6 12,-3 3 0,-7 12 1,0 6-122,1 6-6,3 10 1,1 3 0,1 12 102,-1 4-105,9 2 1,-5 6 0,8-1 369,2-1-368,2-2 1,2 0 0,0 1 230,0 3-252,0 0 1,2-6 0,2 1 0,4 5-34,2 6 1,-6-7-1,3-5 1,-1-12-290,0-9 0,6-1 0,-5-7 0,1-2-95,0-2 1,-2-8-1,-6-2 1,0 0-153,0 0 1,0-5 517,0 1 0,-8-4 0,-2-1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8603 6201 7829,'-13'-1'-102,"4"-4"0,-4 2 88,3-7 0,6 2 1,4-1-1,8 2 138,4 1 1,8 4 0,0-3 227,3 4-210,1 1 1,4 0 0,1-2-1,0-1 117,0-2 1,4 0-1,2 4 1,2-2 40,3-2 0,-3 0 0,0 5 0,-2-2 112,-3-2 0,-3 2-181,-5-3 1,-12 5 0,-13 3-129,-12 2 1,-14 6 0,-13-1-1,-5 1-41,-3-1 1,-6 3 0,3-4-31,0 4-5,-5 1 1,9-4 0,-7-2 39,-5-2-16,1 5 0,-4-9 1,9 3-67,5-4-36,10-1 1,-1 5 0,11 0 0,5-2-1453,6-1 433,9-2 1,8 1 1069,9 4 0,4 3 0,1 7 0</inkml:trace>
  <inkml:trace contextRef="#ctx0" brushRef="#br0">14243 6288 7821,'-34'0'0,"-1"0"0,0 0 104,0 0 1,3 0 66,8 0-303,3 0 148,13 0 0,3 0 354,10 0-203,-3 0 1,12 0 572,0 0-514,1 0 1,14-5 0,-1 0 0,7 0 44,2-1 0,10 3 1,-4-5-1,3 1-231,4 4 0,-6-3 1,4 1-1,-3 2 84,-2 1 0,5-3 1,0 1-1,-1 0-12,-3 3 0,-7-1 0,-5-1 0,-6-2 620,-7 2 1,-11 1-398,-8 2 1,-10-4 0,-14-1-395,-9 2 0,-14 1 1,-5 2-1,-4 0 1,-2 0-15,1 0 0,-6 5 1,1 1-30,1 2 1,2-3 0,1 3 0,2 0 0,2-2 105,1 1 0,9 2 0,-1-4 0,6 0 80,4 1 0,8-4 0,10 4-289,5 1 1,8-6-98,8 4 0,4-3 0,7-2 0,1 0-885,3 0 0,3 6 1187,7 4 0,6 2 0,2 3 0</inkml:trace>
  <inkml:trace contextRef="#ctx0" brushRef="#br0">17034 7611 7948,'-15'0'55,"1"0"1,4 0 0,1 0 409,-2 0 0,3 0-71,-2 0 0,8 2-157,2 3 0,8-4 1,13 4-1,10-3-24,10-2 0,9 0 0,9 0 0,2 0-55,1 0 0,2 0 1,-3 0-1,-1 0 50,-4 0 1,-6 0-1,-12 0-11,-4 0 273,-4 0-327,-7 0 1,-11 0 0,-12 0 0,-9 0-89,-9 0 0,-4 1 0,-9 3 0,-4 0-256,-8 0 1,-6 2 0,-11-1 0,-2 0 130,-5 1 1,1-4 0,-1 2 0,0-2 269,2-2 0,7 0 1,10 0-1,5 0 291,5 0 0,9 0-1708,10 0 53,9 0 1,8 2-900,7 2 982,0-2 1081,1 11 0,2-5 0,7 6 0</inkml:trace>
  <inkml:trace contextRef="#ctx0" brushRef="#br0">20026 7597 7981,'-24'-5'0,"0"0"-302,-1 2 279,-2 2 0,4-1 0,4-1 1,3-2 453,2 2 1,-1 1 338,1 2-653,6 0 0,8 0 0,11 2 1,7 1 51,6 2 0,4 0 1,6-5-1,3 0 237,0 0 1,4 0-1,-3 0 1,2 0-496,-1 0 1,1 0 0,-7 0-1,-1 0 608,-1 0 1,-4 0 0,-3 0 1324,-5 0-1526,-3 0 1,-8-2 0,-5-1 0,-8-2 74,-9 2 1,-8-4 0,-12 3 0,-4 0-602,-4 3 1,-1-4 0,0 0-1,1 2-129,4 1 0,-4 4 1,4 1-1,-2 4-838,2 1 1,-4 1 1174,4 6 0,-4 5 0,-1 3 0</inkml:trace>
  <inkml:trace contextRef="#ctx0" brushRef="#br1">5021 8892 8224,'-19'-2'0,"-1"-1"0,3-2 0,1 1 128,1-3 1,6 6 0,-1-4-1,-1 3 24,-2 2 1,4 0 0,-1 0 0,1-1-165,1-4 0,0 3 254,3-3-19,3 4 0,-3 1 0,10 0 50,5 0 1,3 0 0,3 0-1,3 0 149,5 0 1,11-5-1,6 0-87,6 2-300,14-5 0,-2 6 0,14-4 0,4 1-34,-37 3 0,1-1 1,1 0-1,0 0 1,-1 1-1,-1 1 1,37-4 5,-4 2 1,-6 1-1,-3 2 1,-6 0 165,-12 0 1,-4 0 0,-13 0 0,-7-1 1032,-4-4-730,-10 3 0,-4-4 0,-8 6-469,-6 0 1,-8 0 0,-2 0 0,-4 0-184,-7 0 0,1 0 1,-8 1-1,-2 3 6,-2 0 1,-3 3 0,-1-4-127,-2 2 186,-6 0 1,2-1 0,-8 1 117,-7-2 2,-7 5 1,-6-6-1,5 3 1,6-4 138,7-1 1,4 0-1,6 0 1,7 0-98,10 0 1,3 0-1,13 0 13,1 0-162,8 0 1,6 0 0,8 0 0,6 0 64,3 0 0,8 0 0,3 0 296,3 0-181,8 0 1,8 0-1,11-1 172,7-4-241,5 3 1,14-10-1,-38 7 1,0 2 0,3-2-1,0 0 22,0 0 1,-1 0-1,0 3 1,0 0-1,-1-2 1,-1 0-342,-1 0 0,0 1 393,1 0 0,0 1 1,25 2-1,-3 0 1,-11 0 389,-10 0 0,-11 2-201,-3 3 0,-15-4 1,-14 4-90,-8-3 1,-12-1 0,-9 3 0,-10 0-176,-7 0 1,-13 2-1,-11 0 1,-6 1-244,1-1 0,-5 5 0,40-7 0,-1 0 1,-3 1-1,0 0 77,-4 0 0,0 0 0,3-2 1,1 2-1,-4 0 0,1 1-800,4-1 0,2-1 742,-31 0 1,14 7 0,12-5-866,6 2 528,11-5 0,7 8 0,4-4 0,-3 1 548,-1 3 0,4 2 0,-3 1 0</inkml:trace>
  <inkml:trace contextRef="#ctx0" brushRef="#br1">6905 8849 7839,'-16'-8'0,"0"1"0,1 3 0,2-1-725,0 2 1,5-1 671,-2 0 356,7 2-7,-3-11 357,-1 12-89,6-6 157,-6 7-318,7 0 1,2 0-130,3 0 0,4-5 0,11-1 0,5 0 44,7-1 0,8-4 1,13 3-1,9-2-163,7 1 1,9 4-1,-37 1 1,0 0-1,1 1 1,0 0-59,2 1 1,-1 0-1,35 1 1,-4 1-1,-7 0-13,-3 0 0,-10 0 0,-11 0 1,-8 1 940,-4 4-479,-9-3-356,-7 4 1,-15-6 486,-10 0-463,4 0 0,-9 0 0,1 0 0,-9 0-96,-4 0 0,-13 0 1,-4 0-1,-6 0-356,-4 0 0,-9 2 0,-5 1 0,-8 2 194,36-4 1,-1 1 0,-1 2-1,-1 0 1,1 0 0,-1 0-1,2 1 1,1 0 69,-37 4 0,7-1 0,9 3 0,13-3-191,11-1 1,15-1-1,6-3-675,5 2 1,8 2 0,-2-3-992,3 6 0,2 4 1831,0 6 0,0 2 0,0 7 0</inkml:trace>
  <inkml:trace contextRef="#ctx0" brushRef="#br1">9035 8849 8161,'-16'0'-265,"-3"0"1,3 0-1,-4 0 1,4 1-7,2 4 1,0-3 0,-1 3 0,1-4 250,-1-1 0,1 5 0,0 0 289,-1-2 1,1-1 0,0-2 0,-1 0 248,1 0 1,-1 0 499,1 0-553,0 0 0,6-2 476,3-3-348,3 4-609,2-6 0,2 7 33,3 0 1,3 0-1,6 0-31,0 0 1,1 0-1,1 0 1,1 0 126,3 0 1,5 0 0,-1 0 0,5 0 203,4 0 0,4 0 0,8 0 0,3 0-156,5 0 1,4 0-1,4 0-61,1 0-74,1 0 1,-1-5 0,2 1-1,1 0 77,4 3 1,2 1-1,-1 0-195,-3 0 130,-3 0 0,-7 0 0,-1 0 0,-3 0 36,-5 0 1,3 0 0,2 0 0,6 0 14,8 0 1,2 0 0,11 0 0,-2 0-57,-3 0 0,7 0 0,-40 0 1,1 0-1,2 0 0,1 0-89,1 0 0,0 0 0,0 0 0,0 0 0,1 0 0,0 1 0,-1 1 0,-1 0 36,1 0 1,-1 0 0,-2 1-1,1-1 1,3-2 0,0 0 0,1 0-1,0 0 185,0 0 0,1 0 0,-2 0 1,0 0-1,-2 0 0,0 0 203,-2 0 0,0 0-296,4 0 1,0 0 0,-3 0-1,0 0 1,6 0 0,2 0-1,0 0 1,1 0 58,0 0 1,1 0 0,-5 0 0,0 0 0,3 0 0,0 0-1315,1 0 1,0 0 1118,-1 0 0,0 0 0,1 0 0,-1 0 1,-4 0-1,0 0 0,-3 0 0,0 0-20,-2 0 0,-1 0 0,38-1 1,-40-1-1,0 0 0,35-2 205,-2 0 0,-17 3 1,-10-1-1,-15-1 405,-11-2-217,-5 0-117,-8 5-378,-2 0 1,-8 0-1,-2 0 54,-6 0 1,-9 0-1,-5 0 1,-5 0 769,-5 0 0,-4 0 0,-11 0-455,-9 0-110,-6 0 0,-8 0 0,0 0 211,0 0-311,0 0 0,-8 0 1,38 0-1,-2 0 0,-3 0 1,-2 0 32,-2 0 0,-2 0 0,-2 0 0,-2 0 1,-4 0-1,-2 0 0,-5 0 0,-2 0-167,-5 0 1,0 0-1,0 0 1,0 0-1,-4 0 1,1 0 0,3 0-1,0 0 150,-1 0 1,0 0 0,-4 0-1,-2 0 1,28 0 0,-1 0-1,0 0 1,-27 1 0,1 0 68,1 1 0,1 1 1,3-2-1,-1 1 1,0 2-1,1 2 0,-1-2 1,0 1 274,-3-1 1,0 0-187,6 3 1,0-1-1346,-5-2 0,1 0 1266,13 0 1,0 0-96,-2 2 1,0 1 47,2-3 0,-1 0 0,-4 0 1,1 0-1,4-1 0,2 0-135,7 1 1,2-2-1,1-1 1,0 0-1,3 1 1,0 1-54,-5-2 1,1-1 82,0 0 0,1 0-59,5 4 1,1-1 0,5-2 0,1-1 0,-27 5 0,0-2 0,0 1 0,-1 2-1,3 0-752,9 1 1,6 2-1,9-2 1,4 2 894,4 7 0,9 0 0,1 8 0,0 0 0</inkml:trace>
  <inkml:trace contextRef="#ctx0" brushRef="#br1">12977 7798 8136,'0'-27'0,"1"3"-94,4 5 1,3 3 0,5 2 0,-2 1-298,-1 3 1,-6 2 435,6 4 0,-13 2 1,-2-3 547,-6 4-410,-10 1 1,4 0-1,-7 0 418,-2 0-401,-1 0 1,0-5-1,1 0-125,2 2-3,0-5 0,0 5 0,2-5 0,-1 1 148,1 4 1,3 0 0,-5 0-1,0-2-86,1 2 0,-9-4 1,2 2-1,-5 1-254,-5-3 0,-3 6 0,-7-6 0,-7 2-216,-9 1 1,-9-1 0,-2 3 0,4-1 592,4-2 1,0 0-1,7 5 1,1 0-133,2 0 1,2-4 0,-3-1 83,-2 2-173,3-5 1,-3 6 0,7-3 318,2 4-240,1 1 1,-11-5 0,-1 0 209,-1 2-239,-9 1 0,-1 2 1,-5 0-1,2 0-59,3 0 0,9 5 0,7 0 1,5 0-92,-1 1 0,-4-4 0,0 2 0,5-2 49,3-2 0,3 0 0,3 2 0,0 1 11,2 2 0,-3 1 0,7-3 1,-2 2 16,-2-2 0,-10 4 0,-2-1 0,1 0 113,-2 1 0,2 2 0,1-2-107,5 1 3,10-5 1,3 5 0,7-5 5,4 2-3,4 0 0,0 0 0,1-1 0,2 0 1,1-3 1,0 1 0,-3 1-1,-5 2-40,-4-2 0,0 0 0,-3 0 1,-1 4-23,-1 1 1,-7-3 0,3 3 0,0-1 26,4 1 1,2-3 0,4 5-1,3-1-16,5-1 1,3 4-1,3-6 1,2 0-19,1 1 1,1 4 0,-6-3 0,1 2 42,0-1 1,-1 1 0,1 4 166,-1 1-172,-5-1 1,2 0 0,-6 1 175,-1-1-165,4 1 0,-6-1 0,4 0 47,1 1-4,-5-1 1,6 0 0,-5 1 0,4-1 27,1 1 1,2-1 0,5 0 0,-1 1-55,1-1 0,1 1 1,3-1-1,4 0-55,0 1 0,2 1 0,-4 1 3,2 2 1,1 1 0,5-6 0,0 0-8,0 1 0,0 4 0,0 0 0,0-1 24,0-2 0,0-2 0,0 1 39,0-1-34,0 0 0,0 1 1,2-1-83,3 0 86,-4 1 1,12-1 0,-3 1-230,2-1 223,3 7 1,-1-5 0,2 5-1,3-1-1,5 4 0,-1-1 0,1-1 0,1 1 26,2-1 1,2-3 0,2 3 0,1 1-4,1-1 1,1-4 0,-4 3-1,2-2 5,2 0 1,4 0 0,-3-4-1,2-1 15,3 0 1,9-1-1,7-2 1,7-1 81,2 1 0,2-3 1,5 0 107,0-2-140,-6-1 0,-2 0 0,-5 0 246,3-2-276,4-1 0,6-2 0,-2 0 231,-3 0-283,3 0 1,-9 0 0,8 0 0,5 0-35,5 0 0,-36-2 1,1-1-1,0 0 0,1-1 1,1 1-1,1 0-48,0 0 1,0 0 0,-2-3 0,0 0-1,0 2 1,1-1 0,-1-1 0,-1-1 54,2 0 1,0 0-1,0 2 1,0 0-1,3 0 1,0 1-1,-3-2 1,-1 0 41,-3 0 1,-1 0-1,0-2 1,0 1-1,27-6 1,7 2 29,-34 6 0,0 1 0,1-1 0,-1 0 0,0-2 1,0-2-1,35-9-33,-2-1 0,-2-2 0,3 4 0,3-4-72,-37 10 0,0 0 0,0 1 0,-1 1 0,31-15-208,-4-2 156,-3-1 1,-10-2 0,-4-1 340,-7-4-204,-3 4 1,-3-7 0,-4 5 0,-3-3 75,-1-2 0,-5 3 0,-1-4 0,-1-2-72,0-1 0,-4-4 1,1-3-1,-4-3-109,-6-1 0,-3-2 0,-7 6 1,-4 0-50,-4-1 1,-11 10 0,-5-1-1,-7 5 20,-7 2 1,-9-1-1,-4 5 1,-4 2-256,-2 3 1,-4 3-1,-2 8 1,-3 2-54,-7 2 1,-4 5-1,34 2 1,0 0-344,-2 1 0,1 0 352,1 1 0,0 0 1,-3 3-1,0 0 407,1 2 0,1 0 0,-4 4 0,0 1 0,-1 0 0,-1 1 0,2 1 0,1 0 0,-2 2 0,1 1 0</inkml:trace>
  <inkml:trace contextRef="#ctx0" brushRef="#br1">7970 7971 8160,'-8'0'-358,"-5"6"0,5 2 0</inkml:trace>
  <inkml:trace contextRef="#ctx0" brushRef="#br1">8042 7827 8160,'-6'-21'-111,"-1"5"1,-4-3-1,3 3 1,2 2-330,2-1 1,1 7 0,-2 4 386,-4 2 0,-6 0 1,-2-1 639,-2-2-279,-7 1-176,4-3 0,-7 6 373,0-6-244,-6 1 4,5 4-249,-12-10 236,5 10 0,-1-9-51,0 6 1,4 0 172,-4 5-245,-1-6-114,3 4-463,-6-4 271,5 6 1,-6 0 23,-6 0 1,-9 0-81,-9 0 281,-4 0-269,0 0 0,-1 0 212,0 0 0,-5 0 294,0 0-251,36 3 1,-1 0 0,0-2 0,-1 0 0,-1 1 0,-1 1 0,1-2 0,0-1 0,2 1 0,1 0 0,-39 2 16,6 2 0,-2 1 1,34-4-1,1-1 0,-3 2 1,0 1-119,-2 0 0,0 0 94,4-3 1,0 1-1122,-37 11 1176,7-12-1190,1 12 1120,-1-11 1,31 3 0,0 1-31,0-4 0,1 1 34,-2 2 0,2 1-55,-32-5 1,7 11-53,2-8 0,-1 8 63,2-3 0,0-1-259,4 2-54,1-1 256,-1 6 1,-3-2 20,4-4 42,2 4 352,19-5 0,-6 6-408,4 1 1,-4-1 812,-1 1 0,0-1-722,0 0 290,-1 1-83,-5-1 0,4 5-165,-3 0 1,8 1 471,2-6 1,7 2-541,3 3 74,-1-3-39,13 5 1,-5-2-137,7 0 141,-1 1-11,7 0 1,-3-2-110,6 6 107,-6-7 6,10 11 1,-11-11 0,6 7 21,-2 2 0,0 1 0,-3 2 0,3-1 19,1 1 1,3 0 0,4 0 0,0 0-29,0-1 1,1 0 0,4-4 0,6-4 58,7 1 0,-2-5 0,5 3 0,-1-4 55,4-6 0,4 4 1,0-5-1,1 2-62,0-1 1,6-1-1,3 3 1,6-1-55,3 1 0,5-3 0,5 0-57,1-1 93,6 4-183,-5-10 0,16 6 25,-3-7 61,3 0 1,3 0 0,-36 0 0,-1 0 62,4 0 0,0 0-6,-1 0 1,0 0-1,-1 0 1,-1 0 0,31 0-1,-4 0 69,0 0 0,4 0 0,6 0 1,-38 0-1,1 0-25,-1 0 1,1 0 0,34 0 0,3 0-1,1 0-53,-37 0 1,0 0-1,0-1 1,0 0 0,3 0-1,-1-1 1,0 0 0,-2-1-59,1 1 0,-1 1 1,38-1-1,-2 2 1,-4-1-19,-5-4 0,4 3 0,2-2 0,1 0 16,1 0 0,-10 0 0,-1-4 237,-7 2-102,-2-5 0,7 3 1,6-7 358,4 1-381,2 6 1,-7-5 0,-1 4 0,-4-6-203,-1-4 1,-1 3 0,-6-5 0,1 2-36,-1 0 1,-4-2-1,-3 4 1,-6-4 281,-7-2 0,-7 4 1,-6-3-1,-6-1 105,-7 1 1,0 5 0,-6-3-1,-2 3-33,-1-2 0,-2 3 0,0-5 0,-2 2-83,-2-1 0,-4-4 0,-7 4 0,1-3-260,-1-2 0,-5-2 0,-4-2-264,-4 0 297,-7-6 0,-9 3 1,-12-5-533,-5 2 459,-8-5 0,5 10 0,-5-2 0,1 4-126,-6 4 0,1 7 0,32 8 0,-1 0 0,-1 3 0,-1 1-298,0 2 0,-1 1 0,-4 1 0,0 1 619,1 0 0,0 0 0,0-1 0,0 2 0,0 0 0,-1 1 0,0 2 0,0 1 0,1 3 0,0 0 0</inkml:trace>
  <inkml:trace contextRef="#ctx0" brushRef="#br1">1108 8201 7993,'-20'-5'0,"0"1"0,-1 0 0,-2 3-103,1 1 0,4 1 0,-1 6 1,3 6 323,2 4 0,1 9 1,4-2-1,4 3 46,3 2 1,2-5 0,3-2-1,5-1 12,7-3 0,9-3 0,1-2 1,6-3 69,2-5 1,2-4-1,-3-1 110,2 0-287,-1-6 0,-4-2 1,-2-5 143,-3 4-218,4-11 0,-11 9 0,6-13-65,-3-1-174,6-3 0,-10 0 0,3-1 1,-5 0-217,-4 0 1,-4 5 0,-7 4 0,-4 4-210,-5 8 0,-10 6 1,-7 7-1,-7 6-93,-3 7 0,5 9 1,-1 8 658,2 2 0,2-5 0,1 3 0</inkml:trace>
  <inkml:trace contextRef="#ctx0" brushRef="#br1">1410 8374 8288,'8'-6'0,"-2"-4"0,-1-3 151,0-1 0,6 1 0,-2 3-279,4 6 0,-3 2 0,-2 4 1,0 2 148,0 6 0,-5 3 0,2 1 0,-4 1-25,-1-1 1,5 0 0,2 1 0,1-1 1,-5-4-1,3-2 88,1-2 1,1-1 0,6-5 8,0 0 1,-1-2-1,-2-1-138,-1-2 70,-1-6 0,6 8-108,-1-7 101,-6 7 0,3-5-6,-6 3 152,0 4-73,-5-6 1,5 14 0,1 1-47,2 0 0,2-2 0,4-6 87,1 0 1,4 0-1,0 0 1,-1 0 91,-2 0 0,3-6 0,0-4 1,0-4 18,2-5 0,-10-2 0,3-6 0,-1-1-128,0-2 0,-5-13 0,-3 0-175,-4-2 48,-1-6 0,-1 0 0,-4-7-20,-5 1 3,-2 5 0,-1 8 0,2 7 301,1 2-145,7 7 1,-8 3 900,6 6-835,0 6 0,5 8 0,0 10-212,0 5 0,0 2 1,0 4-1,2 3-67,2 5 1,0 8 0,4 4 0,0 0-157,0 4 0,0-3 1,3 1-1,-2 2-159,3 2 1,-4 1 0,1 0-1499,2 1 1319,-4-8 1,4 4 578,-6-6 0,6 6 0,-3-3 0</inkml:trace>
  <inkml:trace contextRef="#ctx0" brushRef="#br1">1870 8129 8198,'-5'-28'98,"0"-1"0,1 5 0,4 1 35,0 3 1,1 2 0,4 8 0,5 6-343,2 2 0,4 4 0,2 1-1122,1 2 1331,7 6 0,-4-3 0,7 6 0</inkml:trace>
  <inkml:trace contextRef="#ctx0" brushRef="#br1">2230 8173 7040,'14'20'0,"1"4"14,-1 3 1,-5 7 0,1 1 0,0 0-44,-2 1 1,-2 2-1,-6-5 175,0-1-219,0-1 0,0-9 0,-2-4 618,-2-7-350,-4-5 0,-2-6 0,0-1 818,-1-4-758,-1-3 0,2-11 1,0-2-1,1-1-79,1-4 1,1-8-1,7-4 1,0-3-441,0-3 1,0 1 0,0 2 0,0 1 64,0 1 0,7 7 1,2-1-1,4 4 201,2 5 1,0 3-1,3 7 1,3 1 374,1 3 1,-3 4-1,5 6 1,0 2 50,-1 2 0,2 0 1,-4 7-121,1 5-221,-4-2 0,1 9 0,-8-6 140,-1 2-177,-7 1 1,4-4-1,-7 1-160,0 2-9,-7 1 0,-1-6 1,-6 0-532,-1 1 194,-5-1 1,-3 5-1,-5 0 1,0-1-407,4-2 1,2-3 0,6-2 861,2-1 0,-4-7 0,10 3 0</inkml:trace>
  <inkml:trace contextRef="#ctx0" brushRef="#br1">2575 8230 8295,'2'-13'244,"2"4"1,0-4-12,5 3-132,-6 4 1,5 1-44,-3 10 1,-3 3 0,3 6 0,-4 1-89,-1-1 0,0 0 0,0 1 0,0-1 38,0 1 0,0-6 0,0 1 24,0 1 0,0-3 0,2 0-156,3-2 1,3-1 0,6-5 0,0 0-62,1 0 0,4 0 0,2 0 0,1 0 126,4 0 0,1-1 1,0-3 612,-3 0-414,3-1 1,-11 0 0,3 0 933,-3 2-790,-1 1 0,-1 2 0,-1-1 375,-4-4-447,4 3 0,-10-4 0,5 4-95,-1-2 0,-1-4 0,-3-7 0,2 1-38,-2-1 0,4-1 1,-2-3-1,-2-6 1,-2-7 1,-1-10-1,0-7 1,0-3 99,0-2 1,-6 5 0,-4-1 0,-2 4 26,-3 2 0,-4 4 0,0 13 1,1 3-83,2 5 1,2 0-1,0 5-171,-1 6 38,7-2 0,0 8-25,3-2 6,4 2 0,-6 4-79,7 2 88,7 4 0,-4 8 0,5 2 0,0 3 34,0 1 1,2 4 0,4 6-1,0 3-173,1 2 0,-1-4 1,0 6-1,1-1-405,-1-1 1,5 4-1,1-2 1,-1 2-2752,2 2 3313,-5-6 0,4 5 0,-5-6 0</inkml:trace>
  <inkml:trace contextRef="#ctx0" brushRef="#br1">2892 8115 8042,'-5'-48'459,"0"0"1,0 2-1,5 9 1,0 8 68,0 8 0,7 12 0,2 4 1,6 3-612,4 2 0,3 2 0,7 1 0,-2 4-976,-3 1 1,3-4-1,-3 6 1059,3 1 0,2 2 0,0 1 0</inkml:trace>
  <inkml:trace contextRef="#ctx0" brushRef="#br1">734 8921 8117,'-28'4'0,"4"1"0,5-2 416,3-1-346,8-2 1,-1 0 82,9 0 0,4 0 1,16 0-1,5 0 448,7 0 0,11-2 0,10-2 1,5-6-184,4-3 0,8-1 0,9 0 0,-39 6 0,1 1-327,3 0 0,0 0 1,4-3-1,2 1 0,6-2 1,3 1-1,3-1 0,2-1-245,0 0 1,1-1 0,2 0 0,-1 0 0,-6 0 0,0 1 0,-1 0 0,0 1-29,0 1 1,-1 0 0,-5 0 0,-1 0 0,-4 3 0,-1 2-1215,31-5 1054,-17 4 1,-16 7-1,-9 4 342,0 5 0,2 1 0,-5-2 0,1-2 0</inkml:trace>
  <inkml:trace contextRef="#ctx0" brushRef="#br1">13797 7885 8524,'0'-24'0,"0"1"0,0 3 0,0 2 795,0 2 0,0 2 833,0-1-1525,0 7 0,0 3 0,0 10-3,0 5 65,6 3 0,-4 9 0,4 5-248,1 5 59,-6 8 0,6-3 0,-7 8 0,0 1-201,0 2 0,0 2 0,0-4 0,0 2-642,0-2 1,0-3 0,0-4-1,0-4 867,0 0 0,6-5 0,2 6 0</inkml:trace>
  <inkml:trace contextRef="#ctx0" brushRef="#br1">13869 8201 8864,'6'-14'343,"0"0"0,6-1 1,-3 1-41,2-1 0,1 6 0,-1-1 0,-2 1-21,3 1 1,0-4-1,3 8 1,-1 0-214,1 3 1,-6 2 0,-1 6-868,-1 7 662,4 1 0,-10 12 0,6-2-447,-1 7 400,-4-1 0,9 4 1,-5-6-1,2-1-590,3 1 1,-3-6-1,2-4-493,1-3 1160,2-2 1,3-6-1,2-3 1,1-5 105,-2-5 0,-1-9 0,-1-10 0,-1-3 0,1-2 0,-3-5 0,0 1 0,-4 1 260,-2 1 0,-1 3 0,-5 0 517,0 4 0,-2 5 0,-3 8-126,-4 1 1,1 9-1,-2 1-584,-1 8 1,5 9-1,1 3-580,3-3 432,2 6 0,0-3 0,0 6 0,0-2-135,0 1 0,0 1 0,2 0 0,1-4-80,2-1 1,4 3 295,-4-5 0,13 7 0,-2-4 0</inkml:trace>
  <inkml:trace contextRef="#ctx0" brushRef="#br1">14243 7842 8163,'-15'-29'-945,"1"0"382,6 7 563,2 1 0,6 6 0,0 1 0</inkml:trace>
  <inkml:trace contextRef="#ctx0" brushRef="#br1">14574 7698 8308,'1'-15'-946,"4"1"587,-3 0 1,4 4 400,-6 0 1,0 9 0,0 1-20,0 8 1,0 5-1,0 3 1,0 3 102,0 5 0,5 0 0,1 3 0,2 5 12,3 3 0,4 3 0,2 7 1,3 3-29,-3 5 0,-1-2 0,-1 0 0,-1-1 74,0-4 0,-6-3 0,-3-6 0,-3-8 264,-2-8 1,-7-7-1,-4-4 991,-6-6-1084,1-2 1,-10-4-1,5-2 1,0-6-56,1-3 0,-4-3 1,4-1-770,3-3 403,1-5 0,6-2 0,2-7 0,2 2-345,3 2 1,1 1 0,2 2 410,0 3 0,7 3 0,1 7 0</inkml:trace>
  <inkml:trace contextRef="#ctx0" brushRef="#br1">14818 7798 8188,'7'-27'0,"2"3"191,4 5 0,0 3 0,-2 2 518,-1-1 0,-2 9-773,1 6 0,-1 6 0,-5 10 1,2 2 68,-2 1 0,-1 7 0,0-1 0,1 6 54,2 2 1,4 2-1,-4-1 1,0 3-26,1-1 1,1 6-1,4-4 1,-2 2 1,2-1 1,-3 1 0,0-7 343,-1-1-304,4-8 1,-9-3 690,2-7-513,-8 1 1,-4-7 0,-8-5 503,-4-6-651,-2-5 1,-7-8-1,1-2 1,-1-3-684,0-1 0,7-2 0,4-5 0,7 1-131,6-1 1,3 2 0,4 3 0,4 4-800,9 4 1506,-1 2 0,20 0 0,-4-1 0</inkml:trace>
  <inkml:trace contextRef="#ctx0" brushRef="#br1">15092 8129 7413,'14'8'0,"0"-3"0,1-3 665,-1-2-282,1 0 0,4 0 0,1 0 330,3 0-587,1 0 0,0-2 0,-2-1 0,-1-3-4,-3-2 1,2-2 0,0-4 0,-3-1-48,-1 1 1,-6-5 0,-2-1 0,-2 3 181,-3 1 0,-3-3 0,-5-1-135,-4 3 1,-4 3 0,-1 4-1,-1 5 39,1 4 0,-5 1 1,-2 1-1,-1 4-628,-4 5 1,5 7-1,0 4 1,2 1 231,0 4 0,2-4 1,5 2-1,4 0 55,2-1 0,-4 4 1,6-5 455,0 1-169,9 4 1,8-7 0,8 4-1,1-4-31,4-4 1,6-4 0,1-2 0,-1-5-24,-1-4 0,2-2 0,1-6 1,-2-5-61,-2-6 1,-3-8-1,-3 2 1,-5-1 192,-3 1 1,-3 3 0,-3 7 0,-4-1 1005,1 1 1,-7 6-1310,0 3 1,0 5-1,-7 5 1,2 5-136,1 2 0,-1 4 0,5 2-11,0 1 178,0 7 0,0-10 0,0 3 183,0-3-154,0-2 1,5 1-1,1-3 697,2-2-410,-5-4 0,10-1 1,-3 0-1,2-3 314,3-6 0,-1 0 0,0-9 0,1-5 119,-1-3 1,1-1 0,-1-4 0,0 4-305,1 1 0,-1-3 0,1 5 0,-1 2-519,0 1 1,-4 6 0,0 2-1,1 2 48,1 2 0,-2 3 0,0 1 0,1 1-629,2 4 0,1 5 0,0 7-1338,1 3 1607,-1 5 0,1-2 1,-1 4-1223,0-3 1143,1 3 1,-1-5 0,-1 7 0,-2 0 549,-1 0 0,-7-1 0,3 1 0</inkml:trace>
  <inkml:trace contextRef="#ctx0" brushRef="#br1">13696 8762 8080,'-51'0'0,"5"0"-636,6 0 645,4 0 0,24 0 0,10 0 0,15 0 469,8 0 1,11-1 0,9-2 0,7-4 281,3-1 0,4 3 0,7-4 0,7-1-317,6 2 0,-33 2 0,2-1 1,5 3-1,1 0 50,4 1 0,1-2-557,-1-1 1,2 0 0,10 2 0,3 1 0,-2-2 0,1-1 272,5 1 0,0 1-128,2-1 1,2 0-1,2-2 1,0 0 0,-1 0-1,1 1 115,-2 1 0,-1 0-145,-3-2 0,-2 1 0,-8 5 1,-1 1-1,-4-3 0,-1 1 0,-2 1 1,0 0-83,-3 1 0,0 0 0,0 0 0,-2 0 0,-6 0 0,-1 0 0,35 0-540,-8 0 0,-7 5 0,-12 3 0,-7 3 571,-4 5 0,-12-1 0,0-1 0,-2 4 0</inkml:trace>
  <inkml:trace contextRef="#ctx0" brushRef="#br1">7610 10158 7908,'-14'0'0,"1"-2"0,2-1-441,1-2 0,6 1 0,-6 4 381,-1 0 1,3 0 234,-2 0 0,6 4 882,-6 1-885,7 0 1,-2-5 0,10 0-152,4 0 1,4 0 0,1-2-42,1-2 1,-1 2 0,7-6 1,5 5 335,6-2-253,4 0 0,14 4 0,3-2 0,4-2 33,6 2 0,8-1 0,-30 2 1,0 0-1,2-2 0,0 0-3,2 0 0,1 0 0,4-3 0,1 1 1,3 1-1,1 0 0,1-1 0,0-1-67,2 0 0,-1 0 1,-7 2-1,-1 0 0,2 1 1,0-1-1,-3-1 0,0 1 14,0-2 0,0 1 1,2 1-1,1 0 1,-1 0-1,1 1 1,-3-1-1,-1 0-50,-4 1 1,-1 0 0,0-2-1,-1 1 1,0 2 0,0 1 0,2 0-1,0-1 7,3 0 0,-1 0 0,37 1 0,-2-3 0,-12 4 25,-10 1 1,1 0 0,-3 0-191,5 0 101,1 0 0,-4 0 0,-2 0-95,-4 0 171,-2 0 0,-15 0 0,-6 0 0,-8-2 370,-5-3 1,-7 2-32,1-6 1,-9 5 0,-1 0-465,-8 2 0,-6 2 0,-4 0 0,-2 0-118,-3 0 0,-7 0 0,-8 0 0,-4 0 243,-1 0 1,-7 5 0,-2 0 0,-6-1 124,-4 3 0,1-6 0,-5 6 215,2-1-408,-4-4 1,-7 6 0,31-6 0,0 1-4,-3 1 1,-1 1 93,-3-2 0,0 1 0,4 2 1,0 0-1,-3-1 0,-1 0 1,-1 1-1,0 1-21,-3 0 0,0 0 0,4-2 0,-1 0 0,-1-1 0,-1 1 0,6 1 0,0 0-37,4 0 0,1 0 0,-3 2 0,0-1 0,4-1 0,0 1 0,-3-2 0,0 1 108,0-1 0,1-1 0,0 1 0,1 0 0,2 1 0,1 1 0,-38 4 77,-1-2 1,10 1 0,-2 3-1,2-2-54,3-1 0,-3-2 0,10 3 0,8-3-163,11-2 1,13 1-1,5-4 443,1 2 106,8-1-8,7-4-519,6 0 122,6 0 0,2 0 0,8 0-103,3 0-60,4 0 0,13 0 0,8 0 0,7 0-253,5 0 0,6 0 1,0 0-1,-1 0-1139,-2 0 0,-1 2 1468,-1 3 0,-5 3 0,-3 6 0</inkml:trace>
  <inkml:trace contextRef="#ctx0" brushRef="#br1">2647 11122 8211,'-29'0'-92,"0"0"0,1-5 0,0 0 1,4 4-29,5 4 1,8-1-1,3 4 1,0-1 365,0 0 237,5 6 563,-3-3 549,6 0-596,0-2-677,0-6 1,1 0 0,4 0 17,5 0 1,2 0-1,4-1-128,3-4-77,4 3 1,12-11 0,3 5 0,7-1 28,8-1 0,1-4 1,15-5-1,1 1-50,1 2 0,4-3 0,-10 0 0,1 0 111,-4-2 1,1 5 0,-4-3 0,-5 3-82,-3 1 1,-4 6-1,-7-1 1,-4 0-257,-1 2 1,-7-3-1,-9 7-95,-3 0 1,-7 3-833,1 1 653,-7 0 1,2 0-673,-10 0 226,4 0-182,-6 0 525,1 0 0,4-2 294,-3-3 1,-1 2 0,1-6-1,0-1 96,-1 2 1,-2 0 0,-6 5 0,-1-4 376,1-1 1,-7 5 0,-3-3 0,-3 1 17,-2 0 1,0 0 0,-1 5 0,-2 0-80,-2 0 0,3 0 0,5 0 0,4 0-78,1 0 0,2 0 161,4 0-262,7 0 0,19 0 1,13 0 26,5 0 0,2 0 0,-1 2 0,2 1 73,1 2 1,7 0 0,-1-5 0,2 0 150,2 0 1,-4 0-1,-2 0 1,-2 0-177,-3 0 1,-3 1 0,-5 3 0,-5 0-38,-3 0 29,-8-3 0,-2 1 0,-8 1 6,-2 2 1,0 0-1,-5-5 1,-1 1-154,2 4 0,-4 1 1,0 6 17,-5-3-3,1 1 0,-5 4 0,7 0 1,-1-1-42,1-3 1,-1 3 0,1-5 0,0 1 157,-1 1 0,6-7 1,-1 2-1,0-2 203,2 2 1,-4-4 0,2 4-52,-3-3 0,4-7 0,-1-1 1,-1-2-137,-2-4 1,4 0 0,-1-3-1,-1 1-34,-2-1 1,-1 1-1,1 0 1,2-1-136,1 1 1,0-4-1,-2 2-693,2 4 588,-3 0 0,7-2 0,-5 1 1,3 2-313,1 1 1,3 6-1062,4-6-1378,0 7 2919,-7-4 0,12 20 0,-3 3 0</inkml:trace>
  <inkml:trace contextRef="#ctx0" brushRef="#br1">10545 12532 7800,'-24'0'0,"0"0"0,-1 0-8,-2 0 1,-1-5 0,3 1 0,3 0 168,1 3 0,-3 1 0,5 0 1,1 0 92,2 0 0,6 0-6,1 0 120,6 0 0,-2 0-203,10 0 0,-2 0 0,6 0 1,4 0 74,5 0 0,6-2 0,9-1 316,6-2-446,2 0 1,7 1 0,2-1 0,1 0-38,3-1 1,-1 4 0,5-3 0,4 4 170,2 1 1,6-2-1,-4-1 1,-1-2 45,-2 2 1,-12 1 0,-8 2 0,-10 0 1100,-7 0-1126,-12 0 1,-9 0 0,-10 0 0,-4 0-227,-4 0 0,-8 0 1,-4 0-719,-7 0 565,-5 0 0,-8 0 1,-3 2-227,-4 3 249,-4-4 1,0 7 0,1-5-1,3 4 77,-3 1 0,1-3 0,1 3 0,4-2 128,-1-3 1,4 4 0,-6-1 0,3 0-17,3 1 1,7-2-1,6-5 1,4 0-713,5 0-92,3 0 1,15 0 277,6 0 0,6 6 1,8 2-1</inkml:trace>
  <inkml:trace contextRef="#ctx0" brushRef="#br1">4129 13395 8191,'-16'0'140,"-2"0"0,-3 2 89,-1 3 1,-2-4 0,-3 6 0,1-2 4,2-1 0,0 3 0,-3-4 1,3 3-161,5 2 1,3-4-1,2 2 122,-1 0-197,7-4-1,2 4 1,8-6-1,4 0 426,8 0-287,7 0 1,14 0-1,5 0 249,7 0-328,4 0 0,6 0 0,1 0 0,-1 0 74,1 0 0,-4-4 0,1-1 0,-3 0 48,-7-1 1,-2 4 0,-9-4-1,-2 1 349,-2 0 0,-3-1 170,-3 1 0,-11 3-399,-13-3 0,-8-1 0,-9 1 0,-6 0-312,-4-1 1,0 4 0,-12-2 0,-1 4 9,-1 4 1,-9 0-1,-2 5 122,-4 2-62,5-4 0,-5 6 0,3-5-81,-3 0-193,-2 4 0,7-4 0,5 5 0,6-2-732,6-1 0,4-5 0,3 4-1722,3 3 2670,3 0 0,7 3 0,-1-1 0</inkml:trace>
  <inkml:trace contextRef="#ctx0" brushRef="#br1">25752 11496 8151,'-19'-24'0,"0"2"-520,1 1 358,2-5 1,8 9 0,4-6 348,2 3 0,7-4 1,1 3-1,1-1 0,1-2 134,0 1 1,-5-4 0,1 3-1,-2-3 188,-2-2 1,0 0 0,0-1-1,0-2-54,0-2 1,0 1 0,0 4-1,2 0-300,2 0 1,3 2-1,6 2 1,-1 2-101,4 3 0,2 2 0,-4 7 1,1 3-58,-1 1 1,1 3 0,-1 4 0,2 0-87,3 0 1,-1 6 0,6 5-204,1 7 232,2 4 0,9 2 1,2 2-199,4 4 154,1-1 0,5 12 0,0-2-184,-2 2 264,-8 3 1,-2-1 0,-8-2 0,-1 1 3,-3 1 0,-3-5 0,-8 7 0,-3-6 116,-6-4 1,-2 3 0,-2-4 0,0-4 32,0-4 1,-6-1-1,-4-4 1,-3 0 91,-1-1 1,-5 0-1,-2-8 1,-2 0 209,-2-3 0,1-6 1,-3 2-1,-4-3-6,1-2 0,1 0 1,4 0 593,1 0-761,0-7 0,1-1 1,4-6 67,3 0-225,8-7 1,2 3 0,6-4-622,0 1 127,0 2 1,8 0 0,5 0 0,6 1-544,3 2 0,2 2 0,3-1 0,-1 2 34,-2 4 0,-5 1 0,3 5 0,-1-2 901,-3 2 0,4 1 0,1 2 0</inkml:trace>
  <inkml:trace contextRef="#ctx0" brushRef="#br1">26558 10705 8150,'-13'-15'0,"4"1"184,4 0 0,5 1 0,5 2 1,7 3 34,11 1 0,7 3 0,15 4 0,1 0-229,2 0 0,7 4 0,-4 3 0,1 1 157,1 3 1,-6 0 0,0 0-1113,-2-1 714,-8-1 1,3 1-1,-6 0 251,-3 1 0,6 2 0,0 1 0</inkml:trace>
  <inkml:trace contextRef="#ctx0" brushRef="#br1">26932 10690 8150,'-10'-6'0,"2"-4"457,2-2 1,3 7-462,8 10 0,4 6 0,9 18 0,3 6-78,1 5 1,-3 9 0,3 6 85,-1 5-23,-2 6 1,-6 8 0,-2 1 0,-3 0 52,-1-5 1,-4-8 0,-8-14 0,-4-9 214,-4-7 1,-6-16-1,-2-7 1,-2-5 330,-2-4 0,-2 0 1,-2 0-1,0-2-153,0-3 0,2-3 0,3-6 1,3-2-464,1-3 0,9 1 0,-2-4 0,5-1-158,5 1 1,3-2 193,4-5 0,11 0 0,7 1 0</inkml:trace>
  <inkml:trace contextRef="#ctx0" brushRef="#br1">25738 12043 8105,'-29'-5'0,"2"-1"-162,3-2 1,-3 5-1,3-2 150,-3 3-2,-9 2 0,11 0 0,-2 0 461,4 0-143,4 0 1,10 0 108,-1 0 0,7 2-311,-2 3 1,10-4 0,6 4 0,7-2 95,6 2 1,4-3 0,6 2 0,4 0-39,4 0 1,7-2-1,6 3 1,7-4 27,10-1 1,-31 0 0,3 0-1,4 0 1,3 0 0,2 0-1,2 0-32,5 0 0,0 0 1,7 0-1,2 0 1,4 0-1,0 0 1,2 0-1,0 0-311,-2 0 1,-1 0 0,1 0 0,-2-1 0,-3-1 0,0 1 122,1-2 0,0 1 35,4-1 1,-1 1-1,-9 0 1,-1-1-1,-4 1 1,-1-1-25,-7 2 1,-3-1 6,-2-2 0,-2 0 0,1 3 0,0-1 0,0-2 0,-1 0-246,-2 1 1,-1 0-334,29-2 1,-28 5-335,-12 0 1,-16 0 0,-18 0-1189,-12 0 2115,-15 0 0,3 0 0,-10 0 0,-2 0 0</inkml:trace>
  <inkml:trace contextRef="#ctx0" brushRef="#br1">26500 12331 8063,'-14'-15'0,"0"1"59,-1 0 0,6 1 0,1 2 586,1 1-426,2 0 0,5-4 0,0 0 83,0-1-195,0 7 1,2-5-1,3 5 66,4 0-65,-2-4 0,6 8 1,-4-4 21,4 2 0,1 1 0,1 5-133,-1 0 0,-4 0 1,-1 0-1,3 2-43,0 3 0,4-2 1,2 6-1,4 3 47,5 0 1,-1 9 0,9 3 0,0 3 14,4 2 1,1 2 0,0 2 0,-2 4 31,2 0 0,-5 3 1,-1-5-1,-6 0 5,-4 0 0,0-1 1,-9-7-178,-7-3 48,-5-3 1,-3-7 533,0 0-245,-6-6 1,-7 0 0,-8-4 0,-3 0 153,-6 0 1,1-3-1,-6-1 1,1 0-29,1 0 1,-1 0 0,4-1 0,-1-3-138,3 0 0,2-8 1,12 4-1,1-1-570,3-1 1,4 1 0,6-6 0,3 2-904,7 4 1,7-4 0,17 3 0,4-2-1016,4-3 2286,1 7 0,6-4 0,3 4 0</inkml:trace>
  <inkml:trace contextRef="#ctx0" brushRef="#br1">27220 12532 7989,'-15'0'0,"3"-1"0,2-4 133,-3 3-174,5-4-6,0-1 0,8 6 0,10-4 0,4 3-20,5 2 0,5 0 0,8 0 0,3 0-150,2 0 0,2 0 1,4 0-1,-2 0 18,-2 0 1,2 0 0,-4 0 0,0 0 198,-4 0 0,-4 0 0,-3 0 0,-2 0-24,1 0 1,-4 0 0,-2-1 649,-3-4-370,-8 3 1,10-6 312,-4 4-362,4 2 1,-4-4 0,2 4 420,3-3-492,-3 4 0,11-6 0,-3 7 0,4 0-52,0 0 1,3 0 0,1 0 0,3 0-132,2 0 0,-5 5 0,3 1 1,-3 1 1,-3-1 1,3 4-1,-9-5 1,5-1-38,0 3 0,1-4 0,0 5 0,-2 0 82,-3 0 0,10 2 0,-4 4 0</inkml:trace>
  <inkml:trace contextRef="#ctx0" brushRef="#br1">3942 14633 8043,'-23'0'0,"4"0"-138,3 0 0,-3 0 0,0 0 92,1 0 1,7 0 597,1 0-152,7 0-63,-3 0 69,6 0 73,0 0-419,6-7 1,-3 6 0,7-4 0,3 3 111,4 2 0,7-4 1,10-3-1,6 1 49,6-1 1,10-4 0,8 2 0,2-4 34,2-2 0,-4 3 0,-1 1 0,-6 1-5,-4-1 0,-3 3 0,-9 0 0,-4 1 341,-8 4-194,-7 2 1,-20 1 0,-9 0 0,-9 0-107,-8 0 1,-9 4 0,-6 3-549,-2 1 206,-9 1 0,4 1 0,-7 0-758,-1 1 474,-8 1 1,7 3 0,-2-1 0,2 1-437,4-1 1,-3 0-1,7 1 1,6 1-1817,6 3 2586,4 3 0,3 7 0,-1 0 0</inkml:trace>
  <inkml:trace contextRef="#ctx0" brushRef="#br1">3323 10561 8149,'-14'-14'186,"-1"-1"1,6 6-154,-1-1 0,5 5 23,-4-4 1,6 4 0,-4-3 97,1 1 1,3 1 0,-7 3-54,-1-2 1,3-1 0,-2 2 11,-1 0 1,-2-1 0,-1 5-95,-1 0 80,8 0 0,-6 0-86,3 0-33,-3 0 0,-1 1 243,0 4-125,6-3 1,-4 6 104,8-3 1,-6-2 0,4 5-97,-2-2 1,3 4-1,-3-4 1,0 1-49,0-1 0,3 4 0,-3-4 0,2 2-54,2 3 1,-2-3 0,0 2-88,-2 1 0,4-3 0,0 2 207,2 1 1,-3-3-1,0 1-19,2 2 0,2-3 0,1 2 259,0 1-153,0-4 0,0 5-74,0-2-51,0-4 1,0 7 54,0-3 1,0 3 29,0 1 1,0 0-40,0 1 0,0-1 1,0 1-28,0-1 0,0 0 0,0 1 0,0 1-15,0 3 1,0-2-1,0 6 1,-2-1 53,-3 1 0,4 2 1,-6 7-1,3 2-16,-1-2 1,0 4 0,5 3 39,0 2-117,0-4 0,0 3 0,0-5 1,0 1 22,0-1 0,0 8 0,0-3 0,0 0 9,0 1 0,-2 7 0,-1 5 1,-3 5-30,-2 4 1,3-3-1,-5 3 1,-1-2 37,-2-3 1,4 1-1,1-2 1,1-2-90,4-1 1,-3-5-1,1 5 1,0-1-33,-1-1 1,4-1 0,-3-7 0,4 0-4,1 0 0,-2 1 1,-1-1 267,-2 0-212,0-6 1,-1 6 0,-2-2 322,0 6-321,-5 1 0,10 0 0,-5 0 0,2-2-19,2-1 1,-2 1 0,1-1 0,2-3-82,2-1 1,-4 1 0,0 2 0,0 3-21,-1 1 0,4 1 1,-4-2-1,1 1 44,0-2 0,-4 4 0,2-2 0,1-2 23,-1-1 0,-2-2 0,4 0 0,0 0 82,-1 0 1,4 0 0,-3 1-1,2-1 38,-2 0 0,4 0 0,-4-1-133,3-4 53,2-3 1,0-6-1,0 1-271,0 4 264,0-10 0,0 8 1,0-13-161,0-1 93,0 4 0,0-4 0,0 4 0,0-1-26,0-4 1,0-1 0,0-1 19,0-1 0,0 1 0,2-3 51,3-2 0,-4-2 0,6-5-50,-1 2 0,-4 1 0,4-3-2,1 2 1,-6 2-1,6-4 7,-1 2 1,-3 1-10,7-1 107,-1-4 0,1 6 0,0-7 133,1 0-100,2 0 1,2 0-1,3 0 164,1 0-147,7 0 0,-4 0 1,7 0-1,0 0-46,0 0 1,-1-2 0,3-1-1,1-2-110,1 2 0,-4-3 0,-5-1 0,2 1-76,1-1 1,1-4 0,0 3 0,-3-1-41,-1-1 0,-6 5 1,1-3-1,-3 0 32,-2 0 1,-1 4 0,-2-4-11,-1 1 396,-7 2-118,4 5 1,-9-1 112,-3-4-227,-3 3 1,-6-10-193,-1 2 127,7 4 0,-4-7 0,2 3 83,-3-3 0,4 4 68,-1-1-472,0 1 337,2-6 0,4 7 0,8 3 0,6 4 10,3 1 0,6 0 1,0 0-1,0 0 322,2 0 1,-5 6 0,5 2-38,0 0 1,-5 3 0,1-4 354,-6 1-413,-4 1 1,-7 1 0,-2 0 16,-3 1-336,-3 2 0,-8 6 1,-3 0-1,-5-1-679,-3-2 0,-2 3 1,-1 0-1,-2-2-1388,-2-1 1,-1-6 2195,2 0 0,2-7 0,-4 3 0</inkml:trace>
  <inkml:trace contextRef="#ctx0" brushRef="#br1">3309 10244 8248,'-15'-4'-268,"1"-1"1,4-5 359,1 5 0,4 1 196,-5 4 1,9 0 70,1 0 125,6 6-330,9-4 0,1 6 0,3-5 0,3 2 200,1-2 1,8-2-1,-2 1 53,2 3-319,5-4 1,-4 6 0,5-6 0,-2 4 24,-3 5 1,-1-2 0,-3 1 0,0 3-110,-4 0 1,-4 3 0,-5-1-1,-2 1-79,-4-1 0,-2 0 0,-7 1 1,0-1 101,0 0 0,-8 2 0,-5 2 1,-5 3 0,1 1 1,-6-4-1,-1 3 1,-3-2-11,-2 0 0,0 0 0,1-4-245,-1-1 232,0 0 0,2 1 1,1-3-1,2 0-173,-1-3 1,2-1-57,0 2-45,5-4 320,-3 1-10,13-6 28,2 6 1,7-12 0,4 0-52,5 2 0,3-4 0,1 1 0,2-2-15,3-3 1,3-4 0,7-4-1,2-5-41,2-3 1,-2 2-1,2-3 1,-3-2 170,-1 0 1,-5-2 0,-1 0 248,-3-2-269,-7 1 0,-2 10 0,-6 4 503,-2 3-391,-1 2 1,-8 4 0,-4 2-366,-3 2-2,-8 1 0,4 5 1,-7 0-1,0 0-104,1 0 1,-4 0-1,3 0 1,-3 0 40,-2 0 0,2 0 0,2 0 0,2 0 115,2 0 1,-4 0-1,3 0 1,-1 0 189,4 0 1,3 0-1,2 0 1,-1 0 254,1 0 0,4 0-1180,1 0 175,5 0 495,-2 0 1,17 0 0,4 0 33,1 0 0,1 0 1,1 0 163,1 0 25,7 0 0,-9 0 0,7 0 0,2 0 60,1 0 1,-3-5 0,-2 0 0,1 2-36,-1 1 0,-4 2 1,1 0-1,-3 0-118,-2 0 1,0 0 0,-1 2 0,-2 1-45,-1 2 0,-7 6-22,2-1 1,-3 3 0,-4 1 31,-3 0 1,2-4 0,-7 0-557,-1 1 422,-2-5 0,-2 7 1,-3-2-1150,-1 7 673,-7-2 669,10 4 0,-17 1 0,2 2 0</inkml:trace>
  <inkml:trace contextRef="#ctx0" brushRef="#br1">3539 10417 8229,'2'-13'-1045,"2"4"1035,-2-4 1,4 10 292,-6-7 0,-1 7 72,-4-2-287,-3 4 1,-13 1 0,-1 0 0,-2 0 103,0 0 0,-2 4 0,-6 3 1,-3-1-7,-2 0 1,5 4 0,-1-4-1,2 1-128,3-1 1,-1 4 0,2-4-1,1 2-63,2 3 0,7-3 1,-3 2-1,4 0 6,2-2 1,0 0 0,-1-5 447,1 2 0,-1 4 479,1-4-864,6 0 221,2 1-303,6-4 184,0 4 0,4-4 147,1 3-215,6 3 0,-9 1 1,4-1-1,-1 0 85,0 0 1,0 2-1,-5 4 1,0 1-49,0-1 0,0 0 0,0 2 0,0 2-46,0 1 0,0 2 0,0-4 0,0 4-104,0 2 0,0-1 0,-2 4 0,-1-2 24,-2 1 0,0 2 1,4 4-1,-2 1-1,-2 1 1,-5 7 0,5-1 195,2 2 0,-3 7 0,0 0 1,-2-2-1,-2 1 295,2 1 0,-5 3 1,4 6 652,-4 1-826,-2 0 1,1 1 0,0 3 0,-1 5 24,1 4 0,-5-6 0,-1-4 0,3-5-154,1-3 1,0 1 0,-2 7 0,-1 1-28,2-1 0,1 3 0,1 0 0,1 1-29,-1 4 0,3-5 1,0 0-1,3 0-42,-2 3 1,3 5 0,-2 3-29,-1 2-19,4-7 0,-4-6 0,6-6-160,2-1 53,-5 7 0,7-5 1,-4 4-340,3-4 256,2-2 0,0 2 0,0 1-335,0-3 353,0-3 0,2-10 1,1-1-1,4 0-55,0 0 0,1-5 0,4-1 0,-3-2 61,2-3 1,1 4-1,-1-3 1,-2-1 10,3-2 1,-4-2-1,1-4 1,1-4-51,-2 1 1,0-5 0,-5 3 0,2-3 97,-2-1 1,-1-1 0,-1 1 167,4-1 0,-3 0 1,2 1-56,-2-1 0,-2-4 0,0-1 138,0 2-190,0 2 0,0 2 1,0-1-1,0 0 0,0 1 0,0-1 0,0 1 0,0-1 35,0 0 1,-2 1 0,-1-1 0,-2 1 48,2-1 1,2 0 0,-1-1 0,-1-2 53,-2-1 0,0-1-201,5 6 1,2-2 100,3-4 0,-2 2 0,6-6 0,3 0 108,0 1 1,4-4 0,4 3 123,3-4-236,11-1 0,-2 0 0,6-1 0,2-2-19,2-2 1,1-5-1,-1 4 1,-4-1-103,-4 1 0,-4-4 1,-3 6-1,-1-1-198,-2-2 1,-7 6 0,2-6 0,-1 3-276,1-1 0,-3-2 0,3 4 0,-3-3-148,-1-2 0,-1 3 0,1-3 1,1 0-163,3 0 1,-8 3-1,3-4 317,-1-2 0,-2-2 0,-1-2 464,-5 1 0,-4 0 0,-1-1 733,0 1-515,-6-7 1,-2 5 0,-7-3 1535,1 3-1191,0-5 1,-2 5 0,-2-5-1,-3 2 132,-1 0 0,4 5 1,-2 4-1,0-1-327,1-2 0,0 5 0,6 2 1,2 1-115,1 0 1,6 0-299,-6 5 28,7 0 1,3 7 0,11 1 242,7 0 1,-1 3 0,7-5 256,2 2-259,1-5 0,2 5 0,0-4 330,-1 0-285,7 8 0,-6-9 0,2 5-28,-6-2-5,-7 5 1,4-7-156,-3 5 154,-3-6 0,-1 10 14,-10-3 0,-5 2 0,-5 3 0,-6 1-81,-7 3 0,-4-1 1,-9 6-1,-1 1-242,-1 2 1,-6 2 0,4 0-1,0 1-678,0 4 0,-4-4 0,6 4 0,1-4-591,1-1 1,1 0 0,0 0 1444,1-1 0,-9 1 0,7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28860 5539 7930,'5'-22'0,"-1"3"0,1-2 0,-3 4 0,1 2 0,2 4 0,0 6 7,-5-4-3,0 5 1,0-4 274,0 4 60,0 2 1,-2-6 77,-3 3 0,2 2 28,-7-7 0,6 2 0,-4-3-107,1 2 1,-2 4 0,2-3 78,-1 1 1,-1-4-262,-6 2-93,1 2 0,1-1 0,2 5 141,1-2-168,-6 0 0,0 5 0,-4 0 0,0 0 57,1 0 0,-6 0 0,1 2 1,-2 3-6,2 4 1,-6-1 0,4 2 0,2 1-53,2 2 0,-2 6 1,3 2-1,0 0-15,0 0 0,2 3 0,5-4 1,-1 3-23,1 2 0,0 2 0,1 2 0,2 0 33,1 0 1,2-5 0,-3 0 195,1 1-146,1 3 1,1-5 0,3 0 169,3-2-146,2 4 0,0-4 0,0 5 90,0-2-140,0 0 1,0 0 0,0 0 0,0-1 37,0 0 0,2 2 0,1-4 0,4 0 22,1 0 1,-4 3 0,6-3-1,0-1 5,-2 1 1,3 3 0,-5-3 0,1 0-76,-1-1 1,4 0 0,-4-6-1,0 0-20,1 1 0,4-1 1,-3 1-1,1-1-27,1 0 1,-2-4-1,3 0 188,-1 1-157,-1 2 1,6-4 0,1-1 178,3-1-171,-3 4 0,5-8 0,-5 5 155,3-2-147,-3-1 1,9 0-1,-4 0 1,0-2 31,0-2 0,-2-1 0,-5 0 0,2 0 62,4 0 1,-4 0-1,3 0-52,-3 0 1,-2-4-1,0-3 1,1 1-57,-1-1 0,2-2 0,2 3 0,1-2 38,-1-4 1,-2 1 0,-2 0-1,0 1 103,1-1 1,-1-2 197,1-1-183,-1 0 0,-4-1 317,-1 1-320,1-1 0,-1 1 1,-1 0-69,-1-1-28,4 1 1,-10-1 0,6-1-207,-1-3 74,-4 3 1,9-4 0,-5 4-1,1-2 58,-1-1 0,1-5 0,-4 3 0,3 0 79,2 0 0,-5-3 0,4 4 1,-2-1 37,-1 0 1,1 0 0,-5 4 0,0-2-36,0 1 0,5 2 1,0 2-1,-2-1-150,-1 1 0,-2-1 1,0 1-1,0 0 10,0-1 1,0 1 0,0 0 289,0-1-248,0 1 1,0-1-1,0 1 229,0 0-209,0-1 0,-5 1 0,-2-1 38,-1 1-19,-1 0 0,-6-1 1,-1 1-1,-1-1-116,-2 1 0,-2-5 1,3 0-1,-3 1-327,-1 2 1,3 2 0,-3-1 0,-1 1 103,1 0 0,3-1 0,-4 1 0,2 1-192,4 3 1,1-2 0,1 4 0,1-2-266,0 0 1,4 7-1,1-3-312,-3-1 0,0 6 1,-3-4-1,1 5 1070,-1 5 0,-5 3 0,-3 6 0</inkml:trace>
  <inkml:trace contextRef="#ctx0" brushRef="#br0">28773 6878 7297,'0'-15'-770,"0"1"2862,0-1-961,0 1 0,-1 6-1077,-4 3 0,3 5 0,-2 5-24,2 5 61,2-4 0,0 7 1,0-4-219,0 4 85,0 2 1,0-1-1,0 0-79,0 1 235,0-7 1,2 3-1,1-5 1,3 1 391,2-1 0,-3 0 0,5-2 81,1 0 0,2 0 0,1-9-304,0-5 1,1 2 0,-2-1 0,-4-2-87,-4-2 1,1 3-1,1 2 1,-1 0-85,1 0 0,-3 3-324,-4-4 1,2 6-247,3-2 356,-4 3 0,6 4 1,-6 3 68,4 4 1,-3 6-1,4 2 1,-1 4 128,0 1 0,0-3 0,-5 5 0,0 2 166,0 1 0,0 2 0,0 0 0,-2-2 14,-3-3 0,-3 3 0,-6-5 0,-2 2-252,-3 0 0,1-6 0,-6 1 0,-3-3-626,-5-1 1,-5-1-1,-6-1 1,0-2 600,0-1 0,-7-7 0,-1 3 0</inkml:trace>
  <inkml:trace contextRef="#ctx0" brushRef="#br0">25177 4273 7866,'-2'-12'0,"-1"0"-164,-2 3 1,0 4 0,5-5 747,0-1 1,0 3 5,0-1-293,0-1 1,7 2-117,2 3 1,-1 4-1,2 1 1,1 0-29,2 0 1,1 1-1,2 2 345,3 2-386,4 6 1,12-3-1,3 8 1,6 2 147,4 1 1,3 5 0,6-3 37,1 1-181,-1 2 1,-4 3 0,0-1 22,1-2-86,2 6 0,6-1 0,2 2 0,0-6-63,0 1 0,5 1 0,-3 0 0,-2-1-64,-7-2 1,-1 0 0,-6 4 0,-1 1 63,1 0 0,2 0 0,-4-1 0,-1 3 33,-3 2 1,0-2 0,-3 2 0,-2-2-22,-6-3 1,-2 1 0,-3 0-60,1 0 69,0 0 1,1-5 0,4 0-129,4 1 69,4-4 0,1 4 1,0-5-67,0-3 99,0-1 0,-1 2 1,-2-2 110,-2-3-33,-6-2 1,3 3-1,-6-1 1,-2-2-12,-3-1 1,3-1 0,-3 4 0,4-2-151,0-1 1,1-2-1,0 3 1,0-1-69,0 1 1,-7-3 0,-3 0 0,-3 0-133,-2 0 1,-4-3 223,0 4 0,-6-6-10,6 2 0,-5-2-483,4 2 389,1-3 0,0 6 0,-1-5-366,2 2 273,2 0 0,-3-4-239,-1 4 276,1-3 0,0 4 0,-2-4-344,-2 2 594,-1-2 0,-5 3 171,0-10 1,-2 3-1,-1-4 1,-3 0 40,-2-4 0,0 2 1,-4-2-1,4-1-96,2-2 1,-5-1 0,3 0 72,0-1-155,-5-5 0,5 4 0,-5-4 344,4 4-270,-4 2 0,10 0 0,-5-1 0,0 2 27,0 4 1,3-2 0,-3 4 75,1-1-142,3 5 0,-1-5 8,0 3 1,0 5 34,5 0 1,5 2 0,1 7 0,2 3-28,4 0 0,-4 3 0,1-1 0,2 1 24,2-1 0,2 5 0,-1 0 0,0-1-58,1-2 1,-2 3-1,-2 0 1,-2 0 29,3 2 0,-4-5 0,0 3 336,-2-3-368,-1-1 0,-5-6 0,0 1 440,0 1-343,0-4 1,-7 5-1,-2-4-34,-4 0-213,-14 5 0,3-10 0,-11 5 0,1 0-496,0 0 1,-5-4 0,0 2 0,-1-1-1076,2-1 1,3 6 1653,6-5 0,6 12 0,3-1 0</inkml:trace>
  <inkml:trace contextRef="#ctx0" brushRef="#br0">24932 6173 7950,'-19'-5'-227,"0"0"0,-2-1 753,2 1 75,3 3-365,2-11-182,7 12 1,9-6 0,3 7 0,4 0 73,4 0 1,3-4-1,1-1 1,4 2 145,2 1 1,1 2-1,4-2 1,3-1-96,2-2 0,4 1 0,6 4 0,2 0-70,3 0 0,11-2 1,13-1-1,-32 0 1,2 1-25,2 0 0,1 1 0,0 0 0,0 0 0,2 1 0,2 0 0,-1 0 1,1 0-33,1 0 0,-1 0 1,1 0-1,-1 0 1,-1 1-1,0 0 1,-3 0-1,0 1 89,-3 0 1,-1 1 0,32 6 0,-7-4 133,-2-2-164,-2 5 1,-3-6-1,5 4-191,8 1 13,-30-7 1,1 1 0,34 11 0,-2-8 0,-8 1-68,-6 2 1,-2-6-1,-3 6 1,-2-3 78,-1 1 0,-5 0 0,3-5 1,-2 0 119,-2 0 1,-10 0-1,-7 0 1,-4 0 113,-1 0 0,-2 0 0,1 0 0,1 0-156,2 0 1,-3 0-1,0 0 1,2 0-143,1 0 0,2 0 1,-2 0-497,-3 0 571,3 0 0,-6 0 0,3 0-437,-5 0 358,-3 0 0,-2 0 75,1 0-315,-7 0 111,-2 0 1,-6-2 123,0-2 0,-1 0 0,-4-4 0,-3 0 15,0 0 0,-5-1 1,2-6-1,-5 1 123,-3 0 1,-2-1-1,2 1 1,-5-1 86,-3 1 0,3 0 1,0-1 154,-2 1-171,5-1 0,-4 6 0,5-1 157,3-1-131,1 5 0,1-1 0,1 7-406,0 0 268,6 0 1,6 2-1,9 3 1,2 3 143,7 0 0,-2 5 0,7-6 0,0 3 2,3 0 1,-2-1 0,1 4-1,-1-2 96,1-1 1,-6-5 0,2 4 0,-3 1 61,-1-2 0,-1 3 0,-1-5 0,-2 1-68,-1-1 1,-7 5-44,2-1-60,-4 3 1,-9 1 0,-6 2 12,-9 3-103,-4-3 1,-1 7 0,-1-4-962,0 5 467,-6-3 0,6 4 0,-1-4 1,6 0-601,3 0 1,-3 3 0,5-4 1080,1 3 0,9 1 0,2 4 0</inkml:trace>
  <inkml:trace contextRef="#ctx0" brushRef="#br0">25162 7870 7566,'-9'5'0,"-1"0"-246,-1-2 0,5 0 0,-1 1 619,1 0 352,4 1-135,-4-5-376,6 7-80,0-6 1,1 6 98,4-7-72,-3 0 1,11 0 0,-4 0 91,4 0 0,1 0 0,1 0 0,-1-2-19,1-3 1,1 4 0,3-6 0,5 2 4,3 1 1,2-8-1,1 3 1,5-4-34,8-1 1,2-1 0,8 1-1,0-1-119,-2 1 0,0 0 0,-5-1 0,2 1-13,-1-1 1,-3-2 0,-2 1 66,-4 3-56,4 2 1,-5-3 0,7-1 449,4 1-454,-3-1 1,5 1 0,-7 0 252,0-1-278,-6-6 1,4 5 0,-2-3 0,1 3-14,-2 2 1,10-5-1,0-2 1,8-1-50,6-4 0,-3 4 1,4-2-1,-4 0-16,-2 1 1,-1-2 0,-3 5-1,-3 1 53,-1-2 1,2 6 0,10-5 0,5 3 64,6-2 1,1 3-1,-4-4 1,-4 3-87,-1-2 1,5 3 0,-2-5-180,4 0 197,7 5 1,-6-5 0,0 7-150,-8 0 127,-12-1 1,-8 1 0,-11 1-1,-4 2-69,-5 1 1,-2 5 0,-4-4-123,1-2 1,0 4-1,-4 1-1319,-1-1-952,0 6 1528,-6-6 1,-3 3 0,-10-1-18,-4 2 1,-4 1 944,-1 2 0,-7-6 0,-2-2 0</inkml:trace>
  <inkml:trace contextRef="#ctx0" brushRef="#br0">28040 6676 7917,'-19'-6'-185,"-1"-4"0,1 2 0,5 0 887,-1 2-35,1-5-323,6 9-273,2-4 1,7 6 0,4 0 379,5 0-314,9 0 1,2 0 0,6 1-1,-2 2 23,1 2 1,9 0 0,-6-3 0,1 1 58,1 2 1,-7 4 0,-2-4 0,0 0 111,1 1 1,-4-3 0,3 7-135,-1 1 1,-2 2-1,-6 1 1,-3 1-37,-6-1 1,-2 0 0,-2 1 0,0 1-67,0 3 0,0-1 0,-2 6 0,-2 1 65,-6 2 1,-4 2-1,-6 1 190,-3 4-258,-5-4 1,0 10 0,-1-6-105,0-2-177,0-2 0,-3 2 0,2-1 0,3-6-549,0-2 1,4 1 0,1-5 0,1-2 737,3-1 0,2-1 0,2-1 0</inkml:trace>
  <inkml:trace contextRef="#ctx0" brushRef="#br0">28860 4144 7972,'-10'-39'0,"1"3"65,-3 0 0,0 3 1,-1 4-1,2 0 253,1 1 1,7-4-1,-2 1 1,3 6-6,2 2 0,0 3 0,2 2 1,1-1-99,2 1 1,0 7-1,-4 3 1,3 0 421,0 0 0,1 3 284,-5-4-600,0 5 127,0-2-473,0 6-116,0 0 103,0 6 0,0 4 0,0 9 0,0 5 98,0 3 1,5 2 0,0 1 0,-2 4 29,-1 4 0,-2 9 1,1 2-1,2 1 81,2-1 1,0 7 0,-5 2 0,0 6-5,0 1 0,-5 6 0,0-6 0,1 1-98,-3-4 1,6 1 0,-6-4-106,1-3 22,4-8 1,-4 3-1,6-5 1,0 2-8,0-1 0,-5-9 0,0-5-48,2-2 41,-5-2 0,2-1 1,-5 0-1,3-4 90,1-5 0,-2-3-41,4-2 1,2-6 0,7-3-37,6-4 1,3-1 0,1-1 0,0-4 32,1-5 1,4-7 0,2-4 0,1-1 26,4-4 0,-1-1 0,1-2 1,-4 0 61,-1 1 0,3-6 1,-5 2 188,-1 5-191,-2-2 1,-7 13 0,-1-3 467,-1 3-31,-2 2-217,-5 6-327,0 1 1,-2 7 0,-1 2-368,-2 3 1,-1-2 181,1 6 0,-2 1 0,-4 4 0,2-1 106,-3-3 0,1 7 1,0-2-1,2 1 48,-3 0 1,0 3 0,-3 0 0,-1-1 62,-3-2 1,3 3-1,-3 0 1,3-1 6,1-2 0,-4 3 1,-2 0-29,-1-1-16,-2-2 0,0-2 0,0 0 1,0-1-4,2-3 0,-4-2 0,7-5 284,1 2-100,2-1 0,2-4 0,0 0 0,-1-1 181,1-4 1,0-3-1,-1-8 1,2-1-108,4-3 1,-2-4 0,4 4 0,1-3-415,-1-2 0,3-1 0,4 0 0,0 2-263,0-1 0,0 4 1,0 0-1,0 2-158,0 0 1,6-5 586,4 5 0,2 0 0,3 4 0</inkml:trace>
  <inkml:trace contextRef="#ctx0" brushRef="#br0">28831 2676 8145,'0'-19'0,"0"0"0,-2 1 96,-2 2-445,2 2 1224,-4-1-438,6 7 1,1 2 64,4 6-445,-3 0 1,10 2 0,-2 2 289,3 6-207,1 3 0,1 3 0,-1 3 0,-1 5 67,-4 3 0,3 8 0,-6 5 0,0 7 1,1 5 0,-2 9 0,-5 3 0,0 2 3,0 2 1,-5-4 0,-2 0 0,-1-3-43,-3-3 0,3-10 1,-1-16-1,-1-7 486,2-6-329,-5-3 1,12-14 344,-4-7-581,3 0 1,2-7 0,2 2-1,3-4-110,4-6 0,9 0 0,3-6 0,1 4 33,4 1 1,2 0-1,6 3 1,3 1 129,-1 4 0,6 0 0,-2 9 1,5 0-65,3 3 1,0 2 0,-7 4 0,-1 6-38,-2 7 1,-12-1 0,-2 7-1,-8 0-7,-6-1 1,-4 2-1,-8-5 1,-2-3 280,-6-1 1,-14 3 0,-8 2 0,-8 2-125,-9 2 0,-7 1 1,-7-1-616,-4-1 330,3-13 1,5 7-1,9-13-1665,6-2 656,4-1 0,13-2 1102,3 0 0,9-7 0,9-1 0</inkml:trace>
  <inkml:trace contextRef="#ctx0" brushRef="#br0">24299 3683 8228,'0'-62'-230,"0"0"226,7-1 1,1 14 0,6 4-1,0 7 576,1 2 1,-2 5-1,-2 8 553,-2 9 60,-6-1-696,4 14 1,-7-4-482,0 10 1,0 4 0,0 11 0,0 4-41,0 3 0,0 9 0,0 8 0,0 5-20,0 2 0,0 10 1,0-3-1,0 1 129,0 0 0,0-2 1,0-1-1,0-3 38,0-5 0,0-8 0,0-3 1,-2-4 105,-3-5 1,4-11-90,-4-7 1,-1-13 0,1-4 0,2-7 22,1-5 0,2-7 1,2 2-1,3-5-74,4-4 1,4 2-1,3-2 1,1 2-223,3 3 0,4 0 0,-4 4 0,3 4 418,2-1 0,3 10 0,0-2 0,1 5-261,0 5 1,-2 1-1,-1 5 1,-4 5-132,-1 7 1,-7 7 0,-6-1-1,-1 1 67,-4 4 1,-2-1-1,-1 1 1,-1-2-186,-4 2 1,-3 1 0,-6 0-465,-1-3 451,1 3 1,1-9 0,2 4-749,1-1 428,7-2 1,-3-5-1,6 1-209,0-1 1,1-1 0,4-3-1,5-6 775,2-2 0,9-2 0,2 0 0</inkml:trace>
  <inkml:trace contextRef="#ctx0" brushRef="#br0">25004 3928 7882,'5'-29'0,"0"2"0,-2 1 0,-1 4 484,-2 1 1,0 2 0,0 3 398,0-3-601,0 9 0,0-9 4,0 10 0,1 2-304,4 2 22,-3 4 0,6 2 0,-5 4 395,2 5-280,6-4 1,-10 7 0,6-2 0,-3 5-12,1 3 1,0 5 0,-5-3 0,0 0-20,0 0 0,0 4 0,0-1 0,0 2-136,0-2 1,0 1-1,0-4 1,0 1-1034,0 4 1,2 0 1079,2-2 0,-2 9 0,4-2 0</inkml:trace>
  <inkml:trace contextRef="#ctx0" brushRef="#br0">23925 5525 7859,'0'-43'0,"0"0"0,0 1 0,0 4-13,0 4 0,2 9 1,3 2 448,4 2 0,4 4 218,1 7-445,-6 4 0,0 11 0,-5 1 48,2 2-153,0 2 0,0 10 0,1 4 0,1 5 82,-1 5 0,4 4 1,-4 10-1,2 5-115,3 3 1,0 1-1,1 1 1,-3 0-32,2-1 1,1-6 0,-1-3 0,-3-5 126,-2-4 1,4-1-1,-5-8 132,-2-2 265,-2-16-382,-1 1 0,-4-29 0,-3-5-63,-1-3 0,5-1 0,-2-4-47,4 0-36,1 7 0,0-5 1,1 3-1,4-2-60,5 2 1,2 3 0,3 7 0,-1 0-48,0-1 0,2 7 0,2 3 0,3 4 44,1 1 1,1 1 0,2 4 0,-1 6-17,2 7 1,-6 4 0,0 7-1,-6 0-56,-4 0 0,1 1 0,-6 2 1,-2 3-254,-2 2 1,-1-3 0,0 2-1228,0 0 1184,0 4 1,0-10-1,0 4-1310,0-4 861,0-8 844,0 5 0,-6-11 0,-2 5 0</inkml:trace>
  <inkml:trace contextRef="#ctx0" brushRef="#br0">24544 5885 8154,'9'-15'-156,"1"1"1,-2 0 0,3-1 468,-1 1 0,-1-1 1,6 3-1,-1 2 12,0 5 1,2 2 0,2 0-210,1-2 0,0 0 0,-4 5 0,-1 0 24,1 0 1,4 0 0,0 0 0,-3 2-55,-5 3-1,0-2 1,-4 5 0,-1 0-101,0 0 1,-1 1 0,-5 6 0,0-1 60,0 1 0,-6 1 0,-2 1-86,0 2 76,-5 7 0,5-10 0,-6 3 243,-1-3-240,1-2 0,0 6 0,1-1 100,3-2-131,-3-1 1,12-6 0,-6 0 0,3 1-28,-1 2 0,0 1-80,5 0 0,6 1 1,4-2-1,4-2-144,6-2 0,2-5 0,8 2 1,4-1-521,4 0 1,4 1 762,1-1 0,0 3 0,0 6 0</inkml:trace>
  <inkml:trace contextRef="#ctx0" brushRef="#br0">23911 7539 8328,'-8'-38'0,"1"0"-239,1-2 282,4 5 1,-4-1 0,6 8 295,0-1-244,6 6 0,-4 3 287,3 5-148,3 7 1,-7 3-84,4 10 1,2 3 0,-3 8 0,1 3 51,2 5 1,-4 5-1,5 3 1,-2 3-64,-3 2 1,4 6 0,-1 7 0,0-1-55,1 1 0,-1-4 0,-3-6 0,4-3-16,1-2 1,0 4-1,3-7 1,-3-4 102,-2-2 0,1-13 542,-2 1-431,-4-9 1,6 0 0,-7-10 18,0-5 1,0-2-1,0-4 1,1-2-343,4-1 0,1-7 1,6 2-1,-1-1-32,5 1 0,0-2 0,6 7 0,1 1 37,-1 2 1,-3 2-1,5 1 1,2 2 108,1 1 1,-3 7 0,-2-2 0,1 4 51,-1 1 0,-5 5 1,3 1-1,-6 2-125,-4 3 0,1 4 1,-5 2-1,1 4-232,-1 1 0,-1-3 0,-5 4-977,0-2 929,6 4 1,-4-4-1,3 5 1,-2-2-379,2 1 0,-4-2 0,6-1-1564,-1-1 2220,-4-2 0,10 2 0,-4 1 0</inkml:trace>
  <inkml:trace contextRef="#ctx0" brushRef="#br0">24573 7741 8281,'0'-23'242,"0"4"1,1 3 0,4 2-231,5 0 2,2-1 0,7 1 1,2 1 76,2 3-37,1 4 0,9 4 0,1-1 255,-2-2-229,-2 1 0,-3 5 0,-1 4 0,-4 3 24,-1 0 1,-2 5 0,-6-4-147,-3 4 0,-4 2 0,-6-1 161,0 0 1,-6 1 0,-2-1-1,-2-1-9,0-4 0,1 3 0,-4-6 0,2 0-50,1 1 1,5 4 0,-3-1-184,2 2 0,-4-2 0,6 0-171,0 1 234,3 2 0,1-4 1,0 1 245,0 1-213,6 2 0,2 6 0,7 0 331,-1-1-187,0-2 0,1 0 1,-1 1-1,-1 2 69,-3-1 0,1-2 1,-5-3-1,1-2 238,-1-1 1,-1-6-1,-5 6-194,0 1 0,-2-3 1,-3 0-1,-4 0-271,-4 0 1,-6 0 0,-2 3 0,-1-1-620,-4 1 0,-3 2 0,-3 1 1,-3 1-319,-2-1 0,-1 7 978,-5 3 0,-7 3 0,-1 2 0</inkml:trace>
  <inkml:trace contextRef="#ctx0" brushRef="#br0">28946 5655 7945,'-9'-15'-52,"-1"1"0,7-1 0,-2 1-191,3 0 138,2 6 1,0 0 0,2 4 294,3 0-60,-4-1 0,12 5 86,-3 0-25,-4 0 0,2 0 512,-3 0 0,-3-2-234,2-3 0,-4 4-108,-4-4 1,0-1-204,-5 1 1,4-2-15,-5 3 0,1-3 0,-4-4 37,3 2 0,-2 5 0,2-2 92,-3 0-187,-1 4 1,3-9 0,-2 6 22,-3 2-88,-2 1 1,4-3 0,-1 1 0,1 0 76,0 3 1,-1-4-1,1 0 1,0 2 14,-1 1 1,1 1 0,-1-2 0,1-2 46,0 2 1,-1-1 0,1 1-1,-1-2-38,1 2 0,0 0 1,-1 0-1,1-2 52,0 2 0,-1 1 1,1 2-458,-1 0 1,6 0 117,-1 0 0,1 0 59,-6 0 107,7 7 0,-3-4 1,5 6 172,-2 3-107,-2 0 1,-4 8-1,-1-1 7,1-2-68,-1 6 1,1-6 0,0 7 0,1 0 7,3-1 0,-2 2 1,2-4-1,-3 1-22,-1 4 1,4-5-1,2-2 1,2-3 6,3-2 0,-1-1 0,1-2 1,-2-1 55,2 1 0,2-3 0,1 2 0,0 1-3,0 2 1,0 1 0,0 0-100,0 1 62,0 6 0,0-4 0,0 6 0,1-1 0,4 0 1,-2-3 0,5 4-21,-1-2 8,4 4 0,-8-2 1,7 4 296,1-3-294,2 3 0,-4-9 0,1 6 0,1-1 4,2 0 0,1 2 0,0-5 0,2-3-14,4-1 0,-3-1 0,6-1 0,-1 0-27,0 1 1,-2-6-1,2-1 1,-1 0-8,-4 0 1,-1-4 0,-1 2 0,-1-1 8,0 0 0,1-1 0,-1-4 251,1 0 1,-1 0 0,0 0 233,1 0-378,-1 0 0,5-6 0,2-2 0,2-2-29,2 1 1,2-1 0,0-4 0,-1-1 25,-2 1 0,-2 0 1,2 1-1,-4 2 223,-4 1 1,-4 0 0,0-4-15,-3 0 0,-6-1 0,2 1 0,-3-2-116,-2-3 0,1 1 0,2-6 0,2-1-257,-2-3 1,1-5 0,-1-2-1,3-1-50,2 1 0,-3-3 0,3 4 0,-2 2 10,-2 2 0,-3 0 1,-1-1 288,0 2-99,0-2 0,-1 10 0,-3-5 165,0 2-206,-8 7 1,9-9 0,-5 7 0,0 1 16,0 2 0,3-3 0,-3 0 0,0 1-66,1 2 1,-1 2 0,-4 0-1,3-2-111,-2-4 0,-2 6 1,-3-2-1,-2 5 25,-1 0 1,-7 3 0,2 0 0,-3 1-266,-2 4 1,1 0 0,-1 0 0,0-2-334,0 2 1,1 3-1,-1 3 1,0 3-247,0 2 1,5 3 0,0 7-1635,-1 1 2593,-2 13 0,-2-1 0,0 12 0</inkml:trace>
  <inkml:trace contextRef="#ctx0" brushRef="#br0">29004 5741 7696,'0'-21'320,"0"-3"1,0 3 0,0 2 137,0 3 0,0 2 1,1 1-18,4 3-280,-3-2 0,4 8 0,-6-5 193,0-2-123,0 4 0,0-1 152,0 3-159,0-3 1,0-6-75,0 0-53,0 6 1,-5-5-1,-1 3 1,-2-1 37,-3 2 1,-2-4 0,-1 5 0,-2-2 90,-4 1 1,3 1 0,-6-4 0,3 4-35,2 2 1,-3-4 0,0 4 0,1 0-24,-1-1 0,0 1 1,4 3-1,-3-2-48,3 2 0,-4 1 1,2 2-214,1 0 83,2 0 0,2 0 1,-2 0-284,-3 0 199,3 0 1,-5 5-1,7 0-211,-1-2 323,-6 5 0,5-2 1,-3 5-1,3-3 32,2-1 0,4 2 0,-1-2 0,-2 1 92,0 3 1,-4 3 0,7 4 0,-3 3 32,-1 1 0,-5-3 0,0 5 0,1 2-88,2 1 0,2 2 0,-1 1 1,1 2 7,0 2 1,-1-1 0,1-4 0,-1 0-15,1 0 1,1 4 0,2-1-115,2-5 18,5 2 0,-7-11 1,6 6-84,2 1 51,2-4 0,1 1 1,0-4-140,0 1 119,0 0 1,6 1 0,4 0 0,2 1 45,3 0 0,-1 3 0,2-3 0,2-1 92,1 1 1,2-2-1,-4-4 1,2-1 54,-1 1 1,3-1 0,-2-1 0,0-4 96,2-4 0,-4 2 0,7-3 0,2 0-75,1-3 0,8-1 0,4-1 0,2-4-113,2-5 0,1 2 0,-1-1-41,0-3 69,-6 0 0,-2-8 0,-6 1 341,-1 2-359,-5 1 0,-2 1 0,-9 1 431,-2-1-316,-4 1 1,-1-5 0,2 0 351,1 1-445,-5-4 1,3 4 0,-6-7 0,0-4 40,0-3 1,0-2 0,0 4 0,-1-2 5,-4-2 0,2-4 1,-9 3-1,-2 0-24,-4-1 1,-1 4 0,3 7 0,-3 1-396,-5-2 1,2 6 0,-2 0 0,0 6-591,1 4 1,-4-1 0,5 6 0,-1 1-127,4-3 0,-2 6 0,2-4 1,2 5-251,1 5 0,-3 3 1270,-1 6 0,-5 7 0,2 1 0</inkml:trace>
  <inkml:trace contextRef="#ctx0" brushRef="#br0">25896 3813 8179,'0'-29'0,"0"2"187,0 3 1,0-2-1,2 7 1,1 2 13,2 1 1,4 1 0,-2 2 1033,1 4-1017,1 2 0,-1 9 0,-3 3 0,-3 6 19,-2 7 0,0 4 1,0 7-1,-2 1-113,-3 4 1,2-4 0,-5 4 0,2-4 6,2-1 1,3 0 0,1-1-148,0 1 46,0-6 0,0-1 1,0-5 325,0 3 1,1-8-1,4-7 340,5-3-460,9-2 1,-1-7 0,4-2 488,-1-4-599,-2-1 0,-5-1 1,1 1-1,-2 0-159,-4-1 1,2 6 0,-4 1-116,1 1 1,-3 2 0,3 7-1,0 1 6,-1 2 0,-2 6 0,5-1 0,1 4 62,2 5 0,1-3 0,1 3 0,-1-3 150,0-1 1,1-1 0,-1 1 0,1-3 353,-1-2 1,-4 1 0,-1-6 286,2-2 0,-3-3 0,0-5 529,-1-4-918,-2-10 0,-4-4 0,2-7 51,2-4-337,0 4 1,-4-10 0,3 6 0,0 2-149,0 2 0,-3 3 1,-1 3-1194,0 5 1,0 8 0,-1 3-77,-4 1 0,3 4 0,-3 8 0,4 4-465,1 4 1,0 3 1845,0 3 0,6 4 0,2 5 0</inkml:trace>
  <inkml:trace contextRef="#ctx0" brushRef="#br0">26572 4158 8448,'5'-14'0,"0"-1"0,0 3 0,-1 0 1531,1 3 1,2 4 647,-3-5-1859,-2 7 1,4-2-124,-6 10 0,0 3 1,0 7-1,0-1 31,0 0 1,-1 7 0,-2 2 0,-4 1-452,-1 0 1,3 0 0,-3 4 0,2 1-199,3 0 1,1 0-1,1-1-1840,-4 1 2261,3 0 0,-4 0 0,6 0 0</inkml:trace>
  <inkml:trace contextRef="#ctx0" brushRef="#br0">25738 5554 7948,'0'-19'0,"0"-1"0,-2 3 631,-3 1-262,4 2 0,-7 1-221,3 3 37,3 4-368,-4 6 159,6 6 1,5 2 0,0 7-1,-1 1 119,3 3 0,-6-2 0,4 6 1,-2-1-42,2 0 1,-3 1-1,4 2 1,-1-2 86,0-2 0,0-2 0,-4-5 0,2 1 350,2-1 1,2 0-102,-3 1 1,0-3-249,5-2 1,1-4-373,4-6 44,-6 0-19,5-6 115,-5-2 0,2 0-149,-1 3 230,-6 4 1,10 1-1,-3 1 47,3 4 0,1-2 0,0 5 1,1 0 169,-1 0 1,0-3 0,1 3 0,-1-2 140,1-2 1,4-3 0,0-1 0,0 0 200,2 0 1,-5-1 0,3-4 0,-3-6 4,-2-7 1,-1-3 0,-2-4 0,-3 1-325,-1-2 1,-2 1 0,-5 1 0,-2 3-130,-3 0 0,2 5-1178,-7-3 690,1 3 0,-1 6-1857,1 1-756,5 5 1262,-2-2 0,6 12 1737,0 4 0,0 9 0,0 4 0</inkml:trace>
  <inkml:trace contextRef="#ctx0" brushRef="#br0">26342 5813 7988,'0'-10'591,"0"1"1,0-1 235,0-4 1,-5 4-384,1 0 317,-1 1-1335,5-5 353,6 6 1,-3 0-1,7 3 183,-1 3 0,6-4 0,-1 6 82,1 0 1,-3 1-1,0 3 86,-3 0 1,-4 6 0,3-4-35,-2 2 1,-1 2-1,-5 4 1,-1 1-89,-4-1 1,2 0-1,-5 2 1,0 2-172,0 1 0,3 5 1,-3-3-1,0 0 18,0 0 0,5-1 1,-2-2-1,3 1-112,2-1 1,0 2 0,2 0-561,3-3 577,3-1 1,11-3 0,2-2-1090,1-1 1329,8-7 0,7 3 0,6-6 0</inkml:trace>
  <inkml:trace contextRef="#ctx0" brushRef="#br0">25767 6906 8540,'0'-14'0,"0"0"121,0-1 1,1 7-1,4 5-363,5 6 0,1 7 1,0 9-1,-1 5 602,1 3 1,0 2-1,0 0 125,-1-1-423,-1 1 1,4 5 0,-2-2 170,-1-5-151,-7 2 1,8-8-1,-4 2 1,-1-3 893,0-4-506,6-8 0,-4-4 1,4-8-275,-2-6 0,3-1 0,-4 0 1,3 1-263,-3-1 0,4 0 1,-3 1-1,2 4-86,3-1 0,-1 6 0,1-4 26,-1 3 0,0 2 0,-1 2 0,-2 3 231,-1 4 0,-2-1 0,3 0 637,-1-1-456,-1 4 1,1-10 916,-1 4-608,1-3 0,0-2-224,-1 0 0,-1-7 0,2-2 0,-4-5-134,1-6 1,-6 3-1,4-6 1,-3 3-844,-2 2 0,0 2 1,0 2-4303,0-1 1182,0 1 3726,6 6 0,2 1 0,6 7 0</inkml:trace>
  <inkml:trace contextRef="#ctx0" brushRef="#br0">26400 7122 7940,'0'-14'643,"-2"-1"428,-3 1 0,4 4-1131,-4 1 1,5 6 0,5-2-15,4 3 1,4 4 0,1 1 0,1 3 57,-1 2 1,1 0 0,-1 4 0,0-3-14,1 2 0,-1-3 0,-1 2 0,-2 0 105,-1-2 1,-5 3-1,3-5 523,-2 2 612,-1-5-657,-5 10 1,-7-11-311,-2 3-361,-4-4 1,-1-1 0,1 2-183,3 3 0,-3-4 147,4 4 0,2-2 1,3 2 192,2 4 1,2-1 0,0 2 133,0 1 1,2 0-1,1 1 1,3-3 95,2 2 1,0 2 0,3 0-1,-3-2 212,-1-1 1,2-1-245,-4 6 108,0-7-749,-5 5 311,0-5 0,-6 1 1,-4 1-1455,-3 1 891,-8-5 1,1 7 0,-6-3 653,2 2 0,-6 9 0,-7 2 0</inkml:trace>
  <inkml:trace contextRef="#ctx0" brushRef="#br0">26572 3309 7864,'-9'0'238,"-1"0"0,5 0 0,-3-1 222,2-4-439,1 3 1,4-4-1,-3 4-19,0-2 0,0 2 1,8-4 89,0-1 0,3 6 1,-2-4 280,4 3-315,-2-4 0,5 4 0,-2-3 209,3 4-196,7-6 1,-4 6 0,5-4-82,0 3 44,-5 2 0,10 0 0,-6 0 1,1 0-11,0 0 0,-2 0 1,-5 2-1,1 1 37,-1 2 1,-4 6 0,-2-1-36,-2 3 0,-1 1 0,-7 0 0,-1 1-38,-2-1 0,-6 0 1,2 1-1,-4-1-55,-2 1 1,1-1-1,0 0 87,-1 1 0,1-1 0,0-4 1,-1-2-1,2 0 86,4 0 1,-4-3 142,3 4-148,-2-6 1,4 5-1,1-4 284,1 0-304,4 1 0,-6-5 21,3 0 0,4 2-18,-4 3 0,5-2 91,5 6 1,3-4 0,6 3 68,1-2 0,-1 1 1,2-4-1,2 3 34,1 2 1,0-4-1,-3 0 1,2 0-103,1 0 0,1-2 0,-2 3-156,1-4 3,0-1 1,-4 0 27,-1 0-51,-6 0-122,5 0-69,-11 0-1401,4 0-425,-6 0 0,-2 5 2017,-2 0 0,2 6 0,-4-3 0</inkml:trace>
  <inkml:trace contextRef="#ctx0" brushRef="#br0">26270 5137 8016,'0'-15'-135,"0"1"121,0 6 1,2-5 295,3 3-224,-4 4 0,12-5 0,-3 6 27,2 2 1,3 1 0,1 2 0,1 0 23,2 0 1,1 0-1,-6 2 1,0 1-7,1 2 1,-6 4 0,1-2-1,0 1-41,-2 3 1,0-3-1,-5 2 1,2 1 99,-2 2 1,-2-4 0,-2 1 0,-2 1-44,-2 2 1,-6 1 0,3 1-163,0-1 33,-5 0 0,5 5 0,-5 1 0,2-3 12,1-1 0,5-3 0,-3-2-97,2-1 4,-5-1 1,9 6 109,-3-1 0,4 1 41,1-1 0,1-6 25,4-3 1,3-4 0,7-1 0,-1 0-54,0 0 0,1 0 0,1 0 1,1 0-244,3 0 0,-1 0 0,-5 0 0,1 0-480,-1 0 0,0 0 691,1 0 0,-1 0 0,0 0 0</inkml:trace>
  <inkml:trace contextRef="#ctx0" brushRef="#br0">26256 6489 7774,'0'-14'-739,"0"4"0,1 2 750,4 2 1,3 1 0,7 5 0,1-2 399,3-2 1,-3 2-1,3-3 349,-3 4-560,-2 1 0,1 0 0,-1 1-88,0 4 0,-1-2 1,-2 7 1,-1 1 1,-7-3 0,2 1 0,-3 3-61,-2 0 0,-2 1 1,-1-2-1,-4-1-72,-1 1 1,4 2 0,-4 1 0,0 1 35,0-1 1,4 1-1,-2-1 104,0 0 0,2 1 5,-5-1 0,6 1 5,-2-1-93,10-6 1,-2-2 0,6-4-204,3 3 102,0-4 0,4 6 1,5-7-1117,8 0 1178,0 0 0,19 6 0,-4 2 0</inkml:trace>
  <inkml:trace contextRef="#ctx0" brushRef="#br0">28874 5698 8062,'8'-15'-880,"5"7"592,-11-4 0,10 10 461,-2-3 105,-4-3-220,7 7 0,-11-6 628,4 7-267,-6 0 258,0 0-278,7 0-201,-6-6 0,6 3 0,-9-5 254,-3 1 0,4-4-179,-4 1 0,-2 2 0,3-1-13,0-2 1,-2 3 0,1-2-11,2-1 1,-3-2-1,-1-1-42,-1-1 0,3 1 1,-4 0 272,-2-1-285,4 1 1,-6-1 130,4 1-200,-4 0 0,0 4 1,2 2-133,1 2-33,1-6 1,-6 11 0,1-4 0,0 3-28,-1 2 1,1 0 0,-2 0 0,-2 0 40,-1 0 1,-6 7-1,1 2 1,-4 4 64,0 2 1,-1-1-1,0 0 1,0 1 101,1-1 0,0 1 1,3-1-1,2 0-5,3 1 0,0-1 0,6 0 0,0 2-80,-1 4 0,1-4 0,1 3-80,4-3 1,-4-2 1,11 1 0,-4-1 0,1 2 22,0 3 0,-4-3 1,2 5 217,-1 0-147,5-5 0,-8 11 0,4-3 208,-1 3-272,5-5 1,-3 6 0,6-4 0,0 3 4,0 1 0,1-4 0,4 0 0,5 2-11,3 1 0,1-3 0,0 0 0,1 0-4,-1-1 1,5 2 0,1-4-1,-1 0 93,2-1 0,-4 4 1,5-4-1,1-3 54,-1-1 1,2-1 0,5-1 0,0 0 22,0 1 0,6-6 0,3-1 87,4-1-186,1-2 1,0-5 0,-1-2 233,-4-3-232,3-3 1,-4-6-1,5-1 1,-4-1 148,-4-3 1,-4-2-1,-1-4 1,0 1 206,-1-2 1,-4-1 0,-1-2-1,-2 1-196,-4-1 1,-6-6-1,-3-4 1,0-2-163,0-3 1,-5 1 0,2 0-1,-5 0-166,-5 0 1,-7 1 0,-9 2 0,-1 4-163,-4 0 1,-3-4 0,-3 2-415,-1-4 487,-1 6 1,5 1-1,1 6-416,-1 0 423,0 0 1,0 8 0,2 5-1434,3 5 935,-3 8 0,4-2 0,-4 10-2329,3 5 2254,-3 2 751,5 9 0,-13 14 0,-2 10 0</inkml:trace>
  <inkml:trace contextRef="#ctx0" brushRef="#br0">23177 10633 8009,'0'-27'0,"0"3"398,0 5 1,2 9 0,2 8-246,6 10 0,4 15 0,4 17 1,1 6-357,-1 7 1,-2-2 0,-2 0 0,0-1 236,1-4 0,-1-1 0,1-4 376,-1-2-231,-6-4 0,5-13 523,-4-3-383,-2-9 0,-1-5 1039,-6-10-1023,7-9 0,-4-2 0,6-5 0,3 2-90,0 0 0,3-5 0,-1 4 0,2 3-192,3 1 1,-3 3-1,3 2 1,-1 3-63,1 1 0,-3 3 0,3 4 0,-3 0-78,-1 0 1,-1 0 0,1 0 0,-1 1 275,0 4 1,1-3 0,-1 2 277,0-2 1,-4-2-1,0 0 1,1 0 42,2 0 1,-1-6-1,0-4 1,-3-4-71,2-6 1,-3-2 0,0-8 261,-1-4-538,-2 4 1,-5-10-1,0 6-95,0 2-264,0 2 1,0 8 0,0 2 0,-2 6-1377,-3 4 1,4 2-1,-6 5-87,1-2 1,-1 7 0,-4 8 270,2 2 1,5 8 1386,0-1 0,8 6 0,4-2 0</inkml:trace>
  <inkml:trace contextRef="#ctx0" brushRef="#br0">23983 10762 8820,'-7'-14'1127,"-1"0"1,0 7 0,3 9-1002,4 11 1,2 3 0,3 6 0,2 0-29,2 1 1,-3 6-1,3 4 1,0 1-364,0 1 1,-3 0-1,4 3 1,1-2-498,-2-1 1,5-3 0,-4 3 0,4-3-1846,1-5 2607,1-8 0,-1 2 0,1-7 0</inkml:trace>
  <inkml:trace contextRef="#ctx0" brushRef="#br0">24055 10144 8343,'-7'-19'598,"-2"-1"-354,2 1-355,1 5 1,6 4-148,0 1 143,0 5 291,0-8 0,6 10-213,9-4 1,2 1 250,7 0 20,0 0-249,5 5 0,0 0 298,-1 0 1,-5 0-269,4 0 1,-5 5 169,7 0 0,-6 6-61,-4-1-73,-3 2 1,-7 3 0,-1-1 103,-1 1 0,-2-6 1,-5 1-1,0 1 0,-2 2 1,-1 3-1,-4 1 171,-1 2 0,-1 1 0,-7-6 0,-2 0-164,-1 1 1,0 4 0,4 0 0,3-1-115,2-2 1,-1-2 0,4 1-53,-1-1 18,5-6 1,-3 5 109,6-4 1,1 2-2064,4-1 1215,10 3 1,7-12-1,7 4 724,0-3 0,12-15 0,4-3 0</inkml:trace>
  <inkml:trace contextRef="#ctx0" brushRef="#br0">24918 10057 8037,'-15'-28'179,"1"-1"0,0 2 0,-1 3 656,1 4-19,6 11 329,1 2-1097,7 7-17,0 0 1,7 7-1,2 4 1,6 5-20,4 3 1,-1 7 0,4-1 0,0 7 15,1 7 0,-1 2 1,2 4-1,-5 1 28,-3 2 1,-1 8 0,-1 0 0,-1 7 33,-4 2 1,-2-6-1,-7-1 1,0-9 19,0-4 1,-2-8-1,-3-5 1004,-4-6 1,1-12-102,-2-9 0,7-10-700,-2-5 0,4-2 0,1-4-1069,0-4 601,6-2 1,2-7 0,6 0 0,2 1 65,4-1 0,-4 2 0,3 3 0,-3 5 132,-2 3 1,5 6 0,1 2 0,-3 2 75,-1 2 1,-6 4 0,-1 5-1,2 5-258,2 3 0,0 6 0,-2 0 0,-3 0-214,-1 2 0,4-4 1,-3 6-1,1-2-950,1-4 1,0 4 0,4-2-1871,0-1 3173,1-2 0,-1-2 0,1 1 0</inkml:trace>
  <inkml:trace contextRef="#ctx0" brushRef="#br0">25666 10619 8755,'-5'-10'1726,"0"0"1,-4 6-1253,4-6 0,0 8 1,5 2-1,0 10-333,0 8 0,0 4 0,0 7 0,0-1-393,0 1 1,5 2-1,1 1 1,2 1-825,4-1 1,0 3 0,3-1 1075,-1-2 0,7 5 0,1-1 0</inkml:trace>
  <inkml:trace contextRef="#ctx0" brushRef="#br0">26428 10719 7973,'0'-14'245,"2"6"0,3 1 0,6 3-243,7-1 0,6-2 0,9 4 0,7-2-44,6 2 1,6 2-1,4 1-782,-4 0 504,-2 0 0,-9 0 0,-2 0 320,-6 0 0,-2-7 0,-2-1 0</inkml:trace>
  <inkml:trace contextRef="#ctx0" brushRef="#br0">26630 10518 7973,'-27'-5'0,"3"-1"1100,5-2 1,9 6-616,5 2 1,4 3 0,1 10 154,0 3-409,6 8 1,-3-2 0,7 7-8,1 0-191,-5 0 1,7 4 0,-3 1-923,2-2 514,3 5 0,1-9 0,1 3 375,3-6 0,5 6 0,-2 5 0</inkml:trace>
  <inkml:trace contextRef="#ctx0" brushRef="#br0">27234 10345 7969,'-5'-14'0,"-1"1"1563,-2 3-1269,5 4-292,-4 6 1,7 2 0,0 2 30,0 6 42,7 9 0,1 4 0,8 7-35,3 3-30,-3-2 1,5 6-1,-7-5 1,2 1 79,3-1 0,-3 2 1,5-4-1,-2-4 204,0-4 1,-4-4 0,-6-7 680,3-2 0,-5-5-574,3 0 1,-5-10-1,4-7 1,3-6-396,0-3 0,3 4 0,-1-3 0,1 2-186,-1 0 1,0 5 0,1 6 55,-1 1 0,1 2-558,-1 5 556,-6 0 1,3 7-1,-4 2 415,1 4-210,-5 2 1,8-1 0,-5-1 0,1-2 382,-1-2 0,0-1 0,-2 4 499,0-3 1,3-6-362,-2 2 1,-4-5-1,4-5 1,-3-6-355,-2-6 1,0-7 0,0-8-1,0-2-883,0 2 0,0 2 1,0-1-1,0 1-376,0 1 1,-5 4-1,0 10-2704,2 1 2886,1 6 1,4-3 0,3 6-1094,4 2 1308,4 8 616,1 3 0,7 12 0,2 3 0</inkml:trace>
  <inkml:trace contextRef="#ctx0" brushRef="#br0">27939 10575 11159,'16'0'100,"2"0"-138,1 0 0,2 0 1,-4 0-1,2 0 59,-1 0 0,3 0 0,-2 2-231,-2 3 175,-1-4 1,-1 11 0,-1-8 414,1 0-95,-7 4 1,0 0 19,-4 6 1,-2 0-1,1 1 1,-4-1-98,-4 0 0,-6 1 1,3-1-1,-2-1-69,0-3 0,6 2 0,-4-2-482,1 3 1,2 1 0,5 1-71,0-1 0,7-6 0,4-3 0,7-4-469,6-1 0,3 0 0,3 0-1171,4 0 2053,2-6 0,8-2 0,-1-6 0</inkml:trace>
  <inkml:trace contextRef="#ctx0" brushRef="#br0">27968 10014 7930,'-7'-19'0,"-2"0"0,2 0 0,3 4 0,5 1 0,9-1 0,1 3 0,13 1 0,3 3 0,5 1 0,-1 2 0,1 5 0,-5 0 0,-3 0 0,-7 2 0,2 3 0,-4 4 0,-6 4 0,-2 1 0,-7 1 596,0-1-334,0 1 0,-2 4 0,-3 0 0,-4 0 191,-4 2 0,0-5 1,2 5-1,1-2-162,-1 0 0,3 0 0,0-4-263,2-1 3,1 0 0,5 1 1,0-1-309,0 1 220,0-1 0,5 0 0,3 1-564,5-1 423,-2 1 0,11-6 0,-3 1 1,7 1-266,6 2 0,3 0 463,3-4 0,10 4 0,-3-5 0</inkml:trace>
  <inkml:trace contextRef="#ctx0" brushRef="#br0">28673 9755 7885,'-8'-37'0,"3"4"154,3 2 1,2 9 0,0 3 656,0 3 0,0 6-64,0 1 1,-1 6-643,-4-2 0,3 10-158,-2 4 1,7 4-1,3 3 264,2 3-154,2 10 0,4 8 0,2 7 327,3 4-273,-3 4 1,5 5-1,-7 1 1,1 1-34,-1 3 1,-1-9 0,-3 0-1,-4-7-45,0-3 0,-4-4 0,3-4 0,-4-3 40,-1-5 1,-1-10-1,-2-1 700,-2-4-111,-6-9 0,9-3-174,-3-10 0,4 2 0,1-1-489,0-3 1,6 0-1,4-4-447,2-3 364,9 3 0,-5-5 0,3 6-179,-3 1 174,-1 6 0,-1-3 0,1 6 67,-1 2-63,0 1 1,1 2 0,-1 0-12,0 0 1,1 7-1,-2 2 1,-4 4-258,-4 1 0,1 1 1,1 1-1,-1 3-623,1 5 1,4 3-1,-3 2 1,3 0 975,3-1 0,4 1 0,11 0 0</inkml:trace>
  <inkml:trace contextRef="#ctx0" brushRef="#br0">29507 10403 8584,'-14'-27'0,"-1"3"2092,1 4-2305,6 11 1,10 2 0,10 7 0,8 0-16,2 0 1,0 7 0,4 1 0,-4 1 129,-1 1 0,0 0 1,-3 4-1,-1 0 316,-4 1 1,1-3 0,-6 0 0,0-3 465,-3 2 1,-3 2 0,-2 2-211,0-1 0,-2 0 0,-1 1-273,-2-1-128,-6 1 0,4-1 1,-4 2-1,3 2 10,2 1 1,-1 0-1,4-5 1,-1 1-609,0-1 0,3 0 1,1 1-1,1-2-393,4-4 1,6 2 0,13-4 917,10 1 0,12-5 0,5 3 0</inkml:trace>
  <inkml:trace contextRef="#ctx0" brushRef="#br0">30227 10532 7656,'14'0'0,"2"0"0,3 0-111,5 0 0,5-1 0,3-3 1,1 0 110,-1 0 0,-1 1 0,-2 0 0,-1-3 0,1-2 0,-7 4 0,6-15 0,-6 3 0</inkml:trace>
  <inkml:trace contextRef="#ctx0" brushRef="#br0">30298 10360 7922,'-19'0'781,"0"0"1,0 0 0,6 1-218,4 4 0,2 5 0,7 7 0,0 4-675,0 1 0,2 4 0,4 6-188,9 1 305,-1 7 1,15-8 0,-2 5-1425,5-2 950,1-1 1,-4-10 467,0 0 0,0-7 0,0 4 0</inkml:trace>
  <inkml:trace contextRef="#ctx0" brushRef="#br0">30975 10057 8010,'-23'-33'526,"4"-1"1,3 15 174,2 0 1,1 12-724,3 17 0,4 6 0,6 13 0,0 1 231,0 4 0,0 1 0,0 5-684,0-2 350,0 1 1,0 4 0,2 0 299,2 0-133,-2-6 0,9-2 1,-4-6 320,1 0 107,-5-7 0,5-3-36,-3-9 1,3-4 0,6-7-1,2-4-439,3-5 0,3-7 0,9-4 0,2 0-199,6 0 1,-4-3 0,-1 5 0,-4 2 43,-1 1 0,-7 8 0,-3 3 0,-3 3 184,-1 2 0,-7 2 1,-4 3 100,-2 4 1,-2 4 0,0 1 73,0 1-100,0-1 0,0 0 0,0 1 467,0-1-36,6 1 0,-2-7 87,5-4 1,-4-2 0,3-5-86,-2-7 0,4-1 1,-4-13-1,1-2-207,-1-1 1,-1-6 0,-5-2 0,0-2-589,0-3 1,0 5 0,0 1 0,0 5-643,0 5 0,-5 4 1,0 5-1,1 2-1399,-3 4 0,4 4 2304,-7 10 0,7 9 0,-3 9 0</inkml:trace>
  <inkml:trace contextRef="#ctx0" brushRef="#br0">31421 10259 9542,'-10'-7'2209,"0"-2"-2456,7-4 0,5 11 0,11 7-136,4 6 0,2-1 0,-4 0 0,-1 1 179,1 2 0,-1-4 1,0 1 165,1 1-162,-1-5 1,-4 7 438,-1-3 199,1-4 720,-2 7 16,-2-5-655,-6 0 1,-1-2-430,-4-6 0,2 7-158,-7 2 0,7-1 1,-2 2-1,4 1-65,1 2 0,0-2 1,0 2-1,1 3 305,4 0 0,-2 0 0,5-2 0,0 2 257,0 3 1,0-3-1,3 4 296,-1-4-489,-7-2 1,8-5 0,-6 1 732,-2 1-758,-1-4 0,-4 1 0,-3-5-229,-4 2-129,-10 6 1,1-10 0,-6 6 0,0-2-477,2-1 1,-5 1 0,4-3 0,-1 1-1550,0 2 0,7 0 2172,-3-5 0,5 6 0,0 2 0</inkml:trace>
  <inkml:trace contextRef="#ctx0" brushRef="#br0">31766 9813 8280,'-10'-29'0,"1"0"150,-2 0 1,3 9-1,0 4-455,1 4 364,2 9 1,5 3 0,2 10 0,1 3-76,2 1 1,6 7 0,-1 3-1,1 5 363,-1 4 1,2 4 0,-2 6 0,1 2 101,-1 3 1,1-3 0,-6 4 130,-2 1-458,5-6 1,-6 6 0,2-7 111,-2 0-184,-2 1 0,0-9 0,0-5 38,0-4 71,0-15 163,0 8 0,0-19 0,-2 0-177,-2-8 0,2-5 0,-3-1 0,5-2-35,5-3 1,3-2 0,6-5 0,2 1-87,3-6 1,4 7 0,4-4 0,-1 2-102,-2 4 0,-5 2 0,3 9 1,-1 3 181,-4 2 1,-1 1-1,-1 7 413,-1 2-358,-6 4 0,3 8 0,-6 2 0,-2 3 33,-1 1 0,-2-3 0,0 5-391,0 2 48,0 1 1,0 0 0,0-1 0,-2-4-161,-2-1 0,2 3 0,-3-5 0,4-1-931,1-2 0,0-2 199,0 1 0,6-7 0,4-4 1042,2-2 0,9-15 0,2-3 0</inkml:trace>
  <inkml:trace contextRef="#ctx0" brushRef="#br0">32255 9525 8148,'0'-22'0,"0"1"0,0 2 130,0-1 1,5 6 0,1 4-105,2-1 0,2 0 0,4 2 0,2 4 50,3 3 0,-3 2 0,4 0 0,-3 0 86,2 0 1,-3 7 0,4 2 0,-6 4-89,-4 1 1,1 1 0,-6-1 0,-2 0 38,-2 1 1,-2-6 0,-4 1 222,-5 1-250,-2-4 1,-4 4 0,-2-5-67,-1 2 15,-7-5 1,9 5-1,-6-4-198,2 0 102,2 1 1,5 0-1,0 0 1,1 0-130,3 1 0,2-3 1,5 7 230,-2 1 0,7-3 0,7 2 1,6 1 190,4 1 1,-2 3 0,6-1 0,-1 1 109,1-1 0,-6-1 0,2 0 0,-3-2 57,-1 0 0,-2 5 0,-4-6 0,-4 2-276,-3 3 1,-4-1-1,-3-1-292,-4-3 1,-11 2 0,-4-2-626,-3 3 591,-2-5 1,1 4-1,-1-4 1,0 2-501,0 0 0,1-2 703,-1 1 0,0 4 0,0-5 0</inkml:trace>
  <inkml:trace contextRef="#ctx0" brushRef="#br0">32284 10374 8156,'-14'-2'-227,"-1"-2"0,6 2 0,1-4 0,0 1-343,0 0 1,3 0 837,-5 5 1,5 0 539,-4 0-528,6 0 1,-5 0 463,3 0-429,3 0 0,-6 0-154,3 0 21,4 0 1,-6-1-97,7-4 0,7 3 0,2-4 0,4 1-88,2 0 0,5 0 1,4 5-1,3 0 68,2 0 1,0 0 0,-2 0 0,-1 0 82,-2 0 1,-7 2 0,3 3 0,-6 4 134,-4 4 1,-4 2-1,-6-1 1,-3 2-82,-7 3 0,-1-1 1,-13 4-258,-2-1 58,-7-2 1,2 0 0,-2 0-257,3-1 178,1-2 0,6-2 0,4-1-348,3-3 309,2 3 0,6-5 0,3 6 0,5 0 0,5 1 1,9-6 0,10 1 0,3 1 107,2 2 1,5 1-1,-1 1 1,-1-1 153,-1 0 1,-4 1 0,-3-2 0,-7-2 399,-5-2 1,-6-4-1,-8 3-197,-2-1 0,-11-3 0,-9-4 1,-5 0-617,-4 0 1,1 0-1,-5 0 1,2 0-202,3 0 0,-3 0 0,1 0-1755,2 0 1144,8 0 1076,-3 0 0,5 0 0,-7 0 0</inkml:trace>
  <inkml:trace contextRef="#ctx0" brushRef="#br0">31277 9683 8023,'-5'-19'199,"0"0"-199,0 0 0,7 6 0,1 2 423,2 1-287,6 1 0,-3 1 0,7 3 1,-1 3 45,0 2 1,6 0 0,-1 0-1,0 2 3,2 3 1,-5 1 0,3 5-1,-5-1-113,-4 1 0,1 2 0,-6 1 0,-2 0 50,-1 1 1,-9-1 0,-2 1-1,-6 1-31,-4 3 1,-3-2 0,-7 7 0,2 0-52,3-1 0,-3 4 0,4-5 0,1 2-57,3 0 0,-1-1 0,4 2-91,4-1 82,7-6 1,-2 7-1,9-5-105,3-3 77,3-1 1,13-3-1,3-2-486,3-1 315,8-7 0,2 3 0,6-6 1,0 0-750,0 0 974,7 0 0,7-6 0,9-2 0</inkml:trace>
  <inkml:trace contextRef="#ctx0" brushRef="#br0">32212 9496 8140,'-5'-9'0,"0"-1"-332,2-1 324,2 4 0,1-5 0,1 4 126,4 0 1,9-4 0,10 6 0,3 0-2,2-1 1,5-2-1,-1 4 1,-1 2 348,-1 1 1,-7 2-254,0 0 1,-15 0-1,-5 2 1,-17 3-213,-14 4 0,-9 2 0,-7 0 1,0-1-150,0 1 1,0 2 0,1 0-174,4-4 258,3 4 1,12-10-1,6 7-134,5 1 72,0-4 156,10 5-22,8-4 1,6 0-1,13-3 1,4-3 27,3-2 1,8 0 0,-2 0 0,4 0 30,1 0 1,-1 0 0,-4 0 0,-6 0 133,-6 0 1,-6 0-5,-5 0 1,-20 0-1,-11 0 1,-13 0-25,-9 0 0,-4 0 0,1 1 0,1 3-145,1 0 1,7 6 0,0-4 0,7 2-137,6 4 1,4-4 0,6 1 0,4 2-39,3 2 1,4 0 0,3-2-1,6-1 64,6 1 1,6 2-1,6-1 1,-1 0 59,1-3 1,-5-4-1,0 3 1,0-2 319,-2-2 1,-1 2 132,-6-1 0,-11 0 0,-7-5-125,-10 0 0,-11 1 1,0 2-1,-4 2-49,-6-2 0,4 4 0,-2-2 0,5-1-361,3 3 0,6-4 0,-1 7-1661,3 1 1336,1 2 1,3 1 0,2 0 427,5 1 0,-3-1 0,0 0 0</inkml:trace>
  <inkml:trace contextRef="#ctx0" brushRef="#br0">32672 10158 8535,'-14'-13'0,"0"2"802,-1 2 0,4 5-876,6 0 1,4 2 0,13 4-1,6 1-245,3 2 0,3 4 0,4-4 0,1 0-53,0 1 0,0-4 1,0 2-1,-1-2-166,1-2 1,-2 0 537,-3 0 0,3-6 0,-4-2 0</inkml:trace>
  <inkml:trace contextRef="#ctx0" brushRef="#br0">32773 9942 8438,'-14'-14'0,"-1"-1"509,1 1 1,6 9 0,3 8-1,3 13-382,2 10 0,2 1 0,3 12 1,3 1-698,0 1 0,5-2 0,-4-3 1,4 1-588,1 0 1,-4-5 1156,0 1 0,-1-2 0,6-2 0</inkml:trace>
  <inkml:trace contextRef="#ctx0" brushRef="#br0">33104 9726 7814,'14'-28'0,"1"0"0,-3 5 14,-2 3 0,1 4 454,-6 2 0,-2 6 0,-8 3-50,-4 4 1,1 1 0,-2 0-99,-1 0 0,0 6 0,1 4-291,6 2 0,2 8 0,2-1-288,0-2 215,0 6 0,2-6 1,1 7 14,2 2-15,6 1 1,-8-3-1,5 0 78,-2 2 18,-1-6 0,-3 1 0,1-7 0,3 1 263,2-1 0,-5-4 1,4-2-1,-1-2 125,4-3 0,-1-1 0,6-2-226,6 0 1,-2 0 0,0 0 0,-1 0-204,1 0 1,-5 2 0,2 1 0,-5 3-83,1 2 0,-5 2 1,1 4-1,0 1 50,0-1 1,-4 0-1,0 1 25,-2-1 18,-2 1 1,0 4 0,0 0-114,0-2 93,-6-1 0,-2 0 1,-7 0-1,1 0-15,0-3 1,-2-3 0,-2 1 0,-3-3 27,-1-2 0,4 4 0,-3-5 0,2-2 47,0-1 1,0-2 0,4-2-71,1-3 1,5 2-365,-1-7-216,7 1 1,-4-1-508,7 1 684,7 5 0,-4-2-1228,7 6 1239,-7-6 1,5 4-1,-5-4 400,2-1 0,6-1 0,-3-6 0</inkml:trace>
  <inkml:trace contextRef="#ctx0" brushRef="#br0">33161 9583 8314,'-1'-16'0,"-2"-2"0,-2-1 369,2 1 0,-5 9 0,-2 4 0,-3 3-238,-1 2 0,0 11 0,-2 5 0,-2 5 110,-1 5 1,0 3-1,4 4 1,1 5-15,-1 4 1,6 3 0,1 1 0,1 4-286,4 1 1,3-5 0,5 2 0,5-3-490,2-2 0,3-1 0,1-4 547,3-4 0,-3-4 0,5-1 0</inkml:trace>
  <inkml:trace contextRef="#ctx0" brushRef="#br0">6215 10460 8208,'9'-9'424,"1"-1"0,0 2 1,4-3-1,0 1-516,1-1 0,-1 3 1,2-2-1,2 1 12,1 1 1,7-3 0,-2 4-1,4 1 16,6 0 0,-2-4 0,6 4 231,2-2-160,8-2 0,2-3 1,4 2-1,-3 1 237,-1-1 1,4 0 0,-1 0 0,3 1 49,1-1 1,7 5-1,3-1 1,2 2-149,-2 1 1,7-1 0,-7 5 0,-3 0-217,-3 0 1,-2 1 0,5 3 0,8 0 36,8 0 1,-39-3-1,1 1 1,-1-1-1,1 1 1,38 3-5,-2-2 1,-34-2 0,0 0 0,0-1 0,0 0 0,2 0 0,1 0 69,1 0 0,1 0 1,-2 0-1,-1 0 0,0 0 1,1 0-1,-2 0 0,1 0 52,-1 0 1,1 0 0,2 0 0,1 0 0,-1 0 0,0 0 0,2 0 0,-1 0-106,2 0 1,-1 0 0,-2 0 0,-2 0 0,0 0 0,0 1 0,-2 1 0,-1-1-36,0 2 1,1-1 0,2 1 0,0-1 0,2-2 0,0 0 0,0 0 0,0 0 21,-2 0 1,-1 0 0,-1 0 0,-1 0 0,33 0 0,-34 0 0,0 0 14,2 0 1,1 0-1,1 0 1,-1 0 0,1 0-1,-1 0 1,37 0 109,-7 0 0,3 0 1,-36 0-1,-1 0 1,3 0-1,0 0 23,2 0 1,-1 0 0,1 0-1,-2 0 1,36 0 0,-7 0-169,-4 0 0,-3 0 0,2 0 0,0 0-20,0 0 0,3 0 1,1 0-1,-4 0 53,-5 0 0,-6 0 1,-7 0 141,7 0-133,1 0 0,17 0 0,-3 0 0,0 0-1,-3 0 0,-1 0 1,-5 0-1,-1 0 6,2 0 1,-3-5 0,7 0 0,4 1 32,4-3 1,3 4 0,-7-5-1,-6 2 67,-5 2 0,3-2 0,6 0 1,8-1-80,-35 4 0,1 0 0,0-2 0,1 0 0,-2 2 1,-1 0-1,0-1 0,-1 0-44,0-2 0,0 1 1,0 0-1,1 2 1,3-1-1,1 0 1,1 0-1,2 0 36,0 0 1,1 0 0,-3 0 0,0 0 0,-1-2 0,-1 1 0,-1 0-1,0 2 19,-1-1 0,0 1 0,1-2 0,0 1 0,1 1 0,0 1-587,1 0 1,-1 1 574,-2-4 0,-1 2 0,39 1 0,-7-4-57,-4-1 23,-1 6 0,4-6 1,4 7-1,3 0-67,0 0 1,-8-1 0,-10-3-1,-3 0-1,-1 0 1,6 3 0,3 1-1,2 0 47,-2 0 0,-3 0 1,-8 0-1,-3 1 105,-6 4 0,-13-3 0,-5 3 0,-4-2 77,-2 2 0,4-4 0,-3 4 0,3-2-217,2 2 0,1-3 1,4 2-1,4 0 397,4 0 0,6-2 0,0 3 1,-2-4-476,-1-1 1,-4 0-1,-4 0 1,-7 0 116,-4 0 0,-8 2 0,2 1 1,0 2 165,-1-2 1,0-1-1,-5-2 1,1 0 57,-1 0 1,5 0-1,2 0 1,1 0-278,4 0 1,1 0 0,4 0 0,2 0-161,6 0 1,-4 0-1,0 0 1,-2 0 70,1 0 1,-2 0-1,-8 0 1,-5 0 325,-3 0 1,-1 0 0,-1 0 0,0 0 10,1 0 1,-1 0 0,0 0 160,1 0-217,-1 0 0,5 0 1,2 0-1,3 0-347,7 0 1,-1 0 0,8 0 0,1 0-48,-3 0 0,4 1 1,-6 3-1,-4 0 145,-4 0 0,-5-3 0,-7-1 1546,0 0 775,-6 0-1157,-8 0-1180,-8 0 1,0-1 89,4-4 0,2-3 0,2-7 70,0 1-33,0 0 1,5-1-1,1-1 67,2-3-3,-5-3 0,9-7 1,-6-2-82,2-2 56,2-4 1,-1-6 0,-1-2 0,0-1-21,0-2 0,-3-5 0,3 4 0,-2-1 58,-2 0 1,-3-2 0,-1 2 0,0 1-17,0-1 1,0 2 0,2 5 0,1 0-92,2 0 0,0-4 1,-5 2-1,0 5-73,0 4 0,0-3 0,0 4 1,-2 0 120,-3 0 0,2 1 0,-5 7 222,2 3-228,-6-3 1,4 5 0,-4-6 0,0 4 12,3 5 1,1 3-1,-3 0-44,1-3 37,7 9 0,-10-7 1,5 10-1,-2 1-24,1 0 1,1-6-1,-3 4 1,1 1 73,-1 2 0,-2-2 0,-1 3 1,-1-1 4,1-2 0,0 6 0,-2-4 0,-2 3-73,-1 2 1,-5 0 0,3 0 0,0 0-83,1 0 1,-6 0-1,2 0 1,-3 0 88,-2 0 1,-1 0 0,-2 0 0,-2 2 93,2 3 1,-5-4 0,-1 4 140,-4-3-209,-7 4 1,-4-4 0,-9 3-24,-5-4-10,-4 6 0,1-4 1,1 5-1,2-2-50,-2-3 0,-7 0 1,35-1-1,0 0 0,-1 0 1,-1 0 56,0 0 0,0 0 0,0-1 0,0-1 0,0 0 0,-1 0 0,1 0 0,0 0 33,0 0 0,0 0 0,-3 0 0,-1 0 0,-1 0 0,0 0 0,-1 0 0,1 0-33,0 0 0,0 0 0,-3 0 0,-1 0 1,4 0-1,-1 0 0,0 0 0,-1 0 11,-2 1 1,0-2 0,-1-1-1,0-1 1,-2 1 0,0 0-1,2-1 1,1 1-8,0-2 1,1 1 0,0 3-1,-2-1 1,-1-2 0,0-1-1045,-4 1 1,1 0 1058,0 3 0,2-1 1,3-5-1,1 0 1,6 3-1,1 0 1,2 0-1,-1 0-6,-2-1 0,-1 1 0,-4-2 0,-2 1 0,-6 0 0,-1 1 0,4 0 0,1 0-45,5-1 0,-1 1 0,-2 1 1,-1 0-1,3 1 0,-1 2 0,-5-1 0,-2 0 61,0 0 0,0 0 0,0 0 0,1 0 1,7 0-1,1 0 0,0 0 0,0 0-9,-3 0 0,-1 0 0,-2 0 1,-1 0-1,-4 0 0,0 0 0,5 0 1,2 0-67,3 0 1,1 0 0,-2 0 0,1 0 0,0 0 0,-1 0 0,-2 0 0,-1 0 47,0-1 1,-1 2 0,2 1 0,1 0 0,3 1 0,0-1 0,1 0 0,-1-1 39,-2 0 1,0 0-1,-2 1 1,0 1-1,-2 0 1,0 0-1,3 0 1,1 1-4,5-1 0,0 0 0,-1 2 0,1 0 1,2-2-1,0 0 0,-4 1 0,0 0 9,-1 1 0,-1 1 0,-1 0 0,1-1 0,7 1 0,2-1-225,-35 5 229,-3-7 0,5 4 0,31-6 0,-2-1 0,1 2 0,0-1 39,1 2 0,0-1 1,1 1-1,2-1 1,-27-2-1,3 0 25,0 0 0,-8 0 0,-9-2 0,39 1 0,1-1-108,0 0 0,0-1 0,-37-1 1,6 4-1,2 0-81,2 0 0,-2 0 1,1 0-1,-6 0-64,-6 0 0,-1 0 0,5 0 0,9 0 178,2 0 1,5 0 0,-7 0 0,-4 0 96,-3 0 0,-2 0 1,7 0-63,2 0 26,5 0 1,7 0-1,1 0 1,4 0-104,2 0 0,-11 0 0,1 0 0,-3 0 483,-2 0 0,3 0 0,8 0 1,4 0-510,-1 0 0,6 0 0,-6 0 1,2 0 245,0 0 1,-5 0 0,4 0 0,-1 0-47,1 0 1,7 0 0,9 0-1,2 0-173,2 0 1,5 0-1,2 0 1,1 0 64,4 0 1,-4 1 0,0 2 0,0 2-165,1-2 1,-6 1 0,4-1 174,-1 2-5,-4-1 1,6-2-1,-4 1-15,1 2-12,6 0 1,-4-5 0,4 1 0,-1 3 14,1 0 1,2 1 0,2-3 0,0 1-92,-1 2 0,1 1 1,-1-3-1,1 2 65,0-2 0,-2 4 0,-2-2 0,-3-2 54,-1-2 1,4 1 0,-1 1-1,3 2 119,2-2 0,-5-1 0,-1-2-141,3 0 0,1 0 0,3 1-177,4 4 233,-4-3 0,10 4 324,-7-6-235,7 0-102,-4 0 370,7 0-69,0 0-801,-6 0 1,4 2 9,-2 3 268,-4-4 0,6 7 196,-3-3-69,4-3 0,-1 6 1,-1-4-6,-2 6 0,0 3 1,5 1 750,0 0-591,0 1 1,5 4 0,0 2 0,-2 1 125,-1 4 0,-2-4 0,1 2-113,4 2 0,-3 1 0,2 0 1,-2-1-1,-4-1-37,-2 6 0,0-3 1,-4 6-203,2-4 0,-4 4 0,6 1 1,-1 0-1,0 0 16,0-3 0,0-1 1,5-2 317,0-1-181,0 1 0,0-2 0,0-1 250,0-2-208,0-7 1,0 11 0,0-6-1,0 0 4,0-2 0,2 2 0,1 0 0,2 2 9,-2 0 0,4 0 0,-3 3 0,1-1 14,2-2 0,-4 2 0,5 6 0,-2 1-145,-3-1 1,4 3 0,-1 0-151,2 2 1,-5 0-1111,2 1 610,3 4-248,-6-5 1,9 6 907,-6 0 0,12 13 0,-1 3 0</inkml:trace>
  <inkml:trace contextRef="#ctx0" brushRef="#br0">5409 10115 8244,'0'-14'468,"0"-1"287,0 1 1,0 4 246,0 1-763,0 5 1,0 0 1,0 8-147,7 4 1,-6 7 0,6 1-46,-1 3-83,2 3 0,2 12 0,-1 1 0,1 2 49,-2 3 0,3 3 0,-6 3 1,0 2-44,1-1 0,-4 2 1,2-2-1,-2-6 10,-2-6 0,0-6 1,0-5 14,0-5-12,0-9 0,0-10 0,0-11 2,0-7 0,0 0 1,0-6 266,0-1-166,0-9 1,-2-2-1,-1-6 219,-2 4-191,-6-4 1,3 4 0,-5-7 284,4 2-392,-4-4 1,5 11 0,-6-6 0,1 2-104,3 2 0,-1 11 0,5-1-271,-2 6 394,4 3 1,-2 12-26,6 7 0,0 2 1,0 8-1,-2 1 47,-2 2 1,0 6-1,-5 2 1,-4 1-92,-4 4 0,1-1 0,-4 1-105,4-2 143,2-7 0,0 9 1,1-7 100,3-1-113,-3-2 1,5-2 159,-6 0 239,6-6-277,-5-1 0,12-9 0,-4-3 0,3-4-181,2-4 1,2-3-1,3-2 1,4-2-62,4-3 1,3-1-1,2-5 1,2-1 46,3-3 1,1 2-1,3-2 1,-1 2 155,-3 2 0,-5 5 0,1 2 1,-3 1 284,-1 4 1,-3 6-95,-2 1-91,3 7-342,-12-4 116,6 14 1,-1 1 0,2 6-4,0 0 0,5-4 0,-3 0 0,2 1 59,3 2 0,-1 1 0,0-1 1,2-2 130,4-1 1,-4-1 0,3 6 0,-3-1 70,-2 0 1,1 1 0,-1-1-1,-1 1 127,-4-1 1,3 0-131,-8 1 1,0-6 0,-9 1-1,-6-1-168,-7-1 1,-4 4-1,-9-6-601,-2 2 437,-4 2 0,-6-1 0,0 1-1384,-1 1 1080,-5 2 1,4 1 0,-4 1-1,1-1 438,0 0 0,-7 7 0,4 2 0</inkml:trace>
  <inkml:trace contextRef="#ctx0" brushRef="#br0">30500 5669 8098,'-16'-5'0,"-3"0"0,-5 2-84,-3 2 1,-4 1 0,-2 1 418,-6 4-243,-2 3 0,-1 13 0,4 3-275,4 3 132,-3 2 1,9 6 0,1 2 0,11 1 34,9 0 0,7-6 0,7 2 0,5-4 92,6-1 0,7-7 0,-1-2 0,2-6 212,-2-4 0,6 1 1,-4-6-1,0-2 79,1-2 0,0-7 0,3-4 0,2-2 36,2-3 1,-1-4 0,-4-2-1,0-1-80,0-4 1,-7 1 0,-3-1 0,-4 4-131,-6 1 1,-4-3 0,-11 3-434,-9-1 185,-12 4 0,-11-7 0,-10 7-386,-5 5 374,3-1 1,-2 7 0,9-2 0,6 4-146,5 4 1,14 1-56,4 0 0,11 0 1,4 0 106,12 0 0,6 0 0,7 0 0,-2 0 494,1 0 0,1 0 1,-1-2-1,-1-1 199,2-2 1,-5-1 0,-2 2 0,-1 0-142,1 0 1,3-2 0,7 0 0,0-1-167,-1 1 0,6-1 1,3 4-281,4-2 35,-7 1 1,14 2-1,-10-1-189,4-2 165,1 0 1,5 5-1,0 0-145,-2 0 102,-1 0 0,-8 2 0,-4 1 0,-2 2-58,-3-2 0,-5-1-999,-4-2-229,-9 0 0,-10 0-462,-10 0 1834,-9 6 0,-10 2 0,-8 6 0</inkml:trace>
  <inkml:trace contextRef="#ctx0" brushRef="#br0">30111 6388 8035,'-14'-4'0,"0"-3"0,-1 1 704,1-1 1,0-2 0,-1 4 452,1 2 1,7 1-487,7 2-518,7 0 1,10 0 0,7 0 551,10 0-451,6 0 1,9 5 0,6 0 128,6-2-292,4-1 1,9 2 0,2 1 0,4-2-147,0-1 0,-3 0 0,-10 1 1,-5 2-562,-2-2 0,-9 0 0,-5 2 0,-8 3-917,-9 0 1533,-13 5 0,-9 1 0,-7 8 0</inkml:trace>
  <inkml:trace contextRef="#ctx0" brushRef="#br0">6704 10086 7087,'-19'-5'0,"0"1"0,0 0 0,-1 1-199,1-2 0,-2 4 0,4-4 280,-2 3-8,-1 2 1,11 0 154,-1 0-196,7 0 0,-2 0 0,10 0 207,5 0 1,-2 0 683,1 0-693,-6 0 0,5 0-118,-3 0 1,-3 7-172,3 2 0,3 3 0,0-1 271,0-2 1,4-5 102,-2 0-211,3-2 0,3-4 1,1-2 176,2-6-221,7-3 1,-8-1 0,4-1 0,0 1 64,1 0 1,1-1 0,3 1-157,-3-1-13,3 1 1,-11 6 0,5 3 0,-2 4 11,0 1 0,5 0 1,-5 1-1,1 2 29,0 2 0,1 6 1,5-3-1,-2 2 14,1 0 1,-2-7 0,1 3 0,1-1 53,2 0 0,-3 0 1,-1-5-1,-1 0 64,0 0 1,-4 0 0,1 0 0,-3 0-18,-1 0 1,-1 0 0,0 0-224,1 0 154,-1 0-1,1 0 1,-1 0-213,0 0 182,1 0 1,-1 4 0,2 1-1,2-2 24,1-1 1,2-2-1,-2 0 1,3-2 73,1-2 0,4 0 1,-3-5-1,3-1-34,2 2 1,4-3 0,-1 5 0,-3-1-41,-3 1 1,-4-1 0,4 4-1,-4-2 35,-1 2 1,-2 2 0,-5 1-323,1 0 0,-1 4 0,-1 3 0,-2-1 58,-1 1 0,-1-1 0,6-3 34,-1 2 1,0 5 0,2-6 0,2 1 158,1 2 0,7-6 0,-4 6 0</inkml:trace>
  <inkml:trace contextRef="#ctx0" brushRef="#br0">10171 10057 8170,'10'-4'-628,"-1"-1"509,-5-6 1,8 7 0,-2-4 31,3 2 129,1-5 0,2 9 0,3-4 0,5 1 15,4 0 0,7-4 0,3 4 0,4 2 10,1 1 0,0-3 0,-1 0 0,-3 2 63,0 2 0,-7 1 0,1 0 0,-2 0 32,-2 0 0,-5 0 1,-1 0-1,3 0-2,1 0 1,0 0 0,-1 0 0,-2 0-22,2 0 1,-4-2-1,2-1-96,1-2-41,3 0 0,-4 5 1,0 0-309,1 0 213,2 7 1,1-4 0,-3 5-701,-1-2 553,0 5 1,11-3 239,4 7 0,9-1 0,3 1 0</inkml:trace>
  <inkml:trace contextRef="#ctx0" brushRef="#br0">14200 9942 8091,'-60'5'0,"1"1"-1199,2 2 949,2 2 0,14 0 1,2-2 249,6-2 0,3 5 0,7-9 0,4 3 0,3-4-16,2-1 1,4 0-1,0-1 194,-1-4-75,-2 3 0,-1-9 1,1 5-1,2-1 1305,1 1-1193,7-5 1,0 4 0,11-4-132,6 1 0,15 1 0,2-6 0,4 1-57,5 0 1,3-1 0,5 1 0,6 0 88,7-1 0,1 1 0,7 1-239,0 3 173,-2 4 0,-5 6 0,1 0 0,-1 2 79,2 2 0,-5 4 1,3 7-396,-2-1 138,-3 1 1,1 4 0,-2 2-1,-5-1-72,-8 1 0,-6-2 0,-10-4 0,-2 1-239,-1 3 1,-6-8 0,1 3 438,-3-1 0,5 0 0,1 1 0</inkml:trace>
  <inkml:trace contextRef="#ctx0" brushRef="#br0">14027 12618 8516,'-14'-6'0,"-1"-4"0,2-2 0,4-3 0,-2 1 0,6 0-1,2-1 1,1 6-1,2-1 1,2 0 0,2 2 0,4-4 0,8 2 0,2-3 0,1-1 0,0 4 0,-4 2 0,-1 0 756,1 0 1,-6 5-1,1-2-259,1 4 0,-3 1 0,1 1-324,3 4 1,-6 5 0,-1 9 0,-2 5-32,2 3 1,-4 8-1,4 4 1,-5 4-99,-5 5 0,2-4 0,-6 6 0,-3-2-43,0 0 0,-1 0 1,2-5-1,3-1-48,1-4 1,-2-4-1,4-11-5,2-3 149,1-11 847,2-2-733,-6-7 0,4-8 0,-4-7-106,-1-7-65,6-5 1,-10-8-1,6-4 1,0-2-26,-1-3 1,4-5 0,-1-2 0,4-2 0,4 0 1,6 7-1,-1-2 1,1 3-1,-1 2 1,3 6-1,-5 5 1,1 7 68,1 5 1,-7 4 0,2 2-69,-4 0 0,-2 6 40,-4 3-948,3 3 635,9 2 1,4 5 0,13 2 78,1 0 164,3 3 0,5 4 0,1 1 224,-2-1-105,-2 1 0,-3 1 0,-3 1 0,-5 2 179,-3-1 0,-1-2 0,-2-2 33,-4 1 0,-2-6 0,-9-1 0,-3 0 52,-4 0 1,-11-3 0,-4 5-1,-4-1-185,-6-1 1,-7 5-1,-11-5 1,0 2-44,-3-1 1,-2-1 0,9 3-1,3-3-1836,5-1 0,0 4 0,8-3-2016,5 0 3710,5 5 0,7 1 0,1 9 0</inkml:trace>
  <inkml:trace contextRef="#ctx0" brushRef="#br0">6977 12762 8413,'-6'-8'0,"-4"4"0,-2 0 442,-3 0-53,7 2 0,0-4-292,3 6 0,5-5 1,0 0 53,8 2-51,5 1 1,8 2 0,3-1-1,5-3 44,4 0 1,4-1-1,8 3 1,3-1-82,5-2 1,3-1-1,3 3 1,1-2-51,3 2 0,5-4 0,1 1 1,6-1 26,-34 4 0,0 0 0,4-2 1,1 0-1,2 2 0,0 0 1,1 0-1,-1 0-67,1-1 1,-2 1-1,0 0 1,-1 0 0,-1 1-1,0 1 213,2-2 1,1 1-153,0-1 1,0 1 0,10 0 0,-1-1 0,-3 0 0,0 0 130,-3-1 0,0 0-124,1 2 1,1 1 0,4-3 0,2 1 0,2 2 0,2 1-1004,1-3 0,0 1 1002,-6 1 0,1 0 0,4-2 0,0 0 0,-2 3 1,0 0 21,4 0 0,1 0-43,-1 0 0,1 0 0,5-2 1,0-1-1,-1 1 0,1-1 1,1 1-1,1 0 11,1-2 0,1 1 0,-2 0 1,-1 0-1,1-2 0,0 0 1,2 2-1,0 0-51,0-1 0,0 1 0,-1 2 1,-2 1-1,-9-3 0,-2 1 1,0 0-1,0 1 111,0-2 1,-1 1 0,2 1 0,-1 0-1,1-2 1,-2 0 0,-5 1 0,-1-1 7,-3 1 0,0-1 0,-1 0 1,1 0-1,1 1 0,0 1 0,-1-2 1,0 1 29,-3 1 0,-2-1 0,34-5 0,-19 3 0,-7-1 122,-6-2 0,-6 6 0,-9-4-119,-9 3 2265,-6 2-2511,-10-6 567,-2 4-1045,-12-4 1,4 4 0,-4-1-1380,-1-2 1,4 1 1971,-6 4 0,-7 0 0,-7 0 0</inkml:trace>
  <inkml:trace contextRef="#ctx0" brushRef="#br0">16415 10690 8447,'-9'-27'0,"1"2"-30,1 1 1,-2 1-1,2-1 532,-1 5-345,-1-3 0,-4 6 1,2-3-1,1 4 82,-1 6 0,3-3 1,0 6 570,1-2-415,3 5-292,4-4 1,0 14 78,0 2 1,1-1 0,2 2 0,2 1 139,-2 2 0,1 1 1,-1 2 130,2 4-330,-1-4 0,-2 11 0,1-3 171,2 3-156,0 2 0,0-1 0,1 3 32,2 2-101,-5-2 0,5 12 0,-5-2 0,2 7 52,-2 4 1,1 2 0,-1 8 0,2 5 35,-2 4 0,0-1 1,0-1-1,2-2-119,-2 2 1,5 3-1,2 3 1,3 2-68,1-2 1,-4-2 0,-1-1 0,1 2 261,-2 2 1,-2 3 0,-5-37 0,-2 1 0,1-1 0,-1 0-93,-1 2 0,-1 0 0,-1 1 0,0 0 0,-3-3 0,-1-1 21,-6 36-64,6-7 1,2-12 0,6-1 0,0 1-98,0-1 1,0-1 0,0-5-458,0-8 312,6-6 0,2-10 0,5-3 0,-2-4-170,-1-4 1,-6-8 0,6-4 139,1-2 0,-3-2 261,2 0 0,-6-2 1,6-4-1,1-7 27,2-4 0,6-9 0,0 0 0,-1-4 73,-2-4 0,-2 2 1,1 7-1,-2 3 15,-4 1 0,2-3 0,-4 5-270,1 1 235,-5 8-667,3-2 61,-6 4-309,0 0 287,0 1 0,0 9 162,0 3 0,-1 3 1,-2 6 384,-2 0 1,-2-4-1,3 0 1,-6 1 75,-3 2 1,-1 1-1,-1-1 1,1-2-4,0-1 1,-2-2 0,-2 3-1,-3-2-799,-1 2 0,3-3 0,-5 0 1,0-1-3315,1-4 3954,-4 5 0,5 0 0,-7 6 0</inkml:trace>
  <inkml:trace contextRef="#ctx0" brushRef="#br0">17911 12561 8723,'-4'-14'0,"-3"1"0,1 2 44,-1 1 1,4 8 249,8 2 1,3 12 0,6 8 476,1 3-591,-1 1 0,1 4 1,-3 3 366,-2 2-374,3 4 1,-5 2-1,5-1 1,-4 2 53,-4 1 0,1 4 1,-1 0-1,-2-2-87,-1-6 1,-2-5 0,0-5 0,0-3-267,0-5 0,-2-4 131,-2-6 0,2-4 0,-3-10 46,4-4 1,1-7 0,0-7-1,0-9-110,0-8 0,4-1 1,3-12-1,-1-1-83,0-2 0,-1-2 1,-5 2 244,0 3-108,0 10 1,0 3 0,-1 8 344,-4 5-210,3 5 1,-10 9-172,2 3 4,4 4 0,-7 8 1,3 2-1,-3 6-117,-1 3 1,0 6 0,-2 2 0,-2 0-68,-1-1 0,0-1 1,4-3 14,1 4 0,1-4 0,2 1 880,1-6-198,7-4 0,-3-9 1,6-3-1,0-6-119,0-6 1,0-6 0,0-6-319,0 1-9,6-7 1,-3 3 0,7-5-185,1 2 81,-5 1 0,7 5 0,-3 2-175,3 3 152,1 3 0,0 7 1,2 0-1,2 1 75,1 3 0,5 2 0,-3 5 0,3-2 115,6 2 0,-1 6 0,5 4 1,-4 2 2,-1 7 0,1-1 0,2 5 0,2-1 26,-2 1 0,-7 4 1,-1-5-1,0 0 207,-1 2 0,-3-5-65,-5 3 0,-9-8 0,-7-3 0,-14-1-202,-12-4 1,-10 5 0,-12 1-1,-9 6-1487,-7 4 1,-12 3 1423,37-8 0,-2 1 0,-6 0 0,-1-1 0,-2 0 0,-1 1 0</inkml:trace>
  <inkml:trace contextRef="#ctx0" brushRef="#br0">14358 11554 8208,'-10'-13'0,"2"2"131,2 1 1,1 5 0,5-4-40,0-2 1,0 3 170,0-2 1,0 0 83,0-4-198,0 6 0,0-5 23,0 4-85,0 2 1,-5-1 0,-1 5 102,-2-2-113,5-6 0,-8 8 1,4-5-1,-1 1 79,-3 4 0,-2-3 0,-1 0-20,-1-2 0,1 4 1,0 0-36,-1 2 0,2 0 1,2-1-1,2-2-41,-3 2 0,4 2 0,-1 1 0,-2 0-86,-2 0 0,-1 1 0,-1 2 1,1 4-16,-1 1 0,-4 0 0,-2 3 102,-1-2-41,4 1 0,-7 9 1,6 0-1,1-1 14,2-2 0,2 3 1,-1 2-1,3 0 5,2 0 0,4 4 0,6-1 0,0 5-11,0 4 1,0 4 0,1 6 0,4 1-39,5-1 1,-2 0-1,0 0 1,-2-1-3,-3-4 1,4 0 0,-1-7 0,0-4 11,1 0 0,2-6 0,-2-2 0,1-5 153,3-4 0,3-4 0,5-4 0,5 1 98,4 2 1,0-2 0,3-6 52,2-2-226,4-6 1,5 3 0,-2-8 20,-2-3-22,-6 3 0,3-11 0,-6 3 0,0-3 40,-1-2 0,-5 0 0,-4 0-237,-3 0 208,-2-6 0,-1-1 0,-3-8 1,-5 1 140,-4 0 0,-9 0 0,-5-2 1,-6 0-125,-3 2 0,-4 3 1,-6 13-1,-3 1-78,-2 2 0,1 7 0,-4-1 0,1 7-468,-1 6 1,-1-1 0,-2 1 0,-1 2-264,1 1 1,5 9-1,1 2 1,2 4-171,3 1 1,2 2 0,2 2-688,4 1 902,-3 13 553,11-8 1,-11 18 0,5-5-1</inkml:trace>
  <inkml:trace contextRef="#ctx0" brushRef="#br0">7927 11885 7965,'0'-42'0,"0"4"0,0 4-362,0 4 1,-2 3 0,-1 3 451,-2 4 0,-4 4 1,4 2-1,0 1-85,-1 4 1,4-4-1,-3 3 1,5-2-51,5-3 1,-2 1 0,7-1-1,3-1-111,4-3 0,-1 3 0,3-3-258,-3 3 256,5 2 0,-10-1 24,4 1 134,-10-1 0,1 6 0,-6-1 264,0-1-118,-6-2 1,-2-3 0,-7-3-1,1-5 149,-1-3 1,-1-2-1,-1 0 1,-4 1-29,-1-1 0,3-5 0,-5 2 1,-2 4-128,-1 2 1,-4 8 0,-1-1-1,-3 3-134,-1 2 1,2 6 0,-4 3 0,-1 3-12,2 2 0,-9 0 0,3 2 0,-3 1-73,-4 2 1,-1 1 0,-7-2 148,1 0-52,-1 8 0,7-9 0,3 6 0,5 4 37,5 5 1,-4 4-1,5 9-114,1 2 116,0 4 1,6 6 0,-2 2-1,-2 1 44,2 2 0,4 5 0,5-5 0,7-2 43,5-1 1,8 5-1,0 2 1,8 4-30,9 2 1,7 1 0,9 2 0,2 1-62,2-1 1,6-4-1,-2-4 1,4-3-91,1-1 0,0-4 1,2 3-1,3-5-3,4-5 0,11-4 0,7-8 1,8-6 38,-35-11 1,1-2-1,-2 0 1,0-4-1,38-9-1942,-1-9 1941,-35 6 0,1-3 0,-2-2 0,0-2 0,5 0 1,0-2 114,-1 0 1,-3-2-65,-5 0 0,-2-1 0,0-1 0,-1-1 0,23-25 0,-6-5 227,-7-3 1,-6-6 0,-12-4 0,-4-3-91,-5-4 0,-14 31 1,-1-1-1,-1 1 1,-1 1-1,-3-39-49,-9 5 1,-6 1 0,-14 12 0,-2 1-205,-2 2 1,-4 8 0,2 3 0,0 3-298,-4 2 0,-2 2 1,-1 2-351,0 6 533,-7 9 0,4 9 1,-5 10-1,0 4-289,-1 1 1,8 13-1,-1 6-288,5 6 488,8 11 0,-6 12 1,7 11-1,4 5-1211,0 4 1479,6 3 0,-3-3 0,7 4 0,-1 7 0,8-38 0,1 1 0</inkml:trace>
  <inkml:trace contextRef="#ctx0" brushRef="#br0">15710 10216 11138,'-27'-23'0,"3"2"0,3 2-266,1 0 0,4 5 0,-5 4 1037,0-1-559,-1 5 0,-4-1 0,-1 7 388,-4 0-350,-7 7 1,-5 1-1,-10 8 1,-1 3 26,1 5 0,-3 8 0,5 3 0,-2 3 8,0 7 1,7-2-1,0 7 1,6-2-60,6 0 0,10 1 1,7-4-1,5-2-202,8-6 1,10-7 0,8-6 0,10-3 46,8 0 0,5-7 0,6 1 0,2-9 251,3-4 1,0-2 0,6 0-74,1 0-226,10 0 1,-10-2 0,12-3 134,1-4 19,3-4 1,-6-3-1,-2-3 747,-4-5-588,-8-4 1,-5-8 0,-7-6 0,-3-6-178,-5-3 1,-10-2 0,-4-3 0,-6 0-261,-6-1 1,-11 14-1,-10-4 1,-11 7-71,-10 4 0,-5 8 0,-1 1 0,0 5-224,0 4 1,-2 9-1,-1 4 1,-2 3-244,1 2 0,-2 2 0,1 4 1,0 9-350,-2 7 1,4 12 910,-7 4 1,1 10 0,-6 3 0</inkml:trace>
  <inkml:trace contextRef="#ctx0" brushRef="#br0">10718 11036 8418,'-10'-27'0,"2"1"0,0 2 0,2 0-158,0 2 0,-1 1 0,4 6 1,-3 1 85,-2 0 0,-2-1 0,-4 3 226,-1 2 0,1-1 0,0 6 566,-1 2-499,-6-5 1,4 6-1,-7-3 189,-2 4-276,-1 1 0,3 1 0,0 3 1,-2 0 176,-1 0 0,-3 2 1,-2 0 726,-2 2-783,1-4 0,4 7 0,0-5 0,1 2-30,-1 3 1,0 2 0,0 1 0,0 1-85,1-1 1,-1 7 0,-2 3 0,0 3-17,-3 2 0,-4 0 1,2 1-1,0 4-13,-4 4 1,0-1 0,1 0-1,6-1-87,2 1 0,3-3 0,0 3 0,4-2-70,5-3 0,3-2 0,4-3 1,2-1-45,5-2 0,-1-2 1,1 4-186,2-2 73,1 0 0,1 11 0,-3 2 17,0-1 166,-1 6 1,5-5 0,0 6 0,1 0-51,4 0 1,3 0 0,7-1-1,-1-2-131,0-2 1,9-4-1,4 3 1,6-2 24,4-3 1,3-3-1,8-5 1,6-5 189,7-3 0,-2-8 0,4-4 0,-4-2 111,-2-2 0,3-6 0,2-4 0,3-4 79,1-5 0,3 1 0,-5-4 518,1 1-496,-4-5 1,-5 5 0,-13-3 652,-8 5-552,-4-3 0,-3-1 1,0-5 164,-4-1-470,-4 0 0,-4-1 1,2-4-1,1-6-82,-1-6 0,-2 0 0,-4-7 0,0-2-163,-3-1 0,-4-1 1,3 1-1,-2 3-87,-2 5 0,-3 5 0,-1 3 0,0 0-33,0-5 1,5 7 0,0-5-1,-2 1-47,-1 1 0,-4-7 0,-3 1 0,-3 6 16,0 6 0,-9 11 1,2 4-843,-1 4 844,-6 8 1,4 2 434,-6 6 0,0 6 0,-4 2 1</inkml:trace>
  <inkml:trace contextRef="#ctx0" brushRef="#br0">10718 11266 9095,'24'-29'0,"0"0"0,0 2 0,0 2-252,0 1 0,-2 0 1,2-5-1,-5 2 490,-3 3 0,-1-2 0,-2 7 0,-4 1 199,-4 2 0,-3 2 0,-4 1-350,-3 4-32,-3-4 0,-8 11 480,-3-3-411,3 4 1,-6 1 0,1 0 450,-8 0-456,0 0 0,-12 0 0,2 1 0,-4 4 88,-5 5 1,-4-2-1,-12 1 1,-7 3-31,-4 0 1,34-4 0,-1-1 0,-38 6 0,2-2 42,6-2 1,6 1 0,9 3 0,-1-2-11,1-1 1,4-7-1,2 3 1,3-1-51,6 0 0,1 0 0,7-5 1,4 0 49,4 0 1,5 1 86,7 4-127,6-3 0,2 6-495,6-4 175,0-2 0,0 11 0,0-4-683,0 4 735,0 1 1,0 2 0,0 4 0,0 4 53,0 3 0,-5 2 1,0-1-1,0 3 32,-1 2 1,3-1-1,-5 7 1,0-1 20,0-1 0,3 3 0,-3-5 0,0 2-23,0 3 0,0 1 1,-5 2-1,0 1 9,-3-1 1,-3 0 0,0 0 0,-5-1 102,-3-4 0,-4-8 0,-1-6 0,-1 0 174,1-1 0,1-3 0,4-5 783,3-1-641,4-6 0,5 3 94,1-6-254,6 6 1,-3-7-217,6 5 0,2-6-151,7 2 1,4 2 0,7-3 0,1 0 123,3-3 1,3-1 0,7 2-1,1 1-41,4 2 0,3 0 0,6-5 0,-1 1-115,-4 4 1,8-3 0,-1 4 0,5-1-136,4 0 1,3 1-1,6-3 11,4 2 180,10 0 1,-4-5-1,2 0 1,-4 0-82,-4 0 1,-10 0 0,3 0 922,-5 0-613,5 0 0,-14 1 0,7 3 0,-1 0-59,0 0 1,-4-3 0,-10-1-1,-4 0 72,-4 0 0,-6-6 0,0-4 0,0-3 88,-2-1 0,4-5 0,-5-2 1,1-1-90,4-4 1,-6-1 0,-1-2 0,-3 0-34,-1 1 1,-1-3 0,1-1 0,-3-1-4,-2 1 0,1-5 0,-6-1-51,-2-4-111,-1-8 0,-1 4 0,3-5-395,0 1 332,1-4 0,-5 3 0,0-5-466,0 3 463,0-3 0,0 11 0,0-3 0,0 2-113,0-2 1,0 3 0,0-1 0,0 6-279,0 6 0,0 9 0,-1 2-963,-4 3 584,3 7 0,-4 8 0,6 11 0,0 9 891,0 7 0,-7 18 1,-1 5-1</inkml:trace>
  <inkml:trace contextRef="#ctx0" brushRef="#br0">15868 11395 12192,'0'-9'-819,"0"-1"0,-6 7 0,-2-3 0</inkml:trace>
  <inkml:trace contextRef="#ctx0" brushRef="#br0">15653 11395 12329,'0'-14'-510,"0"4"1,1 2 0,2 1-109,2-1 0,2 3 0,-4-5 787,2-1 0,4 3 0,-2-2 147,1-1 1,-5 3 0,3-1-60,1-3 1,-6 4-135,4-1-163,-3-1 1,-4-3 0,-3 4 0,-6 4-9,-7 3 0,-6 2 0,-11 2 0,-8 1 171,-8 2 0,-16 6 1,-5-1 51,-2 3-111,1-5 0,7 4 1,4-4 156,3 0-147,8 5 0,3-10 0,9 5 1,6-1 299,2-4 1,9-1 54,3-2 0,9 6-424,5 4 1,4-2 0,2 1 0,3 2-112,0 2 1,3 3-1,-4 2 1,2 2-27,-2 3 0,-1-4 0,-2 7 0,0 2 15,0 4 0,0 4 1,0-5-298,0 3 329,0 6 1,0-5 0,0 4-1,0-6 10,0-2 0,0-8 1,0 0-1,0-1-11,0 1 1,-2-6-1,-1 2 71,-2-3 0,-1-1 0,2-1 1,0 1 80,0-1 1,-2-4-1,1-1 80,2 2 1,1-3-42,2 2-75,0-7 0,0 5 0,2-5 0,3 4-47,4 1 0,3-4 1,0 4-1,1 0 63,3 0 0,2 0 0,-4 4 64,1-3-113,5 1 1,3 3 0,5-2 109,1-2-97,-6 1 1,9 3-1,-2-2 1,5-3 63,5-2 0,3-1 1,4-5-1,2 0 39,2 0 0,5 0 1,3 0-1,-4 0-36,-4 0 1,-9-1-1,-9-3 1,-3 0 126,-1 0 0,-11-2 0,-5 0 0,-4-1 156,-1 1 0,-3-5 0,5 1-220,1-3 0,-3 0 1,0 2-1,0 2-177,0-3 0,-3 0 0,4-3 0,1 1 75,-2-1 0,3-5 0,-5-4 175,2-3-140,-5-2 1,9-2-1,-8-2 263,0-6-362,-3-2 1,-1-7 0,0-2 0,-1-1 64,-4-3 1,2 0 0,-7-1-1,0 4-258,2 1 0,-4 2 0,4 5 0,-2 2-216,1 2 0,4 4 0,-3 6 0,1 2-326,4 3 0,-3 3 0,-1 9-1,-1 2 1,4 4-1,-6 7 1,-1 6 800,-2 7 1,-8 13 0,-1 10 0</inkml:trace>
  <inkml:trace contextRef="#ctx0" brushRef="#br0">13135 11280 13128,'5'-14'0,"1"0"-1268,2-1 1153,2 1 1,3 4-1,-2 1 187,-2-3 1,-1 0 0,2-3 0,-5 1 6,-4-1 0,-1 1 0,0 0 0,0-1 21,0 1 0,-1 1 0,-4 2 0,-3 1-81,0-1 1,-5-2-1,4 1-86,-4 2 1,-6-1 0,-2 6 0,-2 2 106,-2 1 0,-10 2 1,-8 0 569,-9 0-547,-10 0 0,-10 0 1,-8 0 365,0 0-309,38 3 0,-1 1 1,-36 2-1,35-1 0,0 1 432,-2-1 1,1 0-408,4 0 1,0-1-1,-2 1 1,1 0 0,-26 3-1,5 0 31,10 0 1,9-3-1,5 3 1,6-2-15,2-3 1,9 1 0,1-1-1,2 2 165,0-2 0,6 5-344,8 1 1,4-1-1,1 2 1,0 1-104,0 2 0,0 3 1,0 1-1,0 4 103,0 2 1,0-4 0,0 5-1,0 1-211,0 3 1,0 5 0,0 1-605,0-2 563,6 4 0,-4-4 1,2 7-606,-2 1 668,-2 1 1,5 4 0,0 1-1,-2 2 136,-2-1 1,-1-2 0,0-2 0,0-2 165,0-2 1,-1-3 0,-2-4 0,-4 2-5,-1-2 1,5-3 0,-3-4 0,1-2-29,0-3 0,-5 4 0,6-3 1,-1 0-18,-1 0 1,4-2 0,-3-3 0,2 1-13,-2 3 1,4-6 0,-4-4 39,3 1 1,2-3 0,2 0-213,3-2 184,-4-1 0,12 0 0,-2 0 284,7-2-244,-2 5 0,11-7 0,-3 4 0,3-3 15,2-2 0,6 0 1,2 0-1,1 0 3,0 0 1,1 0 0,6 0 0,3 1 4,4 4 0,-1-3 0,2 4 0,0-1 4,-2 0 1,3 4 0,-6-4 0,-1 0 104,-2 1 0,-4-4 0,-1 4 1,-3-1-70,-2 0 1,-1 0-1,-6-5 0,1 0-104,-7 0 1,9 0-1,-7 0-119,-3 0 52,3 0 0,-8 0 1,3 0-8,-3 0 0,3 0 0,0 0 0,-1-2 53,-2-3 1,4-3 0,4-6 0,4-2-10,0-3 1,-4-5 0,2-10 0,1-4-40,0-4 1,4-1 0,-11-2 0,1-1 216,0-2 1,-2-6 0,-4 3 0,-3-2 11,-2 0 0,-4-5 0,-6-7 0,-1-2-420,-4-2 0,-3-3 1,-6 10-1,-1 1-114,1 2 1,-1-3-1,1 1-598,0 5 492,-1-2 1,6 12 0,-1-5-433,-1 1 679,-2 2 0,0 11 0,2 5 1,3 7-298,2 6 1,-1 4 64,3 6 1,2 4 0,-3 11-1,2 9-274,-2 7 0,4 12 0,-4 6 0,3 6 734,2 7 1,0 9-1,0 4 1</inkml:trace>
  <inkml:trace contextRef="#ctx0" brushRef="#br0">15753 12734 15068,'0'-15'-3739,"0"1"3384,0-1 1,0 6 133,0-1 1,-6 2 0,-4-3 0,-2 3 359,-3 2 1,-6-4-1,-3 4 1,-4-2 36,-6-4 1,1 0 0,-9-3-1,-4 1-67,-4 0 1,-3 4-1,-4 2 1,1 0-35,3 0 0,4 5 1,5-2-1,3 3-35,2 2 0,4-1 0,6-2 758,1-2-622,-1 0 1,0 3 0,2-1 1083,3-2-954,10 1 0,2 2 435,8-3-906,-1 4 1,5-4-91,0 10 0,0-1 1,0 9-1,0 3 86,0 0 0,0 7 0,0 1 0,0 3 32,0 1 0,-2 1 0,-1 2 0,-2 2 33,2 6 1,1 2-1,2 4 1,0 1 37,0 2 1,0 5 0,0-3 0,0 1-10,0 3 1,5-4-1,0-2-303,-2-4 341,-1-1 1,-4-4 0,-3-1 562,-4 2-431,2-11 0,-5 5 1,4-12 441,0 0-360,-5 5 0,10-15 13,-7 2 0,7-8-150,-2 4 0,4-5-129,1 4 1,6-5 0,4 2 157,2 0 1,4-4 0,2 3-1,3-4 106,1-1 1,7 5 0,6 0 0,3-2-49,7-1 1,-2-2 0,5 0 151,-3 0-185,-2 6 1,7-4 0,1 3 61,0-4-74,5-1 0,-5 2 0,5 1 562,-3 2-569,-4 0 0,-7-5 0,-4 0 0,-6 0 61,-6 0 1,-4 0 0,-4 0 111,1 0 1,0-2 0,-6-3-93,-3-4 0,1-6 0,-6-2 0,-1-4-174,3-2 0,-4-1 0,5-4 0,0-1-120,0 0 1,-5-4-1,3-3 1,-1 1-43,0 0 0,1-3 0,-2 4 17,0 2 127,1 2 0,-3 1 1,1 0-1,2 0-69,-2 1 1,-1 4-1,-2 0-446,0-2 430,0-1 1,0 3 0,0 2 0,0-1 21,0 1 1,-5 3 0,0-4-1,2 1-90,1-1 1,2 6 0,0-2 0,0 1-29,0-1 0,0 3 0,0-3 106,0 3 0,0 6 0,0 1 257,0-3 0,0 4 188,0-1-372,0 6 124,-6-4-41,4 7 278,-4 0 1,4-1-397,-3-4 82,4 3 0,-7-4 0,5 4 10,-2-3 0,-5 2 0,4-5-98,-2 2 0,3-4 0,-4 5 0,-1 1 57,2-3 1,-5 4 0,4-5 0,-3 0-3,3 0 0,-6 3 0,3-4 0,-6-1 23,0 2 0,-4-3 0,-2 5 0,-5-1-149,-4 1 0,1-1 1,-7 4 576,-1-2-318,-1 1 1,-2 4 0,0 0 373,-1 0-334,1 0 0,6 0 0,4-2 328,3-3-298,1 4 1,2-6 0,3 7 0,3 0-29,0 0 0,5 0 0,-3 0 0,3 0-39,1 0 0,6 0 0,-1 0-45,-1 0 22,5 0 448,-1 0-3,7 0-1395,0 0 613,7 0 0,-4 0 0,7 0 215,1 0 1,3 0-1,5 0 1,5 0 29,3 0 0,9 5 1,4 0-1,8-2 116,9-1 1,4-2 0,9 0 0,2 0-24,-3 0 0,-5 0 0,-11 0 0,-7 0 380,-6 0 1,-7 0-306,-9 0 49,-9 0-450,-9 0 112,-6 0 1,-1 0-17,-4 0 38,3 0 0,-6 0 175,3 0 165,4 0 36,-6 0-512,7 0 1,0 1-487,0 4 1,0-2 514,0 7 0,0-1 0,0 6-187,0-1 271,0 7 0,0-3 0,2 5-242,3 3 136,3 1 1,1 8 0,-1 4-1,-1 2 153,4 9 0,-3-1 0,6 6 0,1-2 137,-1 1 1,0-3-1,1 0 1,-1-1-118,1-4 1,2-1 0,-1-3 0,-3-3 6,0 0 0,-2-12 0,0 2 0,-3-2-19,-1 0 0,2-3 1,-4-1-1,-2-3-29,-1-2 1,-2-7 883,0-1 409,0-7-835,0 3-144,0-6 1,0-1 217,0-4-279,-7 3 1,-1-4 0,-6 6 0,0 0-11,-1 0 1,-1 1 0,-1 3 0,-4 0-119,-2 0 0,-1 2 1,-4-1-1,-1 0 63,0 1 1,-1-4 0,-2 2 0,-3-2 42,-2-2 1,-3 0 0,-8 0-1,-3 0 66,0 0 0,-7-2 0,2-1 0,-5-2-18,1 2 0,7 2 0,7 1 143,6 0-220,-2 0 1,12 0 0,-4 0-279,4 0 118,7 0 1,-4 0 0,5 0-121,-1 0 164,-4 0 0,6 0 1,-3 0-1,5 0 91,3 0 1,7 0-1,-1 0 360,-1 0 0,5-7 0,-1-2-316,1-4 1,4-3 0,-3-3 0,2-5-80,-2-3 0,4-9 0,-4-4 0,3-6-83,2-7 1,0-4 0,0-4 0,0-5-353,0-4 1,2 1 0,1-7-1102,2 2 1095,0 2 1,-7 7 0,-3 4-780,-4 6 959,-4 6 0,3 12 1,1 4-1,-2 2-139,-2 2 0,3 7 0,1 3 0,-3 4-270,0 6 0,2 1 0,0 5 1,-1 1-561,-1 8 1314,-9 9 1,-2 20 0,-5 2 0</inkml:trace>
  <inkml:trace contextRef="#ctx0" brushRef="#br0">17624 12604 8968,'-21'-22'0,"-1"1"0,-2 3-392,0 4 523,0-4 0,0 12 1,1-5-1,2 3 180,4 1 0,1 1 1,1 3-1,3-4 351,2-1 0,4 4-474,6-6 1,11 2-1,6-3 1,9 1 59,9-1 1,7-7 0,6-1-1,5 2-92,2 1 0,11 1 0,6 1 1,-32 7-1,1 0-61,4-1 0,0 1 0,1 2 0,1 1 0,1-1 0,0 2-596,-3-1 0,1 1 566,-2 0 1,0 1-1,0 2 1,0 0 0,0 0-1,-1 0 1,0 0 0,-1 0 244,33 0 1,-16 0-340,-15 0 133,-20 0 1,-13 0 0,-16 0-5,-5 0 0,-15 0 0,-12 2 1,-12 3-112,-14 4 1,-7-1 0,-8 2 0,35-5 0,1 1-51,-2 0 1,-2 1 0,-4-1 0,-2 1-1,2-1 1,-1-1 0,0 0 0,-2-1 61,0 2 0,-1 0 1,1-1-1,-1 1 0,-2 0 1,0-1-1,3 0 0,1 0 40,2 0 0,2 1 0,5-1 1,3 1-1,-22 7 0,6 0 212,8 3 0,2 1 0,14-1 0,3 2-2369,3 1 0,2 11 2116,-5-1 0,5 6 0,0 0 0,-1 4 0,-2-1 0</inkml:trace>
  <inkml:trace contextRef="#ctx0" brushRef="#br0">28860 5770 8279,'14'0'-612,"1"0"0,-1-5 1,0 0 284,1 2 0,-1 1 493,1 2-130,-7 0 0,-4 0 151,-8 0 0,-4 0 0,-7 0 163,1 0-195,-1 0 0,1 0 1,0-1-45,-1-4 0,6 3 1,1-4-42,1 0 0,2 2 0,4-4 95,-4 2 0,3-5 1,-2 1-3,2-3 0,2 4 0,0-1 0,-2-1 45,-2-2 1,2-6 0,-3 0 0,4 1-24,1 2 0,0 0 0,-2-1-77,-3-3-11,4 1 1,-6 5-1,7 0-61,0-1 53,0 1 1,-5-1 0,1 1-38,0 0-13,-4-1 0,5 1 0,-6 1 1,-2 2-8,-2 1 0,-2 5 0,1-3 0,-2 2-39,-3 3 0,1 1 0,-4 2 0,-1 2 47,1 3 1,-2 3 0,-6 6 0,-2 2-70,-2 3 1,-1 4 0,3 5 0,-2 3 20,2 2 1,-3-2 0,2 4 0,2-2 45,6 1 1,-1 0 0,5-4 33,-1 4-58,4-4 0,-2 3 0,5-7 32,1-2-24,6 0 0,2 3 0,6-1 131,0-2-104,0-7 0,1 11 0,2-5 195,2 5-184,6 0 0,-1 1 0,7 2 1,3 1 26,-3 1 1,6 1-1,-1-6 1,2 0-19,0-4 0,0 1 1,6-6-1,4-3 113,4-4 0,1-1 0,4-6 0,6-4 135,6-4 0,7-5 0,0-8 1,-1-2-44,-2-1 0,-3-6 1,-3-1-1,-7-4-9,-6-4 1,-6-1 0,-10 1 294,-5-4-392,-9 3 0,-4-7 0,-8 4-57,-2-4 19,-11 6 1,-7-6 0,-9 4-501,-2-4 294,3-1 0,-12 5 0,5-1 0,-1 1-238,-1 1 0,1-8 0,-3 5 0,1 2-445,1 1 1,7 10 0,0 8 0,7 4-372,6 6 0,3 6 1,1 12 1129,1 10 0,-7 20 0,-1 6 0</inkml:trace>
  <inkml:trace contextRef="#ctx0" brushRef="#br0">31694 5496 8006,'-43'-43'0,"1"0"208,4 0-84,3 0 1,6 11 0,2 3-59,3 2-64,3 6 0,0-5 1,-1 6-1,-2-3 84,0-2 0,-2 2 1,-7-1-1,-7-1 18,-7-3 0,-4 6 1,-8 3-1,-3 3-43,-5 2 1,-4 4 0,-2 2-1,-2 2-66,-2 2 0,36 3 1,-1 1-1,-40 1 0,41 1 1,-1 1 14,1 1 1,1 2-1,-40 8 1,11 4-1,10 4 120,6 5 0,-8 5 0,-4 13 0,27-22 0,-1 0-44,-4 1 0,0 0 0,1 6 0,1 1 0,2 0 0,1 0-846,0 3 1,2 1 827,3 0 1,1 2-1,2 3 1,2 0-1,4-1 1,2 0 10,1-2 0,2 0-56,-16 33 0,12-3 0,6 2-129,6 5 93,4-2 0,7-31 0,2 1 0,4 36 0,10 0 18,-4-38 0,3-1 0,4 0 0,2-1 0,3-2 0,2-1 0,-1 2 0,1-2 33,1 2 1,0-2-1,2 2 1,2-2-1,2 2 1,2-2-1,5 0 1,2-1-37,3-1 0,3-4 0,3-2 0,1-4 0,2-5 0,0-3 0,0 0 0,0-2 144,2-3 0,0-1 0,4 1 0,0-3 0,2-3 0,-1-3 0,0 1 0,0-2 22,-3-1 0,-1-1 0,-2-4 1,-2-3-1,-1-2 0,-1-2 261,2 0 0,-1-1-313,-1-3 0,1-1 1,1 0-1,-1-2 1,-4-4-1,-2-2 1,-1-2-1,-2-3 45,-1-3 1,-1-3-1,0-3 1,0-3-1,2-2 1,0-1-174,1 1 1,-1 1-23,-3 3 1,0 0 0,-1-1 0,-2-1 0,-2 2 0,-3-2 0,-1-2 0,-2-1-48,-4-2 0,-1 0 1,-3 2-1,-2 1 1,-6 4-1,-2 0 1,-1 0-1,-1-1-21,0 0 1,-2-1 0,-2-2 0,-2-1 0,0 0 0,-1-1 0,-2 1 0,-2 0 99,-1-1 0,-3 1 0,-1 3 1,-4 1-1,-4 3 0,-3 1 0,-1 1 1,-1 1 20,0-1 0,-1 2 1,-4 1-1,-1 2 1,-3 1-1,-2 0 0,-3 1 1,-2 1-135,-3-1 1,-2 2-1,-5 2 1,-2 3-1,-1 1 1,0 2-1,1 4 1,-1 2-306,0 2 1,-1 3-1,-4 4 1,-1 2-1,-5 2 1,-1 4-1,-6 3 1,-1 4 419,-2 4 0,0 4 0,-4-1 0,0 4 0,3 5 0,0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31392 1669 8117,'0'-14'-35,"0"-1"1,0 6 0,0-1 635,0-1 1,0 3-235,0-2 1,0 5 0,-2-2-128,-2 0 0,2 1 1,-4 3-1,-1-2-4,-2 2 1,1-4 0,-2 2 0,-1 2 48,-2 2 0,-1 1 1,-1 0-1,-1 0-366,-3 0 1,1 1-1,-6 2 1,-1 4-67,-2 1 1,-7 6 0,-1 5 0,-2 0 210,-3 2 0,5 0 0,2 5 0,2-2 10,2 1 0,5 4 1,2 3-1,1 2-49,4-3 1,2 0 0,4-1-1,3 2 55,2 2 1,-1-1 0,4-5 164,-2-4-190,0 3 1,5-5-1,0 5 1,0-3 56,0-5 1,0 2-1,0 0 1,2 0 91,3 0 1,1 3-1,5-4-51,-1 3-96,0 1 0,4 0 0,2 0 0,2 0 27,1-2 0,0 4 1,-3-7-1,2 0 26,1 2 1,5-5 0,-4 3 0,3-3-7,2-2 1,3-1-1,2-2 1,2-3 52,2-1 1,5-3 0,-2-4 0,3 2-39,3 3 0,-7-4 1,5 4 238,-4-3-275,-4-9 1,-4 4-1,-2-5 418,-3 2-413,4-5 1,-11 3-1,7-7 1,2 1 77,1-1 1,0 1 0,-3 0-1,-5-2 10,-3-3 1,0 3-1,0-4 1,0 3 7,-3-2 1,-7 3 0,2-5 0,0 0-126,0-3 1,-4-2 0,0 1 0,-1 1-64,2-2 1,-3-1 0,3 0 0,-4 1 6,-1 2 1,0 7 0,0-4-1,0 2-59,0 0 0,0 0 1,0 4-121,0 1 125,-6-1 1,4-1 0,-3-1-106,4-2 149,-5-1 1,2 6 0,-4-2-29,2-3 27,-5 3 1,3-7 0,-7 6 0,1-2 4,0 1 1,-2 1 0,-4-1 0,-4-1-32,-3 1 0,-2 2 0,1 2 0,-1-1-136,0 1 0,-4 1 1,-1 2-1,2 3-231,2 2 0,1-4 0,0 5 0,0 2-134,1 1 0,4 2 1,1 0-1,1 0-539,-1 0 1,1 7 0,-3 1-1553,1 0 1533,6 5 1093,-3-5 0,0 12 0,-1 3 0</inkml:trace>
  <inkml:trace contextRef="#ctx0" brushRef="#br0">31032 1914 8127,'0'-15'0,"0"1"-578,0-1 316,0 7 0,2-3 651,3 6-126,3 1 0,6 5 239,0 4-346,1 3 0,-6 11 0,-1 2 0,0 0 47,0 0 0,-4 4 1,0-1-1,0 3-72,0 2 0,-2 3 0,3-2 0,-4-2-55,-1-1 1,0 3-1,-1 1 1,-2-6 71,-2-2 1,-2-4-1,4-5 344,-2 1 1,-1-8-298,1-2 1,4-5-1,-4-5 41,3-4-118,2-4 0,0-1 0,0-2 63,0-3-136,7 3 0,-1 0 0,5 6-88,-1-1 40,-1-2 1,6 0 0,-1 4 0,0 2-8,1 1 0,4 4 0,0-3 0,0 4-74,2 1 0,-5 1 1,3 4-1,-3 5 57,-1 3 1,-1 1 0,1 0 0,-3 1-72,-2-1 1,1 2-1,-5 2 1,1 1-160,-1-1 0,-1-7 1,-5-2-1,0 2-877,0 2 1,5-3-109,0-1 794,-1-5 0,-2 7-472,3-6 798,3-1 1,6-5 0,1-2 0,-1-4 121,0-1 0,1-1 0,-1-6 0,1 1 42,-7 0 1,3-1 0,-6 1-1,-1-1 132,3 1 1,-6 0-1,4-1 1,-3 1 353,-2-1 1,0 6 611,0-1-195,0 1-614,0 1 0,0 3 0,0 10 87,0 4-304,0-2 1,0 5 0,0-2 0,0 3 92,0 1 1,0 1-1,0-1-192,0 0-102,0-6 0,4 5 0,1-3 0,-2 3-260,-1 1 0,-2-5 0,2 1-209,2 1 1,-2-3 0,4 0-244,1-1 1,-4 2 798,7-4 0,-1 6 0,6-3 0</inkml:trace>
  <inkml:trace contextRef="#ctx0" brushRef="#br0">31593 5007 8059,'0'-14'-301,"0"4"276,0 1 0,2 1 0,1-4-18,2 3 0,1 6 1,-3-4 88,2 1 1,0 3 144,-5-7 0,5 5 128,0-4-251,-1 5 1,-4-4 358,0 4-345,-6-4 1,4-2-1,-4 2 1,1 0 67,0 0 0,-4 3 1,3-3-1,-1 0-72,1 0 0,-4 3 1,4-3-1,-2 0 9,-3 0 1,-2 4 0,-2-4-41,1 1 1,-2 3 0,-2 4 0,-1 0 1,2 0 1,-1 0-1,0 0 1,-2 0-10,-3 0 0,4 0 0,-3 0 0,-1 0 13,1 0 0,4 6 0,-1 2 77,3 0-94,2 5 0,-2-5 1,-2 6 80,-1 0-76,0 1 0,5 4 1,-1 2 224,1 1-218,-1 2 0,1 0 1,0 0-1,-1 0 36,1-2 0,4 6 0,2-6 0,2 2-27,3 0 1,1-2 0,2 2 0,0-4 20,0-4 0,0-2 0,0 2 0,2 3 33,2 5 0,0-2 1,4 2-1,0 0-73,0-1 1,1 4-1,6-5 1,-1 2-11,0 0 1,6-4 0,0 3-36,3 3 45,1-5 0,0 0 0,0-7 53,1 0-65,2 1 1,1-1-1,-3-1 297,-1-3-277,-6-4 1,7-1 0,-6 0 0,-1-2 59,-2-2 1,-2-1 0,2 0 0,2-1-22,1-4 1,7 2 0,-2-7 0,3-1-38,2-2 1,1-3 0,2-1-1,3-3 64,2 3 1,-7-4 0,1 0 0,-6 0 101,1 1 1,-5-6 0,-2 4 0,-5-2-6,-4 0 0,1 5 0,-6-5 21,-2-2-133,-1 5 1,-4-6-1,-1 5-52,-2-1-26,-6-4 1,3 6-1,-5-4-258,3 1 119,-2 0 1,4-5 0,-7 0 0,1 2-30,0 3 0,-1-3 0,-1 5 0,-1-2 65,-3 0 0,1 1 0,5-1 0,-2 5-290,-3 3 0,3 3 1,-5 2-1,2 3-402,-1 2 1,-3 1-1,2 6 1,0 4-2250,0 5 3025,-4 3 0,2 7 0,-6 3 0</inkml:trace>
  <inkml:trace contextRef="#ctx0" brushRef="#br0">31133 5079 7994,'14'-14'61,"1"4"0,-1 2 0,0 2 145,1 2 0,-2 4 1,-2 5-1,-2 5-78,3 3 1,-4 6-1,0 2 1,-2-1 11,-3 1 1,-1 5 0,-2-4 0,0 2-23,0 0 0,0-2 0,0 2 0,0-4-26,0-4 1,0-2 0,0 0-76,0 1 297,0-7-220,0-2 0,0-7 194,0-4-221,0 3 0,1-11 0,3 4 0,2-4 18,2-1 0,-3 4 0,3 0 0,0-1-27,0-2 0,1 1 1,4 0-1,-2 5 62,-1 0 0,0-2 89,4 4 1,0 0-160,1 5 0,-6 2 0,-1 2 0,-1 6-155,-4 3 0,-2 1 0,-1 0 0,0 1-330,0-1 0,5 1 1,0-1-1,-2 0-326,-1 1 1,-1-6 0,3 1-885,0 1 1645,8-4 0,-4 5 0,6-4 0</inkml:trace>
  <inkml:trace contextRef="#ctx0" brushRef="#br0">31608 5280 7981,'14'-8'348,"-4"0"41,-1 4 0,-4 2-114,5-3-179,-7 4 1,5 1 0,-5 1-43,2 4 1,0 3-22,-5 6 0,0-4 0,0 0 9,0 1 0,-2-3 0,-1 1 0,-4 1 15,-1-2 0,4 3 0,-4-4-76,1 1-2,-4 1 1,8 1-72,-7-1 9,1 1 1,1 4 0,1-1-62,1-3 0,4 3 49,-2-4 0,8 2 1,6-1-1,3-5-140,1-4 0,7 4 0,3 0 0,5-2-386,4-1 0,4-2 621,6 0 0,0 0 0,0 0 0</inkml:trace>
  <inkml:trace contextRef="#ctx0" brushRef="#br0">31708 8518 8048,'15'-15'-174,"-6"6"1,-1-1 93,-1-1 0,-1 3 1,-3-2 192,2-1 0,0 3 1,-5-1 117,0-2 1,-2-2-1,-2-2-85,-6 1 1,-3 1 0,0 2 263,4 1-361,-4 1 1,0-1-1,-6 1 43,1-3-8,-4 6 0,4-7 1,-4 5 135,1 0-159,-4-5 1,7 12 0,-6-4 0,0 2 11,2-2 0,-4 3 0,7-2 0,0 4-30,-2 4 1,4 0-1,-6 5 1,2 4-77,4 5 1,-6-1 0,1 6-1,-2-1-6,0 0 0,5 1 0,-3 2 0,1-1 16,3 2 1,2 1 0,3 0 0,4-1 30,4-2 1,3 0-1,2 5 284,0-1-281,0-5 0,12 2 0,2-4 236,2 1-156,6 2 0,1-1 0,5-4 165,1-3-133,6-2 0,-4 1 0,2-1 0,-1 1 57,2-1 0,-4-6 1,4-3-1,-2-2-8,1 2 0,-2-4 0,2 2 0,-1-6-68,2-6 0,-2-4 0,6-3 0,1-2-35,-3-1 1,0-6 0,-9 1 0,-3-4-11,-5 0 0,-5-1 0,-4 0 0,-5 0 12,-4 1 0,-7-1 0,-4 0 0,-4 0-19,-5 0 1,-4 1 0,-5 0-1,-1 5-77,0 3 1,2 4 0,1 4-821,2 2 463,7-3 1,-9 12 0,7-4-1629,1 3 1384,2 2 0,2 0 0,0 2 626,-1 3 0,1 9 0,-1 8 0</inkml:trace>
  <inkml:trace contextRef="#ctx0" brushRef="#br0">31291 8431 7992,'-8'0'-389,"2"2"698,6 3 1,0 3 0,0 6 0,0 1-139,0-1 1,0 5 0,1 2 0,3 0-147,0 0 1,3-2 0,-4-5 382,2 1-327,0-1 1,-4-1 0,2-2 347,2-1 22,0-7 149,-5 9-345,0-10 0,2 4-167,2-6 1,-2-6-1,3-4-167,-4-2 0,1 2 0,1 1 28,2-3 1,6 6-1,-3 0 6,0-1 0,0 6 0,-3-4-375,4 3 1,-1 4-302,2 3 0,-5 3-578,4 6 769,1 0 1,0-4-436,-1 0 830,1-1 1,-1-1 0,1-3 134,1-4 0,-4-1 0,5 0 0,-2 0 0,1-1 142,-1-4 0,-2-1 0,-5-5 1,2 1 318,-2-1 0,-1 3 0,-2-2 231,0-1 1,0-2 486,0-1-1682,0 6 135,0 1 304,6 7 1,-3 0 138,7 0-20,-7 0 0,8 2 0,-4 1 72,0 2 1,-3 1-1,2-2 157,0 0-116,-4 8 0,4-9-109,-6 6 1,0-4-182,0 5 0,-4-5 78,-1 4 0,-5-4 0,5 5-73,2 1 1,0-3 55,-2 1 32,4 1 0,-6-1 72,7 1-64,0 0 0,0-1 131,0 1-31,0-7 0,0 10-202,0-4 1,-6-2-1,-4-2 1,-2-4 122,-3-1 0,-6 7 0,-1 1 0</inkml:trace>
  <inkml:trace contextRef="#ctx0" brushRef="#br0">24616 2230 8290,'-15'0'0,"1"0"0,1-1-148,4-4 1,-4 3 485,3-3-263,4 4 228,-1 1-75,7 0 0,0 1-193,0 4-23,0-3 1,5 6-39,0-3 49,0-4 0,-4 6 291,4-7 1,-2 0 1,7 0 1,-5 0 191,4 0 0,-1-7-62,2-2 1,-4 1-337,-6-2 1,-1 7 0,-4-2-475,-5 3 1,-1 4 0,0 3-34,1 4 327,7 4 0,-8 2 0,6-1 1,2 0-39,1 1 1,2-1 276,0 1-11,7-1 1,1-5 0,6-1-1,1-1 256,-1-4 1,0-6 0,1-5-1,-1-3-91,0-5 1,-1-3 0,-3-1-1,-5-2-334,-4 0 0,-1-4 0,-1 7 1,-4 3-257,-5 5 1,-3-1 0,-3 8 0,-1 0-1457,-2 3 1,-2 12 1722,2 3 0,-4 17 0,-5-1 0</inkml:trace>
  <inkml:trace contextRef="#ctx0" brushRef="#br0">23407 1957 8434,'0'-21'0,"0"-3"0,0-2 454,0 2 0,2 5-288,3 10-110,3 2 1,4 14-1,0 4-174,-3 6 114,1 6 1,4 7 0,1 2 0,-1 2-13,0 6 0,1-10 0,-1 4-24,0-4 68,1 5 0,-1-9 0,1 1 0,-1-5 251,0-4 1,1-7 0,-1-3 5,1-1 1,-3-4 0,-2-8 0,-4-5-111,1-2 1,-6-4-1,4-2 1,-3-3-79,-2-1 1,0 4 0,0-1 0,0 3-152,0 2 0,0 4-814,0 0 512,0 7 0,1-3 176,4 6 1,-2 2 0,7 1 145,1 1-26,2 8 0,1-4 1,1 6-1,1 0 126,3 1 0,-2-1 0,6 1 0,-1-1 193,1 0 0,-4 1 1,3-2 472,-1-4 0,-2-2-343,-5-7 0,-6-7 0,-3-4 0,-3-7-206,-2-6 1,0-8 0,-2-1 0,-3 1-268,-4 2 0,-4 1 1,-1 0-1,1 0-260,3 0 0,-2 7 0,4 3-1110,0 3 861,-5 1 1,10 7-1149,-7 4 842,7 8 899,-4 4 0,1 20 0,-2 2 0</inkml:trace>
  <inkml:trace contextRef="#ctx0" brushRef="#br0">23983 1727 8632,'0'-44'0,"1"1"0,2 2 0,4 2 326,1 6 0,1 14 1,6 6 18,-1 5 1,1 3 411,-1 5-187,-6 0-416,-2 6 1,-7 2 0,-4 7 619,-5-1-509,-2 7 0,-8 1 0,1 7 568,2 0-574,-6 0 0,7 6 0,-4 3 578,-1 4-628,5 1 0,-10 5 1,5 0-1,1 0-14,-1 1 0,-5 3 0,2 5 0,-1 1-65,1-1 0,-3 1 0,3-2 1,-4-2-85,0-1 0,-1-8 0,2-2 1,1-10-224,2-7 1,7-1 0,-1-5-947,7-3 0,0-6-825,6-1-84,0-7 1526,5 4 1,2-9 0,2-3 505,6-4 0,3-11 0,1-2 0</inkml:trace>
  <inkml:trace contextRef="#ctx0" brushRef="#br0">23350 1942 8230,'-15'-35'-27,"1"5"1,6-4 0,1 10 0,3 5 645,-1 3 787,0 2-200,5 6-672,0 1-396,0 7 1,2 5-1,1 2 1,3 1 124,2 3 1,3 3 0,7 4-1,3 2 23,1 3 0,-3 1 0,7 3 0,3 0 82,3 2 1,8-3 0,-2 9-1,5 0 113,5 3 0,-1 1 0,4 1 0,0 1-203,0-1 1,-5 5 0,2 1 0,-3-3-151,-2-3 0,-11-8 1,-5 0-152,-4-6 75,-4 1 0,-9-11 1,-1 3 94,2-3 0,-4-6-287,-3-1-131,-2-5 56,-2 2 215,0-6 0,0 0 0,0 0 0</inkml:trace>
  <inkml:trace contextRef="#ctx0" brushRef="#br0">24314 2245 8248,'1'-13'0,"2"2"0,4 3 438,1 1 0,-3 1 0,4 3-2,2-2 0,-3 5 0,2 6 0,0 2-72,-3 3 0,1 9 0,-4 4-384,0 3-64,8 2 0,-11 1 0,4 3 0,-3 4-862,-2 0 1,4 5 945,1-4 0,6 10 0,-3 3 0</inkml:trace>
  <inkml:trace contextRef="#ctx0" brushRef="#br0">24644 4662 8039,'-6'-15'-228,"3"6"0,-7-1 544,-1-1 1,-2 5-1,-1 1-210,0 3 0,-1 2 0,1 0-347,-1 0 192,1 7 0,0 1 0,1 8-163,3 3 144,-3-3 1,12 6-1,-6-4-72,1 1 155,4 0 1,-4-4 0,6-1-1,2-1 99,2-4 0,0 2 0,5-6 291,2-2 0,2-1 1,2-4-1,-1-2-48,0-6 0,1-3 0,-1-1 0,-1 0-141,-3-1 0,1 6 1,-5-1-163,2-1 0,0 3-499,2-2 1,-6 7 0,-8-2-907,-6 4 1055,-3 1 0,-7 6 0,-4 4 296,-4 2 0,-7 9 0,-2 2 0</inkml:trace>
  <inkml:trace contextRef="#ctx0" brushRef="#br0">23652 4575 8528,'0'-30'0,"0"0"649,0 1 0,0 3-636,0 12 0,0 8 1,0 6-1,0 9-94,0 9 1,-5 4 0,-1 7 0,-1 1 151,1 4 0,-5-2 0,1 6 0,-3 1-166,-1-3 1,-2 11 0,-2-4-484,-1 2 365,0-1 1,5 1 212,-1 3 0,-6-3 0,-1 4 0</inkml:trace>
  <inkml:trace contextRef="#ctx0" brushRef="#br0">23335 4863 8146,'0'-37'0,"0"4"0,0 4 104,0 5 0,2 10 0,3 9 77,4 3 0,4 9 1,1 2-1,1 6-1,-1 4 0,5 3 0,2 9-906,2 2 517,1-2 1,-1 10-1,3-2 209,4 2 0,6 2 0,7 0 0</inkml:trace>
  <inkml:trace contextRef="#ctx0" brushRef="#br0">23882 4993 8146,'-16'-29'0,"0"2"0,0 3 1930,3 5-2218,8 9 1,1 10-1,7 10-800,2 2 882,6 3 1,2-1 0,6 1 134,-2-1 103,6 0 0,-6 2 0,6 2 1,-1 1-3,0-1 0,-4-1 0,1 1 0,-3 1 127,-1-1 0,-3-1 250,-2 2 1,-5-3 0,-10 2-160,-5-7 1,-2 0 0,-3-6-1,1 0-275,-1 1 0,1-2 0,0 5-120,-1 2 0,7-3 1,3 2-1,4 1-218,1 2 0,6 1 0,5 1 365,7-1 0,4 7 0,7 1 0</inkml:trace>
  <inkml:trace contextRef="#ctx0" brushRef="#br0">23565 4619 8574,'0'-15'0,"0"1"305,0-1 1,0 1 0,0 0 23,0-1-408,0 7 67,0 2 0,0 7-30,0 4 46,-6 10 1,-2 2 0,-8 9 567,-3 4-498,-3 5 1,-2 9-1,0-1 1,-2 1-15,-1 4 1,-2-1 0,2 4-1,3-1-29,5-4 0,-2-1 0,2-4 0,3-4-77,5-8 0,-1-2 1,8-8-1,0-1-434,3-2 0,1-2 1,0 0 479,0 1 0,-7-1 0,-1 1 0</inkml:trace>
  <inkml:trace contextRef="#ctx0" brushRef="#br0">23191 4748 8241,'10'-6'209,"0"-4"94,-1-3 0,6 4 353,-1-1 0,0 7-233,1-2-261,-1 4 1,-4 2-1,-1 4 267,2 5-326,2 2 1,2 9 0,-1 3-1,2 3-92,3 2 1,-3 5-1,5 1 1,-2 2-140,0 3 1,2-4 0,-3 3 0,1-1-95,-2-1 1,-1-2 0,-1-6-1,-2-2-328,-4-3 1,2 1-1,-4-5-1605,1-3 2155,-5-1 0,10-1 0,-5-1 0</inkml:trace>
  <inkml:trace contextRef="#ctx0" brushRef="#br0">23781 5151 7873,'-9'-6'0,"1"-4"0,1-3-74,4-1 0,1-1 0,2 1 405,0 0 0,0 4 0,2 0-67,3-1 1,-2 3 0,7 0 0,1 2 28,2 3 0,-4-4 0,1 3-22,1 0-123,2 3 0,-4 1 0,1 0 0,1 0-29,2 0 1,1 1 0,1 3 0,-2 2-247,-4 2 1,4 1 0,-4 4 0,3-2 100,-3-1 0,2 0 0,-4 4 0,-1 0 81,1 1 1,-3-1-1,-4 1 1,0-1 47,0 0 1,-6 6 0,-2-1 0,-2-2-68,1-1 0,1-1 0,-2-1-220,5 0 245,-2 1 0,3-1-204,-5 1 189,6-1 0,-4-4 0,9-1 128,3 2 1,3-4 0,6-2-54,0-4-62,7-1 1,-3 0 0,6 0 0,1 0 72,2 0 1,1 0 0,-4 0 0,-5-1 177,-3-4 1,-2 3-37,0-3 0,-6 2-314,-3-2 0,-16 4 0,-8-4 0,-7 3-160,-2 2 0,-1 2 0,2 1 1,1 2 127,2-2 1,5-1 0,-4-2-1,3 0 33,2 0 1,2 0-1,2 0 153,-1 0 1,3-7 351,2-2-336,4-4 0,6-1 0,0-1 0,0-1-77,0-3 0,1 1 0,4-4 0,3 0-16,0-1 1,5-1-1,-5-3 1,1 3 27,1 5 0,-7-2 0,2 2 1,-3 1-39,-2 2 1,-2 7 0,-3-1 0,-4 1-88,-4 1 1,-2 0-1,1 5 1,0-2-242,-1 2 1,1 1-310,-1 2 432,1 0 0,0 6 0,-1 4-1870,1 3 849,-1 1 1199,1 7 0,-7 1 0,-1 7 0</inkml:trace>
  <inkml:trace contextRef="#ctx0" brushRef="#br0">23824 6216 8159,'0'-39'0,"0"3"437,0 0-191,0 3 1,0 6 0,0 3 86,0 4-1,0 11 14,0 2-302,0 7 0,0 7 0,0 4 0,0 7-45,0 6 1,-4 4 0,-3 6 0,-1 4-13,-3 4 0,-2 1 0,-1 0 0,-1 0-318,1 1 1,5-6 0,-1-1 0,-1-2-497,-2-3 1,3 0 826,1 1 0,-1-9 0,-4 4 0</inkml:trace>
  <inkml:trace contextRef="#ctx0" brushRef="#br0">23580 6345 8159,'-10'-22'125,"1"3"0,5 3 99,0 1 1,4 7 0,4 5-133,6 6 0,1 5 0,0 7 0,-1-1-24,1 0 1,7 6 0,1 0 0,-1 3-148,-2 2 1,4 1 0,4 0 0,2-3-1575,-2 3 1653,9-5 0,-9 6 0,12-5 0</inkml:trace>
  <inkml:trace contextRef="#ctx0" brushRef="#br0">24069 6460 8326,'-14'-27'0,"-1"2"0,2 2 57,4 2 1,2 2-57,7 5 0,7 6 1,2 3-1,6 3-1,4 2 1,5 2 0,8 1 0,2 2 0,-3-2 0,1 5 0,-1 0 0,-1 2-5,-3-1 1,-3 1-1,0 3 1,-6-2-2,-7-1 1,-3-6 0,-6 6 8,-2 1 1,-5-4 0,-13-1 955,-1 0-738,-6-4 0,7 4 0,-4-4 1,1 1-202,3 2 0,2 4 0,2-2-231,-1 1 0,3 1 1,2 6 24,5-1 0,5-4 0,7-1 0,5 3 187,6 0 0,6 4 1,-3 2-1,0 1 78,-1-1 1,4-2-1,-4-2 276,-3 1-190,-1-1 0,-8-4 269,-3-1-280,-3-6 1,-6 8-1,-5-4-630,-10 1 166,-7-5 1,-8 8-1,-2-4 1,-4 1 308,-5 3 0,-8 2 0,2 1 0</inkml:trace>
  <inkml:trace contextRef="#ctx0" brushRef="#br0">25249 2187 7499,'-15'0'-1546,"1"0"1545,0 0 0,4 0 1,0 0 0,1 0 0,-6 0 0</inkml:trace>
  <inkml:trace contextRef="#ctx0" brushRef="#br0">24903 2230 7605,'-14'0'-372,"0"0"1,4 0 491,0 0-125,1-6 0,2 4 0,7-3 0,8 4 125,5 1 1,3 5 0,3-1 0,5 0 164,4-3 1,0-1 0,1 0 0,0 0-67,0 0 1,1 0 0,2 0-48,2 0-72,6 0 1,-2 0 0,8 0-78,2 0 75,7 0 0,-3-5 0,9 1 360,1 0-399,-6 3 0,0 1 0,-5 0 92,1 0-138,4 0 0,-10 0 0,7 0 0,1 0-117,2 0 0,3 0 0,2 0 0,1 0 108,-1 0 0,-3 0 0,-4 0 0,-1-2-53,1-3 0,2 4 0,3-6 0,2 3-91,1-1 0,7 0 0,-4 5 0,-1 0 73,-6 0 1,-1 0-1,-4 0 1,6 0 326,8 0 0,7 0 1,-31 0-1,0 0 0,0 0 1,-1 0-83,40 0 1,-39 0 0,0 0 0,-1 0-1,1 0-1018,1 0 1,1 0 875,1-3 0,-1 0 1,1 2-1,-1 0 0,1-1 1,0-1-1,-2 2 0,1 1 104,-1 0 1,0 0 0,36 0-1,-2 0 1,2 0-139,-37 0 0,0 0 0,3-1 0,1 0 0,2 0 0,0-1 0,-3-1 0,0 1 0,-2 0 0,-1 1 1,-2 0-1,1 0 0,2 1 1,0 0-1,1 0 1,1 0-5,2 0 0,0 0 0,-2 0 1,-1 0-1,-2 0 0,-1-1 0,31-3 11,-9 0 0,0-1 0,-2 5 1,-2 0 45,-6 0 0,-11 0 1,-11 0-160,-6 0 138,1 0 1,-16 0-300,3 0 574,-2 0 0,2 5 0,0-1 0,1 0-522,-1-3 1,0-1 0,1 0 0,-1 0-17,1 0 1,-1 0-1,0-1 1,1-3-169,-1 0 0,-4-3 0,-1 2 231,3-4 1,-6 1 0,-1-2 136,-4-1 0,-1 3 0,-1 0 64,-4 2 1,2-5-37,-7 1 1,1 2-1,-6 0 76,1 2-34,-7-6 1,5 6 0,-3-5 164,3 1-130,-5 1 1,5-1-1,-3 2 110,3 2-151,2-6 1,-1 11 0,1-4 138,-1 3 0,6 2 28,-1 0 0,9 0 0,1 2-91,8 3 0,6 3 0,5 6 0,5 1-27,3-1 0,2 0 0,0 1 0,0-2 93,-1-4 1,0 4 0,-3-3-1,-2 2 8,-3 3 1,-2-1 0,-9 0 42,-4 1-147,3-1 1,-9 1-1,-4-3-191,-13-2 43,-7 3 1,-9-5 0,-1 6-1,-2 1-404,-3-1 0,-1 0 0,-2 2-1359,-1 4 1269,1-5 0,2 13 561,2-4 0,-2 3 0,4 2 0</inkml:trace>
  <inkml:trace contextRef="#ctx0" brushRef="#br0">25508 4446 8109,'-15'0'0,"1"0"0,0 0 0,-1 0 0</inkml:trace>
  <inkml:trace contextRef="#ctx0" brushRef="#br0">24875 4604 7654,'-15'5'-363,"1"0"1,6 1 0,1-3 0,1 2 354,-3-2 1,1 4 0,-2-1 136,-1 2 0,3-5 0,0 4 0,0-2 59,0-1 1,3 3-238,-5-2 312,7-4-212,-3 6 1,7-7 0,4 0 179,5 0-190,3 0 0,1 0 1,2-2 308,3-3-286,-3 4 1,10-11 0,-6 6 0,3 0 60,2-1 0,7-4 1,2 3-1,-2-2 11,-2 1 1,5-1 0,4-6 0,4-1 61,5-3 1,-3 1-1,4 5 1,1 0 56,3-1 1,1 1-1,-1-1 1,-5 1-112,-4 0 0,-2-1 1,-2 1-1,-3-1-107,-2 1 1,5-5 0,-2-2-205,4-1 136,7 4 0,9-9 0,9 3-93,3-3 74,2-2 1,-1 5 0,-3 0 35,-1-2 57,-12 6 1,2-1 0,-10 5 419,1-3-358,6 3 1,-4-7-1,4 6 1,-3-2-24,-1 1 1,-2 2-1,-4 0 1,3-2-55,1-1 0,6-5 0,0 3 0,7 1-40,6-1 0,-27 8 0,0 0 1,1 1-1,0 0 0,-2-1 1,0-1-47,36-15 1,-5 2 0,-1 0 0,-2 1 175,2 1 1,-3-4-1,1 8 1,0 1 51,-2-1 1,-2-3-1,-10 5-51,-5 1-68,3-4 1,1 4 0,14-4-82,11 1-43,-38 8 0,2 0 1,5 4-1,0 1 1,-2-4-1,-1 0 1,0-1-1,0 0 45,0-1 0,0 1 1,3 1-1,-1 0 0,1 1 1,0 0-1,-2 0 0,-1 1-12,-1 1 1,0 0-1,34-7 1,-10 2-1,-9-1 112,-7 1 0,-10 0 0,-2-1 0,2-1 101,2-3 0,6 3 0,0-3 0,0 3-36,1 2 0,-2-1 1,4 1-1,-2 1-459,-2 3 1,-9-2 0,-3 2-413,0-3 566,-4 5 0,2-3 0,-9 6-190,-5 2 32,-9 1 110,-4 2-343,-6 0-910,0 0 0,-4-1-155,-1-4 1624,0 3 0,5-6 0,0 4 0,-6 2 0,-2-4 0</inkml:trace>
  <inkml:trace contextRef="#ctx0" brushRef="#br0">30270 2777 8113,'-15'-13'-127,"1"4"0,4-3 0,1 8 0,-2 0-168,-2 3 1,-2-4 36,1 0 183,6 0 0,0 5 167,3 0 265,4 0 281,-6 0 403,7 0-850,0 0 1,7 0-1,2 0 1,4 0-206,1 0 0,1 5 0,-1 0 331,1-2-146,-1 5 1,0-6 158,1 3-132,-1 3 0,1-7-236,-1 4 161,-6 3 0,5-6-7,-4 2 1,-2 0 0,-3 0 16,-2 6 0,-10 3 0,-5 3 0,-6 1-130,-3 2 0,-2 7 1,-5-2-1,0 3-132,0 2 1,1 5 0,-1-2-1,2-4-29,3-2 0,-2-4 0,5 4 0,1-4-471,-1-1 1,6-2 0,6-4 628,-2-1 0,-2 0 0,-2 1 0</inkml:trace>
  <inkml:trace contextRef="#ctx0" brushRef="#br0">24486 6403 6861,'-14'0'0</inkml:trace>
  <inkml:trace contextRef="#ctx0" brushRef="#br0">24573 6417 7145,'8'0'47,"-2"0"158,-6 0 1,2 0 564,2 0-463,-2 0-205,4 0 0,1 0 1,2 0 17,4 0 1,1-5 0,1-1 0,1 0-5,3-1 1,5-4 0,10 1 0,2-2 74,1-3 1,9-1 0,-4-1 0,0-4 123,-2-2 0,-7 6 1,4-4-1,-2 0-128,-3-3 1,-2 4-1,-2-1 1,-3 0-137,-1-3 0,5-3 0,6-2-317,2 0 239,1 7 1,5-5 0,2 3-117,3-3 73,-3-2 1,4 2 0,-5 1-166,-1 2 229,-7 6 0,4-7 0,-4 4 0,-1 0 18,0 1 0,5-4 0,-2 3 0,4 0 21,1 0 1,2-4 0,3 1 0,3-4 9,0 0 0,3-1 0,-6 0 1,-3 0-29,-5 1 0,2 4 0,-2 0 1,4-2-80,4-1 1,7 3-1,-1 0 1,5 0 14,3 2 0,-1-4 0,-8 5-47,-5-1 80,-10 4 1,4-7-1,-2 4 102,6-2-85,-1 6 1,11-10 0,-2 3 70,7-3-75,5-2 1,-3 0-1,-3-1 1,-8-2 8,-2-2 0,-2 1 0,-2 4 0,5 2-32,7 3 0,9-4 1,2 4-1,3-1 11,0 1 1,1-3 0,-10 3 0,-3-3 11,-1-2 0,10 0 0,6-1 1,-34 14-1,0 0-1,3-1 1,0 0-1,-2-2 1,-1 0 0,-3 1-1,-1 0-1498,32-18 1445,1 4 1,-4-3-1,6 7 1,-1 3 47,1 1 1,-6 5 0,-4-4-1,-4 1 29,-5 0 0,1 2 0,-4-4 168,1-1-122,1 4 0,14-6 0,4 3 0,4-3-99,-4-2 1,-6 0 0,-11 2-1,-5 1-40,-3 2 0,-4 7 0,-4-2 0,-7 4-48,-4 6 0,-7-4 1,3 3 73,-1-3 0,-2 4 0,-6-1 0,0-1 271,1-2 0,-2 4 0,8-1 0,1 1-496,3 1 0,3-5 0,0 3-193,-3-3 387,-3 5 1,-8 0 0,-2 5 42,-1-2-123,-7 1 1,3 2 190,-6-3-32,-6 4 0,-2-6 0,-6 7-11,-1 0 1,1-5-1,-1 1-63,1 0 0,0 3 0,-1 1-64,1 0 0,-2 0 0,-2 0 0,-1 0 49,2 0 0,-1 0 0,0 0 0,-2 0 157,-3 0 0,4 0 0,-3-2 0,-1-1 142,1-2 1,-2 0-1,-3 5 294,3 0-469,-3 0 1,6 0 0,-3 0-38,5 0 78,3 0 1,1 5-71,1 0-50,6 0 0,9-5 0,12 0 0,6 0 89,4 0 0,1-2 1,5-1-1,-1-3 91,1-2 1,5 3 0,1-3 0,0 0 70,0 0 0,0 3 0,-4-3 0,1 2 74,0 2 1,-10 3 0,5-1-178,-4-3-53,-4 4 1,-5-6-1,1 7 41,-1 0-72,-6 7 1,-2-4 144,-6 7-88,7-7 1,-6 10 0,4-4 62,-3 4 1,-9 1-1,-2 2 35,-4 4 0,-3-4 0,-2 4 0,-4 1 1,-5 3 1,0 5-1,-12 3 1,-1 3-149,-1 2 1,2-4 0,1 6 0,0-1-289,1-1 1,3 3 0,9-7 0,2-1-334,3-1 1,2-7 0,8-2-1,6-1 592,2-4 0,2-1 0,0-1 0</inkml:trace>
  <inkml:trace contextRef="#ctx0" brushRef="#br0">30442 633 8305,'-22'-29'0,"-4"1"-629,7-1 1,2 0 0,5 2 461,3 3 296,6 3 0,-4 11 163,7 1-157,0 6 1,7-4 280,2 7-226,-2 0 1,5 2-1,-2 3 1,1 4 39,-1 4 0,3 1 0,-4 1 1,4 1-61,1 3 0,2 2 0,2 4 0,3-1-1,1 2 0,-3 1 0,5 2 1,2 0-22,1-1 0,2 3 0,0 2 0,-1 6-79,1 2 1,0 4-1,0 1 1,-2 2-16,-3-1 1,1 2 0,-4-1 46,2-1-38,-6-3 0,-1-8 1,-6-6-5,1-4-4,-5-9 0,5 4 27,-6-7-156,0-6 0,-5-3 0,0-10 40,0-4 1,0-6-1,2-2 1,1-2 13,2 1 1,-1-4 0,-2-1 0,1-1 27,2 0 0,0 2 1,-5-2-1,0 3 49,0 0 1,1 5-1,3-3 1,0 3-33,0 2 1,-3 4-1,1 2-55,3 2 51,-4 1 0,7 5-64,-3 0 53,3 0 1,2 6 0,-2 4 160,-2 3-165,-1 8 0,0-4 0,1 5 0,0 1 24,1-1 1,-1 2-1,-3 3 1,4-1 12,1-2 1,-5 0 0,3 5 0,-1-1 15,0 1 1,0-5 0,-5-1 0,0-1 13,0 0 1,-2-9 0,-3 2 0,-6-4-32,-6-3 0,-6-2 0,-7-6 0,-2 0-3,-2 0 0,-6 0 0,2-1-216,-4-4 105,6 3 1,0-11 0,9 5-1015,3 0 774,3-4 0,7 5 0,1-4-1808,4 1 2120,2 7 0,7-10 0,0 5 0</inkml:trace>
  <inkml:trace contextRef="#ctx0" brushRef="#br0">30917 302 8310,'15'-14'0,"-1"-1"-296,0 1 1,5 6-1,1 3 1,-3 4 234,-1 1 1,-1 0-1,-1 1 1,0 6 385,1 7 0,-1 0 0,1 7 0,-3 0-96,-2 3 1,3 8 0,-4 3 0,4 2-33,1 3 0,1 1 1,-1 3-1,1 0 33,-1 4 1,-4-5 0,-2 2 0,0-6-30,0-4 0,-5-7 0,2-5 103,-4-2 45,-1-2-253,0-5 62,0-6 1,-5-3 223,1-10-315,-8-3 0,9-8 1,-5-1-1,2-3-25,3 3 0,1-4 1,2 2-1,2 0-129,2-2 1,0 5 0,5-3 0,2 3 20,2 1 0,6 3 0,2 0 0,2 4 17,2 2 1,-3 1-1,2 5 1,2 2 188,1 3 1,-3 7 0,-1 9 0,-3 0 109,-2 0 1,-7 4-1,-3-2 247,-1-1-421,-3 5 1,-5-11-1,-4 3 98,-5-3-129,-2-1 1,-8-1 0,0-1-1,-1-3-80,0-6 1,-5 0 0,4-1 0,0 2-507,2-2 1,0 3 0,1-1 0,-1 0 540,0 1 0,4 2 0,-5 7 0</inkml:trace>
  <inkml:trace contextRef="#ctx0" brushRef="#br0">31565 950 7907,'4'-10'258,"1"0"1,6 2 326,-1-1 0,3 2 0,1 7-400,0 0 0,-4 7 1,0 4-1,1 5 30,2 3 1,-4 5 0,1-3-388,1 1 148,2 2 0,-4 5 0,1 1-1319,1 4 1343,2-4 0,1 12 0,1-5 0</inkml:trace>
  <inkml:trace contextRef="#ctx0" brushRef="#br0">25810 1611 8353,'0'-14'0,"1"0"-106,4-1 0,-3 1 0,3 0 370,-4-1 0,4 6 0,0-1 1162,-2-1-951,-1 4 0,-2-1-389,0 4-51,0 2 1,0-3 0,0 10 156,0 5-138,0 2 0,0 3 0,0-1 205,0 1-165,0 5 1,4 3-1,3 5 331,1 1-322,1 0 1,6 0-1,-1 0 1,1-1 48,-1 1 1,2 0 0,3-2 0,3-3 77,1-5 1,4-3 0,-3-3 0,2-3 26,-2-6 1,1-2-1,-6-4 1,0-2-7,2-6 1,-10-9-1,4-5 1,-2-3-62,-1-2 1,-2-1 0,-2-1 55,-2 2-177,-1-3 0,0 16 0,0-3 217,-2 3 37,-1 8-752,-2 2 332,0 6 1,0 1-1,0 6 1,0 6 12,0 4 1,6 4 0,2-3 0,2 2 151,-1 3 1,1-4 0,4 3 0,0-1 179,1-3 1,-1-2-1,1-2 1,-1-1 104,0-4 0,1-2 0,-1-7-74,1 0 0,-3-2 1,0-3-1,-4-4 302,-2-4 1,0-8 0,-2-3 234,0-3-636,1-2 1,-6 1-1,-4-1 73,-5 0-175,-3-6 1,-1 9-1,0-2-820,-1 0 567,7 8 0,-5-1 1,5 6-1714,0 1 600,2 0 0,1 4-925,0 0 1,1 9 2212,4 1 0,0 19 0,0 11 0</inkml:trace>
  <inkml:trace contextRef="#ctx0" brushRef="#br0">26659 1813 7872,'-8'-14'-565,"-4"4"924,8 0 156,-1 7-76,5-3-14,0-1-307,0 6 0,1-6 129,4 7-154,-3 0 0,6-1 0,-3-2 207,4-2-209,-2 0 1,7 5 0,-1-2 254,4-2-264,3 2 1,-4-9-1,1 6 1,2 0 50,-1-1 0,-2 4 0,-2-3 0,1 4 60,-1 1 1,0-5 20,1 0-275,-7 0-237,-2 5 264,-6 0 610,0 0-529,-6 0-69,4 0 1,-4 0 0,6 2 32,0 3 1,0 3-1,0 6-6,0 1 1,0-1 0,0 0 0,0 2 14,0 4 0,-5-3 0,0 6 0,2-1 43,1 0 1,2 1-1,0 2 1,0-1-50,0 0 1,0 0 0,0-1 0,2-3 13,3-2 1,-4 0 0,4-1 41,-3 2-44,-2 0 0,0-4-2,0-1-71,6 1-120,-4-1 283,4 0-116,-6-6 0,0-3 0,0-10 212,0-4 0,0-4 1,0-1-1,0-1 4,0 1 1,0-1 0,0 1-189,0 0-37,0-7 1,0 5-1,0-3-39,0 3 7,0 1 1,0 1 0,0 0-23,0-1 49,0 1 1,0-1 0,0 1 0,0 0 3,0-1 1,0 1 0,0-1 4,0 1 0,0 0 0,-1-1 1,-3 1 4,0 0 1,-1-1-1,5 1 7,0-1 0,0 1-4,0 0 0,-2 6 0,-1 1-216,-2 1 0,-6 4 1,1-3-320,-2 4 487,-3 7 0,1 1 1,-2 4-21,-3-2 6,3 1 0,-7 4 0,6-1 0,-4-2-74,-1-1 0,4-2 1,0 3 130,7-1 108,-2-7 1,5 8-26,-6-6 15,6 0 0,3-5-9,10 0 1,3 0 0,6-2-21,1-3 1,4 2 0,0-5 0,-1 0 42,-2 0 1,3 3 0,0-3-1,-1 0 83,-2 0 0,-2 4 12,0-6-125,1 0 1,-6 2 38,1 4-10,0 2-29,-2-4-344,-2 4 204,-6-4 1,0 7 90,0 4 1,0 3 0,0 6 8,0 1 1,0-1-1,0 1 1,0-1 61,0 0 1,0 2 0,0 2 145,0 1-154,0 7 0,0-10 0,2 4 73,2 1-120,-2-5 1,4 7-1,-6-6-100,0 2 98,0 1 0,2-6 0,1 0-150,2 1-46,0-1 1,-5 0-545,0 1-584,6-1 0,-3-1-348,7-3 1627,0-4 0,-2 0 0,-2 2 0</inkml:trace>
  <inkml:trace contextRef="#ctx0" brushRef="#br0">27061 1827 8152,'0'-8'-1098,"0"2"1724,0 0 186,0 4-399,0-4-187,0 6 1,-1 0 437,-4 0-345,3 0-165,-4 0 9,6 0 1,5-2 59,0-3 1,6 2 46,-2-7-193,-2 7 1,4-5-1,-5 5 1,1-3-6,-1-2 1,4 3 0,-4-3 0,2 1-34,3 4 0,-3-3 1,0-1 79,-1-1 0,4 4 173,-1-6-172,-4 7 19,7-10 1,-10 11 87,7-2 14,-7 2-102,3 2-150,-6 0 24,0 0 112,0 6-88,0-4 0,0 6-31,0-3 155,0-4-52,0 6 1,0-6-10,0 4-30,0-3-56,6 4 13,-4-6 0,4 2-55,-6 3 1,0-2 36,0 6 1,0-4 52,0 5 1,0-5 31,0 4 0,0 1-60,0 4 1,0-4 0,0-1-36,0 3 1,0 0 12,0 3 1,0-1-1,0 0-83,0 1 77,0-7 0,0 5 0,0-4-47,0 4 41,0 1 1,0-4 0,0 0-15,0 1 13,0 2 1,0 1 0,0 0 0,0 1-1,0-1 0,0-4 1,0-1-1,0 3 7,0 0 1,0 3-1,0-1 20,0 0 1,0 1 0,0-1-19,0 1 1,0-6 0,2-1 0,1 0-156,2 0 0,0-3-330,-5 5 1,1-2-23,4 1 1,-2 2-1584,7-6 2082,-7 6 0,10-3 0,-5 7 0</inkml:trace>
  <inkml:trace contextRef="#ctx0" brushRef="#br0">26529 849 7894,'7'-14'-188,"2"-1"1,-2 6 0,-1 1 489,0 1 1,2-2 0,5 2 733,-3-1-470,2 5-245,-10-3 0,6 6 127,-3 0-242,-4 0 1,4 0-168,-10 0-5,4 0 0,-12 0 0,2 0 0,-5 0 117,-3 0 1,-2 1 0,3 2 0,-1 2-71,2-2 1,5 1-1,3-1-391,-2 2 1,-1 1-170,3-1 0,2-2 314,7 7 0,0-1 770,0 6 0,2-3-242,3-2 0,-4 3-222,4-4 0,-2 2 0,1 1-95,0-3-31,8 1 0,-11 9 1,6 0 20,-1-1-51,-4-2 0,9 3 0,-6 2-53,-2 1 99,5-4 0,-5 4 1,5-4-1,-2 1 3,-2-2 0,2-1 0,-1-1 0,0-1 25,1 1 1,-4-6 0,2 1 128,-2 1 1,3 2 58,0 1 1,6 1-119,-2-1 0,4-4 1,1-2-1,1-2-121,-1-3 1,1-1 0,-1-1-69,0 4 97,7-3 0,-3 4 1,4-6-780,-1 0 511,5 0 1,-6-5 0,6-1-1442,-2-2 1054,-7 5 0,4-8 1,-6 6 617,-1 2 0,0-5 0,1 0 0</inkml:trace>
  <inkml:trace contextRef="#ctx0" brushRef="#br0">26702 950 7243,'0'-8'669,"0"0"-392,0 3 1,1 2-122,4-7 1,-2 7 0,7-2 0,1 3 68,2 2 0,1-4 1,1-1-1,-1 2 34,0 1 1,-1 0 0,-2-1-1,-1-2 90,1 2 1,-3 2-184,2 1-309,-7 0 128,3 0 0,-6 1 0,0 4-26,0 5 19,0 2 0,0 3 0,0-1-12,0 1 49,0 5 1,-1-4 0,-2 5-74,-2 0 44,0-5 0,5 11 0,0-4 1,0-1-20,0-3 1,5 2 0,1-2 0,1-1-468,-1-2 0,5-4 0,-3 0 0,2-4 500,-1-2 0,7 5 0,7-3 0</inkml:trace>
  <inkml:trace contextRef="#ctx0" brushRef="#br0">26975 878 8404,'0'-15'0,"0"1"0,2 1 0,3 4 0,-2-3 0,6 8 0,3 0 0,-5 3 119,3 1 598,0 0-429,4 0-68,-6 0 1,0 0-68,-3 0 1,-4 1-214,4 4 0,-3-2 104,-2 7 0,0-5 0,0 4 38,0 3 1,0-5 0,0 3 44,0 1 1,0 2 52,0 1-115,0 1 1,0-6-1,0 1 32,0 1 0,5 2 0,-1 1-77,0 1 19,-3-7 1,-1 5 0,0-4-171,0 4 135,7 1 1,-6 1 0,4-1-1,-3 1-15,-2-1 0,0 0 0,0 1 0,1-1 4,4 0 1,-3 1 0,2-1-1,-2 1 4,-2-1 0,2-4 0,1-1 40,2 2 0,-1 2 112,-4 2 2,0-7 106,0-2-187,0-6 36,0 6-12,0-4-51,0 4-20,0 1-70,0-6 0,0 7-150,0-3-6,0-3 0,-4 6 1,-3-5-520,-1 2 1,3-1 721,-4-4 0,-1 7 0,-4 1 0</inkml:trace>
  <inkml:trace contextRef="#ctx0" brushRef="#br0">25637 3798 8050,'0'-19'-313,"0"0"0,0-5 1,0 5 463,0 1 84,0-4 0,0 11 0,0-4 1032,0 3-631,0 5-584,0 1 0,0 7 0,0 4 0,0 6-27,0 7 0,0 0 0,0 6 1,-1 1 27,-4 2 1,3 4 0,-3 1-1,5 1 36,5-1 1,-2-1 0,7-3 94,1 1-128,2 0 1,1-7-1,2-3 363,3-3-275,-3-1 1,5-7 0,-6-3 506,-1-4-464,0-1 1,1-11 0,-2-3 0,-4-4-9,-4-3 1,-2-1 0,0-7 0,2 0 18,-2 1 1,-1 5 0,-2 2 119,0 1 0,-5 4-867,0-4 0,1 12 1,4 8 95,0 8 1,1 5 0,2 3 0,5 2 510,5 1 0,-2 5 0,9-5 453,-4-1-376,4-2 1,3 1-1,4-1 386,-3-3-303,9-2 1,-13-3-1,7-3 1,-5-3 391,-4-2 0,2-2 0,0-4 0,-4-7-86,-5-5 1,0-9-1,-6 0 1,-2-7-257,-1-2 1,-4-3-1,-3-4 1,-4 0-90,-4 0 1,-6 4 0,-2 3 0,0 2-400,0 7 0,-3 5 1,5 7-1,2 2-1211,1 4 1,1-2 0,2 7-167,4 6 0,-2 4 1,4 10-1165,-1 4 2761,5 2 0,-10 13 0,5 2 0</inkml:trace>
  <inkml:trace contextRef="#ctx0" brushRef="#br0">26371 3798 8296,'-8'0'240,"2"-1"-338,6-4 561,0 3 203,0-4-358,0 6 0,1-5 144,4 1-309,3-8 0,1 11 0,-1-6 55,-1 1 0,-1 4 1,-3-4-114,2 0-54,0 4 0,-3-4 0,1 4-82,2-3 24,-1 4 0,-2-6 89,3 7 0,-4-1-25,4-4 126,-3 3 1,3-3-56,-1 10 0,1 3 0,-5 7 0,2-1-31,3 0 0,-4 1 0,6-1 0,-3 2-12,1 3 0,5-3 0,-4 5-129,2 0 107,-5-5 1,5 5 0,-4-7-232,0 0 217,8 1 0,-11-6 0,6 1-163,-1 1 128,-4-4 0,4 1-35,-6-4-44,0-2-115,0 4 1,0-7-566,0-4-308,0 3 565,0-4 63,0 6-425,0 0 0,-6-6 0,-2-2 0</inkml:trace>
  <inkml:trace contextRef="#ctx0" brushRef="#br0">26687 3698 8167,'-14'0'-147,"4"-5"0,1 0-17,-2 2 0,3 1 1,0 1 311,1-4 1,1 3 59,1-2 0,3 0 87,-2 0 0,2 0 0,4-4 16,2 2 1,4-5 0,7 1-153,-1-3 0,1 1 1,-1 2-48,0 5-98,1-3 0,-6 7 0,-1-6 28,-1 1-35,4 4 1,-3-4 0,6 6 3,1 0 1,-6 0 0,1 0-44,1 0 1,0 6 0,0 4 62,-1 3 0,-7 1 0,2 0 0,-3 1 4,-2-1 0,0 1 0,0 1 0,0 1-14,0 2 0,-2 1 0,-1-4 0,-2 1-53,2 2 0,-4 0 0,1-4 1,0-1 0,-1 1 0,2-1 0,4 0 0,-2 1 8,-2-1 1,0 1 24,5-1-23,0-6 39,0 5-20,0-12 0,0 7 98,0-3 1,2-3 73,3 3 1,-2-4 0,6-1 0,2 0-30,2 0 0,2 0 0,-1 0 1,0 0-42,1 0 0,-1 0 0,1 0 0,-1-1 7,0-4 1,1 3 0,-1-3-111,1 4 0,-3-1-122,-2-3 218,3 4-244,-12-6 211,6 7-226,-7 0 54,0 0 1,-7 0-1,-2 2-8,-4 3 0,-3-4 0,-2 6 0,-1-2 33,2-1 1,-1 6 0,0-4 0,-1 1 30,2-1 0,-4 1 1,2-4-1,1 2 61,2-2 1,2-2-33,-1-1 141,1 0-135,6 0 0,2-6 277,6-4-255,0-2 1,0-3 0,1 1 31,4-1-31,3 1 1,2 0 0,-2-1 0,0-1 3,0-3 0,-4 3 0,4-3 4,-1 3 1,-3 1 0,-4 1-52,0 0 0,0 4-50,0 1 0,-1 1 0,-4-2-42,-4 5 0,-6-1 1,-2 1 41,-3 2 1,1 1-1,6 1-1,4-4 55,-10 3 0,14-4 0,-10 6 0,3 0 1,4 0 246,-2 0-89,7 0 213,-4 0-280,7 0 1,7-2-1,2-1 2,4-2 0,-2-4 0,2 4 1,3 0-22,0-1 1,0 4 0,-1-4-1,-1 1-51,0 0 1,1 0 0,-1 5-43,0 0 1,1 2 0,-2 3 47,-4 4 1,-2 4 0,-7 1 0,0 1-4,0-1 0,-7 5 0,-1 2 23,0 2-20,-5-6 1,7 9 0,-5-6 0,1 1-31,-1 0 0,5 0 0,-1-4 0,3 3-137,-1-3 1,0-1-1,5-1 59,0-1 0,0-4 1,2-2-1,2-2-70,6-3 0,9-1 1,5-2-1,5 0-410,4 0 598,4 0 0,13-13 0,1-3 0</inkml:trace>
  <inkml:trace contextRef="#ctx0" brushRef="#br0">23882 5611 7520,'-10'-4'0,"1"-3"0,-2 1-164,-2-1 1,-2 3-1,1 4 775,0 0-85,6 0-379,1 0 1,9 4 0,3 1 254,4-2-277,4-1 0,3 3 0,2 0 0,2-2 123,3-2 1,2-1 0,7 0 0,2 0-27,-2 0 1,0-4 0,0-1 0,1 2-31,-1 1 1,-1-3 0,-3 0 0,0 1 56,-4-3 1,-4 6-1,-5-4 109,-1 3 0,-9 2-348,-10 0 1,-4 0-1,-17 0 1,-3 0-242,-3 0 0,-8 2 0,4 1 0,-3 2 29,1-2 0,6 3 1,-2 1-8,4 1 172,1-5 1,0 8 0,2-6-236,3-2 215,3 5 1,7-6 0,1 4-728,4 1 465,-4-6 1,11 7-1181,-3-3 750,4-3 749,1 10 0,0-4 0,0 7 0</inkml:trace>
  <inkml:trace contextRef="#ctx0" brushRef="#br0">26141 2719 8416,'14'-4'-95,"0"-1"0,1-6 0,-1 3 0,1-2 352,-1 0 0,0 6 575,1-6 0,-6 7 584,1-2-1407,-7 3 0,2 2-360,-10 0 345,-3 0 0,-1 0 1,-3 2 26,-4 3-58,-4-4 0,-9 7 0,-2-4 10,-2 0 2,3 8 0,-10-11 1,4 6-60,0-1 99,4-4 0,-3 9 1,6-6-1,2-1 6,3 3 0,-2-6 0,7 6-13,1-1 1,9-3-1,5 7 23,8 1 1,-1-3 0,8 2-1,3 1 79,4 2 0,1 1 1,-3 0-1,2 2-42,1 4 0,0-4 0,-4 4-56,-1 1 27,0-5 1,1 10 0,-1-5 98,0 1-103,-6-4 1,4 4-1,-6-5 115,2 3-129,-5-1 0,4-5 0,-7 1 38,0-1-49,0 0 0,0 1-43,0-1 1,0-4 276,0-1-62,0 1 0,6 3 24,4-4 0,-2 3 0,1-8-84,2 0 1,2-3-1,2-1-393,-1 0 200,0 0 1,1 0-1,1 0-1026,3 0 807,-3 0 1,9 0 0,-4 0-1999,2 0 1101,1-6 1187,4 4 0,1-11 0,0 5 0</inkml:trace>
  <inkml:trace contextRef="#ctx0" brushRef="#br0">26184 3036 8166,'0'-14'-247,"0"-1"1,0 6 0,1-1 0,4 0 140,5 2 1,-2-3 0,1 6-1,3 2 345,0 2 1,8-4 0,-1 0 0,-2 0 123,-1-1 1,-6 4 0,0-4-32,1-1 0,0 4 170,-2-6 143,-2 5-298,-7-2 29,0 6-233,0 0 1,-5 2 0,0 2-83,2 6 1,2 3 0,1 1 0,0 2-6,0 3 0,0-3 1,0 4-1,0-4-23,0-2 0,1 0 0,2 1 0,2-1-158,-2 0 1,4 1 0,-3-1 0,1 1-212,2-1 0,-6-4 1,6-2-1,-3 0-319,1 0 1,6-4 654,-1 6 0,-4-7 0,1 4 0</inkml:trace>
  <inkml:trace contextRef="#ctx0" brushRef="#br0">26443 2777 8317,'0'-14'-169,"0"-1"0,0 6 167,0-1 67,0 7 0,0-5 36,0 3 1,1 3-71,4-2 0,3 2 0,7 2 4,-1 0 0,0 0 0,1 0 174,-1 0 1,1 0 833,-1 0 0,-4 0-529,-1 0-397,-6 0-77,4 6-51,-7-4 1,0 11-19,0-4 1,0 4-33,0 2 0,0-1 0,0 0 50,0 1 1,0-1-1,0 0 1,0 1 86,0-1 1,4 1 0,1-1 0,-2 0-25,-1 1 0,3-1 0,1 1 0,1-1-38,-1 0 0,0 1 0,-2-1 0,2 1 0,2-1 1,-5 0-1,4-1 150,-1-3-154,-4 2 0,6-5 0,-5 4 256,2-1-201,-1-7 221,-4 10 113,0-5 70,0 0-517,0-2 0,-1-6 1,-2 2-1,-4 1-542,-1 2 1,-3 1 0,-7-3-733,-1 2 1322,0 6 0,-2-3 0,-1 7 0</inkml:trace>
  <inkml:trace contextRef="#ctx0" brushRef="#br0">25896 5180 8084,'-14'-15'0,"-1"1"0,1 0 401,0-1 0,4 6 0,0 1 2,-1 1 0,5 4 0,1 8-655,3 4 1,9 9 0,2 3 0,6 3 148,4 6 0,3-6 0,9 5 8,2-2 107,-2 0 0,9 2 0,-5-2 223,2-3-181,-5-3 1,-2-8 0,-8-2 881,-1-1-680,-2-7 0,-9 3 0,-2-7 0,-2-4 169,-3-5 1,-3-9 0,-3-3 0,-3-2 124,-2 0 0,-2 4 0,-4-2 1,-1 1-443,1 4 0,6 1 0,2 3-1543,-1 3 989,6-2 0,-2 12 0,10 0 0,9 8 385,5 4 0,-2 3 1,5 1-1,2 1 135,1 2 1,0 1-1,-1-8 1,-4 0 288,-1-3 1,3-4 0,-5 3 779,-1-2-683,-2-1 1,-7-5 903,1 0-1040,-7 0 0,5-6 0,-5-4 0,2-4-66,-2-5 0,-1 1 0,-2-4 1,-2-1-233,-2 1 0,0 3 0,-4-4 1,0 3-425,0 2 1,-1 2 0,-4 2 0,2 1-524,1 3 1,2 2 0,-3 5-1,1-2-816,-1 2 0,3 1 0,0 4 1737,2 3 0,-5 3 0,3 6 0</inkml:trace>
  <inkml:trace contextRef="#ctx0" brushRef="#br0">26529 5151 6238,'-8'0'-239,"2"0"470,6 0 987,0 0 18,-7 0-475,6 0-873,-6 0-661,7 0 6067,0 0-5381,7 0 8,-6 0 533,6 0-292,-7 0 0,1 2 89,4 2 0,-2 0 0,7 5 0,0 2-127,-2 2 0,4 2 1,-2-1-1,3 0 11,1 1 0,0 4 0,1 0 1,-2-1-232,-4-2 1,4-4 0,-5 0 0,2-3-423,-1 2 0,-6-3-36,2 2 32,3-7 84,-6 4 0,4-6-1266,-6 4 728,0-3 1,0 6 975,0-4 0,7 4 0,1 7 0</inkml:trace>
  <inkml:trace contextRef="#ctx0" brushRef="#br0">26702 5137 7956,'-8'-15'-908,"1"7"260,7 2 853,0 6 285,0 0-236,0-7 105,0 6 250,0-6-262,0 7-343,0 0 1,7-4 68,2-1 0,-1 0 0,2 5 110,1 0 0,-3-5 0,2 0 0,1 2 4,2 2 0,1-4 1,0 0-1,1 2-10,-1 1 0,1 2 1,-1 0-173,0 0 90,1 0 1,-1 0 0,1 0-180,-1 0 22,0 0 0,1 0-233,-1 0 113,-6 0 1,-1 2 121,-7 3 0,-2 1 0,-3 5 0,-3-1 6,0 1 1,-5-3 0,4 0 0,-2 0-4,1 0 1,-3-3-1,4 4 29,-4 3 1,3-6 0,2 0 1,2 1 0,1-4 42,5 7 0,0-6 1,0 6-41,0-7 67,0 4-44,6-7 0,-2 0 184,5 0-109,-6 0 1,5 0 180,-3 0-297,-3 0 1,6 0-389,-3 0-1149,-4 0 68,6 0 1511,-7 0 0,0 0 0,0 0 0</inkml:trace>
  <inkml:trace contextRef="#ctx0" brushRef="#br0">26687 5137 7759,'-8'-7'-650,"2"6"279,6-6 371,0 7 0,0-1 198,0-4-174,0 3 0,2-4 298,2 6 1,4 0 149,7 0 1,-1-5-316,1 0 1,-1 0-1,0 5 135,1 0-208,-1 0 0,0 0 1,1-1-1,-1-2 116,1-2 0,-1 0 0,2 5 73,3 0-222,-9 0 0,9 0 0,-9 2-54,2 2 1,1 4 0,-3 7 50,-5-1 1,-4 1-1,-2-1 1,-3 0-62,0 1 0,-9-1 1,0 1-1,-5-1-58,1 0 0,1 1 1,1-3-1,1 0-21,0-3 1,4-1 0,2 3-171,2-1 361,1-7-62,5 10 1,6-11 0,4 2 177,3-2-218,1-2 0,5 5 0,2 0 0,0-2 112,0-2 0,-1 4 0,-2 2 0,1-1 260,-1 0 0,-2 1 0,-2-4-151,0 2 1,-1 6-95,-3-1 1,-4-2-1,-6 1-69,0 2 0,-6 2 0,-4 2-126,-3-1 0,-3 0 0,-1 1-334,-2-1 298,0 0 1,4-1 0,-1-2-593,-3-1 502,3 0 1,-5 2 0,7 0-1256,-1-3 941,-5-6 1,4 9 510,-4-8 0,4 8 0,2-4 0</inkml:trace>
  <inkml:trace contextRef="#ctx0" brushRef="#br0">26112 4547 8314,'13'-16'0,"-2"0"0,-3 0 177,-2 3 68,-1 2 1,-5 1-20,0 1 0,-6 5-355,-4 0 0,-3 2 0,-1 2 69,0 0 1,4 0-1,0 0 1,-1 2 56,-2 2 0,1 0 0,0 4 0,3-2 5,-2-3 0,-2 4 0,-2-1 0,3 2 41,2 3 0,-1-3 0,4 2 21,-1 1 0,4 2 0,-4 1 239,1 0-271,3 1 1,4-1-1,0 2 165,0 3-134,0-3 1,6 5 0,3-5 0,4 2 45,2 1 1,-1 5-1,0-5 1,1-1 3,-1-2 1,1 3 0,-1 0 0,0-1 35,1-2 0,-6-7 1,-1 1-1,0-1-19,0-1 0,-3 4 0,3-6 0,0 0-61,0 1 0,-3 2 0,4-4-495,3-2 0,-4 4 0,1-2 0,2-2-3,2-2 0,3-1 0,2 0-1090,1 0 1519,7 0 0,-4-6 0,7-2 0</inkml:trace>
  <inkml:trace contextRef="#ctx0" brushRef="#br0">26328 4748 8090,'-7'-8'634,"6"-5"-484,-6 12-124,7 1 1,5 8 0,0 6 0,0 1-23,1-1 1,-3 0 0,5 2-779,-1 3 478,-2-3 1,1 10 0,2-7 295,0-1 0,5 4 0,-5 1 0</inkml:trace>
  <inkml:trace contextRef="#ctx0" brushRef="#br0">26285 4590 6944,'4'-10'0,"3"2"-84,1 2 1,-3 1-1,4 5 1,2 0 272,2 0 1,1-5 0,2 0-1,4 2 71,4 2 0,-2 1 0,0 0 0,1 0 42,-1 0 1,-4-5-1,1 0 1,-3 2 430,-2 1 1,-4 2 761,-1 0-1303,-5-6 1,0 4-478,-8-3 167,2 4-199,-4 1 219,6 0 1,0 6 0,0 4 60,0 3 1,0 1 0,0 0 0,1 1 112,4-1 0,-2 1 1,7 1-1,1 1-3,2 2 1,1 2 0,1-3 0,-3 1-128,-2-1 0,3 2 0,-4-1 1,4-1-21,2-2 0,-6-2 1,-1 1-1,-1-1-460,-4 1 0,-2-1 0,-2 0 0,-6 1 534,-7-1 0,-7 7 0,-8 1 0</inkml:trace>
  <inkml:trace contextRef="#ctx0" brushRef="#br0">13495 7885 8197,'-28'-2'-89,"4"-3"168,-3 4 62,11-12 105,-4 11-260,5-4 1,7 6 52,2 0-354,6 0 454,0 0 1,6 5-1,4 0 1,3-1-1,3 1 1,3 0-1,5-2 220,3-1 0,3 3 0,2-1 77,2 0-235,6-3 0,-3-1 0,6 2 369,0 3-373,-6-4 1,9 6 0,-1-7 423,4 0-474,10 0 1,7 1 0,7 2 431,4 2-1883,-3 0 1515,4-5 0,-8 0-47,-2 0-872,-4 0 948,-7 0-249,7 0 198,-5 0 1,10 0 117,-7 0-524,1 0 190,-12 0 1,-2 0-114,-6 0 292,-6 0-56,-2 0 44,-6 0 241,-6-6 0,-3 4 397,-5-11 1,4 12-682,0-4 1140,0 3-1072,2 2-567,-5-6 214,5 4 137,-7-4-289,1 6 213,-7 0-36,4 0 241,-10 0-483,4 0 16,-6 0-254,0 0 0,-1 5 1,-2 1-316,-2 2 1,-5-3 0,4 4 0,-2 3 957,-3 0 0,-2 9 0,-2 1 0</inkml:trace>
  <inkml:trace contextRef="#ctx0" brushRef="#br0">17379 7899 8220,'-14'-14'-790,"-1"4"474,1 1 362,0 5-11,-1-8 21,7 10 0,2-6 408,6 3 104,0 4-158,0-6-208,0 7 136,0 0-231,0 7 14,0-6 32,0 6-8,0-7-34,6 6 294,2-4 1,0 4-286,5-6 4,1 0 531,2 0-267,11 0-133,-4 0 1,7 0 98,4 0-171,-4 0 238,12 0-217,1 0 72,14-6 0,11 2 457,8-5-2101,4 6 1609,-34-4 1,1 1-118,0 5 1,0 0-91,1-2 1,-1 0 0,-3 2 0,0 2-818,37-1 1031,1 0-203,-40 0 0,2 0 0,1 0 1,-1 0 91,0 0 0,-1 0 1,38 1-259,-14 4 0,-3-3 253,-6 3 0,-2-2-29,-3 2 1,-2-4-17,-3 4 1,-10-3 1694,0-2-1641,-6 0 1582,-9 0-1580,-2 0 491,-13 0-205,-2 0-146,-6 0-112,0 0-16,-6 0-321,4 0 158,-4 0 133,6 0-1174,0 0 521,-7 0 248,6 0-840,-6 0 285,7 0-2024,0 0 1,-6 1 2858,-4 4 0,-3 9 0,-1 9 0</inkml:trace>
  <inkml:trace contextRef="#ctx0" brushRef="#br0">21206 7899 8213,'-29'-5'0,"2"-1"0,1-2 0,4-2 64,1 2 0,7 2-454,4 6 245,7 0 0,-2 0 784,10 0-436,-3 0 1,6 0 133,-3 0-106,-4 0-195,6 0 162,-7 0 187,0 0 0,6 0-77,4 0 1,2 0 0,3 0-1,-1 0-58,0 0 1,6 0 0,0 0 0,4 0 83,7 0 0,-1 0 0,9 0 0,2 0-17,5 0 1,12 0-1,12 0 1,10 0-192,-35 0 1,1 0-1,0 0 1,-1 0 0,1 0-1,0 0 1,-2 0-1,0 0 12,-1 0 1,0 0 0,2 1 0,1 0 0,0 0-1,-1 1-846,0 0 0,0 1 832,-1-1 0,0 0 0,35-2 0,-2 0 90,-3 0-89,-15 0 0,-3 0 0,-13 0 0,0 0 105,0 0 0,-3 0 0,-6 0 0,-10 0 738,-7 0-639,-9 0 0,-3 0-1380,-10 0-1183,4 0 1,-7 0-211,3 0 2444,3 7 0,-10 1 0,4 6 0</inkml:trace>
  <inkml:trace contextRef="#ctx0" brushRef="#br0">24745 7813 8406,'-29'0'-296,"2"0"1,0 0 0,1 0 237,1 0 238,-5 0 1,14 0 0,-5 0 542,0 0-295,5 0 0,-5 0 95,7 0 0,4-2-232,1-3 1,7 4 0,2-4-173,8 3 1,6 1-1,7-2 1,10-2 40,10 2 0,10 1 0,13 2 1,7 0 61,4 0 1,1 0 0,-4 0 0,0 0 239,0 0 0,-8 0 0,-5 0 659,-4 0-809,-15 0 1,6 0 0,-14-2 528,-5-2-574,-11 2 1,-11-4 334,-10 6-645,-3 0 0,-11-5 1,-2-2-1,-1 1-314,-4 0 0,-6-1 0,-3 4 0,0-2-589,0 2 1,-4 1 0,6 2 0,-1 2-1597,-1 3 2542,-2 3 0,-6 13 0,0 1 0</inkml:trace>
  <inkml:trace contextRef="#ctx0" brushRef="#br0">31464 2331 7548,'-15'-14'-964,"7"4"1000,4 0 0,-3 6 511,2-6 661,1 7 23,4-10-415,0 11 24,0-4-464,6 0 0,-4 6-72,2 0-238,-2 0 0,-2 12 1,0 0-1,0 4 9,0 3 1,5 5 0,1-4 0,1 1-22,-1 0 0,4 0 0,-4-4 0,0 3 41,1-3 1,-1-2 0,-3-4 270,2-2 0,2-1-209,-3 2 0,-2-5 0,3-10 0,-5-5-131,-5-2 0,2-4 0,-5-2-427,1-1 254,-4 0 1,8 4-842,-7 1 450,7-1 0,-3 6-1820,6-1 2358,0 7 0,0-3 0,0 6 0</inkml:trace>
  <inkml:trace contextRef="#ctx0" brushRef="#br0">13883 9093 6603,'-8'-1'883,"3"-4"-479,4 3 1,1-6 117,0 4-385,0 2 1,0-6-37,0 3-20,0 4 0,0-7-101,0 3 0,6 3 0,2-4 6,0-1 1,5 6 0,-4-6 0,4 3 74,2-1 1,4 0 0,2 5 0,-1 0 5,1 0 0,3 0 0,-3 0 0,0 0 10,-1 0 1,4 0 0,-4 0 0,-3 0-77,-1 0 1,-6 0 83,-1 0-42,1 6 0,-2-2 3,-3 5-19,-10 1 1,-3 4-1,-6 2-70,-1 3 65,1-3 0,-2 10 0,-2-5-31,-1 1 4,-6 2 1,9 0-1,-4-2 1,4 1-21,2-1 1,-5-4-1,1 1 1,4-3-4,3-2 1,3-4-65,-2 0 103,4-7 0,7 3 0,4-7 1,5-3 84,2 0 1,3-3 0,-1 4 0,1-2-2,-1 2 0,7 1 0,1 1-29,1-4-30,4 3 0,-5-4 0,5 6-47,-3 0 43,3 0 0,-11 0 1,4 0 168,-4 0-169,-2 0 1,-4 0 38,-1 0-107,-6 0 0,-7 0 0,-11 0-22,-1 0 1,0 2 0,0 1 0,-1 2-36,-3-2 0,-4 0 0,4 0 1,-3 4 12,-2 1 1,2-5 0,1 2-112,1-4 156,-4 6 0,9-6 0,-4 4 0,4-3-86,2-2 0,0 0-183,-1 0 245,7 0 0,3-5 0,9-2 0,2-1 137,2-3 0,2-2 0,4-1 315,0 0-329,1-1 1,-1-4 0,2-2 0,2 0-54,1 1 1,0-4-1,-4 3 1,-1 0 19,0 0 0,-1 1 1,-2 4-1,-3 0 50,-1 3 1,-3 2-59,-4-4 0,-6 7 0,-4 3-184,-2 4 100,-3 1 0,-5 0 0,-3 0 0,-1 0-25,0 0 0,7 1 0,-3 3 49,4 0 20,2 1 1,0-5 5,-1 0 0,2 2 60,4 3-38,2-4 1,9 6-15,3-7 0,-2 0 0,7 0 0,1 0 27,2 0 1,1-2 0,0-1 0,1-2 30,-1 2 1,1 1-67,-1 2 25,0 0 1,1 0-262,-1 0 251,1 0 1,-6 5 37,1 0 7,-7 6 0,3-8 1,-6 7-1,0 1 110,0 2 1,-6 3-1,-4 1 1,-2 4-112,-3 1 0,-4-2 1,0 4-1,1 0-28,2-2 1,2 4 0,-1-7 0,3 0-87,2 2 1,2-8 0,5 4-166,-2 1 1,2-7 0,8-6-558,4-4 622,4 6 0,8-6 0,3 4 1,5-3-225,4-2 390,-2-7 0,16 6 0,-2-6 0</inkml:trace>
  <inkml:trace contextRef="#ctx0" brushRef="#br0">14372 9065 7739,'-5'-15'-213,"1"1"0,-6 4 483,5 1 0,-1 5 11,1 0 228,3 2 12,-4 2-9,6 0 1646,0 0-2065,6 0 1,-2 0-13,5 0 1,-4 2 112,5 2 1,-7 4-1,2 8 37,-4 4 1,-1-3 0,0 6 0,0-1-165,0 0 1,0 2-1,0 5 1,2 0-39,3 0 0,-4-1 1,4 0-84,-3-4 107,4 3 0,-4-11 0,2 3-208,-2-3 188,4-8 243,-4 5 176,4-12-399,-6 6 1,0-9-1,0-3-75,0-4 1,0-4 0,0-1-1,0-1-57,0 1 0,0-1 0,0-1 0,0-1-64,0-2 1,0-5-1,2 3 1,1-2 116,2-2 1,1-1 0,-2 1 0,2 1 112,2-2 0,-5 5 1,2 2-312,-3 3 188,4 2 0,-4-1-421,2 1-347,-2 6 467,-2 2 0,0 7 0,0 4 0,0 5-643,0 2 1,-2 4 0,-1 4 979,-2 4 0,-12 3 0,1 2 0</inkml:trace>
  <inkml:trace contextRef="#ctx0" brushRef="#br0">14243 8791 8272,'-27'0'-290,"3"0"1,-2 0-1,7 0-219,1 0 658,9-6 0,2 3 0,9-5 38,3 1 1,3 2-1,6 4 1,0-2-6,1-2 1,6-5-1,3 5 218,3 2-311,2-5 0,4 7 0,2-6-106,2 1 101,-5 4 1,5-4-1,-5 6-125,1 0 134,7 0 1,2 0-73,6 0 0,-2 0 1,-6 0-1,-3 1 1,-2 3-1,-5 0 608,-4 0-225,-5-3 0,-16-1 0,-9 0-230,-8 0 1,-12 0 0,-2 0 0,-6 0-265,-6 0 0,-9 0 0,-1 0 0,2 0 24,1 0 1,2 0 0,0 0-1,1 0-38,4 0 1,-2 0 0,5 2 0,0 3-5,0 4 0,1-1 1,7 2-1899,3 1 879,3 8 1127,0-3 0,-1 11 0,-7-4 0</inkml:trace>
  <inkml:trace contextRef="#ctx0" brushRef="#br0">17739 9525 8158,'0'-14'-46,"-2"-1"0,-1 1 217,-2-1 1,0 6 0,5-1 213,0-1-717,0 5 133,0-1 161,0 7 0,0 2 0,-1 3 150,-4 4-119,3 10 0,-4-3 0,4 5 204,-2 0-104,2-5 1,-9 10-1,6-6 1,0 1 20,-1 0 1,3 0-1,-5-4 1,0 2-99,0-1 1,4-2 0,0-2-151,2 1 403,-4-1-162,4-6 1,-4-8 0,6-11-1,1-5-103,4-3 0,-3-2 0,2 3-103,-2-1 134,4 0 1,-4 0 0,3 0-32,-4 1 15,-1 2 0,0-3 0,0 0-58,0 1 7,0 2 1,0 2 0,0-1-11,0 1 1,0 0 0,0-1 0,0 1 50,0 0 1,0 4-1,0 0 148,0-1 0,0 3 78,0-1-538,0 5 112,-6-2 35,4 6-19,-10 0 144,10 6 0,-9-2 35,6 5-51,0-6 1,4 5 49,-4-3-35,3-3 0,-4 6 15,6-3 72,0-4 0,2 10-40,2-6 0,4 0 1,7-5-10,-1 0 0,-4 0 1,-1 1-1,2 3 1,2 0 1,2 1 0,-1-3 65,0 3 0,1-4 28,-1 4-87,1 3 0,-6-6 186,1 2-150,-1-2 269,-1-2-48,-1 0 0,-7 2-107,0 2 1,-2-2 0,-3 3-125,-4-4 1,-4-1 0,-1 0 0,-2 0-137,-4 0 0,4 2 0,-3 1 1,3 2-391,2-2 0,-5 4 0,-1-1 0,3 0 486,1 1 0,-5 10 0,-1-1 0</inkml:trace>
  <inkml:trace contextRef="#ctx0" brushRef="#br0">17696 9079 7470,'0'-14'-1421,"0"4"1536,0 0 1,4 1 135,1-6-76,0 7 0,0 0-59,0 4 1,1-3-1,-3-4 208,2 1-211,0 7 1,-5-5 74,0 3-471,6 4 0,-3-10 307,7 6 1,-5 0 24,4 5 1,-4 0 0,5 0-8,1 0 0,-3 0 0,2 0 66,1 0 0,1 6 48,3 4 0,-6 1 1,-1 0 73,-1-1 1,-1 0 0,-3 4-561,2 0 0,0-4 1,-5 0 461,0 1 0,0 2-23,0 1 1,-2-4-84,-2-1 1,2 1-1,-4 4-32,-1 1 0,4-1 0,-5 0-24,2 1 1,-4-1 0,5 0 22,2 1 0,-3-6-144,1 1 1,0 0 32,5 4 93,0-6 1,0 0 54,0-3-49,0-4 1,2 6 0,1-6 86,2 4-28,-1-3 0,3 4 271,2-6 9,4 0 0,-3 0-170,-1 0-157,-5 0 1,0 0-5,-8 0 1,-4 0 0,-5 2 0,2 1-1,1 2 0,5 0-146,-4-5 100,-1 0 1,1 4 0,-1 1-123,-1-2 74,4-1 0,-5 3-273,2 0 232,4-1 1,-6-2-1,6 1-650,-2 2 796,-2 0 0,-4 1 0,0 2 0</inkml:trace>
  <inkml:trace contextRef="#ctx0" brushRef="#br0">1769 7467 8304,'-24'-8'0,"0"2"-993,-1 0 808,-2 4 0,3-4 0,0 6 0,0 0 211,1 0 0,-4 0 0,3 1 0,-3 4 170,-2 5 0,5-2 0,0 0 0,0 0 28,2 0 1,1-4-1,7 4 444,-1-1-633,7 4 0,4-5 1,10 4-1,8-5 148,9-4 1,10-1 0,7-1-1,7-4 193,5-5 0,11-2 0,2-3 194,1 1-372,-2-7 1,-2 4 0,4-6 432,4 2-532,-1-4 0,-30 14 1,2 1-1,34-16 168,1 2-228,-5 7 0,-4-9 1,-11 9-1,-10 2-84,-9 4 1,-13 6 0,-5-3-497,-3 2 84,-8 1 0,-3 5 45,-10 0 1,-3 0 0,-6 0 40,-1 0 1,1-1 0,-2-3 0,-2 0 384,-1 0 0,-5-2 0,4 0 223,-3-2-151,6 4 1,-9-7-1,5 5 45,-1-2-29,-2 5 0,0-5 0,1 4 245,3 0-204,1-1 0,4 0 0,1 0-171,-1 2-1,7 1 1,10 4 0,11 1 0,8 2 113,6-2 0,0 4 0,11-3 0,2 0 63,2-3 1,-4 1 0,0 1 0,1 3 79,-2 2 1,3-3 0,-8 3 161,-5-1-282,2 4 1,-14 2-1,3 6 255,-7-2-271,-4-1 1,-14 5 0,-4 3-61,-7 3-86,-10 2 0,-4 0 0,-5 0 0,0-2-223,0-3 0,1 6 0,-3-4 1,4-1-1043,0 2 1,5-4 1318,-4 1 0,-3 0 0,1 5 0</inkml:trace>
  <inkml:trace contextRef="#ctx0" brushRef="#br0">1223 9324 8444,'4'-10'-91,"1"0"1,6 2-1,-1-3 1,3 0 292,1-5 1,9 2 0,5-7 240,9 0-248,11 5 1,6-10 0,12 6 165,6-3-393,3 6 1,-3-6-1,0 6 393,0-2-259,0-1 1,-5 6-1,-2 0 1,1-1 9,0 1 1,-11-1 0,0 1-1,-10 0 113,-13-1 1,-10 6 0,-12-1-78,-6-1 0,-2-2-137,-2-1 0,-6 1 0,-4 3 0,-3 6-271,-1 2 0,-5-3 0,-2 0 0,-2 2 27,-2 2 1,2-4 0,-1 0 0,1 2 152,0 1 0,-2 1 0,5-3 820,3 0-513,1-1-189,8 5 1,3-5 158,10 0-114,9 0 0,9 5 0,7 0 0,2 0 34,1 0 0,3 5 0,-4 2 0,3-1 31,2 0 0,-10 6 1,0-4-1,-5 1 131,-4 1 1,-2-5 0,-3 4-104,-4 2 0,-4 2 0,-10 2 0,-4-1-223,-4 0 1,-8 1-1,-3 1-1464,-3 3 1167,-2-3 0,-4 6 1,-3-3-1729,0 5 1394,4 4 1,-2 0 677,10 1 0,-3 0 0,5 0 0</inkml:trace>
  <inkml:trace contextRef="#ctx0" brushRef="#br0">1108 10949 8531,'-15'0'0,"7"-6"-1174,3-4 1013,4 4 1,7-5-1,5 4 1,9-1 357,8-3 1,3 3 0,7-1 0,5-2 47,8-2 1,10-3 0,17-2 0,-35 8 0,1-1-55,3 0 1,0 0-1,0-1 1,-1 0 0,0-2-1,-1-1 1,-2 1-1,0-1-16,-2 1 0,0 0 0,-1-1 1,0 1-1,33-13 0,-1 3 5,-6 5 1,-14 1-1,-10 2 1,-10 0-5,-6 3 0,-15 2 21,-2-3-100,-5 6 1,-6-4-1,-1 6-173,-2-2 1,-11 5 0,0-4-1,-5 3-151,-4-1 0,-7 0 0,-2 5 1,2 0 8,2 0 1,3 2 0,3 1-1,4 2 157,4-2 0,7-2 100,-1-1 0,13 0 1,4 0-1,9 0 91,8 0 1,9 0-1,6 0 1,2-1 7,2-4 1,1 3 0,-3-2-1,-2 2 92,-6 2 1,-9 2-1,-5 1 1,-4 3-179,-6 2 0,-2-3 1,-7 5-92,0 1 87,0 2 0,-8 6 1,-7 2-633,-7 1 409,-5 2 0,-2 5 0,-1 0 0,-2-2-324,-2-3 0,5 3 1,5-5-1,0 2-1459,2 0 1958,-5 0 0,4 5 0,-5 0 0</inkml:trace>
  <inkml:trace contextRef="#ctx0" brushRef="#br0">8258 15856 8146,'6'-8'0,"4"1"-663,3 1 1,1 0 732,0-4 53,1 4 1,-6 1-1,1 0-73,1 2 0,-3 0 0,2-1-27,1 0 1,2-1 0,1 5 0,0 0-74,1 0 1,6 0-1,3 0 1,3 0 26,2 0 1,-1 0-1,3 0 1,1 0 119,1 0 0,2 0 1,-3 0-1,2 0 53,-2 0 1,-2 0 0,1 0 0,1 0 42,1 0 1,7-5 0,0 0-1,5 2-143,3 1 1,1 2 0,-1-1 0,4-2-46,-1-2 1,3 0 0,-6 5-20,-2 0 7,-1 0 0,0 0 1,3 0-1,3-1 76,0-4 1,5 3 0,-3-3 0,3 4 66,1 1 1,-1-2 0,-3-1 0,-5-2-14,-3 2 0,-2 1 1,2 2-1,3 0-62,4 0 1,4 0 0,2 0 0,-1 0-48,1 0 0,3 0 1,-2 0-1,-5 0 44,-3 0 0,4-4 0,-1-1 0,5 2 44,4 1 0,-1 0 0,-5-1 53,1-2-112,-7 1 1,-3 4 0,-10 0-170,-4 0 129,-4 0 1,6 0 0,2 0-1,5 0-37,5 0 1,2 0 0,4 0 0,-1 0-12,1 0 1,0 0-1,-1 0 1,-6 0 26,-8 0 1,-3 0 0,-8 1 0,1 2 77,0 2 0,5 0 0,1-5 0,1 0 55,4 0 1,7 0-1,1 0 1,-2 2-114,-1 2 1,-2-2 0,0 3 0,-1-4 23,-4-1 0,2 0 1,-5 0-203,2 0 189,1 0 0,7 0 0,1 0-56,2 0 71,7 0 0,-9 0 0,7 0 1,0 0 44,-2 0 1,-3 0 0,-8 0 0,-4 0 19,0 0 0,8 0 1,0 0-1,2 0-21,3 0 0,3 0 1,5 0-1,-1 0 7,-3 0 0,-4 0 0,-5-1 0,-1-2 13,0-2 0,0-2 1,0 3-1,2-4-85,3 0 1,5-5-1,11 3 212,8-3-189,0-1 0,6 4 0,-9 1 0,-4-1 9,-3 2 1,-6 0-1,7 5-203,-4-2 158,5 0 1,-7 5-1,3-1 1,-9-2-15,-7-2 0,-4 0 1,-12 5-1,-4 0-13,-5 0 0,2 0-278,-2 0-1068,0 0 1379,-5 0 0,1 0 0,-1 0 0</inkml:trace>
  <inkml:trace contextRef="#ctx0" brushRef="#br0">17465 15453 7809,'0'-14'0,"-1"-1"100,-4 1 1,3-1 0,-2-1 0,0 0 311,0 2 1,2-4 0,-3 9 0,4-4-7,1-1 0,0 4-402,0 0-15,0 7 231,0-3 6,6 19 0,-3-4 0,5 10 331,-1-3-317,-3 5 0,1 2 1,0 5 589,-2 1-646,-1 0 0,3 5 0,-1 1 1,0 0 19,-3 0 1,4 5 0,0-3 0,0 0-203,1-4 0,-3 2 1,5-1-1,-1-2 15,-4-2 0,3-3 0,1-3 0,-1-4-232,0-4 1,1-4-655,-2-2 968,-4-4-31,6-6 0,-14-1 0,-1-4 63,0-5-116,-5 4 1,10-8 0,-5 1 291,2-5-271,1-1 0,0 0 1,0-2 192,2-1-165,2-2 0,1-10 0,0 1 0,0-1 25,0-1 0,0 1 1,0-6-1,0-1-31,0 1 1,0 1-1,0-1 1,0 4-24,0 0 1,0 3 0,0 6 0,0 3-70,0 4 0,0 5 0,-2 2-147,-3 3-112,4 4-237,-6 6 228,7 6 161,0-4 1,0 11-1,0-4 87,0 4 0,-5 1 1,-1 1-1,0-1 98,-1 0 1,-4 6-1,1 0 1,-2 1 43,-3 0 0,-4-2 0,0-4 1,1-1-9,2 0 1,7-1-1,-1-3 1,1-4 158,1 1 1,-5-6-87,3 4 1,4-10 0,1-4-253,3-4 141,9-8 1,1-6 0,6-8-86,1-2 26,-1 5 0,5-10 0,0 6 193,-1-1-145,-9 8 1,4 3 0,-5 7-1,0 0 79,-3-2 1,-2 10 71,2-3-567,-3 9 0,4 0 7,-6 10 1,2 3-1,2 5 358,6-4 1,3 4-1,3-3 1,1 2 27,3 3 1,4-1-1,-4 1 263,3-1-179,1 0 1,3 2-1,-2 2 211,-1 1-182,-6 0 0,8-4 0,-7-1 31,-2 0-43,-1 1 1,-6-6 509,0 1-508,-7-7 1,1 5 0,-10-5 0,-8 2 54,-9-2 0,-5 4 0,-6-1 0,-4 1-357,-4-1 0,-1 0 0,0-2 0,0 0-458,-1 0 1,1-1 0,0 0 0,0 2-1837,0-2 1,4 5 2484,1 2 0,6 2 0,-3 3 0</inkml:trace>
  <inkml:trace contextRef="#ctx0" brushRef="#br0">20141 15295 8082,'0'-15'0,"-1"1"0,-2 0 52,-2-1 1,2 7-285,7 3 1,4 4 49,7 1 138,-1 0 1,-4 6 0,-2 4 330,-2 3-190,5 1 1,-7 2 0,4 3-1,-2 5 129,-3 3 0,3 2 0,-1 0 1,-2 1-49,-1 4 1,0-2 0,1 4 0,2 1-75,-2 0 1,0-3 0,0 2-1,2 0-80,-2-4 1,-1 1 0,-1-3-1,3-4-113,0-4 1,3 2-1,-4-4 1,3-4-152,2-5 158,-4-5 108,2-6 1,-6-1 0,0-4 161,0-5 1,0-7-1,0-4 68,0-2-117,0-1 0,-2-4 0,-1-3 1,-2-2 109,2-6 1,-3-1-1,1 0 1,0 4-127,-1 0 0,3 1 0,-7 3 1,0-1-73,2 1 1,-4 3-1,4 5 1,-2 5-80,1 3 1,-1-2 0,-3 2-149,4 3 1,1 9 4,3-1 0,3 5-224,-3 5 299,4 3 1,-1 4-1,-1 1 1,-3 0 5,-2 3 0,-2 3 1,-4-1 102,-1 1 53,1 0 0,-1-4 1,3-1-1,0 0 59,3 1 0,-1-2 0,-4-2 94,0-2 1,4-6-135,0 2 1,7-5 0,-2-5 0,4-4 30,1-4 1,0-3 0,0-3 0,1-3 13,4-1 1,-2-4 0,5 5 0,0-2-71,0 0 0,-3 6 1,3-1-1,0 3 130,0 2 0,-3-1-83,4 1 1,1 1 0,4 3-117,1 6 1,-1 2 0,1 2 0,-1 0-139,0 0 1,7 2 0,2 1 0,1 3 129,-1 2 1,1-3 0,7 5 0,-1-1-39,-1-1 0,1 3 0,-9-4 1,-2 1 87,-3 3 0,2-3-8,-9 1 1,-5-1-1,-8 4 396,-8-3 0,-14-4 0,-3 3 844,-7-2-1177,-6 6 1,-1-9 0,0 5-800,0-2 515,-1 5 1,1-4 0,0 4-1421,0-1 1125,6-1 0,-3 1 1,8-1-1,3 1-1533,4-2 2024,7 5 0,-3-5 0,7 6 0</inkml:trace>
  <inkml:trace contextRef="#ctx0" brushRef="#br0">5208 11626 8319,'19'-23'0,"2"3"-15,1-1 1,-4 5 0,3-2 0,-2 5 152,0 4 1,0 1 124,-5-2-281,-6 4 0,-8 6 1,-11 0-1,-5 0-12,-3 0 1,-5-2 0,3-1 0,-1-2-55,-4 2 1,-1 1-1,-2 2 1,-1 0 131,-4 0 1,3 0 0,-8 0-1,-1 0-41,-1 0 1,-11 0 0,-7 0 204,-11 0-146,-2 0 1,31 2 0,-1 1 0,-36 4-1291,-2 1 1239,39-4 0,0 1 0,-36 8 0,2-2 0,0-1 8,31-6 1,0 1 0,3 2 0,-1 1-1,-4-1 1,-1 0 0,3 0 0,0 1 30,-35 6 0,-1 0 1,1 1-1,39-8 1,-1 2-17,-3 0 1,0 1 0,-34 6 0,1 3 0,11-3-20,7-2 0,8 6 1,5-1-1,4-2-62,4-1 1,-1 4-1,-4 0 1,0 1-9,0 0 1,1 3 0,4-5-1,4 0 91,4 2 0,3-5 0,3 3 183,5-3 188,3-1 0,6-1 0,0 0-106,-1 1-174,5-1 0,-5 5 0,4 2 0,1 1-41,-1 4 0,3-2 0,4 3 0,-2 4-20,-3-1 0,4 2 0,-4 1 0,3 6 9,2 2 0,0 1 0,2-2 0,1-2-43,2 2 0,0 3 0,-5 4 0,0 2 18,0 3 1,1 2-1,2 8 1,2 7-80,-2 6 1,-1-6-1,-2 3 1,0-2 17,0 0 0,0 10 1,1-38-1,0 0-555,1 0 1,0 0 593,-1 3 1,0 0 0,5 33 0,-6 4 0,0-4 109,0 0 1,0-9 0,0 3 0,2-2-50,3 1 1,-4 1 0,4-2 0,-2-3-80,2-4 1,-3-4 0,4-2 0,-1 1-57,0-1 0,1 1 0,-3-2 0,4-3-4,1-5 1,-5 3 0,2 0 0,-2-2 14,2-5 1,-4-1 0,6-5 0,-2 4-57,-1 1 1,6 0-1,-4 0 1,2 0 478,4 1 1,0-6-1,4-3-397,4-5-23,-5-4 0,11-7 0,-5 0 121,1-1-34,2-2 1,5-3-1,0-2 1,0-3 0,-1-2 1,7 5 0,2-3 0,2 0 45,-1-3 1,-4-3 0,4-2-1,3 0-39,6 0 0,1 0 0,8 0 0,4-2-6,4-3 0,5-1 0,6-5 0,0 3-63,-4 2 0,1-4 1,-4 4-1,9-1 17,-34 4 1,0 0 0,0-1 0,-1 1 0,2 2 0,0-1 0,-3 0 0,0-1-98,37 0 0,2-3 0,0-1-45,-37 3 0,0 0 129,-1 3 0,-1-1 1,2-3-1,-1-1 0,38 0-447,0-2 306,-2-2 0,-12-4 1,-4-1-943,-3 1 749,5-7 0,2 5 1,4-5-1,-4 2-648,-9 0 1,-7-5 979,-12 5 0,-3-2 0,-6 2 0,0-5 0,0-3 0</inkml:trace>
  <inkml:trace contextRef="#ctx0" brushRef="#br0">5179 11554 8447,'-14'-19'0,"-1"-1"0,7 1 0,-3 5 0,6-1-242,2 1 0,1 4 192,2 1 171,0 6-83,0-4 1,0 23 290,0 3-186,0 10 1,0-6 0,0 7 57,0 4 1,0 2 0,0 9 0,0 3 0,0 5 20,0 3 0,2 3 0,3 3 0,3 7-86,0 6 1,-2-35-1,1 2 1,-2 3-1,-1 1 1,2 1-1,1 2-51,0 0 0,0 1 0,1 1 0,-1 0 0,0 1 0,0 0 0,0 1 0,-1 1-59,-1 0 1,0 1 0,1 1 0,0 0 0,-1 3 0,0 0 0,1 2 0,1 1 134,0 2 0,0 0 0,0-1 1,1 0-1,-1 4 0,2-1 1,-1-2-1,1-2-85,0-1 0,1-2 0,1 1 0,-1-1 1,-1-1-1,1 0 21,2 0 1,0-1-41,2 3 0,-1-1 0,-1-8 0,-1 0 0,-1 2 0,1 0 0,-2-2 0,1 1 22,-1 1 1,1 0 0,0-2 0,-1 0-1,-2 1 1,-1 0-118,-1-3 1,-1 0 45,3-3 1,-1 0-1,-4-2 1,-2 0-1,2 0 1,1 0-1,-2 0 1,-1 0-145,1-1 1,-2-1-1,-5 35 1,-2-2 0,-2-6-306,1-7 0,4-8 0,-3-3 0,0-1-176,0-4 1,3-1-1,-3-3 1,2-2 616,3-2 0,6-6 0,2 2 0,-2-4 0,-2-1 0</inkml:trace>
  <inkml:trace contextRef="#ctx0" brushRef="#br0">27608 9813 8179,'-14'-7'-343,"-1"-2"0,6 1-65,-1-2 289,7 7 49,-3-3 480,6-1-187,0 6 354,0-6-49,0 7 201,0 0 0,6 0-632,4 0 1,2 0-1,3 0 1,-1 0-285,1 0 0,1 0 1,1 0-118,2 0 479,7 0 0,-4 0 1,7 0 303,0 0-321,6 0 1,-5-5 0,4-1 0,-4-2 144,-1-3 1,-5-2 0,-2-1 360,-1-1-561,-2 1 1,-11-5 0,-3 0 0,-3-1 105,-2 0 1,-2 2 0,-3-4 0,-4-1-209,-4 1 1,-6 4 0,-2-1 0,-1 3-156,-4 2 0,4-1 0,-1 2 0,1 2 104,0 2 0,4 6 0,-1-2 0,3 3-32,1 2 0,1 0 0,0 2 0,1 3-117,3 4 0,4 4 0,6 1 250,0 1-86,0 5 1,0 3 0,0 6 391,0-1-252,0 8 1,0 2 0,1 10 415,4 5-350,-3 9 0,9 4 1,-6 5-1,0 1-4,1 0 1,0 0 0,6 0 0,-3-1-230,2-4 0,7 1 1,1-4-1,-1 0-237,-2 0 0,-2-9 0,-1-12 0,-2-8-336,-1-5 0,-7-7 1,0-4-98,-6-3 1,-5-8-1,-6-2 1,-2-1 127,-4 0 0,3 0 0,-6-5-204,3 0 808,-6-7 0,10-1 0,-5-6 0</inkml:trace>
  <inkml:trace contextRef="#ctx0" brushRef="#br0">27666 10619 8179,'-5'-20'91,"0"1"1,-4-5 0,2 5 0,1 1 652,-1 2 1,3 2-536,4 0 0,1 6 0,4 1 1,5 2-271,2 1 0,4-1 0,3 5 0,5 0-764,4 0 1,2 5 0,4-1 824,4 0 0,10 4 0,3 0 0</inkml:trace>
  <inkml:trace contextRef="#ctx0" brushRef="#br0">28112 10417 8343,'-5'-14'0,"-1"-1"0,-2 1 216,-4 0 0,6 4-336,1 0 0,2 9 0,0 1 0,-2 9 9,2 9 0,1-1 0,2 7 0,0 2 103,0 1 0,5-3 0,1 0 158,2 2-96,2-5 0,4-1 1,1-5 153,-1-1-110,0 1 0,1-8 0,-1-2 821,1-3-450,-1-2 0,0-2 1,-1-3 41,-3-4 1,1-5 0,-6-6 0,-2-4-519,-1-3 0,-2 3 1,0 0-1,0 0-260,0 2 1,-7 1-1,-4 7 1,-7 1-548,-6 3 1,-3-1 813,-2 6 0,-6 7 0,-1 6 0</inkml:trace>
  <inkml:trace contextRef="#ctx0" brushRef="#br0">28284 10460 8179,'0'-27'0,"0"3"63,0 5 0,0 3 0,0 2 46,0-1 0,5 6 1,2 1-89,1 1 0,-4 4 1,6 8-43,1 4 0,-5 4 1,1 3-1,-2 3 29,-1 5 1,8 0 0,-4 2-1,1 3-1,1 1 1,-5-3 0,3 5 219,-2-6-145,5 1 1,-8-11 0,5 3 568,-1-3-127,-2-2 0,-4-6 215,4-3 0,-3-5 0,2-5-161,-2-4 0,-2-10 0,2-5 0,2-5-536,6-5 0,-2 4 0,2-4 0,2 4-771,6 1 0,0 2 0,7 3 0,4 5 67,3 3 1,3 3 0,-3 4-1,2 4 662,-2 3 0,-2 15 0,-1 3 0</inkml:trace>
  <inkml:trace contextRef="#ctx0" brushRef="#br0">27637 11122 8113,'0'-10'380,"0"1"1,0 4 0,2-3 135,2 2 1,4 1 0,8 5-1,3 0 96,5 0 0,16-5 1,10 0-261,9 2-310,13 2 1,8 1-1,-37 0 1,0 0-1009,1 0 0,-1 0 1004,37 0 1,1 0 0,-3 0-1326,4 0 901,-1 0 0,-15 0 0,-4 0 386,-3 0 0,-1 0 0,0 0 0</inkml:trace>
  <inkml:trace contextRef="#ctx0" brushRef="#br0">29565 10014 8165,'-7'-14'-21,"6"6"1,-6 5-1,7 12 1,0 10 158,0 7 1,-4 9 0,-3 4 0,1 4-115,-1 5 1,-2 4 0,2 9 0,1 5-435,0 4 0,1-1 410,5 8 0,-7-10 0,-1-3 0</inkml:trace>
  <inkml:trace contextRef="#ctx0" brushRef="#br0">29061 10374 8110,'0'-29'-427,"0"0"205,7 7 0,1 3 1,8 9 481,3 5-106,3 4 1,13 2-1,4 6 1,4 7 179,5 9 1,0 10-1,6 6 1,2 4-42,-2 5 0,-6-2 0,0 5 0,-1 0-421,1 0 1,1-6 0,4 0 0,-5-7-281,-3-2 0,-2-3 0,-3-6 1,-7-3-1296,-9-5 1703,-6 4 0,-10-7 0,-2 5 0</inkml:trace>
  <inkml:trace contextRef="#ctx0" brushRef="#br0">12229 7813 7595,'-20'0'-143,"1"0"0,0 0 0,3 0 0,-2 0 164,-1 0 1,0 0 0,5 0 325,-1 0 0,1 0 1066,0 0-1266,6 0 0,4 0 91,14 0 1,1 0-1,15 0 1,4 0 11,7 0 0,4 0 1,4 0 332,3 0-381,3-7 0,0 6 0,-4-4 0,-6 2 73,-2-2 0,-6 3 0,4-2 0,-2 2-4,-3 2 1,-8 0 0,-5-2 84,-3-2 0,-9 2-163,-7-3 1,-8 4-1,-10 1 1,-4 0-210,-5 0 1,-1 0 0,-8 0 0,-3 0 69,-2 0 0,1 0 1,-8 1-1,3 2 30,2 2 1,-2 0-1,-1-5-109,-2 0 4,6 0 0,7 5 0,6 0-962,1-2-74,-1-2 0,6 1-1754,4 3 2811,3 3 0,8 13 0,2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7769 11467 7942,'-20'-6'0,"1"-2"-182,2 0 1,1-3 0,1 4-71,1-1 204,6 5 1,-5-5-51,4 3 173,-4 4 1,3-6 182,1 7 122,5 0-73,-2 0 0,8-1 0,2-2 30,6-2 1,11-2 0,8 4 0,9-3 35,8-2 1,5 0-1,9-3 1,0 3-76,3 1 0,5-2 1,-2 2-1,0 1-110,-4 0 1,2-4-1,-2 4 1,-1-1 49,-2 1 1,-14 1 0,-7 3 46,-6-2 5,-10 2-412,6-4-450,-19 6 332,4 0 0,-21 4 0,-6 3 0,-10 1 159,-8 3 0,-7 2 0,-9 1 0,-6 1 84,-7-1 1,2 0 0,-5 1 0,2-3 133,0-2 1,-6 1 0,4-6-1,-1-2 34,-4-1 1,2-2 0,5 0 0,9 0-123,7 0 0,4-2 0,4-1 0,6-3-37,6-2 0,1 0 0,5-4 178,3 3-143,1-1 0,1 1 38,1-1 68,0 7-128,6-10 1,3 12-1,10-4-151,4 3 0,9 2 0,3 0 0,3 0 103,6 0 0,2-5 0,9 1 0,6-1 125,2-2 1,6 1-1,7-5 1,5 3 61,4 1 0,0-4 0,0 3 0,-4-1-192,-5-1 0,2 5 1,0-3-1,0 2-60,0 3 1,-8 1-1,-8 2-1081,-3 0 862,-9 0 0,-7 0 1,-11 2-1801,-7 2 1425,-5 4 1,-14 12 681,-6-1 0,-13 13 0,-10-2 0</inkml:trace>
  <inkml:trace contextRef="#ctx0" brushRef="#br0">9797 11654 8156,'-29'-6'0,"1"-4"-33,-1-2 1,2-3 0,3 3 225,5 2 7,9-3 0,-1 10 0,4-5-96,-1 2 1,5-1-242,-2 2 0,5 4 274,5-4 0,8 2 0,8 0 0,1-2 22,4 2 1,3-1 0,4 1 0,5-2 66,4 2 0,6 2 1,0 1-1,-3 0-25,-5 0 0,1 0 0,-2 0 0,2 0-13,2 0 0,-4 1 1,-3 2-82,0 2-68,-3 0 0,-10 0 0,-4 0-78,-3-2 4,-8-2 0,-5 1 80,-13 3 1,-2-2 0,-17 5 0,-6 0-88,-5 0 0,-4 0 0,0 3 0,-3-1-173,-1 1 0,-6 0 1,1 0-1,-3-1 153,-1 1 0,-1 0 0,2-1 1,4-4 75,4 1 1,4-6-1,8 4 1,7-3 254,8-2 1,11-2 0,6-3-119,2-4 1,4-4 0,2 0-519,6 3 271,9-2 1,-1 5-1,4-4-1130,-1 1 822,5 7 0,-10-3 404,3 6 0,3 0 0,1 0 0</inkml:trace>
  <inkml:trace contextRef="#ctx0" brushRef="#br0">11394 11626 7691,'-29'1'0,"1"2"0,-1 2 0,2-2-169,3-1 1,-2-2-1,7 0 1,1 0 612,2 0 0,2 0 222,0 0-575,6 0 0,3 0 0,10 0 127,4 0 1,4 0 0,3 0 0,3-2 13,5-2 0,5 0 0,4-4 293,6 2-442,2-5 0,11 5 0,5-6 1,9 4-13,4 2 0,8-4 1,-37 7-1,0 0 1,1 0-1,1 0-16,-1 0 0,2-1 0,3-1 1,0-1-1,2 1 0,1 0 1,2-1-1,0 0 15,0-2 0,0 1 0,-1 1 0,-1-1 0,-3 1 0,0 0 0,-2-1 0,0 1 127,-1-2 1,0 0-1,32-5 1,-35 8-1,0 0 1,34-4-39,-3 1 1,-8-3 0,-8 4-1,-11 1-591,-10-1 1,-11 3-559,-5 4 1,-11 6-1,-10 4-1069,-11 2 2059,-14 9 0,-9 8 0,-8 8 0</inkml:trace>
  <inkml:trace contextRef="#ctx0" brushRef="#br0">6977 13093 7438,'2'-19'0,"1"0"0,4 0 90,1-2 1,-4 5 0,6-3 0,1 1 335,2-1 0,1 3 1,-1-3-1,-2 3-238,-1 1 1,-2 6 0,3-1 0,-1-1-17,1-2 1,2 4-1,1 1 1,0 0 56,1 0 1,-1 5-1,1-2-45,-1 3-132,0 2 0,1 0 0,-1 2-57,1 3-24,-1 3 1,0 6-1,1 0-177,-1 1 225,0-1 0,1 0 0,-1 1 0,1-1 36,-1 1 0,0-6 0,1-1 0,-1-1 56,1-4 1,-1-2-1,0-1 1,1 0-26,-1 0 0,2-6 0,2-4 0,1-4 141,-2-5 0,1 1 0,0-6 1,1-1-8,-2-2 1,1 3 0,0 1 0,1 1 50,-2-1 1,-1 6 0,-3-2 8,-3 3-311,2 8-8,-10 1-202,4 7 123,1 0 0,1 7 0,6 1 84,1 0 1,4 4-1,2-2 1,-1 1 57,1-1 0,0 3 0,-3-4 0,2 2 109,3-1 0,-1 3 0,4-5 1,-4 0 229,-1-3 1,0-4-1,-2-1 1,3 0-125,1 0 0,-1 0 0,-5 0 0,4 0-185,2 0 1,-4-5-1,5-1-115,1-2 69,-4 5 1,6-8 0,-3 4 143,3-1-164,-4-1 1,2-1 0,-5 2 0,-1 0-201,2 0 1,-5 5-1,3-4 1,-3 3-664,-2-1 0,1-2 1,-1 4-602,0-2 1,-4 1 0,-2 5 1475,-2 4 0,-1 3 0,-5 6 0</inkml:trace>
  <inkml:trace contextRef="#ctx0" brushRef="#br0">5193 10489 8130,'-16'-14'0,"-1"-1"-316,-2 1 0,-2 4 1,3 2-1,-2 2 269,-3 3 0,-1 3 0,-5 4 117,1 6-36,-1 3 0,-5 1 1,-1 1-1,-2-1 117,-3 0 1,-3 2-1,-3 2 1,-4 1 104,-1-1 1,5 3 0,-2-1 0,3 1-92,2 0 1,5 4-1,1-1 1,2 5-87,3 5 1,0-2 0,-2 6 0,-3 2 3,1 2 1,-6 1-1,5 2 1,-1 3-13,0 4 0,10-1 0,1 1 1,5-3-3,4-2 0,9-7 0,4-4 111,3-1-119,9-1 1,7-10 0,12-2 102,6-1-104,4 5 1,14-9 0,3 6 0,4-4 24,6-6 0,-1 1 1,7-6-1,1 0-24,-1-3 0,7-5 1,-34-2-1,1-1 1,2-2-1,1-1 19,2-3 0,-1 0 0,-3 2 0,-1-2 0,2-1 0,-2 0 0,-1-1 0,0 1-45,-1-2 1,1 0 0,3 0 0,1 1 0,0 0 0,0-2 0,0 1 0,-2-1-27,-2 0 1,-2-1 0,27-15-1,-10 0 1,-7 0 94,-5 1 0,-15 0 0,-8 3 0,-9 1 278,-8-2 1,-5-3-1,-5-3 317,-5-1-535,-9-1 0,-5 6 0,-8-1-524,-1 0 285,-14-6 1,9 6 0,-10-1-719,3 4 630,-4 8 0,-9-7 1,-7 6-1,-1 1-10,4 2 0,3 2 0,3-1 0,1 1 58,3 0 0,12 1 0,1 3 0,9 4-115,6-1 1,-2 6-1,7-4 1,3 2-813,5-2 1,-2 5 228,4 0 1,1 6-1,0 10 813,1 4 0,-4 2 0,3 7 0</inkml:trace>
  <inkml:trace contextRef="#ctx0" brushRef="#br0">4388 11597 8537,'-15'-24'0,"1"0"-53,0-2 0,4 4 0,2 0-285,2 1 263,-6 2 0,11 9-77,-4 0 81,-3 1 0,5 1 55,-7 3 81,1-3 1,-1 6-1,0-2 1,-1 2 21,-1 2 1,-3 2 0,1 2-1,-2 8-25,-3 5 0,3 6 0,-5 7 1,2 4-19,-1 4 1,-5 5-1,2 5 1,1 3 50,3 0 1,-2 1-1,0-6 1,1 3-22,-1 3 1,2 0-1,4 6 1,1-1 17,-1 1 0,1 8 1,0 4-1,-1 5 68,1 0 1,0 4 0,1-3 0,2 1-21,1 1 1,2 1-1,3-38 1,0 1 0,1 38-100,2-2 1,2-3 0,0-6-1,0-3-65,0-3 0,6 0 1,4-6-1,3 1 75,1-1 1,1 6 0,-1-1 0,0-3 89,1-4 0,1 1 0,3-4 1,5 4-8,3 2 1,2 1-1,1 3 1,4 6-100,4 2 0,-15-34 0,0 0 0,2-1 0,0 0 0,0-1 0,1-1-72,1-1 1,0-1-1,25 23 1,-1-1 0,-2 0 20,-2-2 0,4-8 0,2-10-71,3-2 76,1-2 0,4-1 0,-2 0 97,-3-4-65,-2 3 0,-3-10 0,-3 7 0,-3 0-42,-2-1 1,5-1-1,3-4 1,7-1-152,11-4 0,4 0 1,6-7-1,-9 1-46,-5-1 1,-9-1 0,-8-5 0,-3 0 52,-2 0 0,-6 0 1,-2 0-1,-1 0 424,-1 0 0,4-2 1,-5-1-1,-2-2 41,2 2 0,5-3 1,-2-1-1,2 1-153,3-1 0,2-4 1,2 2-36,4-4-59,10-2 0,12 1 0,9 0-614,1-1 460,-40 5 0,1-1 1,0 3-1,0 0 1,-1-2-1,1 0 1,0 0-1,0 1 13,-1-1 1,0 0 0,2-2 0,0-1 0,0 2 0,-1-1 0,3 0 0,0-1 205,2-2 1,-1 1 0,3 2-1,0-2 1,-1-3 0,-1-1-1,2 1 1,0 1 69,3-1 1,0 0 0,5-2 0,0 0-1,5 1 1,0 2 0,-1 0 0,1 0-127,0 1 1,0 0-1,2 0 1,0 1-1,-1 0 1,1 1-1,0 0 1,0 0-2,-1 1 1,1 0 0,-2 1-1,-1-2 1,-2-1 0,-1-2 0,1 0-1,-1 0 15,1 0 0,-1-2 0,-3-1 0,-1-2 0,0 2 0,-2-2 1,0 0-1,-1-2 10,1-1 1,0 0 0,2-3-1,0 1 1,-2 1 0,0 0-1,0 1 1,-1-1 55,-2 0 1,-2 0-1,-2 1 1,0 0-1,-2 3 1,-1 1-81,0 1 0,0-1-80,-4-1 0,1 1 1,3 2-1,-1 1 1,-3-3-1,-2 0 1,28-19-91,-12-1 0,-11 4 0,-16-3 0,-3 1 42,-1 1 0,-5-3 1,1 7-1,-7 1 153,-2 1 1,2 7-1,-4 2 102,-2 1 0,-3 2 0,-4 6-259,-6 3 0,2-2 0,-2 4 0,-1-2 31,-2 1 0,-1 4 0,0-5 0,-1 1-126,1 1 0,-5-5 0,-1 5 358,3 0 0,1-3 1,3 4-255,4-1 1,-3 3 200,8-4-259,-1 6 1,0-5-187,0 3 1,-1 3 0,3-4-9,-2-1 1,-6 6 124,1-4 1,-3-1 0,-1 1 149,-1 2 1,1-4-1,-2 2 1,-2 1 212,-1-3 1,-6 6-1,-1-4 1,-6 3-283,-6 2 0,-5-1 1,-5-3-338,-5 0 359,-9-1 0,-6 5 0,-8 1 0,35 1 1,-1 0 76,-3 0 1,0 0-1,-4 3 1,-1 0-1,-3-2 1,-1 0-1,0 1 1,1 0-55,-1 2 0,1 0 0,-1-2 1,1 0-1,0 0 0,0 0 1,-1 0-1,1 0 124,1 0 0,0 0 0,-2-3 0,1 1 0,7 0 0,1 1 0,2-2 1,1-1-29,-39 0 1,39 0 0,0 0 0,-2 0 0,1 0-1,-39 0-19,7 0 0,8-6 0,12-4 0,4-3 93,2-1 1,1 0 0,5-1 0,1-1 6,4-3 0,4 6 1,8-4-163,2-1 83,13 7 1,-6-2 0,12 4-161,2-4 324,1-2 1,2 1-1,0 0-295,0-1 24,0 1 0,7-2-204,2-3 152,4 3 1,1 0 0,2 6 0,2-1-42,1-2 1,5 0 0,-3 2 0,0 3 38,-1 2 1,6-5-1,-2 1 1,3-1 93,2 1 1,-5-1-1,0 5 1,0-1 106,-2 1 0,5-5 1,-4 3-1,1 0-75,0 3 1,-7-2 0,4 1 285,0-2-196,-5 5 0,0-4 1,-8 6 144,-2-4-269,-1 3-7,1-4 1,-6 6 0,0 0-401,-8 0 416,-4 0 0,-3 5 1,1 0-1,-2-1-19,-3 3 0,1-4 0,-4 5 0,-1-2 34,1-2 1,-2 4 0,-5 0 0,0 1 24,1 1 1,-3-1 0,-1 6 0,-3-1 14,-2 1 1,-6-1 0,-3 0 0,3-1 80,3-3 0,3 3 0,-1-4 99,4 4-192,4-5 1,7 3 0,6-5 43,5 2-9,6-4 0,1 8-164,1-2 65,-1 3 1,11 3-1,4 1 1,2 4 34,3 2 1,-1-4-1,2 5 1,3 1 82,5 3 1,4-1 0,0-2-1,3-1 11,2 2 1,-1-1-1,7 3 1,-1-3-190,-1 1 1,3 3 0,-7-9-1,-1 1-472,-1 0 0,1 4 1,-2-1-1,-4 4-1979,-4 0 2556,-3 8 0,-4 7 0,-1 8 0</inkml:trace>
  <inkml:trace contextRef="#ctx0" brushRef="#br0">11466 12921 8217,'-33'0'0,"-1"0"0,5-5 0,5 0-70,-1 2 105,4-5 1,0 6-1,7-3 1,-1 4 220,1 1-68,6 0 0,3-2-110,10-3 0,9-1 0,10-5 0,5 1 50,5-1 0,7-2 0,10-1 0,4 1 65,4 4 1,8-4 0,2 3 37,6-3-237,-2-1 1,6 1 0,-7 2 377,0 1-264,-7 7 0,2-8 0,-9 6 233,-7 2-230,-11 1 0,-11 2-59,-10 0 1,-11 0 0,-8 0 0,-10 0-75,-7 0 0,-12 2 0,-11 3 0,-6 3-41,-7 0 1,-3 5 0,-3-4 0,-2 4 17,-1 1 1,-2 1-1,1-1 1,-7 1 43,-10-1 0,37-4 1,0 1-1,-6 0 0,0 2 1,3-1-1,0 1-10,1-1 1,2 0 0,-2 0 0,2-1 0,3-2-1,0-1-352,-3 2 1,1-1 189,-28 11 0,28-11 0,1 1 0,-27 11 0,-2 1-1138,-2 3 1311,0 3 0,-1 5 0,-1 1 0,2-2 0,4-2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3007 10000 8071,'-39'0'0,"2"1"-64,2 4 0,2-3 0,4 4 0,2-1-36,3 0 0,1 1 1,6-3-1,-4 2 67,-1-2 1,4 1 0,-1-1 0,3 2 405,2-2 1,-1-2 0,1-1 686,-1 0-869,7 0-130,2 0 0,22 0 91,3 0-84,16 0 1,-3-1 0,16-2-1,5-4 87,3-1 0,2 0 1,1-3-1,1 1 26,3-1 1,-1 3 0,-3-1-1,2-1-28,1 2 0,9-5 0,-3 4 0,3-3-83,-6 3 1,-6-4 0,-7 3 0,-8-2-128,-4-3 0,-16 6 0,-3 1 1,-10 0 32,-4 0 1,-3 3 0,-5-3 0,-4 0 125,-5 0 0,-2 0 1,-3-3-445,1 1 239,-7 1 1,-1-1 0,-9 2-216,-2 2 240,-4 1 1,-6 3 0,0-1-1,0-2 95,-1 2 0,1 1 0,2 2 0,1 0 185,1 0 1,14 0 0,1 0-104,6 0 1,13 0 0,9 2 2,8 3 1,12-4 0,0 4 0,4-3-34,0-2 0,6 1 0,1 3 0,0 0-91,0 0 0,1-1 1,-4 0-1,1 3 3,-1 2 0,-6 2 0,-4 4-316,-1 1 228,-2 6 1,-11-1 0,-3 8-174,-4 0 88,-7-2 102,-2 15 0,-19-9-418,-7 7 202,-6-1 1,-11 1 0,-5-1 0,-6 2 305,-4 1 0,33-16 0,-1 0 0,-2 1 0,0-1 0</inkml:trace>
  <inkml:trace contextRef="#ctx0" brushRef="#br0">7150 10431 8249,'-14'-6'-192,"6"4"1,0-6 534,3 4-99,3 2-115,-4-4 1,12 6 0,4 0 0,4 0 67,5 0 0,4-5 0,7 0 0,4 0-35,4-1 0,5 3 0,5-7 0,5 1-22,3 1 0,3-5 0,2 3 0,3-3-39,1-1 0,1 0 0,1-1 0,-6 2-14,-7 4 1,-9-2-1,-8 6-126,-2 2-193,-14 1 145,-2 2 0,-19 0 55,0 0 0,-7 0 0,-9 2 1,-3 1 25,-5 2 1,-9 4 0,-6-2 0,-4-1 83,-5 0 0,-3 4 1,-7-4-1,3 1 43,2-1 0,-3 4 0,5-5 0,-2-2-133,0-2 0,8 4 0,1 0 1,5-2-153,4-1 1,-3-2-1,6 1-1255,5 4 1072,4-3 1,10 11 0,2-4 346,2 4 0,-1 8 0,-4 1 0</inkml:trace>
  <inkml:trace contextRef="#ctx0" brushRef="#br0">9524 10288 8177,'-19'0'-193,"0"0"0,-1 0 1,6 0-1,0 0 118,-1 0 1,-4 0 0,0 0 362,1 0 0,7 0 72,1 0 1,7-2-160,-2-3 1,5 4-1,5-4-101,5 3 1,4 2 0,5 0-1,5 0-98,-3 0 1,6-1 0,-3-3 0,3 0 83,2 0 1,5 1 0,-1 0-1,-1-2 40,-1 2 1,-7 0-1,-2 0 1,-1-2 175,-4 2 1,-1 1 0,-3 0-242,-3-2 0,-5 2 1,-12-3-1,-7 4-254,-9 1 1,-5 0-1,-6 0 1,-3 0 93,1 0 0,-4 4 0,6 1 0,2-2-137,2-1 1,-2 3 0,1 0-767,4-2 632,8 5 1,-2-5 0,8 7 369,4 1 0,-4 2 0,5 1 0</inkml:trace>
  <inkml:trace contextRef="#ctx0" brushRef="#br0">11337 10244 8270,'-15'0'-222,"1"0"0,-1 0 1,1 0 229,0 0 8,-1 0 0,1 0 222,0 0 1,4 0-66,0 0 0,9 0-126,1 0 0,6 0 0,9 0 0,1 0 50,3 0 0,5 0 1,9 0-1,6 0-17,2 0 0,9 0 0,2 0 0,4 0 97,2 0 1,0 0 0,-1 0 0,1 0 143,-1 0 1,-4 0 0,-4 0 184,-4 0-339,-5-6 0,-13 4-76,-3-2-42,-9 2 1,-10 2-1,-12 0 55,-7 0 1,-7-2 0,-9-1 0,-4-2-214,-4 2 1,-4 2 0,-3 1 0,-4 0-145,-9 0 0,-4 0 1,-7 1-1,2 2-57,-2 2 1,-1 2 0,0-4-1,1 3-103,2 2 0,4-3 0,-2 5 0,-2 1 413,-4 2 0,3 7 0,-11 3 0</inkml:trace>
  <inkml:trace contextRef="#ctx0" brushRef="#br0">5496 10115 7893,'-8'-6'-1391,"-4"2"1430,8-5 2,-1 6 0,5-5 202,0 3 44,0 3-73,0-4 0,6 6 1,4 0-94,3 0 0,1 0 1,0 0-1,2 0-19,3 0 0,-1 0 0,6 1 1,2 3-21,1 0 0,2 6 0,1-4 0,4 1-12,4-1 0,5 4 0,5-4 0,5 1-38,3-1 0,1 3 0,1-2 91,-1 1-78,1 1 1,-2 1 0,-2-2 38,-1-2-48,6 6 1,5-6-1,5 5 1,-2-1 7,2 1 0,-5 2 0,0 1 0,-4 1-23,-2-1 0,-2 0 0,-8 2 0,4 2 13,4 1 0,2 5 0,0-5 0,-1 0 60,1 2 0,-6-5 0,1 3 0,0-4 7,-2-6 0,-1 3 0,-7-6 0,2 0-32,2 1 1,3 2 0,3-4 0,-5 0-67,-4 1 1,-7-4 0,-2 3-68,1-4 1,-12 6 1,3-6-63,-13 4 114,-6-3-194,-1-2 87,-7 0 54,0 0 0,-7 0 80,-2 0 1,1 0 0,-2-2 97,-1-3 0,3 2 0,0-6 0,1-3 8,4 0 1,-5-3 0,0 1-120,0-1 0,0 3 0,5 0 1,-2 3-24,2-2 1,1 3-1,1 0 21,-4 1 12,3-4 1,-4 8-96,6-7 75,0 7 1,2-5 0,2 5 8,6-2 0,3 0 0,1 5 1,1 0 24,-1 0 1,2 0 0,2 2-1,1 1-2,-2 2 0,4 6 0,-2-3 0,-1 2-35,-2-1 0,-3-4 1,-2 5-40,-2 1 1,-4 0 0,3 0-70,-1-1 1,-4-1 0,-8 6 0,-5-1-435,-2 1 1,-3 1 0,-1 3-1368,-3 5 1919,3-4 0,-11 8 0,5-6 0</inkml:trace>
  <inkml:trace contextRef="#ctx0" brushRef="#br0">6834 11813 8151,'0'-15'0,"0"1"0,6 0 0,4 1 0,2 3 0,7-1 0,2 5 0,2-1 0,2 1 0,9-4 0,4 4 0,4-1 30,1 1 1,6 0 0,3 2 0,0 0 98,1 0 0,-2 1 0,0 0 1,-6-2-13,-5 2 1,-10 1 0,1 2 0,-7 0 63,-3 0 1,-2-4-72,-5-1-9,-6 0 0,-3 5-128,-10 0 0,-3 0 1,-6 0-1,-1 2-34,1 2 1,-8 4 0,-6 7 0,-3-1-63,-1 1 1,-5-1-1,-2 0 1,-2 1 90,-2-1 0,-5-4 1,-2-1-1,1 3 20,-1 0 1,7-2 0,6-2 0,0-2 59,1-2 1,5 2 209,2-1 1,13-2-134,12-8-97,8 4 0,11-7 1,9 3-196,3-5 196,8 4 1,2-7 0,6 3-66,0-2 57,7-3 1,-5 1-1,4-1-159,1 1-2,-6 0 1,1 4-1,-8 2 1,-2 2-670,-3 2 809,-2 3 0,-7-6 0,-2-1 0</inkml:trace>
  <inkml:trace contextRef="#ctx0" brushRef="#br0">6733 12662 7195,'-29'0'0,"2"0"0,1 0 0,2 0 1,7 0 216,-2 0-97,9 0 0,5 0-235,10 0 71,3 0 1,6 0-1,1 0 1,1 0 67,3 0 1,3 4 0,7 1 0,0-2 45,0-1 0,1-2 1,2 0-1,3 0-6,2 0 0,0 0 1,3 0-1,0 0 25,4 0 1,6 0 0,11-2-1,4-1 26,7-2 0,3-6 0,-3 2 0,2-4-72,2-2 0,4 3 0,-36 6 0,0 0 0,1 2 0,0-1-71,0-1 0,1 1 1,-3-1-1,0 1 1,-2-1-1,0 0 124,0 1 0,1 1-53,36-6 0,2-3 1,-3 2-27,-37 6 1,1 1-7,2 2 1,-1 0-1,2-3 1,0-1-1,-2 3 1,-1 1-10,34-1 29,-4 2 1,4-4-1,5 0 1,-37 3-1,0 1 24,1 0 1,0 0-1,37 0 1,-4-3 0,-2 0-20,2 0 0,-32 1 0,1 0 0,3 0 0,1 1 0,0 0 0,-1 1-9,0 0 0,0 0 1,-4 1-1,-1-1 0,3-1 1,-1 1-1,0-2 0,1 1-6,1 0 0,0 1 0,0 0 0,1 0 0,0 1 0,0 0 0,-2 0 0,0 0 21,-1 0 1,1 0 0,1 0 0,1 0 0,-1-1 0,0 0 0,2 0 0,-1-1 34,2 0 1,-1-1 0,0-1-1,-1-1 1,1 2 0,-1-1-839,2 1 0,-1-2 790,-2 1 0,1-1 0,8 0 0,0 0 0,-3 1 0,1-1 70,-1-1 1,0 0-77,0 3 0,-1 0 1,0-2-1,0-1 1,0 2-1,-1 2 1,1-2-1,-2 1-6,1 0 1,-1 0 0,-4-3 0,0 1 0,-2 0 0,0 0 0,-4-1 0,1 1 3,34-5 1,-2-3-1,-2 5 1,-2-1 27,-3-1 1,-6 7-1,-13-2 1,-10 4-218,-6 1 1,-8 1 0,-1 2 0,-4 4-241,-6 1 1,-1-3-1,-7 4 1,-2 2-1369,-1 2 1776,-8 8 0,4 1 0,-4 7 0</inkml:trace>
  <inkml:trace contextRef="#ctx0" brushRef="#br0">4474 5065 7943,'-8'-15'113,"2"7"-169,6-5 0,1 12 175,4-4-16,3 3 1,6-2 0,1-1 0,-1 2 111,1 1 0,4 2 0,2 0 0,1 0 71,4 0 1,1-5 0,3 1 0,4 0-103,4 3 0,10-1 0,5-1 0,3-2-103,1 2 0,14 0 0,5 0 0,-34 0 0,1 1-49,2 0 0,1 1 0,0-2 0,1-1 0,2 1 0,-1 0 0,-1-1 0,-1 0 120,-1-2 1,-2 1 0,35-3 0,-12-2 0,-2 0 128,-3 2 1,-4-4-1,-4 4-185,-5 0-46,-10-5 0,-4 11 1,-9-3-1016,-1 4 218,-13-6-420,9 6 701,-19 1 1,4 8-1,-10 6 466,-4 1 0,-10 5 0,-4 3 0</inkml:trace>
  <inkml:trace contextRef="#ctx0" brushRef="#br0">4589 5194 7616,'-6'-14'-518,"-4"-1"1,2 3 0,0 0 1486,2 3-353,-5 6 1,7-9 524,-5 8-750,6-1 1,-5 5 312,3 0-460,3 0 0,-4 1-21,6 4 0,1 3 0,3 7 0,2-3 31,2-2 0,2 3 0,4-4 0,0 4-100,1 2 0,-1 1 1,1 1-1,-1 2-22,0-1 1,1 3 0,-1 1 0,1 4-354,-1 4 0,0 8 0,1 1-96,-1 2 270,7 9 0,-4 1 1,6 7 2,-2-1 53,-2 1 0,0-1 1,0 1-98,-1-1 104,-2-6 1,-2 1 0,0-6 222,1 2-138,-1-6 1,-4 2-1,-2-5 1,-2-3 60,-3 1 1,1-6 0,-1 4 0,2-2-35,-2 1 1,3-1-1,-1-4 1,0 0 59,1 0 0,-4 0 0,4-1 1,-1 1 54,0 0 0,0 0 1,-4-1-1,2 1-207,2 0 1,0-2 0,-5-1-374,0-2 268,6-7 1,-4 9-1,3-7-76,-4-1 95,-1-9 1,0 4 0,2-5 65,3 0-145,-4 5 200,6-12-96,-7 6 0,1-2 20,4-1 1,-2 1 0,7-5-3,1 0 0,2 0 0,1 0 0,1 0-4,-1 0 1,7 0 0,3 0-1,5-1 55,4-4 0,6-2 0,8-4 0,5 2 140,-1-3 1,3 0-1,-4-3 311,1 1-345,2 6 0,4-8 1,2 5-1,2 0 202,1-2 0,2 0 1,-1-1-268,4-1-66,-10 7 1,-1-5 0,-13 5-56,1 0 0,-1-3-226,0 6 0,-11 1 1,-3 4-1,-4 0 1,-2 0-1,-4 0-1150,-3 0 1,-8 1-1,-3 4-355,-4 5 0,-1 2 1767,0 3 0,0-1 0,0 1 0</inkml:trace>
  <inkml:trace contextRef="#ctx0" brushRef="#br0">6258 5021 7932,'5'-14'-37,"0"0"1,4-1-1,-2 1 458,1 0-121,-5-1 1,8 1 306,-6-1-198,6 7 0,-9-4 674,2 2-613,-2 4-263,-2-1 0,0 9-93,0 3 0,0 3 1,0 6-1,0 0 82,0 1 1,0 4-1,0 2 1,0 1-12,0 4 1,0 1 0,0 2 0,2-1-97,2 1 1,3 0 0,4 1 0,0 4 9,5 4 0,0 9 0,7 2-74,-3 2 13,6 2 1,-4 9-1,5 1 1,-1-1 139,-2 2 0,0-6 1,5 2 15,0 0-127,-1-12 1,1 7 0,0-11-75,0-1-11,-1 0 1,0 5 0,-4-2 0,-5-4 119,-3-7 0,-2-5 0,-1-1 1,-2 0 26,-1 0 0,-7-7 0,3-1 1,-1-2-46,0 0 1,0 0-24,-5-4 1,0-1 86,0 1 1,-5-6 4,0 1-94,-6-1 1,8 1 87,-7 0-84,0-1 1,-4 6-1,0-3 46,-1-2 0,1 3 0,0-5 263,-1 0-262,1 5 1,-2-7 0,-2 5 0,-3-1-15,-1 1 1,3-3 0,-5 1 0,-2 1-287,-1-2 1,-3 5 0,-2-5-1,-3 1-137,-2 1 1,0-2-1,-3 3 1,3-3 54,2-1 0,-3-1 0,4-3 0,2 2-559,2-2 0,3-1 0,3-2 1,3 0-2895,0 0 3725,5 0 0,-5 0 0,7 0 0</inkml:trace>
  <inkml:trace contextRef="#ctx0" brushRef="#br0">5582 5525 7897,'5'-24'-403,"-1"0"291,1 0 0,-3 2 1,1 1 980,2 0-404,6 5 0,-9 0 991,2 7-781,-2 5 1,-2 0-350,0 8 1,0 9 0,-2 8 0,-1 3-79,-2 6 0,-4 1 1,4 7-1,0 2-72,-1 2 1,4 6-1,-4 1 1,1 1-260,0-1 1,0 1 0,5-2-1,0 3-712,0 0 1,0 3-1,0-4-1038,0 1 1350,0-4 0,0 0 483,0-8 0,0 2 0,0-4 0</inkml:trace>
  <inkml:trace contextRef="#ctx0" brushRef="#br0">5323 5899 8302,'-14'-16'0,"1"-1"0,3-3 452,5 3 0,12 1 0,7 1 0,7 3 383,1 2 1,5-1 0,-3 4 0,4 1-88,0 0 0,3 1 0,1 5 0,1 0-293,-1 0 0,0 6 0,2 5 0,4 7-142,4 6 1,-4 3 0,2 4-1178,5 2 234,-2 4 0,13 8 1,-5 1-1,0 4 630,-3 1 0,3 8 0,-25-26 0,0-1 0</inkml:trace>
  <inkml:trace contextRef="#ctx0" brushRef="#br0">6603 5842 7906,'-9'0'-1419,"-1"0"1528,7 0 74,-3 0 0,18 0-48,8 0 0,-1 0 0,2 0 204,-1 0-282,-4 0 0,11-5 0,-4 0-46,-1 2 39,5-5 1,-4 6 0,6-4 0,1 1 19,3 0 0,-1-1 0,7 3 0,1-2 22,1 2 1,6-4 0,2 1 0,6-1-28,-1 1 0,0 1 0,2 4 0,-1-3-6,-3 0 0,-5-1 0,1 5 0,-5 0-2,-5 0 1,10-2-1,0-1 1,6-2-4,4 2 0,-5-3 1,0 1-1,1 0 78,2-1 1,-5 3-1,-3-5 1,-3 1 56,-2 4 0,6-3 0,4-1-198,3-1 73,8-1 0,3-1 0,8 2-1198,2 2 1138,-35 0 1,-1 0 0,33 0 0,4-5 0,0 1 42,-37 5 0,0-1 0,3-1 0,1 0 0,0-2 1,0 0 161,-2 0 1,-1-1-119,31-9 0,-7 4 0,-4-1 0,7-1-61,6-2 0,-2-1 0,4 6 0,-5 0-81,-5-1 0,-3 1 1,-6-1-1,-2 1 3,-4 0 1,6 4 0,-4 0 0,4-1-468,-2-2 0,-10 5 0,-3 2 0,-9 1 515,-9 0 0,-1 5 0,-9 5 0,-4 0 0</inkml:trace>
  <inkml:trace contextRef="#ctx0" brushRef="#br0">10286 5007 7298,'0'-9'192,"0"-1"1,0 5 158,0-4 1,2 5 0,3 0-159,4 2 0,4-3 1,3 0 49,3 2-119,-3 2 0,11 1 0,-3 0 225,4 0-242,0 0 1,0 4-1,-3 3 35,-1 1-25,0-5 0,8 8 1,-2-4 31,-2 1-123,-3-5 0,2 5 1,-1-5-1,-4 2 186,-1-2 0,-2 3 92,-4-1-243,-7 0 1,-8 0 0,-10 1 18,-3 2 1,4-3-1,-1 4 1,-1 3-9,-2 0 0,0 3 0,2-1 1,2 1-105,-3-1 0,1 2 1,0 2-1,1 1-161,-1-2 0,-2 4 0,1-2 0,0 0 148,3 2 0,1-5 0,-3 5 0,1-2-107,-1 0 1,3 2 0,0-3-743,2 1 720,-6 7 1,11-10 173,-4 3 0,-3 3 0,0 0 0</inkml:trace>
  <inkml:trace contextRef="#ctx0" brushRef="#br0">10689 4230 7371,'0'-22'0,"0"3"0,0 3 0,0 1 16,0 1 1,0 4 1018,0 1 88,-6 5-559,4-2 1,-4 8-113,6 2-271,0-2 0,0 12 0,0-1 0,0 6 148,0 4 1,6 2-1,4 9 1,3 4-94,1 4 1,0 3-1,1 3 1,-1 4 42,1 4 0,-1 3 0,2 5 1,1 7-29,3 4 1,-10-34 0,0-1 0,8 39 0,3-1-131,1 0 0,-10-37 1,0-2-1,15 33 1,-1-5-221,-2-1 1,-2-7-1,4 5-30,-2 0 91,-7-5 0,9-1 0,-7-10-110,-1-4 105,-9-7 0,4 3 0,-5-6 0,0-4-86,-3-4 1,-3-1 0,-2-4 0,0 0-80,0 0 0,1-4 0,2-6 1,4-1 34,1 1 173,1-4 0,12 5 0,1-4 0</inkml:trace>
  <inkml:trace contextRef="#ctx0" brushRef="#br0">10675 4302 8249,'14'0'283,"-4"-2"0,-1-1 0,4-2-51,5 2 1,4-5 0,7 0 0,1-1 4,4-1 1,1 1 0,7-6 26,1 1-195,-10 6 1,14-5-1,-12 3 95,2-2-12,-5 4 0,3-5 0,-8 5 0,-1 0 93,-3 3 1,-3 2 0,4 0-144,1-2-56,-4 0 0,6 5 0,-1 0 0,6 0-78,6 0 0,8 0 1,4 0-1,1 0 47,4 0 0,0 0 0,3 0 0,0 0 68,-1 0 0,-6 0 0,-3 0 0,-1 0 171,1 0 1,1 0 0,5 0-263,-1 0 71,0 0 1,4 0 0,1-2 0,-2-1-13,-3-2 1,3-4 0,-4 2-140,4-1 114,2 5 0,4-8 0,-1 5 0,-3-2 182,-4-4 0,-9 4 0,-1-1 0,-5-1 79,-4 2 1,-6-3-1,-7 5 1,0-1-166,1 1 0,2-4 1,7 4-1,4 0-250,0-1 1,8-2-1,5 4 1,1 2-287,-1 1 0,-2 0 0,-9-1 0,-5-2 277,-2 2 1,-4 2-1,-3 1 509,-5 0 1,-8 0 0,-1 0 261,1 0-483,-4 0 1,5 0-1,0 0-177,5 0-25,-1 0 1,10 0 0,-6 0 0,3 0-61,2 0 0,3 4 0,0 1 0,1-2 67,0-1 1,-2 3-1,-1 0 1,-4-2 199,-1-2 0,3-1 1,-5 0-1,0 0 5,2 0 0,-5 0 1,3 0-1,-1 0-70,1 0 0,-3 0 0,3 0 0,-3 0 69,-2 0 1,6 0 0,-1 0-22,-2 0 1,-1 0-59,-1 0-9,-7 0 1,0 0-96,-3 0 22,-4 0 0,7 0 52,-3 0 17,-4 0 1,7 0 0,-3 0-14,5 0 0,3 0 0,1 0 0,0 0-54,1 0 1,-1 0 0,1 0-6,-1 0 1,0 0-1,1 0-14,-1 0 1,1 0 0,-3 2 0,0 1-66,-3 2 1,-1 1 0,3-2 0,-1 2 52,1 2 0,-3-3 1,2 3 187,1-2-170,2 5 1,-4-4 0,1 4 388,1-2-258,-5 1 0,7 3 1,-5-2 262,0-1-283,-1-1 0,-3 1 1,1-1-1,0 1-65,1-2 1,-4 5 0,4-4-46,1 4 0,-4 2 0,5-1 1,-2 0-29,-2 1 1,2-1-1,-1 1 1,-2-1 70,-2 0 0,-1 1 1,2-1-1,1 0-17,2 1 1,0-1 0,-5 1 0,1-1 2,4 0 1,-3 1-1,4-1-95,1 1 78,-6 5 1,10-4 0,-4 5 0,-1-2-33,1 0 0,2 7 0,-2-2-167,1 3 170,1-4 1,1 4-1,-1-2 1,3 6-66,0 2 0,3 7 0,-2-1 0,-2 1-25,-2-2 0,1 8 0,4-4 0,1-1-4,-1-1 0,-4-6 0,-1 3 0,2-2 94,2-3 1,0-2 0,-2-1 0,-1 0 43,1 0 0,-3-1 0,0 1 0,0 0 2,0 0 0,-5 0 0,4 1-24,-1 3-1,2-2 1,0 4 0,-2-8-190,1-3 124,1 3 0,0-6 0,-2 5 37,0-2-6,-4-7 0,6 6 0,-5-6 0,2 2-28,-2-1 1,-1-2 0,-1-2 0,3 1-1,0-1 1,1 1 0,-5-1 0,0 0 26,0 1 0,0-6 0,0 1 0,2 1-34,3 2 0,-4-4 0,4 1 123,-3 1 0,-2-3 21,0 2 0,-2-2 76,-3 1-2,4 4 1,-12-11 86,3 3 0,-3-2 1,-1 0 203,0 2-407,-1 0 1,1-5 0,-2 0 0,-2 1-39,-1 4 0,-6-3 0,1 2 1,-4-2-9,0-2 1,-3 5 0,-1 0 0,-1-2 69,1-2 0,-3-1 0,-1 0 0,-2 0-21,-7 0 0,2 0 1,-6 0-1,1 0-59,0 0 0,-7 0 1,3 0-1,-3 0 10,3 0 1,-3 0-1,7 0 265,2 0-227,-5 0 1,0 0-1,-7 0 1,0 0 50,1 0 0,-7 0 0,0 2-227,3 3 91,-1-4 1,11 7 0,-7-4 0,-1 0-185,-3 0 1,1-1 0,-6 0 0,-2 2 259,-1-2 1,-2 3 0,2-1-1,2-2 87,6-1 1,3 3 0,1 0 0,-2-1-20,-8 3 1,8-6-1,-7 4 1,7-3-11,8-2 0,1 1 0,6 3-87,2 0 51,-4 1 1,10-5-1,-6 2-89,0 2 62,0-2 0,0 4 1,0-4 153,0 3-151,-1-4 1,1 6-1,2-7 192,2 0-181,-2 0 0,9 0 0,-7 1 0,-1 3-57,-1 0 0,-2 1 0,-2-5 1,-1 0-305,-2 0 0,0 0 0,4 2 0,3 1-239,3 2 1,4 0 0,8-5 0,4 0-283,1 0 1,-3 1 0,5 2 0,2 2-1739,1-2 2602,1-1 0,1 4 0,-1 2 0</inkml:trace>
  <inkml:trace contextRef="#ctx0" brushRef="#br0">11711 5021 8130,'-2'-23'265,"-3"-1"0,4 4 1,-4-2-1,3 0 417,2-1 1,0 6-1,2-3-25,3 4 0,-4 10-402,4 6 0,3 8 0,0 11 0,2 7-73,-1 6 0,1 5 0,6 6 1,1 0-28,3 0 1,0 2 0,-2 1 99,1 2-142,7-6 1,-9-2-1,6-7 526,-3-1-509,12-1 1,-12-6 0,8-6-1,0-9 308,-1-7 0,3-3 0,2-3-65,2-7-351,-7 1 0,-2-17 0,-5 5 1,-3-1-163,-1-4 1,-3 1 0,-3 1 0,-6 5-59,-2 3 0,-2 1 224,0 1 1,-2 6-18,-2 3 0,2 10 0,-3 5 0,4 2 192,1 3 1,6 1 0,4 1-1,2 2 118,3-1 0,1-2 0,1-2 591,2 1-659,7-7 1,-5 3 0,3-6 612,-5-2-583,-3-1 1,-2-9 0,1-2 871,-1-4-831,-6-8 1,-1-3-1,-7-8 527,0-2-773,0-5 1,-7 3 0,-4-4 0,-5 2-310,-3-2 0,-7 3 0,2 1 0,-1 2-613,1 7 0,-2 0 1,5 7-1,-1 3-483,-4 1 1,6 3 0,0 3-433,4 6 1,8 10-1,4 8 1761,2 9 0,8 10 0,2 4 0</inkml:trace>
  <inkml:trace contextRef="#ctx0" brushRef="#br0">12646 4489 7936,'14'-9'78,"1"-1"0,-1 5 0,0-3 0,2 2-16,4 3 0,-9 1 1,3 2 573,-1 0 1,-8 0-382,-5 0 1,-8 0-1,-10 0 1,-3 0-63,-1 0 0,0 0 0,-4 0-79,2 0 7,6 6 0,-7-4 1,6 3 302,1-4-248,2-1 1,2 5 240,-1 0-289,7 6 1,-3-8-1,6 7 1,2 1 72,2 2 1,2 6-1,4 2 1,3 1-49,0 4 1,5 1 0,-4 2-1,4 1 17,2 4 0,-1-4 0,0 5 0,1-1-17,-1-1 1,0 1 0,-1-5-1,-2-2-1,-1-3 0,0-3 0,2-7-6,-2 0-113,3-6 1,0-1 0,6-7-298,-2 0 205,-1 0 0,5 0 0,3 0-1406,3 0 877,2-7 1,5 1 0,-1-4 0,-1 4-628,-2 0 0,-2 4 0,-3-3 1215,-1 4 0,-6-6 0,3-1 0</inkml:trace>
  <inkml:trace contextRef="#ctx0" brushRef="#br0">12890 4791 7961,'23'-24'0,"-4"2"396,-3 1-28,-2 2 0,1 9 1,-1 1 639,0-2 0,-1 3-582,-3-2 0,-4 8 0,-6 2 0,0 8-298,0 5 1,0 3-1,0 3 1,0 5-234,0 4 0,0-1 0,0-2 0,0-1-766,0 2 1,7 1-1,1 2 1,1 0 870,1-1 0,6 1 0,6 0 0</inkml:trace>
  <inkml:trace contextRef="#ctx0" brushRef="#br0">13121 4619 7938,'-5'-24'0,"0"0"-5,2-2 0,1 5 0,2 2 269,0 3 1,7 3-1,1 2 1,1 3-120,1 2 0,-1 1 0,6 5 122,-1 0-185,7 0 1,-3 0 0,4 2 0,-1 1 109,-4 2 0,4 1 0,-2-3 322,-1 2-316,-2 6 1,-7-9 523,1 3 42,0-4-509,-2 6 0,-2-4-244,-6 6 0,0-4 1,0 5-1,2-1-25,2-1 0,-2 5 1,4-3-1,-1 2 57,0 3 1,1-1-1,-2 1 1,2-1 193,2 0 1,-3 6-1,3-1 268,-2-2-376,5 6 1,-8-2 0,5 4 0,0-1-74,0 2 0,0 1 1,4 2-59,-3-1-23,1 1 1,-1-5-1,-1-1 1,0-3 38,0-2 1,-3 3 0,3-2 111,-1-2 50,4-1 0,-11-8 0,0-3-321,-8-3 0,-5-2 1,-3 0-1,-2 0-1267,-1 0 1,-6-5 0,1 0 1411,-4 2 0,0 1 0,-1 2 0</inkml:trace>
  <inkml:trace contextRef="#ctx0" brushRef="#br0">13941 4993 8548,'0'-21'0,"1"-3"0,2-2 0,4 2 686,1 5 1,-3 5 0,3 3 0,0 3-531,0 1 0,-5 4 0,2 8 0,-4 4 21,-1 4 1,-6 8-1,-4 3 0,-3 5 36,-1 4 0,0-1 1,-1 7-1,-1 1-209,-3 1 0,8-2 1,-3-1-745,1 2 592,0 1 0,-1 1 0,-1-2-1717,1-2 1397,-1 1 0,7 2 1,2-1 467,0-1 0,4-7 0,-4 3 0</inkml:trace>
  <inkml:trace contextRef="#ctx0" brushRef="#br0">13624 5237 7923,'15'-28'0,"1"0"167,3 4 1,-3 4 0,3 5 719,-3 1-454,-2 6 1,1-3 812,-1 6-743,-6 0 0,5 7 573,-4 2-840,-2 4 1,4 7 0,-5 1 0,2 3-58,4 5 1,0 3-1,3 2 1,-1 0-556,0-1 0,1 3 0,1 1 0,1 3-597,3 2 0,4-5 1,-4 1 972,3-2 0,7-3 0,7 1 0</inkml:trace>
  <inkml:trace contextRef="#ctx0" brushRef="#br0">14228 5338 8450,'2'-13'418,"3"4"1,3 1 0,6 4 0,1 0-230,-1 0 0,5 3 0,2 1 0,0 0-344,-1 0 1,6 0 0,-4 0-778,1 0 591,-2 0 1,-7 0-1144,0 0 1484,1 0 0,-1-7 0,1-1 0</inkml:trace>
  <inkml:trace contextRef="#ctx0" brushRef="#br0">14315 5209 7963,'-13'-10'0,"2"2"357,1 2-29,7-6 0,-2 16 0,10-3 1,3 7 84,0 8 0,3 0 0,-4 7 0,-1-1-87,0 0 0,4 2 0,-4 5-690,2 0 312,-5 6 0,5-5 0,-4 6-1723,0-1 1775,1-5 0,2 12 0,1-6 0</inkml:trace>
  <inkml:trace contextRef="#ctx0" brushRef="#br0">14415 4950 7906,'0'-20'0,"0"1"22,0 2 1,0 1 909,0 1-549,7 1 1,-4 6-1,5 5-89,-2 6 0,6 6 1,-4 9-1,1 3-121,1 1 0,-5 4 0,3 6 0,0 3-117,0 2 0,-4-5 1,4 3-1,0-2-37,0 1 1,-3 0 0,3-7 0,0-2-42,0-1 0,-5-6 0,4 1 1285,-1-3-393,-4-8-623,10-8 0,-8-10 0,5-7-225,2-2 1,2-1 1,2 1-1,-1 0 176,0 2-116,1 1 0,-1 1 1,-1 1-1,-2 1 140,-1 3 1,-1-1 0,6 6-143,-1 2 0,0 3 0,-1 5 12,-3 5 0,1 2 1,-6 4-1,0 2 118,1 1 1,-4 5-1,2-3 1,-2 1 6,-2 4 0,0-4 0,-2 2 0,-2 2-61,-6 1 1,-3-3 0,-3-2 0,-1-1-118,-3-3 1,-5-2-1,3-2-1293,-1 0 950,-4-6 0,6 4 0,-4-8-2568,1 0 2011,0-3 1,1-1-1,4 0 860,3 0 0,2-6 0,-1-2 0</inkml:trace>
  <inkml:trace contextRef="#ctx0" brushRef="#br0">15207 5036 7981,'-15'-7'605,"3"4"-407,2-6-127,4 5 0,12-3 0,4 3 416,2 0-315,3-1 0,1 5 1,3 0-1,5-2 137,3-3 1,3 4-1,4-4 1,4 2 36,4-2 1,7 3 0,4-4 0,5 1-188,4 0 0,10-4 1,-31 5-1,1 1 0,2 0 1,2-2-92,1 0 1,2-1-1,0 2 1,1 0-1,0 0 1,0 0-1,-1 1 1,0 0 55,-3 1 1,-1 1-1,-2-2 1,-1-1 0,30-1-1,0 1 34,0-3 1,-7 6-1,-6-6 1,-11 2-56,-14 1 1,-10-3 0,-10 4-541,0-2-1611,-6 0 553,5 5-706,-11 0 1429,11 0 1,-10 0-668,6 0 877,1 0 562,-2 0 0,5-6 0,-5-2 0</inkml:trace>
  <inkml:trace contextRef="#ctx0" brushRef="#br0">16991 4504 7952,'0'-15'-325,"-2"2"450,-3 4 14,4 2 1,-6 6 331,7-4-319,0 3 1,0-2 123,0 8-197,7 4 0,1 2 1,8 0-1,3 1 56,5 2 0,5 1 0,4-1 0,6-2 59,2-2 0,-3 1 0,-1 3 0,0-2 44,0-1 0,-10-2 0,0 1 260,-5-4 0,-2-2-190,-6 2 0,-6-2-464,-3 7 0,-5-5-4,-5 4 143,-3 1 0,-6 9 1,-1 2 562,1 1-391,-1-4 1,-4 10 0,-1 0 470,-3 4-450,-7 8 0,-1-10 1,-4 5-73,0 0-32,5-4 0,-10 4 1,6-8-1,2-1-372,2-2 0,6-7 0,1 2 0,3-1-718,2 1 0,7-4 0,3 1 1018,2-5 0,-6-2 0,4 6 0</inkml:trace>
  <inkml:trace contextRef="#ctx0" brushRef="#br0">15221 3957 8021,'-10'-5'4,"1"0"1,-1-4 42,-4 4 684,6 0 287,-5-1-781,12 4 0,1-4 0,9 6 0,6 0 2,4 0 1,5 0 0,9 0 0,6 0-54,2 0 1,4 0 0,1 0 0,4-2 64,1-3 0,-5 4 0,1-4 263,-7 3-283,-5 2 1,-6-5-1,-1 1 268,-5-1-392,-9 5 1,-14 0-563,-9 0 405,-4 0 1,-2 6 0,1 4 0,0 4-61,-1 5 1,2-1 0,2 4 0,2 2 110,-3 4 0,0-3 1,-3 10-1,3 0 4,2 4 0,-3 2 0,5 3 0,0-1-25,3 0 1,4-2 0,1-1 0,0-1-9,0 1 1,0-5 0,1-2 185,4-2-107,-3-2 1,4-5 0,-6-2 293,0-1-179,7-2 0,-6-5 253,4 1-278,-3-1 0,-2-4 1,1-2-60,4-2 1,-2-1-1,7-5 1,1 0-135,2 0 0,1 0 0,0 0 1,1 0-182,-1 0 1,5-2 0,1-1 0,-1-2-452,2 2 0,1-3 1,7 1-1,-1 2-145,1 1 1,0-3-1,0 1 1,0 0 828,-1 3 0,1 1 0,0 0 0</inkml:trace>
  <inkml:trace contextRef="#ctx0" brushRef="#br0">15408 4504 7951,'-5'-15'0,"1"1"0,0-1 0,3 1 0,2 1 0,3 2 0,0 1 0,9 6 0,1-4 0,9 0 0,4 0 0,2 4 0,1-2 0,4 1 355,4 0 0,0 1 1,4 4-1,4 0-531,4 0 0,4 0 0,9 0 176,4 0 0,3 0 0,2 0 0</inkml:trace>
  <inkml:trace contextRef="#ctx0" brushRef="#br0">16271 3640 8028,'2'-24'0,"1"2"0,4 1 691,0 3-292,-3 9 1,2-4-47,-6 4-366,0 2 1,-6 1-1,-4 6 1,-3 0-87,-1 0 1,0 0-1,-2 1 1,-2 3 44,-1 0 0,-7 6 0,2-4 0,-3 1 79,-2-1 1,5 4 0,2-4 0,1 2 32,4 3 0,1 2 0,3 1 0,2 1 116,1-1 0,7 2 1,0 2-1,4 3 24,4 1 1,6-3 0,-1 4 0,3-1-16,1 0 0,5 2 0,0 3-76,-1-3-82,-2 4 0,-2-8 1,-1 6 46,-3-2 22,2-6 1,-10 7-1,3-6 1,-4 0 78,-1 2 1,0-10-1,0 4 1,0-2-38,0-1 1,0 3-384,0-1 0,7-1 1,2-3-17,4-6 0,2-2 0,1-2 0,1 0-958,2 0 0,5 0 1221,-4 0 0,11 0 0,0 0 0</inkml:trace>
  <inkml:trace contextRef="#ctx0" brushRef="#br0">16386 3928 8034,'0'-14'494,"2"1"0,1 2 425,2 1 1,1 7-554,-1-2 1,-3 5-326,3 5-4,-4 9 1,-1 2 0,0 5-823,0 0 587,0 1 0,0 2 1,2 0-1553,3 2 936,-4-6 814,6 8 0,-1-6 0,2 7 0</inkml:trace>
  <inkml:trace contextRef="#ctx0" brushRef="#br0">16444 3784 7935,'2'-24'-44,"2"0"0,0 7 0,5-1-653,2 7 565,-4-2 1,10 11-1,-2-2 1,1 2 302,0 2 0,3 0 0,2 0 0,1 0-35,4 0 0,-6 0 1,0 2-1,-4 1-122,-2 2 0,0-1 1,-1-2 224,-3 3 1,-4-2 367,-6 7 1,0-6-380,0 6 0,-5-5 0,-1 3-431,-2-2 1,5 1 0,-4-4 1553,1 2-1172,4 6 0,-4-3 0,6 6-3,0 0 0,0 1 0,0-1 256,0 1-330,0 5 0,5-2 0,1 4 0,1 1 49,-1-1 0,5-3 0,-1 5 0,1 2 16,-2 1 0,4 2 0,-3-2 0,1-1 62,-1-2 1,1-5 0,-6 3 0,-1-1 35,3-3 0,-6-2 1,4-2-429,-3 0 1,-4-1 0,-3-2-1881,-4-1 1547,2-7 1,-7 5-1,1-3 1,-4 3 495,-1 0 0,-4 5 0,-1-5 0</inkml:trace>
  <inkml:trace contextRef="#ctx0" brushRef="#br0">18084 4101 7957,'-13'-16'0,"2"-2"192,1-1 0,6 0 0,-4 4 0,1 1 286,4 0 1,2-1-252,1 1-5,0-1 1,0 6 375,0-1-352,6 1 0,-4-1 0,4 2 623,0 2-595,-4 1 0,6 5-79,-3 0 0,1 1 1,4 4-1,-4 5 32,0 3 1,-2 7 0,4 6 0,0 4-76,0 4 1,-4 11 0,4-1-1,0 8 27,0 7 1,-3 0-1,5 8 1,1 2 66,2 1 1,1 7-1,1 0-208,-1-2-12,0-2 1,1-2 0,-1-3 0,-1-4-43,-4-5 1,3-11-1,-6-14 1,0-5-419,1-5 1,-2-3-773,-5-7 200,0-6 0,1-2 15,4-6 1,-2-1-1,7-6 1,1-5 990,2-6 0,8-14 0,1 2 0</inkml:trace>
  <inkml:trace contextRef="#ctx0" brushRef="#br0">18113 4201 7482,'-10'-24'0,"2"2"107,2 1 0,-4-3 0,4 5 0,-1 1 319,1 2 0,1 2 1,5 0-1,0-1-274,0 1 0,0 0 1,2-1-1,1 1-57,2-1 1,6 3-1,-1 0 1,2 3-51,3-2 1,-1-1 0,2 1 124,3 2-156,-3 5 1,5-7 0,-6 6 198,-1 2-145,0 2 1,2-4 0,2 0 124,1 2-126,7 1 1,-4 2 0,8 0 31,4 0-60,3 0 1,12 0-1,6 0 1,4 0 87,3 0 0,0 0 1,-4 0-1,0-1 19,-1-4 1,5 2-1,1-5 1,-1 1-124,2 4 0,-5 1 1,5 1-1,-3-2-40,-4-2 1,-2-1 0,-14 2 0,-1-2 161,-1-2 0,-3 3 0,3-4 326,-6-3-340,4 6 1,-5-7 0,7 4-24,0-4-33,-3 5 0,0-3 0,-4 4-169,2-1 88,0 5 0,-6-3 1,-1 4-191,-3-3 148,4 4 0,-11-6 1,6 7-1,-3 0-102,-2 0 1174,-2 0 18,-8 7-1060,-2-6-81,-6 6 1,0-1 193,0 4-66,0-4 1,0 7 0,0-4-1,0 4 203,0 2 1,0-1 0,2 0 126,3 1-254,-4-1 0,6 7 0,-6 1 1,2 2 1,2 0 1,2 0 0,-4 5 0,3 0 39,2 0 1,-3-1-1,5 1 1,1 1 2,2 4 0,1 3 0,2 6 1,2 0-78,1 0 1,5 0-1,-3 1 1,-1-3-38,1-2 1,0 1 0,-4-7 0,3 1 80,-3 1 0,-1-5 1,-1 4-1,-1-4-67,0-1 0,-1 0 0,-2 0-83,-1-1 13,-7 1 0,8-5 0,-4 0-133,1 2 160,1-6 0,1 8 1,-2-6-380,-2 0 291,5 5 0,-7-9 1,4 6-1,0 0-156,0-2 0,-4 4 1,4-5-1,-1 0 146,-4-1 0,-1 4 1,-1-4-1,2-3 31,2-1 1,0-2-1,-5 1 1,0-1 79,0 1 0,0-1 115,0 0 1,2-1-1,1-2-198,2-1 0,-1-5-126,-4 4 179,0 1-141,0-2 53,0 5 201,0-12-24,0 12 37,0-11 1,0 6 251,0-3 0,-1-4-383,-4 4 0,2-2 8,-7 2 1,1-2-1,-6 5-10,1-1 0,-1-3 0,1-2 163,0 3-129,-1-4 0,-5 7 1,-4-5-679,-4 2 464,0 0 0,-8 0 1,-2 0-199,-3-2 321,-9 5 1,0-7 0,-4 4-84,1-3 127,7-2 0,-4 5 0,7-1 1,0 0-24,0-3 1,0-1-1,0 0 1,-1 0-18,1 0 1,-6-5-1,-2-1 1,-1 0 35,4-1 1,4-4 0,1 1 0,-1-2 222,1-3 0,6 1 0,4 0 0,2-1 425,3 1 1,-3-1-1,1 3 41,1 2-527,-3 4 1,11 1-1,-4 0-86,1 2-60,-6 1 1,4 2 0,-3 0 0,2 0 26,0 0 0,-2 0 1,2 0-1,3 2-100,5 3 1,3-2-1,0 5 1,-2 0-706,-1 0 0,5-5 1,4 3-673,-1 1 0,3-6 1,0 6 1467,1-1 0,3-4 0,4 4 0</inkml:trace>
  <inkml:trace contextRef="#ctx0" brushRef="#br0">18803 4532 7748,'7'-16'0,"1"-1"0,1-2-2,1 1 0,-2 2 1,2 2 239,-6-1 0,-2 6 0,-4 1 1,-4 1 238,-8 4 1,-2-3 0,-8 1 0,-2 2-114,-1 1 1,0 2-1,1 2-11,2 2-255,0-2 1,2 11 0,3-2-91,3 7 28,1-2 0,7 11 0,3-3-73,4 3-4,14-5 1,-2 5 0,13-4 0,3 1 22,5 0 0,-2-2 0,5 2 0,-1-5 57,0-3 0,1-6 1,-5-2-1,1-2 20,-4-2 1,-7-3-1,1-2 1,-3-4 314,-5-5 1,-4-3 0,1-3 0,-5-1 321,-4-2 1,-1-7 0,0 4 236,0-1-802,0 2 0,-1 7 0,-4 0 1,-3-1 96,0 1 1,-5 1-1,5 2 19,0 1-105,-5 7 0,10-5 99,-7 3-231,7 4 94,-10-6 1,12 9 0,-2 3 149,6 4 0,0 4 1,7 2-1,2 0-154,6 5 0,0-3 0,4 6 1,0-1-8,1 0 1,1 2 0,3 5-1,-1 2-25,-3 2 1,0-1 0,2 6 55,-1 2-66,-6-4 1,3 4 0,-8-7 352,-4-1-281,4-2 1,-11-2 0,2-4 0,-4-5 129,-4-3 0,-4-2 0,-8-1 272,-4-3-457,4-4 0,-16-4 0,2 1 0,-5 2-726,-5-2 1,-2-2 0,-1-1 0,0 0-687,0 0 1,6 0-1,4 0 1,4 0-2532,5 0 3868,3-6 0,7-2 0,-1-6 0</inkml:trace>
  <inkml:trace contextRef="#ctx0" brushRef="#br0">19336 4374 8099,'-5'-24'275,"0"0"1,-1 6-75,1-1-179,3 3 0,-6 8 605,4 4-309,2 2 0,-11 8 1,4 5-1,-4 5 243,-2 4 0,1 10 0,1-1 1,2 3-75,1 3 0,7 2 1,-2 4-1,4-1-110,1-1 1,11-1 0,5 5 0,6 0-377,9 1 1,2-1 0,7 0-1,-1-2-824,1-2 1,1 1 0,2-7-2365,1-1 2253,-8-1 0,-1-7 934,-6 0 0,0-7 0,0 4 0</inkml:trace>
  <inkml:trace contextRef="#ctx0" brushRef="#br0">19969 4460 7992,'0'-28'263,"0"-1"-157,6 0 1,1 5 0,2 2 562,-4 1-24,3 2 1,-6 4 1340,2 1-1657,-2 6 0,3 3 0,1 10 0,0 6 53,1 7 1,4 1 0,-1 8 0,2 5-39,3 3 1,4 4 0,0 4 0,-1 1-45,-2 4 1,-2-3 0,1 5 0,-1-1-503,0 4 1,-4-2 0,-2 0-2166,-2-1 1811,-1 4 0,-11-9 0,-5 3 556,-7-3 0,-11 4 0,-8 3 0</inkml:trace>
  <inkml:trace contextRef="#ctx0" brushRef="#br0">18516 5640 7224,'-37'-5'-43,"3"1"1,9-6 0,2 4 0,1-1 695,0 1 1,9-4 0,0 4-301,5-2 1,3 3-1,7-3-141,3 2 1,3-1-1,6 4 1,2-3 80,3-2 1,4 4 0,5-2-1,3 1 90,2 0 1,4-4 0,8 2 518,3 0-680,3 3 0,2-4 0,-1 5 0,4-3 12,5-2 0,11 5 1,-32 0-1,2 1-101,0 1 0,0 0-104,1 1 1,1 0 0,-2 0 0,0 0-1,0 0 1,-1 0 0,38 2 6,-6 3 0,-9 1 0,-11 4 0,0-4-73,-2 0 1,3-4 0,-7 3 0,-6-4 160,-6-1 1,-6 0 0,-5 0 0,-5 0 256,-3 0 1,-1 0-393,-1 0 0,0 0-897,1 0 594,-7 0 239,-2 0 139,-6 0-493,0 0 288,-6 0 0,3 0 0,-7 0 8,-1 0 0,-7 2 0,-3 1 0,-1 2 16,-3-2 0,-4 3 1,-5-1-1,-4 0-52,-4 1 0,-7-4 0,-6 4 0,-4-1 23,-3 0 1,-2 1 0,2-2-1,-6 0 97,-2 0 1,-7-3-1,1-1 1,1 0 135,1 0 0,8 0 1,4 2 106,3 3-147,14-4 0,4 6 0,12-7 188,0 0-150,7 0 0,-4 0 0,7 0 321,1 0-152,9 0 1,2-2 338,7-3-391,0 4 1,7-7 0,4 4 0,5-2-13,3-2 1,5 3 0,-3-3 0,1 0-42,4 0 1,1 3-1,2-3 1,1 0 18,4 1 0,2 3 0,9 0 0,3 2-2,5 2 0,11-5 0,8 0-86,8 2-117,-2 8 0,-36-4 0,1 1 0,37 8 0,-40-5 0,1-1 73,0 0 0,0 0 0,1 2 0,1-1 0,0-1 0,0-1 406,37 5-291,-5-5 1,-11 3 0,-5-6 194,-5 0-301,-14 0 1,3-4-1,-11-3 1,2 1-197,-2-1 0,-6-2 1,-4 4-2586,-1 2 1508,-9 1 0,-7 9 1,-10 2-1,-4 6 1228,-4 4 0,-14 3 0,-3 7 0</inkml:trace>
  <inkml:trace contextRef="#ctx0" brushRef="#br0">18285 5209 7988,'0'-15'0,"0"1"246,0-1 0,-4 1 1,-3 0 214,-1-1 1,5 6-1,-3-1 427,-1-1-455,6 4 0,-7 1 11,3 6 1,3 2 830,-2 2-913,-4 4 1,6 8 0,-3 4 509,4 4-722,1 3 1,1 3-1,2 2 1,4 3-226,1 2 0,3 1 0,6 4 0,4-2-866,2-2 0,-4-1 941,5 1 0,6 10 0,7-3 0</inkml:trace>
  <inkml:trace contextRef="#ctx0" brushRef="#br0">18875 3971 7995,'0'-22'134,"0"3"0,-1 4 1,-2 4 787,-2 1-185,0 7-524,5-3 0,0 7 0,-2 4-139,-2 5 0,0-4 0,-4 1-9,2-1-41,-5-4 1,8 9-96,-7-6 55,0 6 0,1-8 1,-1 5-101,-1-2 159,5-1 0,-7 0 102,3 0-75,4 6 1,-5-8 0,4 5-1,1 0 291,-1 0 1,1-3 0,3 4-75,-2 3 1,0 0-1,5 3 1,0-1-103,0 1 0,0-1 1,2 0-1,3 1-36,4-1 0,-1 5 0,2 2 1,1 0-59,2 0 1,1 0 0,-1-4-147,-3 2 36,2 0 0,-10-4 1,4-1-148,1 1 132,-6-1 0,6-4 0,-7-1-532,0 2 105,0-4-204,0-1-803,0 1 289,6-6 0,2 6 0,5-9 1179,-3-3 0,9 4 0,-3-6 0</inkml:trace>
  <inkml:trace contextRef="#ctx0" brushRef="#br0">18904 4245 8043,'5'-23'0,"0"4"0,-1 3-490,3 2 381,-6-1 0,6 6 1040,-7-1-317,0 7 1,-2-4-279,-3 7 1,-3 7 0,-4 2-482,2 4 0,-1 6 0,6 2-468,2 2 1,1-6 612,2 2 0,0-3 0,0-1 0</inkml:trace>
  <inkml:trace contextRef="#ctx0" brushRef="#br0">18990 4043 8060,'8'-14'-142,"4"-1"1,-6 3 0,2 0 238,3 3 0,-3 1 1,2-2-1,1 5 245,2 4 1,-4-4 0,3 0-1,2 2-120,4 1 0,1 2 0,-5 0-235,0 0 1,1 0 0,-1 2 196,1 3 0,-7-2 306,-4 7-389,-2-7 1,-8 10 342,-4-4-313,-3-2 1,4 4 0,1-5 0,0 2 16,0 3 0,4 2 0,0 1-22,2 1 1,2-1 0,0 2-17,0 3 1,2-6 0,1 5 0,3-1 59,2-1 0,-3 0 0,5-1 0,-1-1-112,-1 1 1,3-6-1,-4 1-279,1 1 1,-3 0 0,3 0-165,-2-1 0,-3-7-1202,-8 2 1021,-9 3 1,-4-5 565,-6 7 0,-6-1 0,-7 6 0</inkml:trace>
  <inkml:trace contextRef="#ctx0" brushRef="#br0">18904 4288 7566,'-1'-19'0,"-3"-1"0,0 3 0,0 1 30,3 1 0,1 1 0,0 0 1,0-1 349,0 1 0,0 4 0,0 1-183,0-3-130,0 6 0,-5-2 284,0 3-195,-6 4 1,8-6 229,-7 7-93,7 0 34,-10 0-89,12 7 1,-6-4 25,7 6 0,0 1 0,0 4-148,0 1 0,5 1 0,1 1 0,1 3-46,-1-3 0,1 1 1,-4-1-1,3 4 97,2 1 1,-5-2 0,2 2 0,-2-1-158,2-4 1,-3 1 0,4 0-183,1 1 136,-6 0 0,5-9 233,-6-1-128,0-6 0,2 4-114,3-7 15,-4 0 0,6-7 1,-7-4-73,0-6 110,-7 1 1,6-10 0,-6 5 0,3 0-51,-1 1 0,-5-1 0,6 3 0,-1-1-32,-2 2 1,4 1-1,-5 1 1,0 1 114,0-1 0,5 1 1,-3 1 286,-1 4-204,6-4-118,-6 11 16,7-4 1,2 11 0,1 1 299,2 2-283,6-5 0,-8 10 194,7-3-110,-1 2 1,1 3-208,0-1 106,-1 7 0,1-5 1,-2 3-1,0-3-35,0-2 1,-4 1 0,4-1 0,-1 1-57,-4-1 1,0 0 0,0 1 13,2-1 5,0-6 1,-5-3-179,0-10 0,-6-3 0,-4-6-951,-3-1 1,4 7 1178,-1 4 0,0-4 0,-4 0 0</inkml:trace>
  <inkml:trace contextRef="#ctx0" brushRef="#br0">20645 4791 8002,'-14'-1'0,"-1"-4"0,1 3 30,-1-3 287,1 4 1,4-4 239,1 0-404,6 1 1,-2 4 0,10 0 102,4 0 0,2-2 1,1-1 37,-3-2 1,1 0 50,4 5 1,-1-1 0,-2-3 121,-1 0-308,-1-1 0,6 5 0,-1 0 248,0 0-264,1-7 0,6 6 0,4-6 0,7 3 117,7-1 0,13-2 1,9 4 258,8-2-409,6-6 1,-33 8 0,1 0 0,-2-3 0,1 1 0,38-3 49,-2 1 1,-37 2 0,0-1 0,37-2 0,2-2-154,-38 6 0,-1-1 1,32-3-1,-4-3 0,-6 1-14,-8-1 0,-7 0 1,-1-1-1,-7 3-51,-7-2 0,-4 3 1,-3 0-1,-6 0-149,-4 0 1,0 3 0,-9-3-1012,1 2-677,-5 1 1177,3-2 0,-7 6-1622,-4-4 996,3 3 1344,-4 2 0,0 7 0,-2 1 0</inkml:trace>
  <inkml:trace contextRef="#ctx0" brushRef="#br0">22040 4216 7930,'0'-15'21,"0"6"452,0-1 232,0 7-463,0-3 1,7 6 0,2 0 0,4 0-69,2 0 0,4 4 1,3 3-1,4-1 81,4 1 0,8 4 0,-1-2 1,2 3 49,-1-3 0,-6 4 1,3-3-1,-1 1-140,-1-2 0,-6 4 0,-7-5 0,-4 2 157,-2-1 0,-1-4-57,-4 5-17,-2-7-52,-7 3-114,0-6-102,-7 0 19,-1 0 1,0 7 90,4 2 0,-3-1 1,2 2-18,2 1 0,0-3 1,0 2-33,-2 1 0,-5 2 1,4 1-1,0 0 67,-1 1 1,-2-1 0,2 1 0,1-1 94,-1 0 1,-2-4 0,2-1 61,-1 3-207,-1 0 0,-4 8 0,2-1 0,1-2 31,-1-1 0,-3 4 1,-4 0-79,-1 3-33,0-6 0,4 6 0,1-6-47,0 2-54,-1 1 0,2-6 1,2 0-663,2 1 1,5-6-226,0 1 1,4-7-1187,4 2 2196,-2 3 0,11 6 0,-5 9 0</inkml:trace>
  <inkml:trace contextRef="#ctx0" brushRef="#br0">20904 4403 7956,'0'-15'1271,"0"7"-1031,0-4 1,0 8 438,0-5-459,6-1 0,-4-4 0,4-2 618,1-3-597,-6 3 1,10-11 0,-4 1 415,1-6-480,1-5 1,6-6 0,-1 0 0,-1-2-19,-3-3 0,2 3 0,-4-3 1,2 4 26,0 0 0,-7 6 1,2 1-1,-4 4 115,-1 6 1,0-2 0,0 6 449,0 1-550,0 1 1,2 13-1,3 3 1,3 5-115,0 5 0,9 3 0,-3 8 160,2 3-142,7-3 0,-2 13 1,4-2 484,-1 5-492,0 8 0,3-8 0,-1 7 440,-2 1-375,-7-5 0,6 6 0,-6-4 0,3 0-100,-3-4 0,-6-2 1,-1-2-1,0-1-370,-2 1 0,3-6 1,-6-4-1,-1-3-1063,3-2 0,-6 1 1,4-1-1140,-3 0 1,-2 1 2508,0-1 0,-7 0 0,-1 1 0</inkml:trace>
  <inkml:trace contextRef="#ctx0" brushRef="#br0">20904 4216 7982,'-8'-7'301,"3"-2"1,5-4-1,5 0 139,4 4 0,9-4 0,3 5 0,1-2-4,4 1 0,3 1 1,4-4-1,6 3-339,2-2 1,4-1 0,1 1 0,2 3-830,-1 2 1,-1-4 0,0 5 731,2 2 0,0-5 0,-5 0 0</inkml:trace>
  <inkml:trace contextRef="#ctx0" brushRef="#br0">21666 3237 8685,'10'-20'0,"0"-3"0,1-1 0,2 2 903,1 1 1,-6 2-653,-3 4 1,-4 6 0,-2 1-1,-6 1 124,-7 4 0,-2 0 0,-6 0 1,-1-2-159,1 2 0,-1 3 0,-2 3 0,2 3-252,3 2 0,-1 2 0,5 4-354,2 1 327,-4-1 0,15 2 1,-5 2 252,1 1-168,3 7 1,4-9-1,0 6 1,0-1 109,0 0 0,1-3 1,2 4 688,2-2-709,6 4 1,-3-7-1,7 4 1,-2 1-56,-4-1 0,4-3 0,-3 4 0,1-3 37,-2-2 0,2 3 0,-4-1 0,-1 1-9,1 0 0,-1-2 0,-3-4 0,2-1 66,-2 0 1,4-4-142,-3 0 1,3-7-960,-2 2 711,3-4 0,6-1 0,2 0-2132,3 0 1776,-3 0 0,10 0 1,-5-1 592,1-4 0,2-3 0,5-7 0</inkml:trace>
  <inkml:trace contextRef="#ctx0" brushRef="#br0">21897 3540 8009,'-5'-15'0,"0"1"0,2-1 1911,1 1-536,2 6-918,7 2 0,-4 6 334,6 0-640,1 0 1,-2 6 0,-3 4-943,-4 2 465,6 9 1,-6-3 0,6 6 0,-2 0 325,-1-2 0,8 12 0,-4-4 0</inkml:trace>
  <inkml:trace contextRef="#ctx0" brushRef="#br0">21969 3338 7751,'-7'-21'-424,"-2"-3"0,2 2 0,2 0 1273,4 1-594,1 2 1,5 9 0,1 0 0,2 1-22,3 1 1,2-5 0,1 5-85,1 0 1,-1 0 0,0 5 0,1-2 62,-1 2 1,1 1 0,-1 2 0,0 0-23,1 0 0,-1 0 1,-1 2-1,-2 1-90,-1 2 0,-5 4 1,3-2 23,-2 1 1,0-3 0,-3 4 405,2 2-36,0-4-313,-5 6 1,0-10-1,0 6-22,0 3 0,0-4 0,0 1 0,0 2-35,0 2 1,0 2 0,0-1 0,2 2-7,2 3 1,0-1 0,5 4-1,2 0-28,2 1 1,-2 1 0,1 5 0,0-1 28,0 1 1,-1 0-1,2 0 1,-2-1 148,-2 1 1,-1-5 0,4-1-168,-3-3 0,-6 0 0,4-8-68,-1-2-33,-4-4 1,3-6-32,-10 0 82,-3 0 1,-7 0 0,1 0-1698,0 0 1053,-7 0 0,-2 5 592,-5 0 0,-1 6 0,0-3 0</inkml:trace>
  <inkml:trace contextRef="#ctx0" brushRef="#br0">22817 4014 7995,'-4'-9'-175,"-1"-1"0,-2 1 0,4-6 0,-2 1 183,2-1 0,2 6 1,1-1-1,-2 1 580,-3 1 0,4-5 108,-4 3 1,3-3-144,2-1-279,0 6 0,0-5 124,0 4 1,0 1 25,0-2 0,2 7-15,3-2-65,-4 3-242,6 2 0,-6 0 660,4 0-387,-3 0 0,6 0 1,-5 2 11,2 3 1,6 3 0,-3 6-45,0 1 1,4 4 0,-4 2-103,0 1-84,5 2 0,-5 6 0,7 2 66,-1 2-82,0 6 0,2 1 0,2 9 498,1 1-490,0 2 0,1 9 0,-1 1 378,-2-3-419,-1 0 0,3-3 1,1 2-1,-3 2-52,-1 1 0,-1-1 0,-1-7 0,0-1 18,1 2 0,-6-1 0,-1-3 0,0-8-34,0-8 1,-3-6 0,3-5 0,-1-5-529,-4-3-1759,5-1-2337,-7-7 1776,6-2 2215,-1-12 1,-3-2-1,7-8 593,1-3 0,2-4 0,1-6 0</inkml:trace>
  <inkml:trace contextRef="#ctx0" brushRef="#br0">22875 3755 8284,'0'-28'0,"-2"-1"0,-1 0 0,-2 0 336,2 0 1,1 5 0,4 2-1,1 1 16,2 4 0,0 1 0,-5 1 275,0 1 1,0 0-232,0-1 0,0 6 0,1 1-170,4 1 1,3-2-1,7 4 1,1 0 36,3-1 1,-2 2-1,9-4 148,4 2-267,-1 1 0,8 0 0,-5 1 0,3-1 112,2-2 0,0 4 0,3-5 238,-2 2-385,0 1 1,7 0 0,3 0 0,3 1 11,0-3 1,5 6-1,-3-6 1,3 2 18,1 1 0,1-6 0,0 4 1,-1-1-97,1 1 1,1-5 0,5 3 0,6-2-4,5 1 1,2-1 0,-5-4 0,-2-1 61,-3 1 1,8-1-1,-1 1 1,6 0-111,-36 6 1,0 1 0,0-1-1,0 0 1,3 0 0,2-1-1039,-1-1 0,1 0 1019,0 1 1,1-1-1,4 2 1,-1 0 0,2 0-1,1-1-46,0-1 1,1 1 30,1-1 0,-1 0 1,0 3-1,0 0 1,-1 0-1,0 0-78,-1-1 0,0 1 93,0 0 1,0 0 0,-1 0-1,-1-1 1,-2 1 0,-1 0-1,-4 0 1,-1 0 77,-3-1 0,-1 1 0,2 2 0,-1 1 0,38-6 0,-39 5 0,0-1 118,0 0 0,-1-1 0,35-6 0,0 2 0,-4 3-191,-4 2 1,0-1 0,6 4 0,3-2-140,0 2 1,-5-3 0,-12 1-1,-10 2-84,-10 1 0,-7 2 0,-5 0 255,-3 0 1,-3 0 93,-7 0-22,-6 0 1,3 2 1815,-6 3-1872,0-4 0,-5 7 4,0-3 0,1 3 0,3 6-11,0 1 1,3-1 0,-4 0 0,2 1 9,-2-1 1,0 1 0,0-1 0,2 2 42,-2 3 0,1-1 0,-1 4 0,2 1-22,-2-1 1,0 0 0,0 4 0,4-4 9,1-1 0,-5 5 0,3-2 0,-1 3-31,0 2 0,6-4 0,-3 2-117,0 4 47,5 1 1,-1-2 0,8 2-22,-3 2 63,6 6 0,-6-4 1,7 8 208,2-1-99,-5 6 0,1-2 0,-5 4 0,4 0 85,2 0 1,-6 0-1,2 2 1,-3-3-119,-1-1 0,-1-1 1,1 6-1,-1 4-130,0 1 0,1-3 0,-1 6 0,0-2-56,1-3 0,-1-6 0,1-3 0,-3-3 23,-2-2 1,3 0 0,-5 1-1,1-3 133,1-3 114,0 4-126,-2-5 0,4 1 1,-4-3-1,2-3 1,-2-5-1,-2-1 207,-2-4 0,-1 1 0,0-6 140,2 3-393,0-1 1,-5-5-1,1 2-99,4 3 1,-3-7 0,4 2 0,-1-1-122,0-1 0,6 1 1,-3-2-1,1-3-106,1-1 0,-7 4 0,3-3 81,1 0 1,-6 0 711,4-3-22,-3-4 1,-4 6 0,-3-7 0,-4 0 0,-4 0 0,-1 0-114,-1 0-197,1 6 1,-5-4 0,-2 3-126,-1-4-42,-2-1 0,-5 5 1,0 0-1,-1-2-44,-4-1 1,2-2 0,-8 0 0,-6 0-14,-10 0 0,-10 0 0,-10 0 0,-6 0 75,40 0 0,-1 0 1,1 0-1,0 0 1,0-1-1,1 0 1,-1 0-1,0-1-38,-1-1 1,-2 1-1,2-1 1,-1 1 0,-4 2-1,0 0 1,0 0 0,0 0 16,1 0 1,-1 0 0,-2 0 0,0 0 0,0 0 0,1 0-1,-4 0 1,0 0 67,-1 0 1,-1 0 0,1 0 0,0 0 0,-2 0 0,0 0-724,1 0 0,-1 0 726,1 3 1,0 1 0,-2-3 0,-1 1 0,1 2 0,-1 0 73,0-1 1,1 0-94,2 3 1,1-1-1,-1-1 1,0 0 0,1 3-1,1-1-4,-2-1 1,-1 0-21,-2 1 1,0 1 0,6-4 0,1 2 0,-1 1 0,1 2 0,0-1 0,1 0-53,0 1 1,-1-1 0,0-2-1,-2-1 1,-3 0 0,-1 0 0,2 0-1,1-1 85,3-1 0,1-1 0,0 0 0,0-1 0,2 1 0,0-2 0,-1 1 1,0 0 73,1 0 1,0 0 0,2 0 0,1 0 0,-35 0 0,7 0-249,4 0 0,15 0 1,-1 0-1,6 0-370,1 0 1,-5 0 0,5 0 0,2 0-824,1 0 0,8 0 0,5 0-2318,7 0 3771,4 0-103,6 0 0,1-6 0,0-2 0</inkml:trace>
  <inkml:trace contextRef="#ctx0" brushRef="#br0">24198 4489 7969,'5'-14'0,"0"-1"0,5 1 0,-4 0 0,2-1 0,-5 1 0,2-1 0,-2 3 0,2 2 0,-3-3 0,2 4 930,-2-4 0,-2 3-481,0 1 1,0 4-188,0-5 0,-2 7-260,-2-2-13,2 4 0,-4 7 392,6 4-249,6 2 1,-4 3 0,4 1 0,-1 1 12,0 3 1,6 5-1,-2-2 504,4-1-471,2 12 1,-1-15 0,0 9 0,1 0 30,-1-1 0,2-3 0,2 0 0,1 0-32,-2-2 0,-1-1 0,-1-8 1,-1-2 253,1-1 1,-1-7-212,0 2 1,-1-5 0,-3-5 0,-5-6-100,-4-7 0,4 0 1,0-4-216,-2 1 76,-1-4 0,-2 2 0,0-4-68,0 3 58,0 3 0,0 2 0,0 0 374,0 1-345,0 2-242,0 8 266,0 2 1,1 8-1,4 2 81,5 6 1,2 8-1,4 2 1,3 1 53,5 0 0,4 4 1,2-2-1,4-1 103,4-3 1,3-3 0,1-1 0,-2-2 152,-2-4 0,-6 2 0,0-6 1,-6-2 91,-7-1 1,-5-8 0,-4-4 323,-5-3-635,-4-8 1,-7 4 0,-5-6 489,-7 3-526,2-6 0,-11 4 1,2-7 26,-7 0-45,1 0 0,-6 1 0,5-1 1,-1 0-336,1 0 1,2 2-1,2 1 1,3 4-1129,1 1 1,6 1 0,-1 2 0,3 0 45,2 6 0,1 2 0,2 7-43,1-2 1,7 2 0,-2 8 1316,4 4 0,7 10 0,2 4 0</inkml:trace>
  <inkml:trace contextRef="#ctx0" brushRef="#br0">25076 3798 7947,'6'-9'231,"4"-1"1,3 1-1,1-6 276,1 1 0,-6 6-300,1 3 0,-9 4-189,-1 1 0,-11 0 0,-10 0-40,-1 0 170,-2 0-34,-11 0 1,5 0 0,-4 0-1,4 0 1,1 0 0,0 0 754,0 0-743,7 0 1,1 1 0,8 4 35,4 5 1,2-2 0,9 1 0,4 2-54,9 2 0,1 6 1,6 2-1,0 1-78,1 4 0,-6 1 0,3 2 1,-4 1 27,-2 4 1,0-4 0,-1 5 0,-2-1 61,-1 0 0,-7-1 1,2-4-1,-3 0 245,-2 0 1,0-7 448,0-3-100,0-3-94,0-8-297,0-2 0,0-7-169,0-4-78,6-3 1,2-6 0,6-1-1,2 3-27,3 2 0,-1-3 0,4 5 0,1-1-819,-1-1 1,2 5-1,5-3-195,0 2 1,-2 1-818,-3 5 1,1 0 1780,-5 0 0,5 0 0,-2 0 0</inkml:trace>
  <inkml:trace contextRef="#ctx0" brushRef="#br0">25162 4072 7998,'0'-23'0,"0"1"31,0 3 1,0 3 208,0-3 1,0 3-2,0 1 0,2 1-13,3 0 1,-2-1 13,7 1 1,-2 4-67,1 1 0,4 5-235,-3 0 267,2-4-93,9 6 0,-5-4 1,3 7-1,-3 4 0,-1 5 5,-1 2 1,-6 3-1,-2 1-153,1 3 40,-6-3 1,4 10 0,-8-6 0,-3 3 68,-2 2 1,-2-2 0,-4-1 0,1-1-44,3-4 0,-3 1 1,5 0-1,-1 1-88,-1-2 1,7-1-139,-2-1 0,4-6 0,2-1 0,4-1-363,5-4 1,9-3 0,6-5 0,6-4 557,2-4 0,14-2 0,-2 1 0</inkml:trace>
  <inkml:trace contextRef="#ctx0" brushRef="#br0">25421 3669 7928,'0'-14'-270,"0"-1"345,0 1-452,0-1 273,7 1 1,1 6 381,6 3 1,2 4 3,3 1 1,-3 0 159,3 0 0,2 0-150,-2 0 1,5 0-49,-4 0 1,-1 1 55,-5 4 1,1-2-78,-1 7 0,0-7 96,1 2-80,-7-4 0,0 4-7,-4 0-42,-2 0 104,4-5-312,-6 0-155,0 0 79,-6 0 191,4 0 0,-4 1 297,6 4-257,0 3 0,-2 2 0,-1-1 241,-1 3-326,-1 7 0,5-3 0,0 5 0,0-2 41,0 0 1,5 6 0,1-1 0,2 5-112,3 5 1,2-4 0,1 5-1,1-1 18,-1 0-67,0-1 1,1-4 63,-1 0 1,-1 1 157,-3 4 0,-2-9-127,-4 4 1,-2-10 191,3 0 0,-4-3 29,-1-1 0,-4-6 583,-1 1-670,-6-7 1,4 5 0,-4-5 0,1 2-118,-1-2 0,3-1 0,-1-2 0,-3 0-322,0 0 115,-3 6-184,1-4 0,4 4 0,1-6 0,-3 0 0,0 0 0,-3 0-686,1 0 1,4 0 0,1 0 0,-4 2 1031,-5 3 0,2 3 0,-4 6 0</inkml:trace>
  <inkml:trace contextRef="#ctx0" brushRef="#br0">26198 4691 7596,'-8'1'1436,"3"4"-763,-3-3 1,7 2-310,-4-8-253,3 2 1,2-11 0,0 4-1,0-4 148,0-2 0,0-5 1,0-4-302,0-4 27,7 0 0,-1-7 0,5-4 0,-1-4 29,1-5 0,0 3 1,-1-3-1,-4 4 168,1 0 1,-6 3 0,4 2-1,-3 7 56,-2 7 1,0 4-1,0 7 107,0-1 0,1 7-304,4 4 1,-2 2 0,7 4-89,1 2 0,2 0 1,1 5 258,1 2-163,-1 2 1,2 1 0,2 2 247,1 4-183,0 2 1,-3 7 0,2 1-139,1 4-7,6-4 1,-9 10-1,4-5 1,-4 0-167,-2 1 0,5 2 0,-1-4 1,-4-2-345,-3-2 1,-1-3 0,4-1 0,-1-4-681,-3-1 0,1-2 1221,-6-5 0,-1 1 0,-4-1 0</inkml:trace>
  <inkml:trace contextRef="#ctx0" brushRef="#br0">26184 4619 7927,'0'-15'180,"0"1"1,1-1 0,6 3 0,6 0 50,4 3 0,9 4 0,-1-3 0,6 0-238,2 0 1,2 3 0,-1-3 0,4 0 6,4 0 0,8 5 0,1-3 0</inkml:trace>
  <inkml:trace contextRef="#ctx0" brushRef="#br0">26846 3856 7988,'-15'-14'0,"1"-1"0,-1 1 0,0-1 0,-3 1 0,-3 1 127,-1 4 0,-2-2 0,-3 6 0,1 0 318,2-1 0,6 4 0,-1-3-49,3 4-282,8 1 1,2 1 0,6 4 133,0 5-166,0 2 0,2 3 1,2 1-1,4 3 129,0 5 0,5 3 0,-5 2-396,0 0 193,5-1 0,-7 1 0,4 0 0,-4-2 130,1-3 0,-6 3 0,4-4 0,-2 1-62,2 0 0,-3-7 0,4 2 1,-1-1-39,0 1 1,6-6 0,-2 5-46,4-1 0,2-1 0,-1-5 0,0-3-228,1-1 0,4 2 0,0-4-585,-1-2 625,4-1 0,-4-2 1,4 0-1506,-1 0 858,-2 0 842,2 0 0,1-13 0,7-3 0</inkml:trace>
  <inkml:trace contextRef="#ctx0" brushRef="#br0">26975 4043 8512,'-14'-6'0,"1"-4"899,3-3-1056,4 5 1,8 2 965,2 6-484,4 6 1,2 2 0,-2 8 91,-2 3-305,6-3 1,-9 10 0,5-5-1513,-2 1 930,5 2 0,-8 5 470,7 0 0,0 0 0,4-1 0</inkml:trace>
  <inkml:trace contextRef="#ctx0" brushRef="#br0">27061 3928 8017,'-8'-22'-19,"4"2"71,-4-2 1,6 6-1,-3-3 1,5 3 107,5 1 1,3 3 0,6 1-288,1 1 74,-1 7 1,2-8 0,2 4 403,1-1-197,7 5 1,-10-3 0,3 6-1,-3 0 401,-2 0 0,-4 0 165,-1 0 0,-6 1-321,2 4 1,-3 3-1,-2 6-201,0 1 0,0 1 0,0 1-124,0 2 1,0 1 0,0-4-83,0 3 15,0-3 1,0 6-1,0-3 113,0 5-56,0-3 0,5 5 0,1-5-302,2 1 162,2 2 0,4 5 1,-1-1-1165,-4 1 701,4 0 1,-6 0 0,4-2 0,-3-1-2023,-2-3 2561,-1-5 0,-11 9 0,-2-4 0</inkml:trace>
  <inkml:trace contextRef="#ctx0" brushRef="#br0">27349 4489 8833,'7'-8'406,"1"2"0,6 4 0,0-1-329,1-2 0,1-1 1,1 3-1,4-2-328,1 2 1,-2-4-1,2 2 251,-1 2 0,11-5 0,-2 0 0</inkml:trace>
  <inkml:trace contextRef="#ctx0" brushRef="#br0">27464 4403 8437,'2'-8'563,"3"3"0,-2 3 1,6 2-125,3 0 0,-4 2 1,1 3-496,2 4 1,-4 4 0,-2 2 0,-2-1-690,2 0 1,-4 2-1,4 4 745,-3 3 0,4-2 0,2 0 0</inkml:trace>
  <inkml:trace contextRef="#ctx0" brushRef="#br0">27335 4777 7934,'-7'-8'0,"6"3"1784,-4 10-1316,3 3 0,2 8 0,0 1 0,0 3-217,0-3 0,0 4 1,0-2-1,2 0-219,3 2 0,-4-5 1,6 3-175,-1-3 0,1-1 329,2-1 0,-1-6 0,-5-5 24,2-6 1,2-5-1,-4-6-221,2-1 4,-1 1 0,3 0 0,1-1-87,0 1 70,5-1 0,-10 1 0,6 0 0,3-1 47,0 1 0,-2 6 0,-1 3 71,3 3 0,0 2 1,3 0-1,-1 2 149,1 3 0,-6 3 0,1 6 0,-1 1 90,-1-1 1,4 0 0,-8 1 0,1-1-45,2 1 1,-6-1 0,6 0 0,-3 1-122,1-1 0,-2 0 1,-7 1-290,-6-1 0,-3 1 0,-3-3-159,-3-2 209,-3 3 0,-7-7 0,0 5 0,2-3-317,3-1 0,-2-2 0,7-4-1834,2 4 568,-6-3-1198,7 4 2851,-5-6 0,13 0 0,2 0 0</inkml:trace>
  <inkml:trace contextRef="#ctx0" brushRef="#br0">27666 4734 7663,'-2'-23'0,"-1"4"-563,-2 3 1,0 2 493,5-1 1,2 7 545,3 4 1,-2 2 115,7 2 1,-6 0-50,6 0-222,-7 6-235,3 2 0,-6 2 1,-1 0-1,-4-1 3,-5-1 0,2 3 1,-1-4 167,-2 1-161,4 1 1,-5 1 250,2 0-197,4-1 0,-6 1 1,8-1 186,0 2 1,-2-3-1,1 2-15,2 1 0,1 2 1,2 1-153,0 1 0,0-6 0,0 1 0,0 1-15,0 2 0,5-3 0,2-1-235,1 2 0,-5-3 0,3 0-559,1-1 514,1-2 0,1-4 0,1 2-1312,1 2 1070,2 0 1,6-5 0,0 0 0,0 0-1554,2 0 1919,-5 0 0,11 0 0,-4 0 0</inkml:trace>
  <inkml:trace contextRef="#ctx0" brushRef="#br0">27723 4791 7894,'0'-22'0,"2"3"0,3 3 0,4 1-51,4 1 1,3 4 0,3 2 212,5 2-126,-3 1 0,6 4 0,-4-3 0,-1 0-115,-3 0 0,-3 3 1015,-2 1-616,1 0 0,-7 6 1,-5 2-29,-6 0 1,-5 5-1,-7-3 1,1 2-14,0 3 0,-6 1 0,1 1 0,2 2-70,1-1 0,6-2 0,2-2 0,0 1-43,0-1 0,5 1 1,-2-1-1,4 0-33,1 1 0,0-1 1,0 1-1,1-3-251,4-2 1,3 1-1,8-6 1,2 0-498,1 1 1,6-4-1,-1 3-2047,3-4 2662,2-1 0,6 0 0,2 0 0</inkml:trace>
  <inkml:trace contextRef="#ctx0" brushRef="#br0">28184 4072 7995,'-15'0'-41,"1"0"1,-1-5 0,1 0-239,0 2 596,-1 1 415,7 2-469,2 0 0,17 0 0,3 0-4,2 0 0,7-4 0,-1-1 0,4 2 109,3 1 0,-1-3 0,14 0 0,4 1-20,4-3 1,9 4 0,10-5 0,6 0-236,-35 4 1,1 0 0,1 2 0,0 1 0,-2-2 0,1 1-1183,36 1 1042,-10 1 0,-10 0 0,-9 0 0,-6 0-471,-8 0 1,-7 0-331,-13 0 0,-12 0 0,-7 0 1,-6 1 827,-4 4 0,1 3 0,0 6 0</inkml:trace>
  <inkml:trace contextRef="#ctx0" brushRef="#br0">28889 3957 7944,'-15'0'-351,"1"0"434,6 0 1,-5 0 1124,3 0 20,4 0-851,0 0 0,7 0 1,4 0-59,5 0 0,-2 0 1,3 0-1,3 0 120,4 0 1,6 0-1,-2 0 277,5 0-563,-1 0 1,15 0 0,-1 0 483,7 0-490,-2 0 0,10 0 1,-2 0-94,3 0 4,2-7 0,-2 6 1,-5-4-294,-8 3 77,0 2 1,-12 0-1,4 0 1,-2-1-222,1-4 0,-1 2 0,-5-5 1,-3 0-398,-1 0 1,-6 3 0,1-3 0,-3 2-1919,-2 2 2694,-6-4 0,5 7 0,-5-6 0</inkml:trace>
  <inkml:trace contextRef="#ctx0" brushRef="#br0">29637 3813 7882,'0'-19'0,"0"-2"0,0 0 20,0 0 1,-2 2 0,-1 5 295,-2-1 0,-1 1 0,1 1 153,-5 4 1,2-3 522,-1 8-753,-1-1 0,4 6-69,6 4 1,6-2 0,9 7 4,-1 1-145,7-4 1,-4 5-1,7-2 398,2 3-334,-5-5 1,6 5 0,-3-4 288,3 4-281,-5-5 1,-1 5 0,-5-5 0,0 1 236,-2 1 0,4-5-87,-8 4 1,-4-4-25,-1 5 0,-4-1-156,-1 6 0,0-1 0,-1 0 1,-2 1 37,-2-1 1,-6 5 0,1 2 0,-3 2 41,-1 2 1,0 2 0,-1 2-1,1 0 28,-1 0 0,-1-1 0,-1 1-80,-2 0 0,-1 0 1,6 0-1,0-2-87,-1-3-27,1-4 1,1-5 0,2-1-2430,1 1-2028,1-7 4471,1-2 0,1-12 0,7-2 0</inkml:trace>
  <inkml:trace contextRef="#ctx0" brushRef="#br0">28227 2892 8085,'-10'-14'0,"2"-2"169,2-4 0,1 4 148,5-3-121,0 10 0,0-4 0,2 5 129,2 0 1,4 2 0,7 4 0,1-1 0,3-2 0,-1 0 0,6 5 0,1 0-109,2 0 1,2-5 0,1 1-1,2 0 11,2 3 1,-2 1 0,-6 0 0,-4 1-310,-1 4 1,-4-2 0,-7 7 26,-5 1 0,-4 4 1,-2 2-1,-4 2 139,-5-1 0,-7 4 0,-3 4-69,3 6 25,1-2 0,-3 10 0,1-5-74,5 2 112,-1 1 1,6 6 0,-5 0-1,2 1 110,1-2 1,7 4-1,-2-9 1,4 2-2,1-2 1,0 2 0,0-8-1,0-3-7,0-3 1,6-4 0,2 2 0,2-5-101,-1-3 1,1-3-1,4-2 1,1-3-216,-1-1 1,1-3 0,1-4 0,1 0-334,2 0 0,7-1 0,-4-2 1,2-4-172,0-1 1,0-1 0,5-6-1500,0 1 1455,-1-1 0,0 1 682,-4 0 0,3-1 0,-5 1 0</inkml:trace>
  <inkml:trace contextRef="#ctx0" brushRef="#br0">28385 3439 8078,'-14'-23'193,"-1"4"1,6 3 0,1 2 289,1-1 1,2 1-243,5 0 1,7 4 0,2 2 0,4 0 7,2 0 0,5 5 0,4-3 0,5 1-8,5 0 1,-2 0 0,6 5 0,2 0-2504,2 0 2262,1 0 0,6-6 0,2-2 0</inkml:trace>
  <inkml:trace contextRef="#ctx0" brushRef="#br0">28817 2504 8043,'-29'-5'0,"2"-2"73,3-1 1,3 5 0,7-3 0,-1 1 651,1 0-699,6 0 1,8 7 0,9 1 0,4 4 109,2 1 1,-1 1 0,2 6 0,2 1 72,1 3 0,0-2 1,-5 7 581,1 2-541,-1-5 0,-4 7 0,-1 0 427,2 4-447,-4 1 0,4-4 0,-6 0-52,-2-1-181,5 8 1,-6-6 0,4 4 0,-1-6-34,0-4 0,1 2 0,-3-7 0,2-1-528,-2-2 106,-1-2-22,-2-6 1,5-8-527,-1-10 769,8-2 0,-4 2 0,6 1-1560,0-3 962,1 0 835,5 4 0,3-12 0,6 4 0</inkml:trace>
  <inkml:trace contextRef="#ctx0" brushRef="#br0">29047 2834 8043,'-13'-14'0,"3"0"-12,6-1 1,-3 6-1,2-1 1,2-1-31,2-2 0,1 4 316,0-1 0,0 0 251,0-4-419,0 0 0,6 4 24,4 0-24,2 7 1,3-8-60,-1 6 80,1 0 1,-1 5 229,0 0-291,1 0 0,-1 0 32,1 0 1,-3 2 0,0 1 192,-3 2 1,-6 6-137,2-1 1,-3 3-1,-2 1 1,0 0-84,0 1 1,0-1 0,0 1 0,0-1-130,0 0 1,0 1-1,0-1 210,0 0-83,0 1 0,0-1 0,0 1 73,0-1 1,1-1 0,3-2 33,0-1 1,3-6-107,-3 6-26,-2-7 1,11 4-162,-4-7 0,4 0-124,2 0 425,-7 0-81,-2 0 0,-6-2-39,0-3 99,0 4-61,0-6 44,0 7-51,0 0-1174,0-6-308,0 4 610,0-4 600,0 6 2052,0 0-1733,-6 6 1,-2 2-1,-5 7 33,3-1 1,-3 0 0,5 1 0,-1-2 64,-1-4 0,2 4 1,-3-3 129,2 2 1,5-2-40,0-1 0,4-5 0,4 0-87,6-2 0,8-4 1,2-1-1,1-3-590,0-2 0,3 3 1,-3-3-1,-1 0-160,1 0 1,0 3 42,-2-4-460,-3 6 1,5-4 0,-8 6 0,-2-3 921,-2 0 0,1-1 0,4 5 0</inkml:trace>
  <inkml:trace contextRef="#ctx0" brushRef="#br0">29378 2676 8086,'-13'-21'0,"2"-1"-339,1 0 336,7-6 0,-5 12 1,5-3-1,-2 3 355,2 2 0,1 0 1,2-1-171,0 1 1,2 6 0,3 3-152,4 3 1,4 4-1,1 1 1,1 4 35,-1 1 1,1-4 0,-1 6 0,0 0 105,1-2 1,-1 4-1,0-4 1,1 2 132,-1 0 0,-4-6-25,-1 6-137,1-1 0,0 1 153,-1 0-125,-6-7 0,4 10-61,-7-4 1,-2 2 0,-1 1 0,-2-3 61,2 2 0,-3 2 0,-1 2-26,-1-1 1,5 0-1,-2 1 1,4 1 4,1 3 1,0-3-1,0 5 1,0-2-11,0 0 1,1 7-1,2-2 1,4 3-153,1 2 1,1-4 0,4 2 0,-2 2 76,-1-3 1,-2 1 0,3-8-506,-1-1 214,-7 4 1,3-11 172,-6 4 1,-1-11 193,-4 1-291,3-3 1,-10-2-1,0 0 1,-4 0-655,-3 0 1,0 0-1,5 0 1,-2 0 801,-4 0 0,4 0 0,-4 0 0</inkml:trace>
  <inkml:trace contextRef="#ctx0" brushRef="#br0">28673 2676 8253,'-15'-1'0,"3"-4"0,0-3 0,4-2 673,2 1 0,1 4-547,5-5 0,3 5 0,5-3 0,8 2-321,5 3 1,3-4 0,5 1 0,1 0 194,4-1 0,3 2 0,6 5 0</inkml:trace>
  <inkml:trace contextRef="#ctx0" brushRef="#br0">30241 3496 8000,'-2'-9'-685,"-1"-1"1,-3-1 592,-2-2 219,5 5 0,-9-5 0,6 5 288,-2 0-266,5-4 0,-8 8 0,4-4 391,-1 2 1,3-4 617,-4 6-810,6-1 1,-4 6-123,7 4 0,5 3 0,1 8 0,1 3-29,-1 5 0,4 5 1,-4 5-1,1 4 17,-1 4 0,0 1 0,-2 2-336,0 3 114,8 3 0,-11 11 0,4 0-442,-3-1 346,-2-2 1,0-1-1,1 1-773,4 3 662,-3-9 0,4 1 1,-6-15-1,0-6-277,0-2 1,5-9-1,1-4-519,2-7 1,2-5 1010,4-6 0,-6-6 0,-2-2 0</inkml:trace>
  <inkml:trace contextRef="#ctx0" brushRef="#br0">29968 3554 7749,'1'-37'0,"2"2"-364,2 0 1,6 4 0,-3-1-1,2 5 313,0 3 1,-7 5 0,2-3-1,-4-1 258,-1 1 1,0 4 0,0-1 0,0 3 220,0 2 0,0-1 0,0 1 298,0 0-663,0 6 113,0-5 0,2 11-86,3-3-69,-4 4 0,12 1 0,-3 0 248,2 0-208,3 0 1,1 0 0,3 0 314,5 0-300,3 0 0,8-2 0,5-1 0,7-2 60,5 2 0,15-3 0,5-1 0,3 1-97,4-1 0,-6-2 0,6 2 1,-4 1-14,-3 0 1,1 1-1,-12 5 1,-5 0-86,-6 0 1,-7-2 0,-7-1 0,-8-3 247,-12-2 1,-4 3 0,-7-5 217,-2-1 1,-1 3 0,-2-1-46,0-3 0,-2 6-320,-2 1 86,2 4-715,-4 1 420,6 0 1,1 1 0,2 4 0,4 5 1,1 2 1,0 8 0,3-1 0,-3 0 151,-2 2 1,4 1 0,-4 7 0,1-2 66,-1-3 1,4 3 0,-6-1 0,1 4 74,2 4 1,-4-1-1,5-4 1,-2 1-118,-3 4 1,4-4 0,-1 6-1,1-3-18,-1 1 1,5 6-1,-1-2-82,3 4 93,1-6 0,0 9 1,-1-5-94,-3 0 69,3 0 1,-5-2-1,8 1 1,1-1-32,2-1 0,0 3 1,-4-7-1,-1-1 39,1-1 0,-1 2 0,0 1 1,-1-4 95,-3-4 1,3-1-1,-4-5 1,2-3 89,-1-1 0,-2-3 1,-5-2-110,2-1 0,1-2 0,-2 3-141,0-1 1,1-1-19,-5 6 0,0-6 0,-1-1 15,-4-1 33,3-3 283,-4 3-103,-1-6 1,6 7 43,-4-3-155,-3-3 1,5 6 40,-7-3 0,1-2 0,-6 5-48,1-2 0,-1 4 1,-1-6-1,-1 1-180,-2 2 0,-2-4 1,2 5-1,-5 0 107,-3 0 1,-4-3 0,-1 3-1,-3 0 71,-2 0 0,-6-4 0,-8 4 0,-3-1 13,-6-4 1,-2 3-1,1-1 23,-1-2-49,0-1 0,1-2 0,2 0 151,3 0-144,8 0 1,-2-5-1,7-1-209,0-2 142,0 5 1,1-9 0,2 6 0,4 0-467,0-1 0,4-2 0,8 4-1420,5 2 1944,10 1 0,-4-4 0,5-2 0</inkml:trace>
  <inkml:trace contextRef="#ctx0" brushRef="#br0">30385 3842 8003,'14'-15'-1118,"-4"1"921,-1-1 0,-7 3 1,-2 2-1,-8 5 461,-5 4 1,-8 1-1,-3 0 1,-3 0 211,-2 0 1,6 6 0,0 2 0,2 2-353,4-1 1,1 2-1,3 7-76,3 1 37,4 0 0,8-3 1,2 2-1,8 1 125,5-1 0,6-2 0,5-2-922,1 1 544,6-1 0,-3-4 0,5-2 0,-2-2 158,-3-3 0,-1-1 0,-4-4 0,-3-3 340,-5-4 1,-5-4 0,-4-3 0,-5-2 32,-4-1 0,-1-2 0,0 4 1,-1-2 51,-4 1 0,-3 2 1,-7 2-1,1-1-95,0 1 1,-1 4-1,1 2 474,0 2-642,-1-5-84,7 9 1,2 2 0,7 10 164,4 2-118,3 3 1,8 4-1,2 2 1,1 1 107,-2 4 0,1 3 1,0 3-1,1 3-56,-2 1 0,-2 1 0,-4 3 1,-3-1-66,-2 1 1,-1 0 0,-5 0 0,0-4-152,0-1 1,-6-6 0,-5-6-1,-7-3-413,-6-2 1,-8-7 0,-2-3 0,1-1-686,-2-4 0,3-2 1,-5-1-1,2-1-2085,3-4 3232,8-3 0,-3-6 0,4-1 0</inkml:trace>
  <inkml:trace contextRef="#ctx0" brushRef="#br0">30701 3727 7959,'-8'0'103,"0"0"680,4 0-519,2 6 0,-6 8 0,5 10 503,-2 3-596,0 9 0,5-4 0,0 6 0,2 2-49,3 2 0,7 5 0,9 1 0,2-1-430,2-2 1,2-9-1,4-2 1,1-5-250,1-5 0,1-5 0,-5-10 0,-1-4 557,1-3 0,0-2 0,0 0 0</inkml:trace>
  <inkml:trace contextRef="#ctx0" brushRef="#br0">31090 3827 7884,'-13'-22'25,"3"3"1,4 3 327,6 1 1,2 7 0,2 4-1,8 4-48,5 4 0,1 4 0,6 8 0,1 3-40,2 5 1,-3-1 0,-1 2 0,-2 4-105,-4 3 0,-1 7 0,-3-4 0,-3 0-266,-6 0 1,-2 5 0,-4-2 0,-2 4-564,-6 1 1,-4-4-1,-6-3-924,-4-1 1592,-9-7 0,-4 5 0,-6-2 0</inkml:trace>
  <inkml:trace contextRef="#ctx0" brushRef="#br0">30298 3597 7329,'-4'-14'0,"-3"1"162,-1 3 519,5-3-391,-3 6 1,6-3 129,0 0-300,0 7 1,1-3 0,4 6-102,5 0-22,-4-7 1,7 6-1,-4-4 1,4 3 195,2 2 0,-1 0 0,0 0 11,1 0 1,-2 2 0,-2 3-6,-2 4 0,-5 4 0,-1 2-69,-6-1 1,-1 2-1,-5 1 1,-2 3-135,-2-3 0,3-1 1,1-1-1,-3-1-73,0 0 0,2 1 0,2-1-123,2 1 0,-4-1-332,5 0 267,0 1 1,7-7-280,3-3 287,3-4 1,8-1 0,1 0 0,4 0-530,2 0 1,5-1 785,6-4 0,6-3 0,-3-7 0</inkml:trace>
  <inkml:trace contextRef="#ctx0" brushRef="#br0">31665 3914 7809,'-19'0'0,"0"0"-698,1 0 0,7 0 522,2 0 1,5 1 420,0 4 0,4-3 0,6 2 73,8-2 1,2-2 0,8 0 0,2 0-69,1 0 1,8-6-1,4-2 1,2-2-12,2 0 1,7 6 0,4-4-1,5 0-108,4 0 1,12 4 0,0-2 0,-35 4 0,1-1 111,3 1 0,-1-1 0,34-1 1,2 4-1024,-8 0 926,-7 0 0,-15-5 0,-6 0-280,-7 2 92,-12 1-198,-4 2-89,-12-6 0,-3 4 1,-10-3-311,-4 4 1,-4 1-1,-1 0 1,-1 0-535,1 0 0,-1 5 1498,1-1 0,0 1 1,-1-5-1</inkml:trace>
  <inkml:trace contextRef="#ctx0" brushRef="#br0">32485 3669 7771,'-14'-18'0,"0"4"0,-1 1-63,1 0 1,4-1 0,2 0 1643,2-1-1422,1 1 1,5 4 0,2 2-155,2 2 0,0 1 1,5 7-15,2 3 0,2 1 1,3 5-1,2-3 159,1-2 1,2 6 0,-4-4 101,2 0-198,7 4 1,-8-4 0,6 5 271,1-3-203,-4 3 1,5-5 0,-6 4 307,3-2-336,-6 3 0,4-5 0,-7 5 0,1-2 145,-1-2 0,-1-4 1,-3 5 42,-6 1 0,-4 2 0,-4 1 1,-8 0-43,-5 1 1,-1-1 0,-6 2 0,-1 2-208,-3 1 1,-2 5 0,0-3 0,-1 1-576,4 4 0,2-4 0,-3 2 0,3 2-178,1 1 0,5 2 0,-4-1 719,3 1 0,0 6 0,6 2 0</inkml:trace>
  <inkml:trace contextRef="#ctx0" brushRef="#br0">32471 2863 8233,'6'-16'274,"4"-3"1,3 3-1,1-1-497,0 5 201,1 0 1,4 5 0,0-2 593,-1 4-780,-2 3 67,-8 2 1,3 2 183,-6 3 0,0 3 0,-5 6 0,-2 0-67,-3 1 1,4-1 0,-4 0 0,3 1 78,2-1 0,7-1 1,1-2-1,1-1-104,1 1 0,-1-3 1,7 0-1,2-2 196,1-2 0,0-1 0,-4 0 0,-1 2 275,0-2 1,-4-1 0,-2-4 68,-2-3-318,6 4 1,-11-12 0,4 3-70,-3-3-64,-2 5 0,0-4 1,0 2-1,0-3 101,0-1 0,0-1 0,0 1 4,0 0 0,0-1 290,0 1-248,0 0 0,6 6 0,4 3-90,2 3 1,3 9 0,-1 2-1,1 6-4,-1 4 0,2 3 0,1 8 0,3 4 48,-3 4 1,-1 9-1,-1 2 333,-1 2-394,0-4 0,-1 9 0,-3-5 355,-5 0-281,-4-1 1,-1-12 0,0-3 434,0-4-411,0 1 1,-1-18 0,-4 2 0,-6-6 30,-7-4 1,-1-1-1,-8-5 1,-4-2-302,1-3 1,-5-1 0,0-5 0,-1 1-677,1-1 0,-3-2 1,6-1-1,3-2-1123,4-3 1,2 7 1890,-1-2 0,-3 3 0,5-4 0</inkml:trace>
  <inkml:trace contextRef="#ctx0" brushRef="#br0">30601 5050 8163,'-7'-33'0,"-1"-1"376,0 2 0,0 2 0,5 1 0,-2 2 302,2 3 1,3-2 0,5 7-374,4 1 1,3 7 0,-1 3 0,-2 2 172,3 3 0,0 1 1,3 4-36,-1 3 1,-6 9 0,-3 10 347,-3 3-577,-2 8 1,0 2-1,-2 8 1,-3 3 65,-4 4 1,-6 4 0,-2 2-96,-3 0-146,1-1 1,0 7-1,0 3 1,1 4 21,2 0 1,4-3 0,0-3 0,3-2-114,-2-8 1,4-5-1,2-12 1,4-6-3,1-6 1,0 0 0,0-7-321,0-2 0,0-6-1684,0-1 1,1-7-93,4 2 1,2-5 2149,2-5 0,4-9 0,-5-9 0</inkml:trace>
  <inkml:trace contextRef="#ctx0" brushRef="#br0">30514 4921 7955,'-4'-15'0,"-3"1"-211,-1 0 138,5 6 0,-5-4-157,3 8 156,-3 5 0,-6 7 0,-2 8 1,-2 3 35,-1 5 1,-5 8 0,3 4 382,-1 0-226,-2-4 0,2 8 0,1-6 1,2-4 125,-1-4 1,6-5 0,6-7 32,2 0 1,2-6 0,9-4 0,6-8-37,7-5 0,-2-4 1,5-3-1,0-3-123,2-5 1,0-3 0,-1-2 0,-1 0-58,-3 0 1,2-4 0,0-2 1,-3-2 9,-1 5 0,-1-10 0,-1 4 362,0-4-300,-6 6 0,3 0 0,-6 9 519,-2 3-165,-1 3 0,3 7 601,0 0-1047,-1-1 1,-4 9 0,2 4 0,1 7-150,2 3 1,6-3-1,0 4 1,5 3-21,4 0 1,5 8 0,-1 0 0,3 4 147,2 7 0,0-1 1,-2 7-1,-1 0 68,-2-1 1,-2 1-1,2 3 213,-5-1-257,-3-8 1,-1 5-1,-1-8 12,0 1-10,1-6 1,-7-3-1,-4-5-166,-2-1 181,-2-6 1,-2-1-1,-2-7 1,-8 1 29,-5 4 1,-7-3 0,-10 2 0,-4-2-35,-4-2 1,-1 0-1,-1 0 1,-6 0 14,-8 0 1,-6 0 0,-6-2 0,1-1-835,2-2 1,8 1-1,0 4 1,8 0 759,6 0 0,5 0 0,11 0 0</inkml:trace>
  <inkml:trace contextRef="#ctx0" brushRef="#br0">30126 6791 8183,'14'-22'0,"-1"1"0,-2 2 0,-1 0 397,1 1 1,-5 7 0,-1 1 0,-3-1 506,-2-2-692,0-1 1,-2 0 0,-3-1 0,-4 1 0,-4 1-1,-1 2 1,-2 3 121,-4 1 1,3-2 0,-7 4 0,-2 2-43,-1 1 0,-3 4 0,-4 4 0,-4 9-97,-4 7 1,1 7 0,2 4 0,7 6-35,7 2 1,6 2 0,9 1-60,5-1-82,4 0 0,9-6 0,6-4 219,8-2-97,12-3 0,3-5 0,6-6 512,0-5-445,0-6 0,0-8 0,1-2 0,-4-6 194,-7-3 0,-1-3 1,-11-3-1,-2-5-240,-3-3 0,2-7 0,-10 1 1,0 1-135,-4 1 0,-2 1 1,-4-2-1,-1-2-153,-2 3 0,-11 2 0,2 3 1,-4 4-69,-2 1 1,2-3 0,-4 6-66,1 6 260,2-3 0,4 9 1,1-5-1,0 3 81,-1 1 1,7 1 0,2 3 344,-1-2-217,6 0 1,-4 5-103,10 0 0,3 5 0,6 0 0,1-1 41,-1 3 1,2-6 0,1 6 0,4-2 6,2-1 1,1 3 0,6-4 0,2 3 119,2 2 0,10-4 1,3 2-1,5-1 150,8 0 0,5-1 0,-3-4 1,-1 0-57,-2 0 0,-8 0 1,-4 0-1,-7-1-85,-7-4 0,-9-1 1,-4-6-56,-4 3-82,-8-1 0,-2 1 0,-6-1-860,0-1-151,0 4 1,-2-4-604,-2 6 1,-4-4-1,-7 4-685,1 2 0,-1 9 0,1 7 97,0 5 0,-2 2 2052,-4 0 0,4 2 0,-4 7 0</inkml:trace>
  <inkml:trace contextRef="#ctx0" brushRef="#br0">29550 7410 7950,'-20'-2'0,"-3"-2"478,1-6 0,1 4 1,8-1 1809,4 1-1499,2 4 0,20-4 1,6 7-1,8 3 179,7 0 1,11 1 0,12-5 0,12 0-456,11 0 1,-39 0 0,1 0 0,5 0 0,0 0 0,2 0-1,0-1-78,3-2 1,0 1 0,-3 0 0,1 1 0,5-3 0,0 0 0,-3 0 0,0 0-148,-1-1 1,-1 2 0,-3 0 0,0 1 0,-2-2 0,-2 0 0,34-3-2,-15 4 0,-14-3 0,-13-1-360,-4-1-89,1 5-2129,-16-3 1072,-2 6 0,-9 0 0,-10 1 1,-6 6-5091,-7 7 6309,-11 7 0,-7 14 0,-7 2 0</inkml:trace>
  <inkml:trace contextRef="#ctx0" brushRef="#br0">21681 5914 8017,'-15'-16'0,"1"-2"141,0-1 1,4 0 0,0 4 0,1 1 1135,1-1-955,1 1 171,1 0 1,4 4 1131,-2 0 99,2 7-1341,2-9 66,0 10 417,0-4-645,0 6-9902,0 0 9681,-6 0 0,-2 6 0,-7 2 0</inkml:trace>
  <inkml:trace contextRef="#ctx0" brushRef="#br0">21206 5957 8197,'6'-10'-1179,"4"1"934,3 5 1,1-7-1,1 5 1,-1-1 244,0 1 0,1 0 0,-1 1 139,0-5 16,-6 4 1,-1-7 0,-7 3 0,0-2 301,0-3 0,0 1 0,0-1 0,-2 1 162,-3 0 0,-3-1 0,-4-1 0,1-1 20,1-2 1,0 1-1,-2 7 1,0 1 75,3-1 0,4 3 284,-5-2-669,1 7 183,1-3-416,1 6-42,7 0 0,0 1 621,0 4-396,0 3 1,5 8 0,2 2 608,1 1-725,-5 7 0,10-7 1,-4 8-1,4 3 73,1 1 1,1 7 0,1 4 0,1 7-39,2 7 0,7 10 0,-14-28 0,0 2 0,1 0 0,1 0-81,1 1 0,-1 1 0,0 0 0,1 1 0,-1 1 0,1 0 0,-2 0 0,1 1-51,-2 1 1,0-1 0,-1 0 0,0 0 0,-2-4 0,0-1 0,10 36-52,-2-8 0,-1-2 1,-3-12-1,-2-9-10,-1-7 1,-7-6 0,4-6 34,-1-2-93,-4-7 0,4 4-128,-6-6 278,0-7 149,0-2-175,0-6 0,-2 0 1,-2-2-1,-6-4 20,-3-8 1,-1-4 0,-2-9 0,-2-5-97,-1-3 1,0-5 0,4-7 0,3-4-150,2-5 0,-3 0 0,4-12 0,-4-6-10,-1-6 0,6 38 0,1-1 1,0 0-1,0 0 0,0 0 0,-1 0 87,2-1 1,-2 1-1,-2 1 1,-1 0-1,0 1 1,-2 0-1257,-14-36 1300,16 37 1,0 0 0,-18-27 0,2 0 0,-5 8 23,0 6 1,8 12 0,3 12 297,0 8 50,12 5-434,-11 2-235,19 6 1,-6 3-10,7 10 1,0 4 0,-1 9 0,-4 4 200,-5 5 1,-2 1 0,-3 8-1,-1 1 430,-3 0 0,3 1 0,-3 5 1,1 1-354,-1-1 0,8-2 1,-3-1-1,1-3 134,0-2 0,0-3 1,4-8-93,4-5 745,3-9-533,2-4 1,2-9 0,1-5-1,3-8 4,2-5 0,0-7 0,4-7-58,-3-2-96,1-8 0,4 0 0,1-4 0,-1 1 41,0 0 1,1 5-1,-2 6 1,-2 2 98,-2 3 1,-5 1 0,2 4 0,-1 3 0,0 5 1,-1 3 0,-4 2 40,0-1 1,2 7-477,3 3 0,-2 9 0,6 2 1,3 2-83,0 3 0,9 2 0,3 1 349,3 1-88,2-1 1,2 7-1,1 1 529,1 1-339,7 4 0,-3-6 0,6 4 1,0-1 176,0 2 0,0-4 1,1 1-1,-3-1 244,-2 0 1,-6-4 0,-11 1-162,-7-3 0,-4-8 0,-13-3-214,-9-4 1,-10 1 0,-12 1 0,-5 2-229,-4-2 0,-8-1 0,-1-2 1,0 0 107,3 0 0,-1 0 0,1 0 0,1 0-2438,3 0 1,0 5-1,1 1-3939,0 2 3972,6 8 2283,9 0 1,0 18-1,6-4 1</inkml:trace>
  <inkml:trace contextRef="#ctx0" brushRef="#br0">21177 8288 8043,'-22'-15'711,"3"1"0,3 6-226,1 3 1,3 5 0,0 5 0,3 4-243,-2 4 1,3 6 0,0 2 0,0 0 51,0 0 0,4 4 1,1-1-1,6 2 66,7-2 1,14 3-1,6-5 30,5 1-237,4-2 0,2-9 0,-1 0 51,-1-3-118,-7-6 1,1 2 0,-9-10 822,-5-4-703,-3-4 1,-8-8 0,-3-4 0,-3-7-292,-2-7 1,-8 4-1,-7 0 1,-7 1-574,-5 1 1,-8 1 0,-4 9 0,-1 7-234,2 5 1,-2 8 0,5-2 0,1 5-76,4 5 1,11 8-1,14 8 1,8 1 964,12 4 0,9 1 0,25 2 0,2-1 0</inkml:trace>
  <inkml:trace contextRef="#ctx0" brushRef="#br0">21652 8431 8043,'-6'-9'283,"-4"-1"1,2 6 0,-2-4 652,-1 1 0,3 2-850,-1 5 0,5 2-124,0 3 1,4 3-1,4 6 1,6 0 3,3 1 0,1 1 0,1 1 0,-1 1-66,0-5 0,2 1 0,2-6 0,0 2 258,-6-1 1,3-5-1,-6 0 515,4-2-378,1-2 0,-4-2-125,0-2-108,-7-11 1,8-1-1,-6-3 1,-2 3 162,-1 2 1,-2-1 0,0 1 0,1 1-13,4 4 0,-2-3 1,7 6-1,1 0-173,2-1 1,1 2 0,1 5 0,1 0 43,3 0 1,-3 2-1,3 1 1,-3 2 132,-2-2 1,1-1-1,-1-2 1,0 0 383,1 0 1,-6-7 0,-1-2 0,-1-6-278,-4-4 1,-1 0 0,-2-8-1,0-7-398,0-6 0,-2 0 1,-3-8-1,-4 4 306,-4 0 0,-2 1 0,1 0-980,0 0 599,-1 6 0,1 8 1,1 10-1,2 3 501,1 2-364,7 6 1,-3 3 0,7 10 0,3 6-262,0 7 0,8-1 1,-3 9-1,4 3-239,1 3 0,1 7 0,-1 0 0,0 2-225,1 3 1,-4-1 0,0-2 0,2-1-149,-2-1 1,0-7-1,4 1-1509,-1-2 2394,1 4 0,5-5 0,3 5 0</inkml:trace>
  <inkml:trace contextRef="#ctx0" brushRef="#br0">22040 8431 8043,'-9'-14'-21,"-1"0"0,7-1 0,-2 1-160,4 0 1,7 4 0,4 2-1,2 2-19,3 2 1,1 1 0,1 0 0,3-2 61,-3 2 0,-1 1 0,-1 2 0,-1 0 138,0 0 0,1 0 0,-1 0 0,0 0 0,-4 2 0,0 3 0,-7-4 0,3 7 141,-6-3 0,5-2 0,1 5 1,2 0 382,4 0 0,0 2 0,3 4 0,-1 1-148,1-1 0,4 5 0,2 2 0,-1 1-145,1 4 1,3 1-1,-5 2 1,-1 0-144,-2 0 1,-7-5-1,-1-2 1,-1-1 1158,-4-4-786,-1-7 1,-9-10 0,-2-10-121,-4-3-225,-2-7 0,-4-7 1,0-9-199,1 0 16,-4 4 0,5-10 0,-6 5 0,2-1 21,4 0 1,2 1 0,4-2 0,3 6 123,2 2 0,1 3 1,7-1-1,2 2 138,6 3 1,9 5 0,5 9 0,3 5 179,2 4 1,0 1 0,-2 1 0,-1 4-56,-2 5 0,-12 4 1,1 4-1,-5 2-862,-5 3 0,-1-1 0,-4 4-697,-2-2 1004,-4-7 0,-7 6 0,-1-6-446,-3 2 405,3 1 0,-11-11 0,5 1-1167,-1 1 712,-4 2 0,11-5 0,-3-2-855,3 1 0,9-6 1564,7 4 0,15-8 0,14-2 0,6-13 0,8 2 0</inkml:trace>
  <inkml:trace contextRef="#ctx0" brushRef="#br0">22587 8345 8046,'15'0'418,"-7"0"0,-2 2 0,-8 3 0,-2 4-73,-6 4 1,2 1 0,-2 1-67,-1-1 0,5 0 17,1 1-158,3-1 1,2-4 539,0-1-580,7-5 1,1 0 0,6-7 0,2-3-195,3-2 1,-1-3 0,6-7 0,0-1 52,-2 1 1,1 2 0,-6 2 0,2 0 87,-1-1 0,-2 2 1,-2 2 111,1 2 1,-6 5 0,1 1 31,1 6 0,-3 5 1,2 7-1,1-1 24,2 1 0,1-3 1,0 0 216,1-3-278,6 1 0,-4-2 0,7-3 1,2-4 208,1-1 0,-3 0 0,0-3 0,0-7 122,-2-9 1,-1-8 0,-7-7 0,1-7-379,-1-10 0,-6-12 0,-3-17 0,-4 37 0,0-2-308,-1-1 1,0 0 0,-1 2 0,0 0 0,-1 0 0,-1 1 0,-8-33-70,-7 7 0,-4 13 0,-5 13 0,1 9 0,2 9 1,7 4 0,-2 8 993,3 4 0,8 4 0,3 10-242,3 4-464,2 4 0,7 8 0,2 4 538,4 7-436,1 5 0,1 8 0,-1 3-414,0 5 133,1-4 1,-1 7 0,1-3-1,-1 4-320,0 6 0,-1 1 0,-2 3 0,-1-5-669,1-3 0,-3-1 1,0-2-1,-1-3-1098,-4-5 2250,-2-4 0,-1-7 0,0-2 0</inkml:trace>
  <inkml:trace contextRef="#ctx0" brushRef="#br0">23091 8288 8350,'0'-37'0,"3"3"717,6 4 0,7 6 1,15 3-1326,2 5 327,4-1 0,6 13 1,0-4-1,1 2-54,-1 3 0,-2 1 0,-1 2 0,-3 0 190,-2 0 145,-8 7 0,1 7 0,-6 8 0</inkml:trace>
  <inkml:trace contextRef="#ctx0" brushRef="#br0">21652 9338 7982,'-34'0'0,"1"0"-144,1 0 0,8 2 0,6 2 505,7 6-159,-2 3 0,7 1 1,-4 1-1,6-1 421,2 0 0,2 5 0,2 2 354,2 2-762,4-6 1,12 10 0,0-4 0,3 1 152,2 0 0,7-7 1,2 1-1,-2-5 119,-2-4 1,4-6-1,-1 2 1,-1-3-198,-1-2 1,-4-2 0,-3-4 0,-5-7-115,-3-4 0,-3-9 0,-4 0 0,-4-6-121,-3-6 1,-9 1 0,-2-1-2078,-4-2 1673,-8 5 1,-1 4 0,-7 9 0,-1 1-917,-4 4 0,4 7 0,-2 5-1015,6 4 2280,5 7 0,1 8 0,-3 9 0</inkml:trace>
  <inkml:trace contextRef="#ctx0" brushRef="#br0">22055 9568 7982,'14'-5'0,"1"1"0,-1-1 214,0-2 1,7-1 0,5-6 0,4 0 253,4-1 1,6-7 0,-2-7 340,4-8-659,7-11 0,-9-3 0,0-6 80,-8-1-141,-6 1 0,-18 5 0,-4 8 591,-2 8-460,-15 3 0,-3 18 1,-13 1 628,1 8-659,-8-2 0,0 8 1,-7 0-1,1 9-10,4 9 1,-4 4 0,7 7-1,1 1-86,6 4 1,13 3 0,2 8 0,5 2-324,5 6 0,3-2 0,5 1 1,6-1-606,7 0 0,-1 2 0,6 3 0,-1-2-3005,0-1 3839,-4-7 0,3 10 0,-7-5 0</inkml:trace>
  <inkml:trace contextRef="#ctx0" brushRef="#br0">22170 10014 7982,'-22'-19'0,"4"0"451,7 1 0,4 7 0,9 3 0,4 0-54,9 0 0,1 3 0,8-3 0,1 0-343,2 0 0,2-1 1,-2-4-1,-1 2-199,-2 1 0,5 5 0,4-3 145,-1 2 0,5-5 0,0 3 0</inkml:trace>
  <inkml:trace contextRef="#ctx0" brushRef="#br0">21134 10949 8086,'-27'-24'0,"1"2"0,6 1 1284,4 4-589,-2 1-502,23 8 0,-8 0 1,14 5 471,5-2-480,-2-6 0,13 7 0,-3-5 1,3-1 207,2 2 1,0-9-1,0 2 1,-2-1-54,-3 0 0,2 0 1,-7-1-1,-2-3 38,-1 3 0,-3 1 1,-3 2-1,-6-1 1456,-2 1-1724,-2 6 0,-2 1 1,-1 9-1,-3 4 220,-2 9 1,3 12 0,-5 11-30,-1 4-202,5 7 0,-5-2 0,6 6-162,2 1-167,1-5 1,-3 6 0,1-6-1574,0 2 1298,3-4 1,1 2-1,0-7 1,0-4-845,0-4 1,1-5 0,3-5-1,2-7 1349,2-6 0,8 2 0,6-5 0</inkml:trace>
  <inkml:trace contextRef="#ctx0" brushRef="#br0">21781 10892 8208,'7'-21'0,"2"-1"0,3-1 600,-3 4 1,4 5 0,-5 3-233,0 1 0,-3 2-393,-10-2 0,-5 4 1,-9 6-1,-5 0 161,-3 0 0,3 5 1,0 1-1,0 1-24,2-1 1,6 5-1,8-1 1,1 3 50,4 1 0,3 0 1,5 1-1,6-1 381,7 0 0,6 6 0,8 0 1,1 1-110,-1 0 0,-1 3 0,-3-5-388,1-1 10,-6 4 1,-3-6 0,-7 5-703,-3 0 510,-4-5 0,-7 4 1,-6-4-2323,-7 4 1652,-7-4 1,-14 9 804,-4-6 0,-9 7 0,-3-4 0</inkml:trace>
  <inkml:trace contextRef="#ctx0" brushRef="#br0">22156 10590 8042,'-10'-27'1244,"0"3"-698,7 3 1,-3 6-333,6 1 4,0 6 1,1 3 79,4 10 0,-2 5 0,5 9 0,0 5-147,0 3 0,-3 7 1,3 2-1,-1 4-509,-4 5 0,-2 1 0,-1-1 0,0 2-720,0 0 0,0 8 1078,0-2 0,-6-4 0,-2 1 0</inkml:trace>
  <inkml:trace contextRef="#ctx0" brushRef="#br0">21954 10921 7857,'24'-15'0,"-2"1"-307,-1-1 1,10 1 0,1 0 0,6 1 40,7 3 0,-2-2 0,-2 4 266,4 0 0,8-5 0,-2 5 0</inkml:trace>
  <inkml:trace contextRef="#ctx0" brushRef="#br0">22630 10590 7494,'15'1'0,"-1"3"0,0 2 0,1 2 111,-1 3 1,1 2 0,-3 1 0,0 2 465,-3 3 0,-6 5 0,1 8 0,-8 4-405,-5 0 0,-6 3 1,-2 5-1,-4 3-169,-1 1 1,2-2-1,-2-7-251,1-6 244,2-3 0,6-2 0,4-4 1,2-7-160,1-6-98,4-4 253,-4-7 0,8-2 0,2-3 0,6-6 139,3-6 1,3-1-1,3-6 1,3-2 32,1-1 1,4 0 0,-5 2-1,1 2 177,-4 2 0,-3 2 0,-2 6 276,1 4 0,-1-2-646,0 6 1,-4 6 0,-2 9-136,-2 3 0,-1 1 0,-5 1-178,0-1 266,0 0 0,0 1 1,0-1 470,0 1-172,0-7 1,0 0 165,0-4 1,2-2 0,2 1-233,6-6 1,-2 0-1,2-7 1,1-1-357,2-2 0,-4 0 0,1 2 0,-1 2 39,-1-3 0,5 6 1,-5 0-1,2 1-39,-1 0 0,1 0 1,4 5-1,1 0 113,-1 0 0,1 0 0,-1 0 0,0 0 9,1 0 1,-1 0 0,0 0 81,1 0-55,6 0 0,-5 0 0,3 0 374,-3 0-223,-2 0 0,5-1 0,1-6 274,-3-7-285,-1-1 1,3-12 0,0 2 0,-1-7-35,-2-7 1,3-7 0,0-4 0,-3-1-10,-4-3 1,-1-7-1,-6-1 1,-2 3 111,-2 4 1,-1 7 0,0 10-1,-1 4-13,-4 4 0,3 8 0,-4 2 0,1 4 1175,0 2-111,1 6-377,4 2-2160,0 6 977,0 6 1,0-3 0,0 7-255,0 1 538,0 2 0,1 1 0,2 2 0,4 2 12,1 1 0,-5 7 0,3-2 0,-1 3-30,0 2 1,5 1-1,-4 2 1,0 3 174,1 2 1,4 1 0,-3 5 0,0 1 163,-3-1 1,1 5 0,-1 0 0,-2-2-8,-1-1 1,-2-2 0,0 0 0,0-1-232,0-4 1,-7-3-1,-1-6 1540,0 0-1337,-4-7 1,4 2-1,-7-8 1,1-5 60,-1-3 0,1-3 0,0-5 40,-1 0-293,-6 0 0,4 0 0,-6-2 0,3-2-98,2-6 0,-3-3 0,2-3 0,2-1 98,1-3 1,6-5 0,2 3 0,2-2-73,2 0 1,3 1-1,1-1 1,1 3-33,4 1 1,3 4 0,7-4 0,-1 4 125,0 2 1,1 1-1,1 2 1,1 2-15,2-3 1,7 6 0,-4 1-1,2 4-665,0 1 1,-1 0 0,1 0 0,-5 0-1184,-3 0 1812,-2 6 0,1 2 0,-1 6 0</inkml:trace>
  <inkml:trace contextRef="#ctx0" brushRef="#br0">23148 10633 8020,'2'-16'0,"1"-2"0,3 1-428,2 4-463,2-1 891,-2 12 0,5-4 0,-5 6 0</inkml:trace>
  <inkml:trace contextRef="#ctx0" brushRef="#br0">23968 10316 8443,'0'-43'0,"0"2"0,0 2 0,0 6 883,0 2 1,-1 9-1,-3 1 11,0 0 0,-6 5-474,5-3 0,-4 11-410,4 8 0,2 7 0,8 7 1,4 2-28,4 3 1,6 10 0,2 9-68,1 4 65,2 7 1,5 9 0,0 9 287,0 3-258,-7 9 1,-3-6-1,-8 6-107,-1-1 90,-7-4 0,-3-3 0,-11-10 0,-7-6-79,-6-7 0,-8-5 0,-1-7 0,-1-7 167,-1-8 0,5-11 0,-4-6 0,4-2 31,1-2 1,7-2-1,2-2 1,6-6-246,4-3 0,-1-3 1,6-3-1,2-5-467,2-3 0,1-7 1,3-2-1,5-3 194,6-1 0,10 0 0,2 8-206,6-1 438,-2-1 0,12 7 0,-4 3 83,4 5 33,7 9 0,-2 4 1,4 6 418,-2 0-164,-1 0 0,-6 0 0,-4 1 1,-4 3 264,-4 0 0,-8 6 0,-2-5 933,-4-2-1142,-8-1 1,-4-2-1,-8-2-277,-6-3 0,2 4 0,-2-4 0,1 2-117,1-2 1,-5 3 0,3-1 0,-2 6 152,-3 7 1,6-1 0,1 4 200,1 3-157,3 8 0,4-6 0,0 6 0,0 1-2,0 2 0,6 2 0,3 0 1054,4 0-817,8 6 0,-5-9 0,5 1 0,-2-6 27,0-9 0,0-2 0,-4-7 1,-1 2-79,1-2 1,-6-9 0,1-7 0,1-6-316,2-4 0,-4 1 1,1-4-1,-1 2-168,-1-1 1,4 4 0,-6 2 459,2 3 1,-3 3 0,3 2-281,-2 1-177,-1 7 290,1 3 0,-4 8 0,4 6 0,-1 1 67,0-1 1,5 1 0,-6-1 315,0 0 18,4 1 1,-7-1 669,4 1 1,-2-3-687,2-2 0,-2-4 0,7-7 0,1-4-458,2-5 0,6-2 0,2-4 0,1-2-168,4-1 1,1-2 0,2 5 0,-1 0-217,1 3 1,-6 4 0,-4-1-1,-2 5-419,2 4 1,-4 2 0,1 6-1768,-5 7 2025,-8 0 0,4 15 0,-7-2-1925,0 5 1930,0 8 0,-7 2 1,-4 8 561,-7 1 0,-10 8 0,-9 6 0</inkml:trace>
  <inkml:trace contextRef="#ctx0" brushRef="#br0">22199 12201 8084,'27'-37'-246,"-3"4"1,8 1-1,-3 0 1,1-2 369,0 2 1,-7 2-1,-6 1 1,-6 2 1178,-6 3 1,2 3-659,-3 7 1,-5 6-1,-9 5-500,-2 6 0,-8 13 0,0 13-311,-3 7 163,-1 6 1,-5 8-1,2 4 1,2 5-275,1 3 1,6 6-1,1-6-1449,5-1 1244,0 4 1,10-7-1,0-1 1,10-7-418,12-5 1,13-9 898,10-2 0,7-16 0,7-6 0</inkml:trace>
  <inkml:trace contextRef="#ctx0" brushRef="#br0">22688 12618 8084,'35'-38'-24,"3"0"1,4-5 0,0-7-1,-6 0 489,-7 1 1,-13 7-1,-13 9 1,-6 4 117,-7 5 1,-7 5 0,-4 9-68,-1 5-346,-9 4 0,-4 1 0,-5 0 31,2 0-132,6 6 1,-3 2 0,8 8 51,3 3-159,-4-3 1,14 12-1,-2-4 1,6 3-61,4 1 1,1 1-1,5 0 1,2 0-27,3 0 1,3-7 0,6-1 0,0-2 79,1 0 0,4-1 1,0-9-1,0-4 110,2-3 1,-5-2 0,5 0 0,-2-4-144,0-5 0,7-2 1,-2-15-1,1-3-61,-1-3 0,-3-4 0,-8 5 0,-2 6 302,-1 2 1,-7 4-1,2 5 873,-4-1-211,-1 7-885,0 2 1,0 17-1,0 4 1,0 0 53,0 1 0,5 4 0,1-1 0,2-2 34,4-1 1,0-1 0,3-2 7,-1-4 1,-4 2-1,-1-6 130,3-2 0,0-3 1,3-3-45,-1-2 0,-1-11 0,-2 2 0,-1-2-14,1 0 1,-3 2 0,0-1 533,-2 1-334,-1-1 1,-5 6-210,0-1 186,0 7-530,0-3 148,6 12 0,-4 2 1,4 6-1,-1 1 132,0-1 1,1 2 0,-1 2 116,5 1 1,-2-1 0,0-7-1,0-3 296,0-2 0,1-1 0,6-5 89,-1 0 0,1-8 0,-3-5 1,0-6-344,-3-3 0,-1-2 1,3-5-1,-3 0-101,-1 0 1,2 2 0,-4 3 268,-2 5-199,-1 3 0,-2 6-308,0 1 0,0 9-818,0 5 758,0 3 1,1 20 0,3 0-1,0 5 113,0 4 1,-3 6-1,-1 5 1,0 0-36,0 2 1,-6-4-1,-5 5 1,-5 0-229,-3 0 0,-2 1 0,3 0 0,-1-4-101,1-3 1,-2-7 0,0-2 0,3-6-437,1-8 1,6-11 753,1-6 1,5-5 304,0-5-215,2 4 0,8-12 1,4 4-25,3-4 65,1-8 1,7 3-1,3-6 1,3-1-41,2-2 1,6-2-1,3 0 0,4-1 93,1-4 1,8 2-1,5-6 1,5-2 401,0-2 1,-2-6 0,-5-1 0,-4-1 256,-7 1 0,-22 7 0,-7 8 0,-9 6-141,-5 4 0,-8 3 1,-5 8-1,-6 4-458,-3 4 0,2-2 0,-2 3 1,0 2-230,-1 5 0,1 7 0,-2 9-440,5 5 411,3 3 1,1 3 0,3 2 135,2 2-21,4 0 1,7-1 0,4 1 52,5-2-76,2 4 0,9-5 1,3 1-1,5-5-277,4-3 1,4-5 0,6 2 0,1-3-776,-1-6 1,6-7 0,4-2 0,3-6 1110,2-6 0,5-11 0,3-2 0</inkml:trace>
  <inkml:trace contextRef="#ctx0" brushRef="#br0">23810 6489 8018,'-14'0'-9,"-1"0"-223,1 0 179,6 0 0,3 0 0,10 0 1,4 2 86,4 2 1,3-2-1,2 3 1,3-4 196,1-1 0,2 0 0,5 0 0,1 0 232,4 0 1,-1 0 0,10-1-1,7-2-149,4-2 1,17-6-1,5 1 1,-34 4-1,1-1-245,2 0 1,1 0-1,5 0 1,1 0 0,6-1-1,2 1 1,5 0-1,1 0-176,5 0-1,0-1 1,1 1 0,0 0 0,0 0 0,2 0 0,2-1 0,1 1 99,2 0 0,2 0 0,-26 2 1,1 0-1,-1 0 0,25-1 1,0 0-1479,-2 1 0,1 0 1502,-2-1 0,1-1 0,1 3 0,0 0 0,-25 0 0,0 0 0,1-1 184,2 2 1,1 0 0,0 0-135,-4-1 0,0-1 0,1 1 0,4 2 0,2 0 1,-1 0-1,-4-2 0,-1 0 0,1 1 50,1-1 0,0 1 0,1 0-94,1 2 1,-1 0-1,1 0 1,2-3 0,-1 0-1,1 1 1,0 0-1,-1 2 1,0 0 0,-2-1-1,0 1 1,0-1-49,-2 0 0,-1-1 0,0 2 1,26-1-1,-2 0 0,1-2 0,-2-1 1,-1-1-1,-2 1-141,-4-2 1,-3 1 0,-2-1-1,-4-1 1,-9 1 0,-2 0-1,1 0 1,0 1 78,-2 2 0,-1-1 1,-3-3-1,-2 0 1,28-4-1,-16 1-81,-13-2 1,-13 2 0,-7 2 0,-4 2-725,-7 1 0,-4 3 842,-8-7 0,-6 7 1,-5-4-986,-7 1 1729,-10 5 1,-3-7-1,-4 4-850,0 0 143,-2-8 0,-1 6 0,-1-5 692,-1 1-499,-1 1 1,-1-6 0,5 2-1,9 2 570,7 2 0,5 5-778,2 0 1,12 2 0,7 2 0,8 0 2,6 0 0,3 0 1,8 0-1,4 0 100,4 0 1,4 5 0,1 0-1,-1-1 195,-4 3 1,2-4 0,-6 5 0,-2 0 42,-2 0 1,-3 0 0,-3 3 178,-5-1-381,-3-1 1,-3 6 0,-3 1 0,-6 1 12,-2 2 1,-13 7-1,-7-2-118,-7 3-40,-7 2 0,-11 0 0,-2 0 0,-5 1-230,-7 3 0,-2-2 0,-9 4 0,1 0-977,2 4 0,-4-3 868,7 3 0,-1-1 0,6 5 0</inkml:trace>
  <inkml:trace contextRef="#ctx0" brushRef="#br0">24083 6216 8009,'-4'-15'0,"-3"1"0,-1 0 125,-3-1 1,-2 6-1,-1 1 1,-1 1-56,1 4 0,-2 5 1,-3 6-14,-5 6-5,3 10 1,-6 3 0,3 8-1,-3 2 159,-2 3 0,5 3 0,0 4 0,0 2 106,2 2 1,6-3 0,8 3 0,1 1-156,4-1 1,13-5 0,7 0 0,7-7-126,7-10 0,7-2 0,2-6 0,6-1-213,7 1 0,9-7 0,6-4 0,4 3 176,4 4 0,-33-6 0,1 1 0,3 2 0,0 1 0</inkml:trace>
  <inkml:trace contextRef="#ctx0" brushRef="#br0">32658 4676 8361,'-14'-22'0,"-1"1"250,1 0 1,6 10 0,1-3 248,1 1 264,4 0-269,-4 5 0,6 3 0,2 10-46,2 5 0,0 9 0,4 6 1,0 9-156,0 9 0,-4 7 0,4 9 0,-1 3-51,-4 5 1,3 4 0,-1 1 82,-2 0-195,5 0 1,-4 3 0,4-3 0,-2-7 82,-3-4 1,4-10-1,-1-3 1,2-5-70,3-4 1,-5-15-1,1-12 23,-1-4 0,-4-4-48,3-9 1,-4-8 0,-1-8-1,0-1-480,0-4 0,-1-9 1,-3-7-1,0-7 167,0-7 1,1-3 0,0-10 0,-2 4 151,2 1 1,-3-5 0,1 0 90,2-6-83,1 1 1,2-2 0,0 9 94,0 4-46,0 4 1,0 5 0,0 6 0,0 9 46,0 7 1,0 5 0,0 3-102,0 5 0,-1 11 0,-4 8-103,-5 8 0,-3 11 0,-1 5 0,-2 5 22,-3 5 1,-2 2 0,-5 7 0,2 1 76,-1-1 1,-2 0 0,-2 0 0,0 2 49,0 3 1,2-5 0,3 0 0,5-8 81,3-4 1,8-9 0,2-4 391,-1-7-15,6-5 258,-6-6-571,14-6 1,-4-2 0,6-8 0,3-2-132,0-1 1,9-8 0,3-2 0,3-8-263,2-4 0,0-1 0,0 2 0,-1 2 164,1-2 1,-5 0 0,-1 2-1,-3 4 190,-2 4 1,-4 2-1,-2 3 1,-4 3 362,-2 1 0,-1 6 154,-5 6-708,0 6 63,0-4 0,1 7-233,4 0 161,3 7 0,6-4 0,2 6-100,4 3 162,2 0 0,7 3 0,0-1 0,-1 2 54,1 3 0,5-1 0,-1 4 1,1 1 69,1-1 1,-9-3 0,2 5 0,-2 0 166,-4-1 0,-3 2 1,-9-6-1,-5-1-49,-4-2 1,-4-7 0,-6 1 0,-12 0-47,-9-2 1,-9-2-1,-10-6 1,-9-2-39,-7-2 0,-4-6 0,2-8-133,4-1-11,-2 0 1,4 3 0,-6-1-1931,-2-3 1420,5 1 1,0 10-1,8 1-2951,4 1 1451,2 2 2020,7 5 0,3-1 0,0 2 0,0 6 0,2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28112 3741 7857,'-2'-14'247,"-3"-1"0,2 1 0,-5-1 102,2 1 0,1 4 0,3 2 0,-1 0-193,-2 0 0,-1 5 0,1-3-29,-4-1 56,2 6 0,-6-6-194,4 7 15,-4 0 0,-3 0 0,-2 2 34,-1 3-32,-6 3 0,7 6 0,-6 2 0,-1 2 77,-3 1 0,1 7 1,2-2-1,2 3-10,2 1 0,-3 1 1,5 2-1,2 1-41,1 1 1,3 2-1,2-3 1,3 2-20,1-2 0,3 3 0,4-1 0,0-2-23,0-2 0,4-1 0,3 1 0,1 2 50,3 2 1,-3-1 0,2-4-105,1 0 77,1 0 1,3-2 0,-1-2 0,1-2 2,-1-3 0,2 4 0,2-4 55,1-3-52,6-1 0,-7-3 0,6-2 0,1-3 34,3-1 1,0-3 0,1-4 0,0 0 86,0 0 1,0 0-1,-1 0 1,-1 0 43,-3 0 1,2-4 0,-7-3-1,-1-1 14,-2-3 0,3-2 0,0-1 0,-1-1 109,-2 1 1,-2 0 0,2-2 121,3-3-318,-3 3 0,5-7 0,-7 6 236,1-3-223,-1-5 0,1 4 1,-1-5 352,0 2-360,-6 0 1,5-4 0,-5-1 269,0 0-262,-1 7 1,-6-4-1,2 5 1,2 1 55,-2-1 0,-3-3 0,-3 5 0,-3 1-104,-2 2 0,3 2 0,-3-1 0,0 1 26,0 0 0,3-2 1,-3-2-1,0-1 15,0 1 1,3-3 0,-4 1 0,-1-1-9,2 0 1,-5 2 0,5 3 0,-1-2-120,-1-1 0,2 5 1,-3 4-683,1-1 543,1-2 0,-6 4 0,1 1-1417,0 1 1078,6 2 1,-10 5 0,4 0 0,-4 0-1146,-3 0 0,-1 7 0,-7 2 1632,0 4 0,1 8 0,-1 1 0</inkml:trace>
  <inkml:trace contextRef="#ctx0" brushRef="#br0">24716 3022 7900,'-28'0'-92,"-1"-2"0,0-1 0,2-2 41,3 2 0,8 1 1,6 2 530,-1 0 1,5 2-193,1 3 0,5-2 0,5 5 21,4-2 0,9 4 0,3-4-149,1 2-120,2 2 0,6-1 1,4 1 34,4 1-50,10-5 1,3 7 0,5-3 21,-3 3-49,3 1 1,-5-4 0,7-1 0,1 2 23,3 2 1,4 6 0,6 1 0,1-3-60,4-1 1,-3 3 0,1 2 0,-8 0 27,-10 0 1,-5-1 0,-8-2 0,4 1 27,5-1 0,-3 3 0,-2-2 0,-4-2-1,-1-1 1,-1-1-1,-4-1 1,-4 1 45,-4-1 0,-2 0 0,-3 1 98,-1-1-140,0 0 0,-2-4 1,-2-2-36,-4-2 37,4 6 1,3-6-1,6 5 1,-1-3-3,1-1 0,0-1 0,1-3-82,4 2 77,-4 6 0,10-9 1,-5 3-1,0-4 51,1-1 0,-1 5 0,-3 0 1,0-2-46,-5-1 1,2 2-1,-5 1 1,3 0-10,2 1 0,4-2 0,1 4 0,-1 0 2,2 0 1,2-5 0,5 3 0,-4-1 40,-4 0 0,-1 1 1,-2-3 188,-4 2-107,-2 0 0,-7-5-175,-4 0 192,-2 0-34,-4 6 0,0-4-800,-4 3 389,-2-4 1,6-1-1,-3 0-120,4 0 1,-1 0 0,2 2 120,1 3 1,2-4 0,0 6-115,-4-1 0,4-4 0,-5 4-813,0 0 1215,5-4 0,-5 11 0,6-5 0</inkml:trace>
  <inkml:trace contextRef="#ctx0" brushRef="#br0">27378 3568 7854,'-10'-13'0,"2"2"0,2 2-280,3-2 633,-5 4-100,6 1 101,-4 6-310,12 6 1,4 2 0,7 7 0,3-1 14,-3 0 1,4 5 0,0 2 0,-1 0 62,1 0 0,3 3 0,-5-3 1,-1-1-20,-2 1 1,-2 5 0,1-4 0,-2 2 3,-4 0 1,-1-5 0,-5 4 0,2-3-57,-2-2 1,-3-2-1,-4-2 1,-6-1 61,-3-3 1,-1 3-1,-2-5 11,-3 0-72,-4-2 0,-6-1 1,1 0-277,-1-2 164,0-2 0,-1 4 0,-2 0-338,-2-2 117,1-1 1,4-2 0,2 0 0,1 0 280,2 0 0,7 6 0,-4 2 0</inkml:trace>
  <inkml:trace contextRef="#ctx0" brushRef="#br0">23839 4532 7835,'-10'-5'-333,"1"1"1,4-1 158,-5 5 308,7 0 1,-2-2 0,10-1 337,5-2-303,2 1 1,3 4 0,1 0 127,3 0-216,-3 0 1,13 0 0,-1 0 314,9 0-258,5 0 0,7 0 1,6 0 381,5 0-417,6 0 1,12 0-1,4 0 1,-39 0-1,2 0-4,2 0 1,2 0 0,2 0-1,2 0 1,6 0 0,2 0-1,0 0 1,1 0-119,-1 0 1,1 0 0,-1 0-1,-1 0 1,-1-1 0,0 0-1,3 0 1,0-1 80,2 0 0,1-1 1,0 0-1,0 0 1,-4 1-1,1 0 1,-3 0-1,0 0-35,0 0 0,0 0 1,2-1-1,0 0 1,-3 0-1,-1 0 0,-3-1 1,-1 1-27,-3 0 1,-1 0 0,-2-1-1,-1 1 1,-3 2 0,0-1-1,0-1 1,0 0 84,1-1 1,-1 0-1,33-1 1,-7-3-1,-11 0-23,-7 0 0,-3 3 0,-3-3-406,2 2 249,-2-5 1,3 7 0,-8-4-354,-1 2 226,-7 1 1,1 0 0,-9 1-1320,-5 0 26,-3 3 649,-8 1 454,-1 0 1,-9 0-1,-3 0 508,-4 0 1,-4 0-1,-2 0-97,1 0 0,-2-5 0,-2-1 0,-1-2 0,0-2 0,3-4 0,-1-1 0,-3 1 0,1 0 0,0 1 0,0 2-7,1 1 162,2 0 0,2-2 1,-1 0-1,1 4 396,0 2 1,-1-5-248,1 1 1,6 2-212,3-1 1,5 5 0,5 0 0,6 4-61,7 4 0,1 0 0,8 5 0,3 2 77,1 2 1,4 2-1,0-1 1,0 2 11,0 3 1,2 2 0,-6 5-9,-4-3-49,-8 1 0,0 0 0,-8 0 365,-1 2-283,-7-5 0,-4 4 0,-14-5 132,-7-3-235,-5 6 0,-7-7 0,-1 3 1,-2-3-217,-3-2 1,3-1 0,-1-2 0,0-1-180,1 1 0,7 0 1,7 0-1,2-1-407,4 1 0,1 0 758,1-1 0,7 3 0,2-5 0</inkml:trace>
  <inkml:trace contextRef="#ctx0" brushRef="#br0">24745 6360 7884,'-24'6'-24,"0"4"1,7 2 0,-3 3 0,4-2 115,2-4 0,1 4 0,2-5 1,3 2 310,2-1 0,-4-4-194,5 4-7,1-5-54,4 2-60,0-6-86,0 0 0,6 0 117,4 0 1,2-6 0,4-4 0,3-4 145,5-5 0,10 1 0,4-6 1,6-2 37,4-1 1,1-2 0,5 1-1,-1-3-86,2-2 1,2-4 0,7-6 0,-29 21 0,0 1-127,3-1 0,-1 0 0,3 1 0,-1-1 0,-2 1 0,1 1-562,0 1 1,1-1 586,-4-1 1,0 1-1,32-11 1,-9-2 101,-7 2 1,-10 7 0,-2 2 0,1 0-38,1-1 1,4 1 0,1-4-1,4 4-38,1 1-157,-5-4 0,7 4 1,-8-5-1,-5 1-50,-3-6 0,1 1 0,-3-7 0,0 2 37,1 3 0,4 2 0,-2 1 1,3 0 64,3 0 1,-1 2-1,-2 3 1,-1 3-16,-1 1 1,-3 2 0,4-6 0,-3 0 231,-2 2 1,1-4 0,-5 5-1022,3-1 575,0 4 0,-1-7 0,1 6-13,-2 1 1,-4 7-1,-4 1 1,-4 1 61,-4 1 1,-8 0 15,-4 3 1,-2 2-11,-2-7 1,0 5 0,-2-3-172,-2 2 1,2-5 62,-3 1 1,2 4 53,-2 1 1,-3-2-1,-6 3 34,-1 0 0,6 3 0,-1 1 0,-1 0-31,-2 0 0,-1 0 0,0 0 165,-1 0 0,-1-2 0,-1-1 0,-3-2 0,3 2-136,1 2 1,0 1 0,-2 0 745,-1 0-425,0 0 0,0 0 1,-2 0-1,0 0 111,0 0 0,2 0 1,3 0 80,-3 0-342,3 0 1,8 0 0,13 0-1,8 0 11,6 0 0,3-5 0,9 0 0,1 2 117,1 1 1,1 2 0,-6 0 11,1 0-115,-6 0 0,2 2 1,-6 1 274,-1 2-124,-2 6 1,-6-3 267,-1 6-300,-6 1 1,-3 4-1,-11 2-115,-6 1-6,1 2 0,-12 5 0,4 0 0,-1-1-90,1 1 1,-2 0 0,5 1 0,1 1-316,-1-3 1,3 3 0,7-10 0,3-1-421,2 1 0,1-2 0,7-4 1,2-1 788,6 0 0,9 1 0,4-1 0</inkml:trace>
  <inkml:trace contextRef="#ctx0" brushRef="#br0">26817 6676 7823,'-22'15'0,"1"1"0,3 1-118,4 2 1,-4 0 0,9-4 0,-3-1 284,3 1 0,-4-3 1,5 0-1,0-3 411,3 2 1,4-3-433,1 2 229,0-7-119,0 4 101,0-7 48,0 0-249,0-7 1,6-1 0,4-8 0,4-3 123,5-5 1,-1-3 0,4-4-1,1 0 139,-1-3 1,0-4 0,4 2 0,-2 0-79,1-4 0,3-8 0,0-5 0,1-6-237,0-8 0,-11 30 0,1-2 0,2-6 0,1-2 1,3-2-1,3 0-179,2 0 1,0-1 0,0-1 0,1 0 0,2 5-1,1 1-1235,1 0 0,-1 0 1250,-2 4 1,0 1 0,-2-2-1,-3 1 1,-3 3 0,-3 0-51,14-32 1,-1 4 0,-12 9-1,2-1-707,0 1 848,-6 6 1,4 0-1,-4 4 33,1-1-77,7-6 1,-4 4 0,7-1 0,0 6-77,-1 5 0,-1 8 0,-1 0 0,-5 7-164,-5 6 1,-3 7-23,-9 3 34,-2 6 0,3-2 0,-8 10 574,-2 4 0,-6 4 0,1 3 0,-3 2-458,-1 1 0,-1 2 0,-1-4 0,-1 2 380,-2-1 0,-5 3 0,3 0-411,-1 1 104,-2 2 0,0 0 1,1 0-1,1 0-27,-1-2 1,1 5-1,-4-4 1,4-1 25,1-3 0,1 1 1,2-3-1,-1-3 177,1-1 0,2-3 1,2-10 29,-1 0 0,7-2-113,4-3 1,4-3 0,4-6-1,6 0-38,3-1 1,1 1-1,1-2 1,-1-2 10,0-1 0,-2-5 0,0 3 143,4-1-151,2 4 0,-4-7 0,1 4 10,-1-1 1,0-1-1,1-2 1,-2 2 206,-4 3-147,4 0 1,-7 6 0,4 0 408,-5-1-417,3 7-108,-7 2 23,6 6 1,-2 1 170,-1 4 1,1 3-28,-5 7 0,0-1 0,0 0 127,0 1-207,0-1 1,0 5 0,0 2 297,0 2-209,0-6 0,-5 10 0,-1-3 37,-2 3-149,5 2 0,-5 0 1,5 0-1,-2 0-182,2-1 0,1 0 1,2-3-1,0-3-100,0-1 1,0 3-1,0-5-384,0-1 0,2-4 0,1-2 642,2-3 0,-1-6 0,-4 4 0</inkml:trace>
  <inkml:trace contextRef="#ctx0" brushRef="#br0">25177 2705 7919,'8'-8'-395,"5"0"0,-4 5 706,4-2 1,-2-1 0,2 2 230,3 0-374,1-8 0,-1 9 1,2-6-1,1-1 101,-1 2 1,-2-3 0,-2 4 735,1-1-662,-1-1 0,-1-1 60,-4 1-387,-2 5 1,-12 0 0,0 8 108,2 6 1,-3 4 0,1 4-1,0 3 45,-1 1 0,2 2 1,-4 5 20,2 0-114,1 6 0,0-3 0,1 6-65,0 2-39,-4-5 0,7 7 0,-6-5 0,3 0-5,-1-4 0,0-3 1,5-2-1,0-3-453,0-1 1,0-11-802,0 1 1,2-4 1285,2 0 0,4-4 0,7-6 0</inkml:trace>
  <inkml:trace contextRef="#ctx0" brushRef="#br0">24903 3914 7483,'2'-15'-376,"3"1"0,-2 4 1,7 1 617,1-3 1,0 4 0,0 0 0,-1 2-148,1 3 0,3 1 0,4 2 0,1 0-55,-1 0 1,-2 0 0,-2 2-1,2 1 15,3 2 0,-8 8 0,2-1 178,-5 6-200,3 1 0,-9 0 0,3 2 0,-4 2 21,-1 2 1,0 2 0,-1 0-38,-4-3 27,3 10 0,-10-15 0,4 10 0,-2-3 56,0-4 0,1 5 0,-6-4 0,3-1 26,2-3 0,-3-3 1,5-2-1,-1-1 317,-1-3 0,2 3-101,-1-4-332,2-2 1,9-1 0,3-6-41,4 0 1,4 0 0,1 0-1,2 0-167,3 0 1,-1-2-1,6-1-843,2-2 795,1-6 1,-3 8 0,0-5 244,1 2 0,9-6 0,3 4 0</inkml:trace>
  <inkml:trace contextRef="#ctx0" brushRef="#br0">25321 5266 7860,'0'-14'-389,"0"-1"1,1 7-1,4 4 668,5 2 1,-1-3 0,4 0 281,3 2-395,2 2 1,1 1 0,2 0-146,1 0-7,2 0 1,0 0 0,-2 0 0,-1 0-83,-3 0 1,-2 0 68,-2 0 1,-6 6 0,-5 4 74,-6 2 0,-7 7 0,-7 1 1,-4-3-19,-1-1 1,4-1 0,-1-1 0,3 0-37,2 1 0,1-1 0,2 1-48,1-1 1,7 7-84,-2 3 117,10-3 1,4-1 0,9-5-47,1-1 38,7 0 0,-10 4 0,3-2 175,-3-3-9,-2-2 1,-1-1 124,-3-1 0,-6-4 0,-10 3 0,-8-2-187,-9-2 0,-9 2 0,-1 0 0,1 1-225,1-1 0,7-1 0,0-5 1,0 0-762,2 0 1,6 2-798,6 2 1679,7-2 0,-3 11 0,6-5 0</inkml:trace>
  <inkml:trace contextRef="#ctx0" brushRef="#br0">26227 5985 7802,'-14'0'449,"-1"2"-335,1 3-43,6-4 1,-3 12-1,6-3 113,2 3-85,-5 1 0,6 2 0,-1 2 0,4 1 47,4-2 1,6 4 0,1-2 0,4-1 47,3-2 0,5-3 1,-5-4-1,0-4 32,2-3 0,-5-2 0,3 0 0,-3 0 7,-2 0 1,1-2-1,-1-1 1,-1-3-42,-3-2 1,1-2 0,-6-4 0,-2-1 48,-2 1 0,-1 4 0,0 1 202,0-3-87,0 6-95,0-7-52,0 12 1,0-7-232,0 3-31,0 3 1,0-3 60,0 10 1,0 5 0,0 7 0,0 3 37,0-3 1,0 6 0,0 1 0,0 3-14,0 1 0,0 1 0,0 2 0,0 1 83,0 1 1,0-1-1,0-6 1,0-2 34,0 1 1,5-4 0,0-2 0,-2-3-217,-1-1 1,-1-1-4350,4 0 1848,-3-6 2566,4-1 0,1-7 0,1 0 0</inkml:trace>
  <inkml:trace contextRef="#ctx0" brushRef="#br0">23781 2317 7789,'-6'-8'-363,"3"3"516,-7 10 0,2 9 1,-3 11-1,1 7 211,-1 7 0,0 2 0,0 3 0,3-1-72,1 0 1,3-2 0,5-2 0,4-7-40,5-7 1,7-1 0,4-8 290,1-3-336,2-8 1,3 0 0,1-10 78,0-5-147,-8-2 1,12-9-1,-12-3 38,3-3-83,1-2 0,-2 0 0,-1 0 0,-2-1-39,0-4 1,-1 4-1,-7-4 1,-3 4 133,-2 1 0,-1 7 0,-5 3 0,-1 4 21,-4 6 0,-3-3 0,-7 8 0,1 0-36,0 3 1,-1 2 0,1 4 0,1 5-154,3 3 1,-1 6 0,5 2 0,-1-1 33,1 1 0,1 5 0,5-2 303,0 3-297,0 2 0,0-1 1,0 3 12,0 2-11,0-2 0,0 6 0,0-5-325,0 1 199,0 7 1,0-8-1,0 5-293,0-2 49,0-1 1,0-7 0,0-2 0,0-2-751,0-2 0,0 2 1,0-3-1,0-3 1056,0-1 0,7 5 0,1 1 0</inkml:trace>
  <inkml:trace contextRef="#ctx0" brushRef="#br0">22688 4029 8032,'-15'-15'-6,"1"1"0,4 4 1,2 1 201,2-2 1,1 3-1,7-2-158,3-1 1,3 3 0,6-2-1,2-1 134,3-2 1,2 4 0,5-1 0,-2 0 17,1 2 1,2-3-1,2 5 1,-2-1-63,-3 1 1,2-4 0,-5 6 0,-2-1 1122,-3-2-1563,1 6 1,-15-4 0,3 10 0,-4 6 510,-1 7 1,-6 4-1,-4 8 1,-2 4-63,-3 4 1,1 4 0,1 1 0,2 2-39,1 3 1,5 3 0,-3 7 0,2-3 78,3-2 0,1 2 0,2-7 0,2-2-123,3-1 0,-2-10 0,6-5 0,3-6-804,0-3 1,3 1 0,-1-6-1,1-4-753,-1-4 1,0-4 1501,1-4 0,6 0 0,1 0 0</inkml:trace>
  <inkml:trace contextRef="#ctx0" brushRef="#br0">23206 4446 7666,'-15'0'-218,"1"0"1,6 2 0,3 2 390,4 6 0,1 3 0,0 1 0,1-1-16,4-3 1,3 2 0,6-4 0,1 2 63,-1-1 1,2-5 0,2 0-1,1-2 8,-1-2 1,-3 0-1,0 0 1,-1-2-4,1-2 1,-3 0-1,-2-5-145,-5-2 38,-4-2 0,-1-1 0,0-1-36,0 1-71,-6-1 1,-2 3 0,-8 0-1,-3 4 49,-5 2 1,-8 1 0,-2 5-1,1 2-439,-2 3 0,4 3 0,-2 6 0,2 0 378,3 1 0,-1 6 0,0 1 0</inkml:trace>
  <inkml:trace contextRef="#ctx0" brushRef="#br0">23983 5770 7747,'1'-13'0,"2"2"-341,2 1 0,0 5 0,-5-4 673,0-2-150,0 4 1,0-1 0,-2 5 86,-2-2-198,-4 0 1,-7 1 0,1-1 0,-2 2 19,-3 1 1,1 2 0,-6 0-1,0 2 50,2 2 1,-5-2-1,4 4 1,1-1-12,3 0 1,-2 1 0,2-2 0,3 2-26,5 2 1,-1-3 0,6 4 0,0 2-23,-1 2 1,2 2-1,5-1 1,0 2-98,0 3 0,0 2 0,0 5-118,0-2 175,0 0 0,-1 0 0,-2 0 113,-2 1-127,0-4 0,3 4 1,-1-5 298,-2-3-247,1-1 0,4-6 135,0-1 1,1-5-60,4 0 0,5-8 0,7-4 0,4-2-41,1 0 0,-2 2 0,4-3 0,-1 3-28,0 2 0,-1 1 0,-4 5 0,1 0-8,-1 0 0,-2 2 0,-2 2 0,-1 6 61,-4 3 1,3 6 0,-8 2 0,0 0-4,-3-1 1,-2 6 0,-6-4 0,-6 2-143,-4 0 0,-9-5 0,2 4 0,-5-1-204,-4 1 1,-2-6 0,-5 2-822,1-3 633,1-8 1,-5 4 0,0-6 0,1 0-361,4 1 0,7-2 0,9-5 756,1 0 0,2 0 0,5 0 0</inkml:trace>
  <inkml:trace contextRef="#ctx0" brushRef="#br0">25580 7180 7978,'-15'-2'56,"1"-3"1,4 2 0,-1-5 385,-5 2-291,2-5 0,-12 7 1,5-4 241,-1 2-225,4-5 1,-7 3 0,6-5 0,3 2 137,4 1 0,3 1 0,7-6-162,4 1 1,15 4 0,6 2 0,9 0-123,5 0 1,1 5-1,5-2 1,-1 4-73,-4 1 1,-3 1-1,-6 4 1,0 3 25,-1 0 0,-7 6 0,-5-1 1,-6 6 15,-4 4 0,-3 1 1,-7 6 377,-6 4-244,-9 2 0,-4 9 1,-7 3 267,-3 5-269,-4 3 1,0-3-1,2-2-187,0-2 139,11-7 0,-3 0 0,14-6-692,3 1 414,4-8 0,9-8 0,7-7 0,9 0-243,6 1 0,9-7 1,1-3-1,2-4-208,3-1 0,-3-1 0,1-4-343,2-5 818,-5-9 1,0 1 0,-6-4-1,-2 0 126,-3-1 0,2 1 1,-9-2-1,-2 5 24,-4 3 0,-8 1 772,2 1-475,-10 0 1,-3 6 586,-6 3-622,-1 3 1,1 4 0,1 3 410,4 4-460,-4-2 0,11 5 1,-3-2-23,4 3-104,1 1 0,1 1 0,4-1 1,5 0 200,3 1 0,2-1 1,5-1-1,4-2 98,3-1 1,2-7 0,-1 2-1,0-4 51,-4-1 0,1 0 0,-6-1 1,-1-4 20,-2-5 1,-3-4 0,-4-4 0,-4-2-93,-3-3 0,-2 1 0,0-4 0,-2 2-80,-3-1 1,-4 4 0,-9 0-724,-1 0 207,-7 5 238,4-5 1,-7 13-1552,0 2 821,1 0 448,-1 4 0,0-4-1185,0 6 1,7 6 316,3 4 0,3 4 1169,1 5 0,1 4 0,0 5 0</inkml:trace>
  <inkml:trace contextRef="#ctx0" brushRef="#br0">28572 4043 7569,'-8'-8'1263,"3"2"-806,10 6 1,3-2 0,8-1 286,3-2-540,10 0 1,3 5 0,8 0 339,5 0-372,4 0 0,10-4 1,2-1-1,3 2 74,2 1 0,6 0 0,6-1 0,2-2-100,-39 4 0,1-1 0,35-1 0,-4 0 0,-6-4-64,-3-1 1,2 4-1,-2-6 1,3-1-20,-3-2 0,-5 3 1,-6 1-1,-7-2 28,-6-2 1,-6 3-1,-10 2 1,-7 0-203,-6 0 0,2 3-271,-3-4 0,-2-1-334,1-4 193,1 6-235,-2-5 121,-2 11 0,-6-4 232,0 6 128,0 0 1,-1-5 233,-4 1 1,2-1 60,-7 5 0,5-2 162,-4-3 0,4 4 80,-5-4 0,6 2 214,-6-2-44,0 3-36,2-4-11,-4 0-211,10 4-47,-4-4 0,7 6-68,4 0-40,-3 0 0,10 0 1,-2 0-1,3 0 32,1 0 1,1 4 0,-1 3 0,0 1-33,1 3 0,-1-3 0,-1 2 0,-2 1 154,-1 1 1,-7 3-1,2-1 1,-4 2-49,-1 3 0,-6-3 0,-5 4 0,-5-3-277,-3 2 0,-2-3 1,3 4-1,-3-4-81,-1-2 0,3-1 1,-4-2-1040,3-2 939,0 1 0,6-2 0,0-3-1398,-1-4 649,7 6 1084,-4-6 0,10 6 0,-4-7 0</inkml:trace>
  <inkml:trace contextRef="#ctx0" brushRef="#br0">31277 3482 7916,'0'-19'-404,"0"0"363,0-1 1,-2 1 0,-1 0 854,-2 1-570,0 2 0,5 10 0,-1 8 0,-2 9-79,-2 6 1,0 9-1,5-2 1,0 3 11,0 2 0,0 5 0,0-1 1,2-1-31,2-2 1,4-1 0,8 0 0,2-2 49,1-3 1,2-3 0,-2-7-53,5 1-34,-3-7 1,6-2 0,-3-7 215,3-4-242,2-3 0,-7-11 0,-1-2 0,-3-2-6,-4-2 1,4-2-1,-10-2 1,0 2-24,-4 3 0,3-2 1,-2 5-1,-2 1 190,-2-1 1,-2 2 51,-4 4 1,2 2-32,-7 4 0,7 4-265,-2 10 0,4 3 0,2 6 27,4 1 0,-2 4 0,7 2 0,1-1 38,2 1 0,1 9 0,1-1 0,-1 3 44,0 3 0,1 2 1,-1 8 19,1 3-111,-7 3 1,3 7 0,-5-2-1,1-2 38,-1-1 1,-1 3 0,-5 1 0,-2-6 42,-3-4 1,-3-6 0,-6-2-1,0-6 52,-1-2 1,-1-9-1,-3-4 1,-5-6-30,-3-2 1,-2-7 0,0 2-1,2-3-199,3-2 0,-3 0 1,3-2-1,-3-3-78,-2-4 0,5-4 0,2-3-214,1-3 254,2 3 0,1-12 0,2 4-657,3-3 526,9-2 0,-3-4 1,7-1-1,0 2-232,0 2 1,7 1 0,4 2 0,6 1-46,7 2 0,10 7 0,6-2 0,8 4-143,9 6 1,9 2 0,12 7 0,-36 1-1,-1 0 664,2 1 0,-1 1 0,3 3 0,0 2 0,-5 3 0,0 0 0</inkml:trace>
  <inkml:trace contextRef="#ctx0" brushRef="#br0">4186 5971 8029,'8'-6'-622,"-1"4"1,-7-6-1,1 5 622,4-2 0,-3-1 0,3 1 0,-4 2-62,-1-7 1,0 5 107,0-4 0,0 4 1,0-5 87,0-1 1,0 3-1,0-1-11,0-3 0,0 0 1,0-3 188,0 1-196,0-1 0,0-1 1,0-1 441,0-2-394,0-7 0,0 9 0,0-7 0,0-2 138,0-1 1,0 0-1,0 1 1,0 4 10,0 1 0,0-3 1,0 5-1,0 1 654,0 2-841,0 2 1,0 7 0,-1 11 0,-4 13 78,-5 15 0,2 10 1,-1 6-1,-1 4 86,2 4 1,-3 2-1,6-1 1,2 1-253,1 0 1,9-1 0,2-1-1,4-3-185,1-5 1,2-10 0,4-4-39,3-4 128,-2-8 1,5-7 0,-5-10 222,1-4-129,-4-1 1,2-6-1,-5-5 1,-1-7 131,1-6 0,-1-3 0,0-3 0,1-2-55,-1-2 0,0-6 1,-1 2-1,-2-2-74,-1 1 0,-2 1 0,2 8 525,-6 2-287,-2 9 1,-2 6-494,0 13 169,0 7 1,0 7 0,0 1-81,0-1 97,0 7 0,6-5 0,4 5-46,3-1 16,8-4 0,-4 5 1,6-7 253,-3 1-102,6-1 0,-5 1 1,4-3-1,-1 0 100,2-3 1,-4-6 0,1 2 0,-3-3 255,-2-2 1,-2-2 0,-3-3 108,-4-4 1,2-10 0,-6-4 0,-2-2-92,-1-4 1,-2 3 0,0-9-1,0 0-204,0-3 0,0 1 0,0-2 0,-2 1-152,-2 1 0,-3-3 1,-4 5-1,3 0 11,2 0 0,-4 3 1,4 6-525,-2 2 268,5 7 0,-5-2 0,4 7-1261,0 3-1160,-1 6 1157,5-4 0,0 14 0,0 2 0,0 7-2338,0 8 3735,6 7 0,2 18 0,7 2 0</inkml:trace>
  <inkml:trace contextRef="#ctx0" brushRef="#br0">5826 5352 8009,'0'-14'0,"2"0"-157,3-1 0,-2 1 1,5-1-1,0 1 185,0 0 0,-5 4 0,4 2 684,-1 2 0,-6 1-349,0 5 0,-2 2 0,-7 4 1,-2 7-77,-2 4 0,-2 9 1,1-1-40,0 7-197,-1 5 0,1 11 0,0 0 1,-1-2-46,1-1 1,4 3-1,1 2 1,-3-1-267,0 1 1,-1 3 0,2-5-1,3-2-298,1-1 1,-2-2-1,2-2 1,1-1 557,-1-1 0,-4-1 0,3 5 0</inkml:trace>
  <inkml:trace contextRef="#ctx0" brushRef="#br0">5582 5539 8118,'-2'-28'0,"-1"-1"0,-2 2 280,2 3 0,1 3 1,2 7 186,0-1 0,2 6 1,3 1-58,4 1 1,-1 7 0,2 8 316,1 5-574,2-2 1,1 16 0,1-1 91,-1 6-143,1 5 1,-1 6-1,0 0 1,2 0-216,4 0 1,-3 1-1,7-3 1,2-1-226,1-2 1,2-1 0,-1 3 0,3-3-1418,2-2 1755,4-1 0,6 1 0,0 2 0</inkml:trace>
  <inkml:trace contextRef="#ctx0" brushRef="#br0">6632 5942 7274,'-14'0'0,"-1"0"178,1 0 1,0-4 439,-1-1 0,9-2-412,6 3 0,6 2 0,9-3 0,1 4 108,3 1 1,8-5-1,8 0 286,2 2-472,1-5 1,1 6-1,-1-3 1,2 2-280,1-2 0,-4 4 0,-2-4-417,1 3 249,-6 2 1,5 0 0,-6 0 0,-2 0 318,-3 0 0,-3-6 0,-7-2 0</inkml:trace>
  <inkml:trace contextRef="#ctx0" brushRef="#br0">6819 5798 7968,'0'-8'449,"2"-3"1,3 6-135,4 2 0,-1 6 0,2 4 14,1 1-206,2 1 1,-1 12-1,0 2 1,-4 1-77,-2 0 1,4 0-1,-4 6 1,0 2-716,1 1 0,-2 7 668,-5-1 0,6 2 0,2 3 0</inkml:trace>
  <inkml:trace contextRef="#ctx0" brushRef="#br0">4863 4878 7924,'0'-20'0,"0"1"120,0 2 1,0 1 396,0 1 0,6 9 1,4 6-353,2 8 0,-2 11 0,-1 7 1,1 4-124,-2 4 0,5 6 0,-5-2 0,1 3-243,1 3 1,-2-8-1,3 0 1,-1-3-926,1 1 1,-3-1 1125,2-4 0,-1 0 0,6 0 0</inkml:trace>
  <inkml:trace contextRef="#ctx0" brushRef="#br0">4647 4892 7988,'0'-21'0,"0"-1"0,0-1 186,0 4 0,1-2 0,6 2 0,6 2 143,4 1 0,10 1 0,2 1 0,8 0-416,4-1 1,4 1-1,3-1-1315,5 1 737,3 6 264,1-5 1,14 5 0,2-6 0</inkml:trace>
  <inkml:trace contextRef="#ctx0" brushRef="#br0">7553 5237 8545,'-7'-27'0,"-2"2"0,-2 2 732,1 2 1,4 7-694,6 4 0,0 9 0,1-1 0,4 7 126,5 3 1,-2 6 0,1 7 421,2 2-458,2 7 1,2 4-1,-1 7 57,0 4-182,7 8 0,-8-2 0,3 5-43,-3-4 38,3 4 0,-8-6 0,6 3 91,1-5-33,-7-10 1,3-4 0,-7-10 348,0-5 1,-3-11-10,-1-8 1,0-7 0,0-7 0,0 0-145,0-1 0,0-1 0,0-3 1,0-3-311,0-1 1,0-4-1,2 5 1,3-1 84,4 4 0,1-2 1,3 2 117,3 2-112,1 1 0,4 3 1,3 3 55,3 5-50,8 4 0,0 1 1,5 0-146,-1 0 166,-7 6 1,3 7 0,-6 8 0,-4 0 82,-6-1 0,1 4 1,-12-4-1,0-1 171,-4 2 1,-4-5-1,-6 4 1,-8-1-175,-9 1 0,-5-1 1,-4-6-1,-4-2-287,0-2 0,-1-4 0,-2 3 0,4-1-998,0-4 0,10-2 0,-3-1 0,6 0 1144,4 0 0,2-6 0,2-2 0</inkml:trace>
  <inkml:trace contextRef="#ctx0" brushRef="#br0">8387 4647 8046,'-1'-14'129,"-4"0"0,3-1 0,-2 1 253,2-1 1,4 3 0,1 0 0,3 4 552,2 2 1,-3-4-292,4 6 1,-4-1-338,5 5 1,-7 6 0,0 5 0,-6 7-49,-7 6 1,-9 10-1,-5 6 1,-3 6-69,-2 7 0,-4 4 0,-2 6 0,-1 2 40,1 1 1,-3 2 0,4-4 0,1 0-37,-2 0 0,4 5 0,-2-3 0,2 1-52,3 0 1,4-2 0,0 4 89,-2-2-72,-1-12 1,-2 7 0,0-11-1,2 2 290,3 0 0,-1-2 1,4 2-1,0-5-40,0-4 1,2-2 0,5-4 0,1-4-194,3-4 0,-1-7 0,6-4-452,2-3 1,-3-2-1,-1-1-748,-1-3 0,4 1-1663,-6-6 1281,7-1 0,-4-2-877,7 3 1,2-2 2240,3 6 0,3 1 0,6 4 0</inkml:trace>
  <inkml:trace contextRef="#ctx0" brushRef="#br0">8186 6273 7917,'-22'-13'0,"2"2"218,4 2 461,2 5-557,6-8 0,3 10 0,10-3 0,6 4-231,7 1 1,4 0-1,7 0 1,1 0 131,4 0 0,1 0 0,5 0 1,-3 0 126,-2 0 1,3 0 0,-4 1 0,-4 4 60,-4 5 1,-7 4 0,-8 5 362,-1 5-392,-7 3 1,2 2 0,-12 2 219,-7 2-273,0 4 1,-14 6 0,4 0 0,-3 0 142,-2 1 0,7-1 0,1 0-119,1 0-192,10-6 1,-8-2 0,14-8 0,0-1-137,3-2 0,9-7 1,5 1-1,6-7-154,3-6 1,8-3 0,9-2-1,2-2-503,3-3 1,-1-3 831,0-6 0,0-7 0,0-1 0</inkml:trace>
  <inkml:trace contextRef="#ctx0" brushRef="#br0">8287 6676 8075,'-13'-9'0,"2"-1"597,1-1 0,7-2-290,-2-1 0,5 4 1,5 2-1,4 2-115,4 2 0,8 1 0,5 0 0,6-2-171,6 2 0,3 0 0,4 0-284,3-2 237,-3-6 1,5 7 0,-7-4 24,0 2 22,0-5 0,-6 4 0,-5-4 304,-7 2-236,-4 5 1,-13-8 490,-3 2-442,-4 4 0,-2-1 1,-4 7-93,-5 0 1,-2 0 0,-3 0 0,1 0-59,0 0 0,-1 7 1,1 4-1,1 5 7,3 3 1,-1 5 0,6-3-1,2 1 30,2 4 1,1-1-1,1 1 1,4-4 22,5-1 0,4-2 1,4-4-1,2-3 42,3-2 0,2-4 0,7-6 185,2 0-241,6-6 1,-5-7 0,3-8 0,-4-1-8,-4-3 0,-6 2 0,-1 1-281,-3 1 396,-7 2 0,-2 4 138,-6 1 0,-2 6 0,-6 5-121,-2 6 1,-4 7-1,2 7 1,1 4 49,0 1 1,1-2-1,5 2 1,0-1 50,0-4 1,5-1-1,-1-1 1,1-3 343,2-2 1,-4 1 0,6-6 330,3-2-714,0-1 0,3-9 0,1-4-1874,3-6 1302,-3 1 1,11-11 0,-5 3-3186,1-4 2624,-2 6 0,-2-4 1,0 7-1568,-1 2 1580,4 1 899,-6 8 0,5-5 0,-7 5 0</inkml:trace>
  <inkml:trace contextRef="#ctx0" brushRef="#br0">9509 6647 7917,'0'8'791,"0"5"236,0-3-767,0-4 1,0 7 0,0-3 741,0 2-707,0 3 1,0-1-1,0 0 756,0 1-671,0-1 1,0 1 0,2-1 1165,3 0-1248,-4-6 1,12-1 0,-3-7 0,4 0 176,5 0 1,-1-2 0,6-4 0,2-7-259,1-5 1,2-7-1,-2 1 1,-2-3 10,-1-2 0,-11 5 0,0 2 0,-5 1-66,-5 3 0,-1 2 1,-6 3-1,-4 2-998,-6 2 1,-12 5 0,-2 1 0,-9 6-393,-5 7 1,4 3 0,1 3 1227,2 3 0,-5 10 0,3 8 0</inkml:trace>
  <inkml:trace contextRef="#ctx0" brushRef="#br0">3668 7856 7424,'0'-14'-539,"0"-1"860,0 1 1,-1 6-193,-4 3 0,-1 10 0,-6 6 301,3 7-274,6-2 0,-10 11 1,3-3 324,-3 3-317,5 2 0,1-1 0,3 1 80,0 0-148,-1 0 0,5-2 0,0-1 0,0-4 6,0-1 0,6-1 0,4-2 0,2 0-28,3-6 1,4 1 0,2-8 0,1-2 41,4-1 1,1-4-1,2-3 1,-2-4 67,-3-4 0,3-3 0,-3-2 0,2-2 61,-2-3 1,-2 4-1,-4-3 1,1-1-22,-2 1 0,-1 3 0,-3-4-238,-3 3 25,2 0 1,-8 1 0,4 0 46,-2 2-48,5 1 0,-9 1 0,3 1 249,-4-1-40,-1 7 0,2-4 291,3 2 1,-5-1 65,0 1 1,0 2 321,-5 3-865,3 4 0,2-4 1,0 10-67,0 4 0,0 4 1,0 3-1,2 2 131,3 1 0,-4 11 1,4 1 16,-3 4-75,4 3 1,-4 5 0,2 2 387,-2 3-361,-2-3 1,0 11-1,2-3 190,2 3-219,-2 1 0,4 1 0,-4-1 0,1-1-35,2-3 1,6-4 0,-3-5 0,2-3 2,-1-2 1,1-9 0,4-8 0,-1-1-134,-3-3 0,3 1 1,-4-3-1,2-3-404,-1-1 0,1-4 1,-6 2-1,0 0-1014,1-2 0,-4 0 1,2-4-1629,-2 6 3173,-2 3 0,6 1 0,2 1 0</inkml:trace>
  <inkml:trace contextRef="#ctx0" brushRef="#br0">5093 8129 8004,'-5'-14'-190,"0"0"0,-1 4 1,3 0 253,-2-1 1,-6 5-1,1 3 438,-3 6 0,-6 6 1,0 9-1,1 3-79,2 1 0,-3 7 1,-2 6-1,0 0-257,1 0 1,-4 5-1,5-3 1,1 2-270,2-1 0,6 0 0,2 4 0,2-4-201,3-4 0,1-1 0,2-2 0,0-4-1262,0 0 0,0-11 1566,0-2 0,7-9 0,1 2 0</inkml:trace>
  <inkml:trace contextRef="#ctx0" brushRef="#br0">4676 8345 8127,'-5'-14'0,"0"-1"213,2 1 1,1 4-1,2 1 97,0-2 1,7 4-1,2 2 1,4 4-115,1 1 1,1 0 0,-1 1 0,2 3 55,3 0 0,-3 8 0,5-3-272,0 4 45,-5 1 1,9 2 0,-4 4-1040,1 4 755,-4 3 1,3 1 0,-5 1-1474,3 0 926,-3 0 806,5 0 0,-7 6 0,1 2 0</inkml:trace>
  <inkml:trace contextRef="#ctx0" brushRef="#br0">4618 8518 7962,'-24'-10'0,"3"1"-2,5-3 1,-1 4 516,7-1 1,5 6-1,5-2-346,8 3 1,5 2-1,3 0 1,5 0-150,8 0 0,1-1 1,10-3-1,3 0-198,3 0 0,2-2 1,-3 0-1,3-1-1386,5 1 1564,-4 1 0,7-1 0,-5-2 0</inkml:trace>
  <inkml:trace contextRef="#ctx0" brushRef="#br0">5323 7870 8747,'2'-14'0,"1"0"0,3 1 625,2 3 1,-3-1 0,3 5-25,-2-2 0,4 6 1,-4 2-257,2 8 1,-5 6-1,4 6 1,-2 5 17,-1 7 0,6 7 1,-5 7-1,0 3 123,1 3 1,-3 0-1,7 4 327,1-3-549,-5 3 0,7-10 1,-3 6-330,3-3 58,1-1 1,-4-6-1,-1-2 1,2-5-331,2-5 0,0 2 1,-2-10-1,-3 1-1452,-2-4 1,4-3 0,-4-2-1016,2 1 2804,-4-7 0,8 5 0,-4-5 0</inkml:trace>
  <inkml:trace contextRef="#ctx0" brushRef="#br0">6114 8633 8586,'2'-13'0,"1"2"0,3 1 536,2-1 0,2 3 0,4-1 0,2-1-127,4 2 0,-3-5 1,5 4-1,1-3-220,-1 3 0,-4-2 0,3 4 1,-2 1-263,0-1 1,5-2 0,-5 4-1,-1 0-159,-2-1 0,-2 4-1401,0-3 391,1 4-221,-7 1 375,-2 0 214,1 0 874,-6-7 0,6 4 0,-9-5 0,-1 0 0,-2 0 0,-6 4 0,1-4 0,-3 0 0,-1 0 0,0 0 0,-1-4 0,1 4 183,0 2 1,4-4-1,0 4 1,-1 0 564,-2-1 0,-1-4 1,1 1 621,4-2 1,-3 2-171,8 0-225,-1 7-729,-2-3 0,6 7 0,-4 4 602,3 5-585,2 3 1,0 9 0,0 5 652,0 5-658,0 8 1,5-2-1,0 9 1,0 1-46,1-2 0,-3 4 0,7-2 1,1-2-403,2-1 0,1-4 0,1-2 0,-1-6-182,1-2 1,-1-3 0,0 0 0,1-4-559,-1-5 0,-1-8 0,-2-3 0,-1-2 929,1-2 0,2 4 0,1 0 0</inkml:trace>
  <inkml:trace contextRef="#ctx0" brushRef="#br0">7452 8115 7726,'-14'0'-1357,"-1"-2"1874,1-2-217,0 2 0,4-4 0,0 6 273,-1 0-379,5 0 0,-2 0 333,3 0-297,3 0 1,-2 0-1,8 0 1,6 0 22,3 0 0,8-2 0,3-3 0,1-4-22,-1-4 1,3-3-1,-3-2 1,5-3 13,5-1 0,-4 3 0,4-4 0,-4 3 0,-1 2 1,-5-3 0,0 2 0,0 2 264,-2 1 1,-6 3 401,-6 3-227,-7 4-468,3 6 1,-6 1 0,0 4-103,0 5 1,0 9 0,0 5 0,0 5 130,0 4 1,0 10-1,0 9 1,0 0 94,0 1 1,0 1 0,0 9 0,0 2-185,0 1 1,0-2-1,0-7 1,0-1-417,0-3 1,7 2 0,2-8-1,4-2-563,1-5 0,1-5 0,-1-7 1,1-4-595,-1-5 0,5-3 1,2-2-538,1 0 1100,-4-6 853,9 5 0,-5-11 0,7 4 0</inkml:trace>
  <inkml:trace contextRef="#ctx0" brushRef="#br0">8215 8503 8152,'-7'-14'756,"6"8"0,-4 6-408,3 8-165,-4 4 0,4 9 0,-3 3 0,4 3 98,1 2 1,1 0-1,4 0 1,5-2 95,3-3 1,3 1 0,1-5 0,4-4 124,1-5 0,2 0 0,5-6 1,-2-2-26,-3-1 0,2-7 1,-5-2-1,-1-2-193,1-7 0,3 0 0,-5-10 0,-3-3-283,-4-2 1,-1-3 0,-6 5-52,-2 0 97,-8 1 1,-5 5 0,-9 6-550,-5 5 330,-9 0 0,1 10 0,-5-3-2109,2 4 1651,-5 7 1,14 0 0,-3 6 0,5-3-573,7 2 1,-1 4 1201,13 4 0,1-3 0,4 5 0</inkml:trace>
  <inkml:trace contextRef="#ctx0" brushRef="#br0">9438 7899 8237,'-15'-27'0,"1"3"0,1 5 793,3 3 0,-1 5-335,6 6 0,-4 10 0,2 17-29,-1 7-323,-1 9 1,-6 5 0,1 10 131,0 3-188,-1-5 0,3 8 0,0-4 0,4-3-325,2 0 1,-4-3-1,6-2 1,0 0-358,3 0 1,2-9 0,3-4 0,2-5 631,2-5 0,2 3 0,4-5 0</inkml:trace>
  <inkml:trace contextRef="#ctx0" brushRef="#br0">9078 8144 8089,'0'-19'0,"0"-1"0,0 3 723,0 1-350,0 1 0,6 6 0,5 1 0,5 1 170,4 4 1,4 2 0,-4 2-1,3 4-197,2 5 1,1 7 0,0 4 0,-4 3-150,-1 6 1,3 1-1,-5 7 1,0 0-581,2-1 0,-5 3 0,3-6 0,-3-1-3583,-2 3 3966,7-6 0,1 5 0,7-6 0</inkml:trace>
  <inkml:trace contextRef="#ctx0" brushRef="#br0">9927 8000 8024,'-10'-29'0,"2"2"79,2 3 0,3-2 0,6 7 0,5 2 150,5 1 1,-2 1 0,8 1 0,-2-1-106,3 1 0,-4 4 0,4 2 0,0 0 100,-1 0 1,5 5 0,-5-2 0,-1 4 9,-2 1 1,3 0 0,0 1-1,0 4-42,2 5 0,-7 3 0,2 1 1,-5 2-13,1 3 0,-6 4 0,-1 5-86,-4 1-70,-1 6 0,-1 0 0,-4 5-29,-5-1-13,-2-1 0,-3 1 0,1-1 0,-1 0 50,1-1 0,-5-2 0,0-6 0,1 0-43,2 0 0,2-1 0,-1 1 0,1 0 63,0 0 1,4-7-1,2-1 1,0-2 149,0 0 1,5 0 0,-2-4 207,3-1 0,4-4 0,3-2-229,4-2 0,4 1 1,2-4-1,-1 2-33,0-2 1,1-2 0,-1-1-71,1 0-65,-1 0 0,2-1 0,1-2 0,3-4-164,-3-1 1,4 5 0,0-3 0,1 1-146,4 0 1,-4-1 0,1 2 0,-1 0-209,0 0 0,-4 3 1,3 1-1,-2 0-276,0 0 0,5 0 0,-3 0 1,0 0 779,-1 0 0,6 0 0,-4 0 0</inkml:trace>
  <inkml:trace contextRef="#ctx0" brushRef="#br0">10963 8561 7963,'9'-14'0,"1"1"-122,1 3 0,8-3 1,5 4-1,3-2 788,2 1 0,6-3 0,4 5 0,1-1-268,-2-1 0,3 5 1,-4-4-1,2-1-340,-1 2 0,-1-3 0,3 6 0,-4 2-423,0 1 1,-3-2 0,-4-1 0,-2 2-428,-3 1 0,-3 4 792,-7 2 0,-6-2 0,-1 4 0</inkml:trace>
  <inkml:trace contextRef="#ctx0" brushRef="#br0">11380 8316 8087,'-7'-14'67,"6"4"1266,-4 1-845,3 6 1,2 3 0,0 9 0,0 6-82,0 4 0,5 3 1,0 9-1,-2 1-214,-1 1 1,-2 9 0,0-2-1,0 3-385,0-2 0,0-1 0,0 2 0,0-4-442,0-4 1,0-4 0,0-3 0,1-3-1894,4-4 2527,3-4 0,13 4 0,1 3 0</inkml:trace>
  <inkml:trace contextRef="#ctx0" brushRef="#br0">12675 7798 8178,'0'-14'0,"0"0"0,0-1 372,0 1 1,4-1 646,1 1 1,0 8-521,-5 6 1,0 8-1,0 11 501,0 5-848,0 9 1,0 9 0,0 8 0,0 1 145,0 3 1,0 4 0,0 1 331,0-2-534,0 4 0,0-16 1,2 3-1,1-3-227,2-2 1,4-7 0,-2-2-1,1-5-1257,3-5 1,-3 1 0,0-5 0,0-4 1387,0-5 0,1 2 0,6-5 0</inkml:trace>
  <inkml:trace contextRef="#ctx0" brushRef="#br0">13423 7870 8059,'27'-32'0,"-2"2"61,-1 3 0,-6 12 1,1 3-1,-3 2 520,-1 2-339,-7 5 1,-4-4-262,-8 7 1,0 0 0,-5 0-118,-2 0 99,-2 0 1,-2 0-1,1 0-56,0 0 95,-1 0 1,1 5 0,-1 0-1,1-2-67,0-1 0,-1 3 0,1-1 0,1 1-57,4 2 1,-4-6 0,5 6 0,-2-3 65,1 1 0,-1 2 1,-4-4-1,1 3 114,3 2 1,-3-5-1,4 4 1,-4-2 84,-1-1 1,-1 8 0,1-4 125,0 0 0,4 0 0,0-5 79,-1 2 1,5 1-96,1-1-31,3-4-118,2 6-30,0-1 1,0-3 0,2 5-100,3-1 63,-4 4 1,11-3 0,-8 6 0,0 1-19,-3-1 1,4 5-1,0 0 1,-2-1-11,-1-2 1,-2-2-1,0 1 1,1-1 43,4 1 1,-3-6 390,2 1 113,-2-7-187,-2 3-347,0-6-44,6-6 1,-4 3 37,3-7 0,-4 5-168,-1-4-263,0 6 80,0-10 1,5 10-433,0-7-254,0 7-492,-5-4 629,0 7 1,1 2 881,4 3 0,-3 3 0,4 6 0</inkml:trace>
  <inkml:trace contextRef="#ctx0" brushRef="#br0">12833 7856 8006,'22'-14'0,"-1"-2"-198,0-4 1,-4 4-1,6-3 1,-1 3 498,1 2 1,-6-1-1,2 3 1,-3 0 115,-1 3 0,-1-1 1,0-2-1,1 0-136,-1 3 1,-4 4 0,-1-3 0,1 0 230,-2 0 0,0 5-83,-3-2 0,-5 3-445,0 2 1,-2 0 0,-7 0 0,-4 0-148,-5 0 1,-4 7 0,-7 2 0,0 4 57,0 2 0,-1-1 0,-2-1 0,-1-2 71,1-2 0,0 1 0,0 3 0,-2-2 100,2-1 1,2-6-1,3 6 286,3 1-242,-4-4 1,12 4 0,-3-5 232,3 2-240,8-5 1,-3 10 0,6-3 0,2 3-14,2 1 0,1 5 0,0 2 0,1 1-25,4 4 1,-4 1 0,6 2 0,-2 0 21,-1-1 0,1-4 0,-5 0 1,0 0-64,0-1 1,0 2 0,2-6 0,1-1 76,2-2 0,0 3-298,-5 0 129,0 1 451,6-12-262,-4-2 0,9-8 0,-5-2 291,2-6-364,2 4 0,4-6 0,1 6 333,-1-2-294,0 5 0,6-8 0,0 4 0,1 1 95,0-1 0,4 3 1,-2 4-1,1 0 20,0 0 0,-7 0 0,4 0 0,-2 1-73,1 4 0,-3-2 1,-6 7-1,-3 1-32,-1 2 0,2 6 1,-4 2-1,-2 0-112,-1-1 1,-2 4-1,0-3 1,-2 0-12,-3 0 1,-3 3-1,-6-4 114,0 3-56,-1-6 0,-1 9 0,-1-7 233,-2-1-233,-7-2 0,8-2 0,-6 1-55,-1-1 15,4-6 1,-4 3 0,4-4 0,0-1-48,0 0 1,0-1 0,4-5-1,-2 0 18,1 0 1,7 0 0,1 0-141,-1 0 0,0-2 0,0-1-111,1-1 74,7-1-179,-3 5 0,12 0 266,3 0 1,-1 1-1,2 3 181,1 0-129,-4 1 1,5-3 0,-2 1 512,3 2-236,1-1 0,-3-4 0,2 0 864,3 0-851,2 0 0,-2-6 0,1-4 0,4-2 55,1-3 0,-2-1 0,2-3 1,0-5-47,1-3 1,-6 3-1,3 0 1,-6-2-260,-4-1 0,1 3 0,-6 2 0,-2 1-165,-2 4 1,-2 1 0,-4 1-1,-5 1 92,-2-1 1,-3 3 0,-1 0 0,-1 4-56,-3 2 0,-4 1 0,4 4-499,-3-4 444,6 3 0,-6-4 0,6 6-550,-2 0 563,-1 0 0,6 0 0,0 0-25,-1 0 0,1 0 286,-1 0 1,6-2 0,1-3-96,1-4 1,-2-4-1,4-1 63,2-1 0,1-4 0,2 0 0,0 1 53,0 2 1,0 2 0,0 0 0,0-1-17,0 1 1,0 4 0,0 1 0,0-3-22,0 0 1,2-4 0,1-2-116,2-1 100,6 0 0,-3 3 0,8-3-263,3-5 226,4 3 1,5-6-1,1 4-79,0 1 49,6-5 1,2 6 0,6-3 0,0 5-51,0 3 0,-1 1 0,-4 1 0,-4 1 60,-4 4 1,-12 2 3,-4 7 1,-9 2 0,-2 1-3,-6 2 1,-5 6 0,-6-1 0,-1 1-94,1-2 1,-5 4 0,-2-3 13,-2 2 75,-1-4 1,-4 5 0,-1-3 5,0 3-10,-6-5 1,5 3-1,-6-5 148,1 2-123,5-5 1,-5 9 0,6-6-1,0 0 21,0 1 0,5 2 1,2-2 41,1 1 1,4 1 0,6 4 0,3 0 23,1 1 1,1-2-1,3 8 1,-2 1 49,2 3 1,1 3 0,2 2 0,0 0 10,0 0 1,0 4 0,0 1 0,0-2-7,0-2 0,5-6 1,1-2-1,2-1-77,3-3 1,2-2 0,2-3-56,-1-4 54,0 4 1,1-11-1,-1 2-166,0-2 150,7-2 0,-3 0 0,6 0-51,1 0 71,3 0 0,0-5 0,-1 0 1,-1 2 83,-2 2 0,0-4 0,3 0 0,-1 2-6,-2 1 1,-8 4-1,0 3 1,-5 3-52,0 0 1,-5 4-1,-1-2 1,-3 4 7,-2 6 1,-2-3-1,-3 7 1,-4 2-39,-4 1 1,-8 2 0,-4-1 0,-7 1-70,-7 0 1,-1 0 0,0-1-346,2 1 267,6-6 0,-8 2 1,7-6-1222,1-1 772,1-2 0,4-8 0,3-2 0,5-1-1137,3 0 1,3-2 930,4-8 1,2 2 0,9-6-1,3-3 750,4 0 0,10-9 0,4-2 0</inkml:trace>
  <inkml:trace contextRef="#ctx0" brushRef="#br0">13768 7755 7890,'0'-14'0,"0"-1"0,0 1 528,0 0 0,0-1-307,0 1 0,-2 6 0,-1 5 1,-3 6 309,-2 7 1,-2 4 0,-6 7 0,-3 7-447,3 8 1,-11 13 0,3 6 0,-2 4 59,2 3 0,4 0 1,5-4-973,1 0 415,-1-7 1,3-2 0,2-7-1,5-5-718,4-9 0,1-5 0,0-9 1130,0 0 0,-7-6 0,-1-1 0</inkml:trace>
  <inkml:trace contextRef="#ctx0" brushRef="#br0">13365 8029 8025,'-13'-29'0,"4"0"0,4 2 455,3 3-296,2 10 0,0 6 0,2 4 949,3 0-820,-4-1 1,14 5 0,-2 1 0,4 4 114,1 5 1,4 3 0,0 3-1,2 3-213,0 5 1,-6 4 0,3 4 0,-2 4-484,0 0 1,0 1 0,-4 3 0,-1-3-473,1-2 0,-3 3 0,-1-4 0,-3-4-1916,-1-4 2681,4 1 0,-9-5 0,4 7 0</inkml:trace>
  <inkml:trace contextRef="#ctx0" brushRef="#br0">13365 8302 7850,'-19'-19'0,"0"1"0,3 4 263,5 3 0,3 1 0,4-4 524,0-1 0,-1 1 1,6 1-534,4 4 1,3-3-1,8 6 1,2-2-371,1-3 0,8 3 1,2 0-1,8 0-105,4 0 0,9 3 0,1-3-1721,0 2 993,5 1 689,2-2 1,1 6-1,5-6 1</inkml:trace>
  <inkml:trace contextRef="#ctx0" brushRef="#br0">14142 7798 8062,'6'-14'0,"1"4"0,4 1 0,-1-1 0,1 2 0,2 2 0,1 6 0,0-2 171,1-3 0,-1 4 1,1-4-1,-1 3 193,0 2 1,1 5-1,-1 2 1,0-1-94,1 0 0,-2 6 0,-2-4 0,-3 1-228,-2 1 1,-1-1 0,-5 6-301,0-1 192,0 1 0,0-1 0,-2 0 0,-2 1 30,-6-1 0,-1 5 0,0 0 0,1-1 40,-1-2 1,3-2-1,0 1 1,1-1-4,4 1 1,2 1 0,1 1 0,0 2 117,0-1 0,4-2 0,3-2 0,1 1 53,3-1 0,2 2 1,1 2-1,1 1 77,-1-2 0,0-1 1,-1-1-1,-2-1 116,-1 1 1,-7-1 0,2 0-56,-3 1-219,-2 6 1,-2-5 0,-1 3-489,-2-3 297,-6-2 0,3 0 1,-8 1-537,-3-1 510,3 1 0,-7-1 0,6 0 0,-4 1-90,-1-1 0,2 1 215,-4-1 0,0 7 0,-4 1 0</inkml:trace>
  <inkml:trace contextRef="#ctx0" brushRef="#br0">9121 8302 8053,'-14'-14'561,"6"4"-115,3 0 0,5 7-177,5-2 0,7-1 0,8 1 0,-1 0 19,2-1 0,1 4 0,5-4 1,-1 1 474,-2 0-664,6 1 1,-1-1 0,1 0-197,-4 2 1,-2 0-1,5-1 1,-1 0 0,1 0-866,0 3 1,-7 1 0,-1 1 961,0 4 0,-5 3 0,5 7 0</inkml:trace>
  <inkml:trace contextRef="#ctx0" brushRef="#br0">15696 8129 8152,'5'-9'689,"1"1"40,2 1-493,2 3 1,4 2 0,2-1 92,3-2-256,10 0 0,3 0 0,6 1 51,2 0-202,2 3 1,6-4 0,-2 0-1,-3 2-400,-3 1 0,-9 2 1,-3 0-1,-5 0 478,-2 0 0,-5 7 0,4 1 0</inkml:trace>
  <inkml:trace contextRef="#ctx0" brushRef="#br0">16027 7942 8103,'-23'-14'0,"6"0"199,6-1 1,-1 6 0,6 1 615,-2 1-106,5-4 201,-4 9-569,7-4 1,0 8 0,0 2 6,0 6 0,0 4 0,0 6 0,0 4-136,0 3 0,-1-3 0,-2 0 1,-2 1-417,2 2 0,-1 4 1,1-1-1,-2 1-620,2-4 0,0-2 0,0 4 824,-2 0 0,0 0 0,5-1 0</inkml:trace>
  <inkml:trace contextRef="#ctx0" brushRef="#br0">17034 7798 8120,'0'-28'0,"0"-1"0,0 2 0,0 3 0,0 5 0,5 3 0,-1 1 355,0 1 1,-3 4 0,-1 1 544,0-3-625,0 6 0,2-7 0,3 4 72,4-4 1,6 3 0,2 2 307,2 2-502,7 1 0,-2 5 0,8 0 0,1 2-5,-1 2 0,-1 4 0,-2 7 0,-2 1-110,-3 3 1,-8 3 0,-8 7 0,-2 2-44,-3 2 1,-8 4 0,-6 6 0,-6 0-153,-7 0 1,-3 1 0,-4 0 0,-1 1 162,-1-2 0,-1 4 1,5-11-1,1 1 86,-1-3 1,2 1 0,3-3 0,6-3-68,7-4 1,4-2-1,7 2-217,0-1 90,0-6 0,7 2 1,4-7-1,7-2-438,6-1 0,4-2 0,6 2 0,4-6-129,4-2 1,6-2 0,1-2 0,3-2 215,2-6 1,-5-4-1,-2-4 1,-6-3 452,-2-1 0,-9-7 0,0-4 0,-7 1 0,-7 1 0,0 2 0,-11 1 0,-2 0-12,-2 5 0,-9 2 1,-4 8-1,-6 2 331,0 1 1,1 7-1,-1-2 413,-1 4-527,0 1 1,5 1-1,-1 4 515,1 5-577,6-4 0,-3 7 0,6-4 164,2 4-189,1 2 0,2 4 1,2 0-1,2-2 75,6-1 1,0-1 0,2-1 0,4 1 195,0-1 1,2-6-1,-1-3 1,4-4-45,2-1 0,-4 0 0,3 0 0,-1-1-27,-3-4 1,-2-3-1,-4-8 1,0-2-242,-3-1 0,-6-6 1,2 1-1,-5-3-286,-5-2 1,-3 0 0,-6 2-1,-2 3-149,-3 5 1,1 3 0,-4 3-1399,1 3 1297,-5 4 1,10 7 0,-3 4-1413,3 5 1296,8 3 1,-3 1 574,6 0 0,1 7 0,4 2 0</inkml:trace>
  <inkml:trace contextRef="#ctx0" brushRef="#br0">18300 7842 8296,'0'-20'0,"1"1"0,3 2 1088,0 1-905,1 8 1,-6 8 0,-4 11 0,-5 6-226,-3 7 0,-1 8 0,0 2-633,-1-2 546,1 5 1,4-2 0,1 5-930,-2-2 825,4-6 0,-4 3 0,6-6 0,2-2-256,1-3 0,2 2 489,0-7 0,7-6 0,-6-13 0,6-8 0</inkml:trace>
  <inkml:trace contextRef="#ctx0" brushRef="#br0">18185 8129 8051,'-5'-19'0,"0"0"-308,2 1 0,0-2 0,0-1 1,-2-2 154,2-2 1,-4 2-1,2 1 1,2 1 582,2 4 0,-4 1 0,0 1 747,2 1-268,1 6-343,2 2-412,0 6 1,0 1 0,2 4 473,3 5-442,3 2 0,6 8 0,0 0 0,1 3-20,-1 2 0,1 2 1,-1 4-1,0 1-315,1 1 1,-1 1 0,0-5 0,1-2-294,-1-3 1,1 3 0,-3-5 0,0 2-742,-3 0 1183,-6-6 0,10 3 0,-5-7 0</inkml:trace>
  <inkml:trace contextRef="#ctx0" brushRef="#br0">18199 8101 8051,'2'-15'-122,"3"1"1,-2 4-1,6 2 1,3 0 127,0 0 0,3 5 0,-1-2 1,2 4-81,3 1 0,-1-5 0,6 0 1,3 2 73,5 1 0,-2 2 0,6 0 0</inkml:trace>
  <inkml:trace contextRef="#ctx0" brushRef="#br0">18688 7798 8006,'-8'-8'347,"4"4"1,7 8-103,2 6 1,-1 3 0,-4 3-1,2 1 5,3 3 1,-4-1-1,6-5 1,-3 1 37,1-1 0,0 0 0,-3-1 148,2-3 1,4 1-87,7-6-262,-7-1 0,5-8 0,-4-3 38,4-1-93,-5-8 0,5-1 1,-4-6-35,4 3 82,2-6 0,-1 5 1,-1-4-1,-2 2 212,-1 2 1,-7 2 0,3 5 560,1-1-45,-6 1-628,5 6 1,-6 8-1,0 11 1,0 5 203,0 3 1,0 7 0,0-2 248,0 3-502,0 8 0,0 1 1,0 5-1,0-1 32,0 0 0,0 3 0,0-8-256,0 2-11,7-5 0,-6 3 1,6-8-641,-1-3 448,-4-3 1,9-6 0,-5-1 0,1 0-1210,-1 1 1,-1-1 0,-5 1-935,0-1 2438,0 0 0,0 1 0,0-1 0</inkml:trace>
  <inkml:trace contextRef="#ctx0" brushRef="#br0">4992 12288 8418,'0'-15'690,"0"1"-217,0 6 0,0 8 0,0 9 1,2 6-56,2 4 1,0-3-1,4 5 1,-2-2-258,-3 0 1,5 0 0,0-4 0,2-1-91,-1 0 0,-4-4 1,5-2-279,1-2 148,8-1 0,-1-6 0,7-4 0,4-6 19,3-7 0,8-6 0,-2-8 0,4-3 160,1-2 0,-5-1 1,-1-5-1,-2-1 49,-3 1 1,-8 6 0,-4 4-1,-6 4 255,-5 5 1,-2 3-18,-7 7 0,-7 6-330,-2 3 0,1 5 0,0 5-229,2 5 0,-4 2 0,5 4 0,2 2 212,1 1 1,2 7 0,0-2 217,0 3-192,0 2 0,0 1 0,0 4 1,2 2 49,3 1 1,-2 5-1,5-4 222,-2 4-314,-1 1 0,0-6 0,0-2 1,-2-2-24,-2 1 1,-1-2-1,0-8 1,0-5-370,0-3 0,0-2 0,0 1-493,0-1 0,2 1-1001,3-1 1,-4-4-948,4-1 2789,-3 1 0,4 4 0,2 1 0</inkml:trace>
  <inkml:trace contextRef="#ctx0" brushRef="#br0">6143 12734 8260,'5'-15'115,"0"1"0,6 4 0,-2 2 0,4 2 577,2 3 1,0-5-1,3 0 1,1-2-408,-1 0 1,3 6-1,-2-4 1,0 0-228,2 0 1,1 0 0,7-4-1,0 3-190,-1-2 1,3 3 0,1 0 0,1 1-515,-1 4 1,-1-3-1,-2 1-1627,-1 2 2273,1 1 0,-7 2 0,-1 0 0</inkml:trace>
  <inkml:trace contextRef="#ctx0" brushRef="#br0">6330 12446 8445,'10'-19'0,"-1"-1"165,2 3 1,7-1 0,1 2 0,0 0 598,2 4 0,-5 2 571,3 0-779,-3 4 0,-6 6-46,-1 0-294,-5 0 1,2 11 0,-6 5-166,0 5-110,0 3 1,0 1-1,0 3 1,0 4-190,0 3 0,0-3 0,-2 1 0,-1-2-145,-2-3 0,1 6 1,4 0-1,0-2-417,0-2 810,0-1 0,0 6 0,0 2 0</inkml:trace>
  <inkml:trace contextRef="#ctx0" brushRef="#br0">7452 12288 7880,'0'-15'-141,"0"7"572,0-5-225,0 12 120,0-12 0,-1 10-77,-4-7-146,3 1 0,-9-1 0,6 0-14,2-1 1,1-2 0,2-1 29,0 0-44,0 6 0,0-5 1,2 3-1,3-3 13,4-1 1,11-5 0,4 0 0,3 1-5,1 2 1,8 2-1,4-1 111,6 1-89,-1 6-184,4 2 177,-12 6 0,1 0 1,-7 1-1,-6 4 0,-4 5 1,-8 4 670,-7 5-602,-10 4 12,-11-1 13,-1 12-86,-17-11-448,9 19 374,-12-12 0,6 12 0,-2-4 1,-1 4-1,2 1-38,6 0 134,4 0-46,6 1-91,1-8 0,1 4 0,4-5 0,4-1 0,5-2 0,5-5-18,4 0 1,10-4 0,5-1-1,4-3-337,0-6 0,8 0 0,2-7 0,2 1-274,-2-1 0,4-1 0,-4-5 1,2-2-362,-2-2 0,2-3 0,-6-6 998,-2-1 0,3 4 0,-1-4 0,-1 6 0</inkml:trace>
  <inkml:trace contextRef="#ctx0" brushRef="#br0">8200 12662 8475,'0'-15'8,"0"1"1,-5-1 0,-1 1 315,-2 0 0,3 6-5,-4 3-91,-1 3 1,-4 2 0,-1 0-14,1 0 1,4 7-1,1 2-345,-2 4 0,4-3 1,2-1 93,4 2 0,1 2 184,0 2 1,1-6 0,4-1 16,5-1 0,3-3 0,1-4 0,0 0 87,1 0 0,-1-6 0,1-4 1,-1-2-2,0-3 0,-1 1 0,-2-1 0,-1-1 54,1-3 0,-5 2 0,1-7-200,-1-2-61,-4 5 0,3-4 1,-9 6-1,-4 1-135,-4 2 1,0 3 0,-8 4-1,-1 2-238,-3 1 0,-2 4 0,1-1 0,1 5-112,-2 2 1,4 8-1,-1-3 1,3 4-235,2 1 1,4-4-1,4 0 1,5 1 674,4 2 0,1 1 0,0 0 0</inkml:trace>
  <inkml:trace contextRef="#ctx0" brushRef="#br0">8833 12618 8389,'10'-8'-368,"-1"2"1745,3 0-944,7-2 0,-2-2 1,7 2-1,2 0 8,1 0 1,8 3 0,2-4 0,1-1-435,1 2 0,-1-3 1,7 5-1,0-1-469,-2 1 0,-5 1 0,-12 5 0,-4 0-588,-1 0 1,-2 0 1049,-4 0 0,-1 0 0,0 0 0</inkml:trace>
  <inkml:trace contextRef="#ctx0" brushRef="#br0">9063 12403 8403,'7'-13'-88,"2"2"0,4 3 409,2 1 1,4 2 0,2 7 0,-1 1 100,1 2 0,-2 11 0,-4 0 1,-2 5-315,-4 4 0,2 3 0,-6 0 0,-2 1-155,-1 0 0,-4 0 1,-1-1-1,-3 1-144,-2 0 0,-2 0 0,-3 0 0,2-1-694,2 1 1,4-5 884,-5 0 0,1 0 0,-6 5 0</inkml:trace>
  <inkml:trace contextRef="#ctx0" brushRef="#br0">10200 12331 6990,'0'-29'0,"0"0"0,0 0-20,0 1 340,0 5 1,0-2 0,0 4 517,0-2-458,0 6 1,0 1-1,0 6 1371,0-1-1444,-6 5 0,4 6 1,-3 9-1,4 6-123,1 4 1,0 3-1,0 7 1,0 1-64,0 4 1,1 1 0,2 5-1,4-2-377,1 2 0,-5-4 0,3-1 0,-1-2-599,0 1 1,0 0-1,-4-6-1554,4 1 1269,-3 0 1140,4 0 0,1-1 0,1 1 0</inkml:trace>
  <inkml:trace contextRef="#ctx0" brushRef="#br0">10862 12288 8284,'24'-21'-225,"0"-3"0,-7 3 1,3 0-1,-4 4 189,-2 2 0,-6-2 916,-3 7-684,-4-3 1,-12 0-1,-5 4 1,-5 2-157,-4 1 1,-2 4 0,-2-4 0,0 1-212,0 1 0,1-1 1,-1 3-1,0-1 117,0-2 0,7 0 0,3 5 82,3 0-23,1 0 1,7 2 0,5 3 0,5 6 108,2 6 1,6 6 0,-5 6 130,-2-1-151,5 8 1,-6 0-1,2 8 1,-2-3 46,-2-3 0,0 2 0,0-6-92,0-2-21,0-2 0,0-7 0,0-4 1,0-3 112,0-2-117,-6-6 1,6-1-1,0-7 1,8-2 39,4-3 0,4-1 0,2-5 1,3 3 69,1 1 1,1-2-1,2 4 1,-1 0 140,2-1 1,-4 4 0,2-3 0,0 5-37,-2 5 0,-1 3 0,-8 7 35,-3-1-148,-4 0 1,-6 5 0,-2 1-45,-2-3 26,-11 6 0,-2-6 0,-7 7-234,-2 2-27,-1-5 1,3-1 0,0-5 0,-2-1-197,-1 1 1,3-1-1,2-1 1,1-4-596,3-4 0,7-3-984,2-2 1928,5 0 0,-2-7 0,6-1 0</inkml:trace>
  <inkml:trace contextRef="#ctx0" brushRef="#br0">11351 12647 8492,'5'-9'319,"0"-1"1,7 5-1,1-3-40,5 2 1,9-1 0,0 4-159,5-2-43,8-6 1,-2 8 0,9-6-1,2-1-110,2 2 0,-6 0 0,0 5 0,-7-2-1585,-2 2 1617,-3 1 0,-4 2 0,0 0 0</inkml:trace>
  <inkml:trace contextRef="#ctx0" brushRef="#br0">11754 12489 8208,'-10'-22'-431,"1"2"1,5 4 1119,0 2-239,2 0 0,4 4 628,2 0-492,-2 7 1,6-3 751,-3 6-1144,-4 0 0,6 1 0,-7 4-223,0 5 0,0 4 1,-2 4-1,-1 3-238,-2 1 1,-4-3 0,2 5 0,1 0-171,-1-1 0,-2 4 1,4-3-1,0 1-310,-1-1 1,4 3 0,-2-4 746,2-1 0,2 5 0,0-4 0</inkml:trace>
  <inkml:trace contextRef="#ctx0" brushRef="#br0">12243 12388 8335,'0'-41'0,"0"1"-212,0 1 1,2 7-1,2 0 1,6 5 293,3 3 1,6 7 0,2-3-1,1 4 236,4 2 1,1 0-1,2-1 185,-1 1-377,1 0 1,-2 4-1,-1 2 95,-2 2-101,-7 1 0,4 5 1,-6 0-189,-1 0 1,-6 1 29,-3 4 1,-4 3 0,-1 7 0,-1-1 95,-4 0 0,-3 6 0,-6 0 0,-1 3 21,1 2 0,0 2 0,-1 2 0,1 0-12,-1 0 0,1 0 0,0-1 0,-1 1-72,1 0 0,-1-5 0,1 0 0,1 1-20,4 3 0,-3-4 1,8-2-1,0-1 69,3-4 1,1-1 0,1-1 0,4-3 4,5-2 0,3 1 0,3-6 348,3-2-362,-3-1 1,11-2-1,-5 0 1,1 0 51,-4 0 0,2 0 0,-2 0 1,0 0 180,2 0 1,-5-7 0,3-2-53,-3-4 1,-3-1 0,-2-1 0,-3 1-89,-2 0 1,-1-1 0,-5 1 0,0-1-133,0 1 0,0 0 1,-1-1-1,-6 1-436,-7-1 1,-2 1-1,-8 0-536,-2-1 730,-1 1 1,-2-1-1,1 1 1,-1 1-169,0 4 0,0-2 1,2 6-1,1 0-343,2-1 1,7 4 173,-2-3 0,9 5 583,5 5 0,16 3 0,5 6 0</inkml:trace>
  <inkml:trace contextRef="#ctx0" brushRef="#br0">13092 12374 8440,'-7'-8'-189,"-1"-3"0,-6 6 41,0 2 1,-2 1-1,-2 2 1,-1 0 427,1 0 1,2 0-1,2 2-84,0 2 0,6 0 1,3 5-125,3 2 0,4 1 0,3-1 1,6-3 186,6-2 1,-1 1 0,5-4 352,0 2-418,-5-1 1,6-4 0,-4 0 620,1 0-441,0 0 1,-4-1 359,-1-4-503,0-3 1,-4-2 0,-2 1-9,-2-2 0,-1-2 0,-5-2-401,0 1 0,-6 1 0,-5 2 0,-5 3-144,-4 2 0,-5-1 1,1 4-1,-3-2-313,-2 2 0,0 2 0,-1 2 0,-4 4-1668,-4 5 2303,3 2 0,-13 9 0,3 1 0</inkml:trace>
  <inkml:trace contextRef="#ctx0" brushRef="#br0">13308 12172 8485,'-5'-14'4,"0"0"1,-1 6-1,2 1-87,0 1 0,-8 4 0,3-3 0,-4 4 142,-1 1 0,-1 6 1,-1 4-1,-1 4 103,-2 5 0,1-3 0,7 5 1,1 0-20,-1 3 1,5-2 0,1 1 0,3-2 15,2-4 0,2-1 1,3 0-1,4 0 85,4-2 1,8 2 0,3-11 0,3-2 62,2-1 1,-1-2-1,3 0 357,2 0-418,-2-6 0,4-2 1,-6-8 442,-1-4-452,1 4 0,-2-6 0,-3 3 111,-4-5-233,-4 3 1,-8-6 0,-4 5 0,-4-1-149,-4 4 0,-6 0 0,-11 3 0,-8 3-256,-7 0 1,-1 7-1,0 1 1,0 3-184,1 2 0,4 0 1,0 0-1,4 2-286,5 3 0,5 3 1,-1 8-1,4 3-1000,6 5 1758,-4 3 0,5 8 0,-6 2 0</inkml:trace>
  <inkml:trace contextRef="#ctx0" brushRef="#br0">16876 12877 8139,'-10'-4'0,"2"-3"0,2-1 279,2-3 0,4 0 0,7-2-23,7-1-189,7 3 0,8-10 1,1 8-1,2 2 101,2 1 1,6 1-1,-2-6 1,4 1 16,1-1 1,0 1 0,-2 0-1,-1-1 68,-1 1 0,-12 1 1,0 2-1,-5 1 50,-4-1 1,-4 3-1,-2 0 99,-3 2-309,-6 1 0,4 7 0,-7 2 475,0 6-384,0 9 0,0 3 1,0 7-1,1 2 62,4 2 1,-2 6 0,5 7 366,-1 2-517,4 13 1,-5-9-1,6 11 1,-4-6 12,-2-4 0,0 1 0,-2-6 0,0-3-169,0-5 1,2-5-1,-1-6 1,0 0-82,1 0 1,-4-2 0,2-3 0,0-3 38,0-1 0,-2-4 0,3 3 0,-4-3-335,-1-1 0,5-6 1,0 1-1,-2 1-1008,-1 2 0,-2-3 0,1-1 1445,4 2 0,-3 2 0,4 2 0</inkml:trace>
  <inkml:trace contextRef="#ctx0" brushRef="#br0">17811 12777 8002,'-8'-7'505,"-5"6"1,11-7-195,-2 3 1,2 2-114,2-7-126,0 7 1,6-5 0,4 5 0,3-4 118,1-1 0,5 0 1,2-3-1,1 2 9,4-3 0,-4 0 1,1-1-1,-1 2-13,1 1 1,-6 0 0,2-4-1,-3 1 176,-1 4 0,-1-4 330,0 3-283,-6-2-561,-1 4 0,-7 3 61,0 10 181,0 9 1,5 4-1,-1 7 1,1 5 50,2 7 0,-1 6 1,5 5-1,-3 5 91,-1 3 1,2 2 0,-2 1 0,-1 2-172,0 1 0,4-6 0,-5-8 0,0-5-214,1-5 1,-4 1-1,4-9 1,-1-4-272,0-4 0,1-3 0,-3-4-473,2-1 1,1-1 0,-3-2 0,4-1 895,1 1 0,1 2 0,6 1 0</inkml:trace>
  <inkml:trace contextRef="#ctx0" brushRef="#br0">18847 12618 8041,'-2'-24'0,"-1"1"0,-4-1 80,-1 1 13,-1-4 1,-6 11-1,1-2 623,0 7-474,-1-2 1,-4 12 0,-2-4-1,0 3-11,1 2 1,-4 7 0,3 2 0,0 6-159,0 4 1,2 5-1,6 8 1,4 3-88,4 2 0,3-5 0,2 3 0,2-3-28,3-3 0,8 3 0,7-8 0,3 1-8,2-1 1,3 0 0,0-8 0,1-3 65,0 0 0,-2-7 1,-1-1-1,-4-3 130,-1-2 1,-2-7-1,-5-2 483,1-4-422,-1-8 0,-4 3 0,-2-6 435,-2-1-451,-1-2 1,-4 0-1,3 3 1,0 3 39,0 0 0,-3 5 0,-1-3 0,0 3 87,0 1 1,-1 6 0,-3-1 499,0-1-747,-1 5 0,5 1-190,0 10 0,0-2 1,0 6-1,1 3 257,4 0 0,3 9 0,7 2 122,-1-1-238,0 12 0,6-9 0,0 14 309,3 1-181,-6 7 1,11 5 0,-4 5 206,3 1-268,-5-7 1,4 8 0,-7-6 0,-2-4 6,-1-2 0,-3-11 0,-2 0 0,-3-4-57,-1-4 0,-2 3 1,-5-12-1,0-1-128,0-2 0,-2-7 0,-3-1 0,-6 0-248,-7 0 1,1-3-1,-9 3 1,-4 0-813,-7 0 1,0-5 0,-1 2 0,-2-4-781,-2-1 0,4 0 1929,0 0 0,6 0 0,-3 0 0</inkml:trace>
  <inkml:trace contextRef="#ctx0" brushRef="#br0">16286 14633 8051,'-27'0'0,"1"0"462,2 0 0,11-5 0,0-1 477,5-2 1,5 3 0,10-3-1,5 0-396,6 0 0,14 0 1,3-3-1,11-1-340,12-4 1,19 2 0,-31 4 0,2-1-1,4 1 1,2 0-72,2-3 0,3 2 1,9-1-1,3 1 1,4-1-1,2 0 0,-21 3 1,1 0-1,1 0-267,2-1 0,2-1 0,1 0 0,7 0 0,1 1 0,1-1 0,-1-1 0,0 0 0,1-1 340,-1 1 1,1 1-1,-1-1-152,2 1 1,-1 0 0,0 0-1,-1-1 1,0 1 0,0 0 0,1 0-1,0 0 1,0 1-3,-2 1 0,0 0 0,-1 0-54,-2-1 0,-1 0 0,0 1 0,-4 3 1,-1 1-1,-1 0 0,-2-1 0,-2-1 1,0 1-1,23-2 0,0 1-125,-3 3 1,0-1 0,-4-1 0,-2 1 0,-7 2 0,-3 1 0,-8 0 0,-3 1-517,-6 0 1,-3 0 0,26 1 0,-10 2 0,-15 3 643,-15 4 0,-2 1 0,-15 4 0,1 4 0</inkml:trace>
  <inkml:trace contextRef="#ctx0" brushRef="#br0">19782 12345 7910,'-10'-21'231,"1"-3"0,1 4 1,-2-1-1,5 2-74,4-1 0,1 0 0,0 2 0,0-1-72,0 1 0,-7 1 0,-1-1 0,-3-3 76,-3-1 0,2 3 0,-8-4 52,-1 3-87,-2-6 1,-5 4 0,-1-6-62,0 4-114,0-3 1,1 5-1,-3-5 1,-4 1-61,-8 2 0,-2 2 0,-9-4 0,-5 4-143,-7 1 0,-11 0 1,-1 4-1,1-3 273,5 3 0,4 1 0,-6 2 0,-3-1 76,37 8 0,-1 0 0,-1 0 0,-1 1 1,1 0-1,-1 1 0,2 0 0,1 2 33,-37-4 1,37 5 0,-1 0 0,-1 1 0,-1 2 0,-3-1-1,-1 0-91,-2 0 1,-1 0 0,1 0 0,1 0 0,-4-1-1,0 2 1,1-1 0,1 1-135,0 1 0,-1 1 0,2-2 1,-1 1-1,-5 2 0,0 2 155,-1-1 1,0 1-43,5 0 1,1 1 0,-3 0-1,1 0 1,4 1 0,0 0 0,-1 1-1,0 0 4,1 0 0,0 1 0,2 3 0,0 1 0,4-1 0,1 1 0,1 2 0,1 2 109,-33 19 0,16-5 0,4 1 0,4-1-94,0 2 0,-5 2 0,-8 6 1,0 0-75,5 1 1,5-2-1,8 10 1,2 2 140,2 3 0,4 0 0,6 10 0,2-2 63,3-4 1,3 4 0,7-1-1,1-3-83,4 0 0,2-1 0,7 1 0,0 6 55,0 4 1,2-7 0,3 4 183,4-6-21,4 3 0,3-8 0,3 3-101,5-3-115,3 3 1,2-6 0,1 7 0,4 3 49,4-3 1,4-2-1,3-4 1,4-3-88,9-1 1,-26-23 0,1 0-1,4-1 1,0 0 0,0-1-1,-1 1-41,0-2 1,-1 0 0,0 0 0,0 1 0,3 0 0,1-2 0,3 1 0,2-1-79,5 0 0,1-2 0,1-2 0,1-1 0,5-1 0,1 0 0,-4-3 0,-1 0 31,-2-2 1,0 0-1,3 2 1,1 0-1,1-3 1,1 0-1,2 0 1,-1 0-54,-1-1 1,-1 0 0,-3-2 0,-2-1 0,-2 0 0,0-1-112,1-1 0,2 0 187,8 2 1,0-1 0,-3-5 0,0-1 0,2 3 0,0-1 0,-4-1 0,0 0-35,-3-1 0,0 0 0,6 0 1,1 0-1,1 0 0,0 0 19,0 0 0,1 0 23,2-3 1,-1-1-1,-11-1 1,0-3 0,2-1-1,1-2 1,0 0-1,1-1 45,3 0 0,-1-1 1,-6 0-1,-1-1 1,-2-1-1,0-1 1,-7 1-1,-1-2 125,34-16 1,-35 10 0,0-1 0,2 1 0,0-2-1,0-1 1,1-2-15,-1 0 1,-1-2 0,-3-1 0,-2-2-1,-4 0 1,-1-1 0,-2-1 0,0 0-86,-1-1 1,-1 0 0,-5 0 0,-1 0 0,2 0 0,-1-1-1,0-2 1,0-1-194,0-3 1,-1 0 0,-1-1 0,-1 0 0,-1-3 0,0 0 0,-2 0 0,-1 1-47,-2 1 1,-1 0 0,-2 4-1,-3-1 1,-3 2 0,-1-1 0,-2-1-1,0-1 142,-2-2 0,-1 0 0,-3 4 0,-3 1 0,-2-1 0,-1 2 0,-17-33 146,-5 5 0,-3 5 1,-6-4 178,0 2-355,6-5 0,-4 10 0,2-3 0,-4 4-434,-5 5 1,-4 6-1,-12 8 1,27 22-1,-2 1-846,-4-1 0,-3 3 1344,0 6 0,-2 0 0,-8-3 0,0 0 0,0 5 0,0 2 0,-4 1 0,0 0 0,-2 1 0</inkml:trace>
  <inkml:trace contextRef="#ctx0" brushRef="#br0">3640 4935 7963,'-5'-19'213,"0"0"76,0 0 1,0 4 0,1 1 1811,0-1-1239,3 7-707,1 2 1,0 24 0,0 6 0,-2 6 85,-3 5 1,2 2 0,-5 8 0,0 4-9,0 9 1,5 1-1,-2 10 1,4 4-290,1 7 0,0-35 0,1 0 0,1 0 0,1 1 0,2-1 0,1-1 64,3 0 0,0 0 0,-1 1 0,1 0 0,3-2 0,0-1 171,14 33 0,1-2 0,2-14 1,0 4 272,0-4-344,-1-8 1,1-6 0,0-8 0,0-2 71,-1-3 0,1-2 0,0-3 360,0-3-319,-7 3 0,4-9 0,-7 4 430,-2-1-484,-1-2 1,-6-4-1,-2-1-1014,-2 1-924,-1-7-298,-5-2 2069,0-6 0,0-6 0,0-2 0</inkml:trace>
  <inkml:trace contextRef="#ctx0" brushRef="#br0">8632 4676 8047,'-5'-24'0,"-1"2"437,-2 1-279,5-5 1,-9 15 0,8-3 0,-1 1 255,-2 0 0,6 4 1,-6 1 391,1 1-440,4 3 1,-4 2 526,6-3-465,0 4 1,0-4-177,0 10 0,2-1 0,2 9 0,8 5-14,5 2 1,1 6 0,6 8 0,1 6 3,2 6 0,2 5 0,0 8 0,0 4-54,0 4 0,-15-29 0,0 0 0,0 3 1,-1 0 315,0 1 0,-2 1-434,1 3 1,-3 0-1,-2-1 1,-1 0-1,-1 2 1,0 0 103,-2 0 1,-2-1-60,1 0 1,-2-1 0,-8 34-1,-6-9 149,-9-11-164,-4-1 1,2-14 0,-1 4 125,0-3-196,-4-8 1,3 3 0,-7-7-215,2-1 94,-5-1 1,7-14-1,-3-4 1,4-5-320,5-5 1,3-1-170,7-2 0,6-7 0,6-4-322,10-6 1,2 1 0,9-5 0,-2 2-523,3 0 0,-3-2 1422,7 2 0,0-4 0,5-6 0</inkml:trace>
  <inkml:trace contextRef="#ctx0" brushRef="#br0">2402 5683 8008,'-9'-22'0,"1"3"0,0 3 89,0 1 0,5 1 1,-2-2-1,3-2 197,2-1 0,0 0 0,2 5 0,1-2-5,2-3 0,4 1 0,-2-4 0,1-1 5,3 1 1,2 4 0,1-1 0,2 1-40,3-1 0,-3 5 0,5-2 0,-2 5-14,0-1 1,2 6 0,-2 1 132,5 4-210,-3 1 0,6 1 1,-3 4-6,4 5-177,0 2 1,-4 9-1,-1 5 1,-1 4-40,0 4 1,-4 6 0,1-2 0,-3 2 2,-1-2 0,-3 2 0,0-4 0,-4-1 46,-2 0 0,-1-1 0,-5-6 1,0 1 23,0 0 1,-7 0-1,-2-1 1,-6 1-24,-4 0 0,-3 0 1,-7 1-1,-1 2-1,-4 2 0,4-1 1,-2-4-12,6 0 27,-1 0 0,9-1 1,-2-1 191,4-3-104,-2-3 0,15-6 1,-5-1 263,1 0 0,4-6 53,8-3 0,-2-3 0,7-2-115,1 0 0,-3 0 1,2 0-1,2 0 35,6 0 1,0-5 0,6 0-1,1 2-96,2 1 0,4 2 0,1-1 1,3-2-66,2-2 1,1 0 0,3 5 0,-1 0 11,-1 0 0,-9 0 0,1 0-6,-6 0-95,-7 0 1,7 0-108,-6 0 34,1 0 0,-12-2 1,-2-1-386,0-2-2011,-4 1 599,4 4 0,-6-2-2764,0-3 4559,0 4 0,-6 7 0,-2 10 0</inkml:trace>
  <inkml:trace contextRef="#ctx0" brushRef="#br0">2633 6719 7936,'8'-6'31,"4"4"0,-2-2 459,3 2 1,3 2-1,1 0 1,2 0-236,-1 0 1,4 2 0,1 1 0,2 2-70,4-2 1,-3 0-1,7 0 1,-1 2 33,2-2 0,-4-1 0,5-2 0,-1-2-327,0-3 1,-1 2 0,-6-5 0,-1 0-358,-2 0 0,0 5 1,3-3-643,-3-1 723,-3 6 1,-5-6 382,3 7 0,-3 0 0,5 0 0</inkml:trace>
  <inkml:trace contextRef="#ctx0" brushRef="#br0">2661 7065 8016,'15'-10'339,"-1"0"1,7 7 0,3-3 0,5 1 37,4 0 0,4-4 0,6 4 0,0 0-136,0-1 1,1 4 0,-3-3 0,-2 2-134,-6-2 0,-3 4 1,-1-4-1,0 3-499,0 2 0,-5 0 0,-2 0 0,-1 0 391,-3 0 0,-2 7 0,-2 1 0</inkml:trace>
  <inkml:trace contextRef="#ctx0" brushRef="#br0">14761 13395 8024,'-8'-24'0,"1"0"64,1-1 0,4-2 0,-2-2 0,0 0 263,0 0 1,2 5 0,-3 0 0,4-1 69,1-2 0,1-2 1,4 0-20,5 0-219,2 1 0,3-3 0,1-1 176,3-1-178,-3-1 0,3 10 1,-8 2 1320,-1 1-1258,-1 8 0,-1 8 0,-3 10 0,-5 6-3,-5 7 1,-1 11 0,-5 11-1,1 6-15,-1 7 0,0 3 0,0 0 1,3-2-296,1-1 0,-4-2 0,3 5 0,-2-2-512,1 1 1,1 2 0,-3-9 0,1-2-267,-1-1 0,5-5 1,1-6-1,3-10-1156,2-7 2027,-6-2 0,4-1 0,-4 1 0</inkml:trace>
  <inkml:trace contextRef="#ctx0" brushRef="#br0">14617 13180 8024,'-7'-24'0,"-1"1"262,0 2 1,-3 2 0,6 5 786,2 0-742,2-1 1,1 6 0,0-1 387,0-1-547,0 4 0,1 1 0,4 6 1,5-2 112,2-2 0,3 2 0,1-3 0,1 4-61,3 1 0,0 4 0,-2 3 1,3 1-101,1 3 0,-4 8 0,2 5 0,0 3-81,-1 2 0,5 0 0,-5 1 0,0 2-110,2 2 0,-3-1 1,4-2-1,-1 1-430,-4 1 0,4 1 0,-3-5 0,-4-1-350,-3 1 0,-1 0 0,3-2 0,-2-3 871,-2-5 0,-5 4 0,2-1 0</inkml:trace>
  <inkml:trace contextRef="#ctx0" brushRef="#br0">14502 13323 8075,'-15'-14'0,"1"1"262,0 4-109,6-4 0,-4 5 384,8-6-437,5-1 0,7 6 1,8-1-1,3-1-149,5-2 0,4 3 0,2 1 1,5-2 42,8-2 0,2-2 1,8 3-1,1 0-159,2 3 0,2 4 0,-2-3 0,-4 2-215,-4 2 1,-9 3 0,-7 2 379,-7 4 0,2 3 0,-4 7 0</inkml:trace>
  <inkml:trace contextRef="#ctx0" brushRef="#br0">13451 13122 7954,'5'-27'28,"0"3"1,3-2 0,0 6-1,6-1 130,2 0 1,7-3 0,1 3-1,3 0 57,2 1 0,0 5 1,-1 6-1,1-1-32,0 2 1,-2 0-1,-1 5 1,-2-2-180,1 2 0,-2 8 0,-1 4 0,-1 6-140,-4 4 0,-2 3 0,-4 7 139,-2 0-46,-5 6 0,2-5 1,-6 6-201,0-1 265,0-5 0,-6 7 0,-4-5 0,-3 1 6,-1-1 1,-5-1-1,-2-3 1,-1 3 32,-4 2 0,4-2 0,-1 1 0,2-5 49,4-3 1,-1 0-1,1 3 1,-1-1 48,5-2 1,0-7-1,9 2 1,1-3 284,1-1 1,2-1 0,2-1-9,2-3 0,4 1 1,8-6 253,3-2-532,4-2 0,6-1 0,-1 0-303,1 0 100,6-6 1,2 0-1,8-6 1,3 3-335,5-2 0,3-1 0,-1 1 0,-2 3-564,-5 2 0,-5-4 0,-4 5 943,-6 2 0,-2 2 0,-3 1 0</inkml:trace>
  <inkml:trace contextRef="#ctx0" brushRef="#br0">21897 13539 7965,'-5'-14'623,"0"0"-332,0 6 0,5-5 0,0 3-138,0-3 0,2 1 0,1 0 0,3 3 88,2-2 1,7-2 0,4-3 0,0-2-22,2-1 0,1 0 1,7 4-1,1 1-394,4 0 0,-2 1 1,6 2-1,2 3-379,2 1 1,1 3-1,0 4 1,-3 0-750,-6 0 1302,-1 6 0,-10 2 0,5 6 0</inkml:trace>
  <inkml:trace contextRef="#ctx0" brushRef="#br0">21609 13755 7933,'14'-6'398,"9"4"1,4-4-1,8 1-22,7 0 1,-1-6 0,12 3 0,1-2-211,2 1 0,3-6 1,4-4-1,4 2-482,3 1 0,10 1 316,-37 8 0,0 0 0,37-8 0,-37 8 0,-1 0 0</inkml:trace>
  <inkml:trace contextRef="#ctx0" brushRef="#br0">24098 12820 8400,'-19'-14'0,"-1"-1"0,3 1 248,1-1 0,8 1 0,3 0 0,3-2 4,2-4 0,0 4 0,0-3 0,2 3-31,3 2 1,3-1 0,8 1 55,3 0-136,3-1 1,9 1-1,4 0 356,8-1-380,0 1 1,12 1 0,-6 2 0,2 3-1,4 1 1,-4 3 0,-2 5 0,-2 4-129,-6 5 1,-9 9 0,-1 5 0,-7 3-217,-4 2 1,-2 1-1,-8 2 1,-7 3 39,-6 2 0,-5 1 1,-8 6-1,-4-1 165,-4 0 1,-4 0 0,-4 0 0,-2-1 44,2-4 0,0 4 0,2-6 1,-1 1-29,4-3 0,2-5 0,-4-4 373,0-1-183,0-6 1,7 7 139,3-6-283,9 1 1,4-6 0,7 0 0,4 1 14,5-1 1,9-4 0,5-1 0,3 3 16,2 0 1,6 1 0,3-3 0,4-4-53,1 1 0,8-6 1,7 4-1,7-3-324,6-2 0,1 0 0,0 0 0,-4-2-611,-5-3 1,-7 2 0,-15-7 912,-2-1 0,-4-2 0,-7-1 0</inkml:trace>
  <inkml:trace contextRef="#ctx0" brushRef="#br0">25292 12791 7466,'-8'-24'0,"3"2"0,3 1 0,4 3-192,3 2 1,4 4 0,11 0-1,4 4 95,3 2 0,8-4 0,3 6 1,4 0 373,1 3 1,0 1 0,0 0 0,-1 1-38,-4 4 0,-7-2 1,-11 7-1,-2 0-171,-5-2 0,-7 4 1,2-2-14,-1 3 0,-7 1 0,-7 1 84,-1-1-96,-8 0 0,0 1 1,-5-1 34,1 1-41,4-1 0,-10 5 1,7 0-117,1-1 84,2-2 1,2-2 0,0 2 0,1 2-18,3 1 0,4 2 0,6-4 0,1 4-18,4 2 0,-2-4 1,9 3-1,2-1 48,4-4 1,1-1 0,-3 0-1,0 2 97,-2 1 0,4-4 1,-10-6-1,1 1 334,1-2 0,-7 5 0,2-4-172,-4 4 0,-9-3 0,-4-1-627,-6 2 259,-7 2 0,1 1 0,-10-1 1,-4-2-141,-4-1 1,-1-2 0,0 3-1138,0-1 960,-1-7 1,3 8-1,2-6 407,6-2 0,3 5 0,1 0 0</inkml:trace>
  <inkml:trace contextRef="#ctx0" brushRef="#br0">26500 12734 7021,'-14'-20'0,"1"0"0,4-1 0,4 0 0,3-3 0,4 5-344,3 1 1,4 2 0,9 4 867,1 2-351,7-3 0,-2 12 1,7-6 272,3 1-298,6 4 0,-3-4 1,4 6 18,-2 0-98,-4 0 1,-8 1-1,-1 4 1,-6 5 10,-4 3 0,-3-4 0,-10 1 1,1 2-181,-6 6 1,-4-2-1,-10 5 1,-5-2 68,-8 0 1,-6 7 0,-8-1-1,0 6 22,-1 2 1,3 6 0,1-4-1,3 0-17,2 0 1,-2 5-1,8-3 1,7 0 28,4-4 1,6-2 0,2-3 60,5 1-62,4-6 1,2 2 0,4-6 179,5-1-176,2-2 1,4-2 0,4-1 349,4-3-207,3 2 0,6-5 0,4 2 0,1-4 56,2-3 1,4-2 0,-9 0 0,0 0 102,0 0 0,-3-7 1,-8-2-1,-6-4 193,-7-1 1,0-1 0,-6-1 0,-2-1-191,-1-2 1,-4-7 0,-4 2 0,-7-3-294,-5-2 1,-12 0 0,-1 1 0,-4-1-117,-5 0 1,-3-5 0,-3-1-163,-2-2 205,0 5 1,6 2 0,4 8-760,4 1 491,4 8 1,8 2-1259,2 6-396,5 0-158,7 5 2135,1 0 0,20 7 0,3 1 0</inkml:trace>
  <inkml:trace contextRef="#ctx0" brushRef="#br0">23191 14532 7710,'-35'5'0,"-2"0"0,1-2 100,2-2 98,4-1 1,7 0 0,4 0 1332,3 0-1316,8 0 0,3 0 0,10 0 152,5 0 0,9-4 1,5-3-1,5-1 163,4-3 0,6-2 0,9-1 0,8-2-209,9-3 1,-26 8 0,2 1 0,8-3 0,1 0 0,4 1 0,1 0-65,4 0 0,2-1 0,8-3 0,2-2 0,8-1 0,1 0 0,-23 5 0,0 0 0,1 0-197,2 0 1,0-1 0,1 1 0,3 0 0,0 0 0,0 1 0,-4-1 0,-1 2 0,1-1 0,1 2 0,1-1 0,0 2 100,0-1 1,0 1 0,1 0 0,4 1 0,0-1-1,-1 1 1,-3-1 0,0 0 0,0 1-117,-2-1 0,-1 1 0,1-1 0,0 0 1,1 1-1,-1-1 0,-3 1 0,0 0 1,0 0-1,2 0 0,0 1 0,1-1-55,-1 1 0,-1 0 0,1 0 0,-3 1 0,0 0 1,0-1-1,-2 0 0,0-1 0,-1 0 0,26-2 0,-1 0 1,-5 1-1,-1-1-341,-4 2 1,-1 1-1,2 0 1,-1 0 0,-2 1-1,-1-1 1,-7 1 0,-1 0-685,-9 0 0,-2 0 0,29-6 0,-23 2 1,-8 3 1034,-10 1 0,-9-2 0,-17 4 0,-2 0 0</inkml:trace>
  <inkml:trace contextRef="#ctx0" brushRef="#br0">23292 12244 8228,'-22'0'0,"3"0"0,3 0 0,3-1 400,3-4-435,4 3 0,7-4 1,4 4 101,5-2 1,3 2-1,1-4-38,0-1 0,2 6 1,3-6-1,5 2-184,4 1 0,2-3 1,4 4-1,6-3-129,6-2 0,7 0 0,9-4 209,5 3 87,3-1 0,4-4 0,3-1 1,-36 8-1,1 0 25,2 0 1,1 0-1,4-3 1,1 1-1,3-1 1,0 0-1,-2 1 1,0 1 172,-2 0 1,0 0-1,-2 1 1,0-1 0,0 0-1,0 0 1,5 0-1,0 0-48,5 1 1,0 0 0,-2-2 0,0 0 0,-3 4 0,-2 1 0,1-2 0,-1 1-101,3 0 0,1 0 0,5-3 0,1 0 0,4 2 0,1-1 0,-4 0 0,0 0-69,-4-2 0,-1 0 1,-1 0-1,0 1 1,0 0-1,1 0 1,1-1-1,1 0-263,-2 0 0,0-1 0,-6 0 1,-1 1-1,27-6 0,-2 3 145,-2 2 1,5-3 0,1 4 335,2-4-137,-11 5 0,1 0 1,-12 5 102,-1-2-110,-6 0 1,0 0-1,-4 0 1,2 2 35,2 2 1,-4 5 0,-1 3 0,-7 1-72,-11 3 1,-1 2 0,-7 1 0,-4 2-9,-5 3 0,0-3 0,-5 5 0,1 0-103,-1 3 0,4 3 0,-4 2 1,1 0 141,-1-1 1,4 1 0,-6 2 0,1 2-74,2 6 0,-1-3 1,5 3-1,-1 2 258,1 6 0,-3 9 0,2 6 224,1-1-350,-5-2 0,7-2 0,-2 3 252,7 2-312,-2-9 0,6 4 0,-3-9 286,5 5-225,-3 9 0,6 2 1,-4 2-1,0-7 12,1-5 1,-6-7-1,3 2 1,-4-1-62,-2 0 0,1-5 0,-10-6 0,1 0-64,-1 0 0,-1 1 0,-5 3 0,0-1-16,0-1 0,-7-7 1,-2 1-1,-4-4 68,-1-5 1,-2 2-1,-2-7 1,-3-2-46,-1-1 0,-2 4 0,-5-1 10,0-2 7,-6-1 0,3-1 1,-6-2 111,-2-4-109,-2 4 1,-1-10 0,-3 5 0,-7-1-1,-9-4 0,22 0 1,-2 0-1,-3 0 1,-1-1-1,-2 0 0,-1-1-18,-1 0 0,-1 0 1,-3-1-1,-1 0 1,-3 0-1,-2 0 1,-4 0-1,-2 0-115,-2 0 1,-1 0-1,-1-1 1,1 0-1,2-1 1,1-1-1,-3 0 1,-1-2 110,-4 1 1,-1 0 0,0 0 0,-1 0 0,0 3-1,1-1 1,3 0 0,0-1-25,1 2 0,0-1 0,4 1 0,0 1 0,1-1 0,1 2 0,2-1 0,1 0-154,1-1 1,1 2-1,-2-1 1,1 1-1,2 0 1,2 1-1,4 1 1,1 1-219,4 0 1,2 0 0,0 0-1,0 1 1,5 2 0,-1 1-1,-2-2 1,-1 1-207,-3-3 1,0 1-1,2 1 1,1 1 586,1-2 0,1-1 0,2 2 0,1 0 0,-37 6 0,37-5 0,-1 1 0,-2 1 0,1-1 0</inkml:trace>
  <inkml:trace contextRef="#ctx0" brushRef="#br0">22904 12201 8893,'-13'-27'0,"3"1"-189,5 2 0,4 7 1,1-2-1,1 4 269,4 6 0,8 2 1,8 9-1,1 3 21,4 4 0,1 9 0,2 3 182,0 1-195,-1 8 1,1 7 0,0 10 244,0 5-201,-1 1 1,1 19 0,0 0-1165,-15-33 0,1 2 1051,-1 1 1,0 1 0,3 8-1,0 2 1,-1 1 0,0 2-1,-1 1 1,-1 1-38,-1 0 0,-1 1 0,-2-1 0,-2 0 0,2 3 0,-1 0 0,-1 2 0,-1 2-330,-2 1 1,-1 0 0,0-1-1,-3 0 1,-3-3 0,-2 1 347,-3 0 0,-1 0 0,3 2 0,-1-1 0,-4 2 0,-2 0 0,-3-1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10862 10072 8134,'-27'0'0,"1"-2"0,4-1-512,1-2 1,7-4-1,6 2 1009,1-1 0,4 5-102,8-2 1,-2 4-1,7 1-123,1 0-244,2 0 0,7 0 0,4 0 0,5 0-4,5 0 0,2 0 0,9 0 0,3 0 24,5 0 0,3 0 1,3 0-1,3 0 39,5 0 1,12 0 0,-37 0 0,2 0-1,3 0 1,2 0 49,3 0 0,0 0 0,0 0 1,0 0-1,3 0 0,2 0 0,0 0 1,1 0-26,1 0 1,0 0-1,4-3 1,0-1 0,-1 0-1,-1-1 1,2-1-1,-1-1 51,0 0 1,1-1 0,4 2 0,0 0 0,3 0 0,-1 0 0,-1 2 0,-2-1-56,-1-1 1,-2 1 0,2 1 0,0 0 0,1-1 0,1 0 34,6-1 1,1 1-291,-8 2 0,0-1 0,9-2 0,-1 0 0,-8 1 0,-1 0 234,6-1 0,0-1-85,1 0 0,0 0 1,3 0-1,-1 0 0,-4 0 1,-1 1-1,-1 0 1,0 1-14,0 0 1,0 0 0,-7 1 0,-1 0 0,0-2 0,-2 1 0,-4 1 0,-2 0 22,-2 1 0,-1-1 1,-1 1-1,0 0 0,-5 1 1,0 1-1,-1-2 0,-1 1 0,36-1 1,-10 0 0,-19-1 0,-8 0 15,-3 0 0,-7 3 1,4 1-1,-5 0-3510,-5 0 2453,-4 0 1,-13 0 1028,-7-7 0,-7-1 0</inkml:trace>
  <inkml:trace contextRef="#ctx0" brushRef="#br0">28270 5180 7372,'0'-15'-120,"0"1"1,5 4 0,0 1 531,-2-2 0,-2 3 49,-1-2 1,0 0-57,0-4 0,0 0-127,0-1 1,0 1-137,0-1-37,0 7 1,-1 1 0,-4 3-106,-5 0 0,-2-1 0,-3 5 1,1 0 75,-1 0 0,-4 0 1,-2 0-1,-1 1-12,-4 4 0,1 2 0,-1 4 0,2-2-19,-1 2 0,-2 2 0,-2 2 1,0-1-12,0 0 0,5 6 1,2-1-1,0-2 31,-1-1 0,6 4 0,-1-1 0,5 0 0,4 2 0,-1-4 0,-3 7 308,4 2-328,2 1 0,2 3 0,1 2 82,0 2-73,3 6 1,2-5-1,4 5 86,5-2-89,-4-6 1,12 8-1,-4-4 1,4-1 39,3 0 1,1-2 0,8-5-1,4-1 0,4 2 0,-1-9 0,1 8 1,2-4 63,2-2 1,1-5 0,-1 3 0,-2-4 12,-2-2 0,-6-6 0,3-3 0,0-4 23,4-1 0,-3 0 1,3-1-1,2-4 57,6-5 0,-1-7 1,5-4 205,-1-1-346,-9-2 0,-1-5 0,-6-1 483,-2-4-414,-2 4 0,-7-10 0,-4 4 0,-3 0 59,-2-4 1,-4-3 0,-2-4 0,-2-1-40,-3 2 1,-1 0 0,-4-1 0,-1-1-47,-2 2 0,-6 6 1,2 3-1,-4 2-129,-2 3 1,-1 0-1,-1 0 1,-4-2-120,-1 2 0,2 7 0,-4 3 0,-3 1-31,-5 3 0,0 2 1,-4 3-1,-1 4-247,0 4 1,3 3-1,-2 2-1091,1 0 1104,1 7 1,5 2 0,0 9-1464,1 1 1402,-1 7 1,7-9 0,2 6-1957,4-3 1657,8 6 0,2-4 722,6 7 0,-6 0 0,-2 0 0</inkml:trace>
  <inkml:trace contextRef="#ctx0" brushRef="#br0">28414 6360 7847,'0'-8'-1439,"0"4"1440,0 14 1,0 1 0,0 13 2104,0 2-1839,0 1 1,0 6 0,0 3 0,1-1-10,4 0 0,3 3 0,7-4 0,1-2-92,3-2 1,5-3 0,8-3 0,3-6 27,2-7 0,-4-4 0,4-9 0,0-3-32,0-4 0,-7-9 0,0-3 0,-6-1 44,-3-4 1,-7-1 0,-6-2 525,-1 1-537,-2-1 1,-5 0 0,0 2 0,0 3 9,0 5 1,-5-2-1,-2 3 1,-1 4 81,-3 3 1,3 6 0,-1-3-18,-3 2 0,4 1 1,0 6-158,2 4 1,1 8 0,5 8-1,2 3-45,3 6 1,-2 7 0,6 11 0,3 5-100,0 3 1,-2 1 0,0 1 0,-1 1-92,-1 3 0,-1-3 1,-7 2-1,0-7-51,0-6 1,-8-9-1,-7-6 1,-7-4-304,-5-5 1,-9-3-1,-2-8-2084,-3-4 1897,-9-2 1,-1-9-1,-7-4 663,1-9 0,-1-12 0,1-10 0</inkml:trace>
  <inkml:trace contextRef="#ctx0" brushRef="#br0">25076 4288 7951,'-34'-5'-291,"1"0"1,-10-4 0,3 2 0,0 1 444,-2-1 0,2-2 0,0 2 0,4 1-23,0 0 1,3-4 0,6 5-1,3 0 140,5-1 1,4 3 254,6-7 1096,2 7-2259,7-3 1,2 6-1,3 0 1206,4 0 1,4 1-1,1 4 1,2 3-453,3 0 0,5 5 0,10-2 0,4 5 14,4 3 1,8 5 0,1-3-1,3 1 99,4 4 0,-1 1 1,17 3-32,-33-13 1,1 0-275,3-2 1,1 0 0,5 5 0,0 0-1,2-2 1,0-1 131,2 2 1,0-1-16,-1-2 0,-1 0 0,1 4 1,-1 0-1,-3-3 0,-1 0 1,-1-1-1,0 0 1,-2-1 0,-1 0 1,-2 2-1,-1 0 1,-2-1-1,-2 1-128,34 15 113,-16-1 0,-5-3 0,-12 0 0,1-3-37,1-1 0,2-6 1,-1 1-1,-2-3-26,-2-2 0,-6-4 1,2-2-1,-4-2-2,-1-3 0,-5 1 0,-2-1 0,-1 2-250,-3-2 1,-2-2-624,-2-1 855,-6 0 317,-1 0 1,-7-1-170,0-4-68,0 3 0,0-10 0,-2 2-214,-3-3 169,4-1 0,-12-1 0,5 1 0,-2 0 10,1-1 0,-1 1 0,-6-2 0,-2-2 36,-1-1 0,-5 0 0,3 5 0,1-1 38,-1 1 1,-3 1 0,5 2-1,1 1 122,2-1 1,2 5-1,1-1-107,3 1 1,4 6-1,9 0 1,7 9 95,9 9 1,13 6-1,6 8-71,4 2-41,-5 6 1,3-8 0,-7 4 0,-1-1 63,-1-3 1,-4 4 0,-5-4 0,-6-4-31,-5-2 1,-8-8 0,1 1-435,-8-3 195,-10-2 1,-4-1 0,-7-2-1,-4-3-463,-3-2 1,-8-1 0,2-5 0,-2 0-1068,2 0 1672,-4 0 0,5 0 0,-6 0 0</inkml:trace>
  <inkml:trace contextRef="#ctx0" brushRef="#br0">24472 6288 7809,'-29'0'0,"-1"0"46,-4 0 18,4 0 1,-4 1 0,9 2 0,2 2 186,2-2 0,-3 4 384,5-2-481,6-1 0,9-4 1,8 0-1,6 0 9,3 0 1,8 0-1,3 0 1,3-1-73,2-4 1,4 2 0,4-7 401,4-1-399,-1-2 0,16-1 1,-1-1-1,7 1 12,10 0 0,-30 4 0,1 1 0,4-1 0,2 0 233,0 1 1,1 1-365,3-1 0,1 2 1,3-1-1,3 1 0,4 0 1,3 0 173,4 0 1,0 0-121,-5-1 0,-1 1 1,3 2-1,-2 1 0,-8-1 1,-1 0-1,1-1 0,-1-1-49,1-1 1,0-1 0,-1 1-1,1 0 1,-5-2 0,-1-1-1,-7 1 1,-2 1 74,31-10 1,-6-5 0,-4 4-1,-1 3-27,-4 1 0,-6 1 1,-15 1-1,-6 0-90,-7-1 1,-1 1 0,-8 1-1,-4 2-130,-4 1 0,-4 1-100,-4-6 197,0 1 1,0 4 766,0 1-745,0 6 1,-6-9-281,-4 8 229,-2-8 1,-3 11 0,-1-4-229,-3 3 314,3 2 0,-6 0 1,4-1-1,-1-2-33,1-2 1,2 0-139,2 5 179,6 0 0,5 0 1,11 0-1,8 0 16,5 0 1,4 5 0,7 1 0,2 2 71,-2 3 0,-2-3 0,-1 2 221,0 1-166,-7-4 1,-1 5 318,-7-2-290,-6-4 1,-2 7 0,-7-3 54,-4 2 1,-9-2 0,-12 0 0,-6 2-180,-6 6 1,-2-2 0,0 3 0,1-3-1,1-1-281,1-1 1,-3 0 0,8 1 0,4-1-346,2 0 0,10 1 0,2 1 1,7 1-494,6 3 0,2-1 1101,4-5 0,3 7 0,6 1 0</inkml:trace>
  <inkml:trace contextRef="#ctx0" brushRef="#br0">25090 7554 7818,'-28'22'-278,"-1"-3"0,2 2 0,1-2 0,4-1 230,1-2 1,2-6 0,4-2 0,1-2 171,0-3-188,6 5 48,1-6 0,14 4 0,4-8 0,5-1 419,3-2 1,7-1 0,-2 1 0,4-4-593,6-4 1,-2-1-1,6-1 2236,2 1-1404,2-7 1,3 3 0,2-6 672,6-1-1138,10-2 1,7-9 0,-32 17 0,1-1 0,-1-3-1,0-1 4,2-2 1,-1-1 0,-2 2-1,1-1 1,3 0 0,1-1 0,1 0-1,0 0-158,2-1 0,0 0 1,3 2-1,1 1 1,-1 0-1,0 0 1,1 1-1,0-1 179,-1-1 1,0-1-1196,1 0 0,1-2 946,0-3 1,0 0 0,1 3 0,-1-1 0,1-1-1,-1 0 1,-4 2 0,-1 0 0,-3 2 0,-1 0-128,-2 0 0,-1 1 0,-1 3 0,-1 1-463,1 1 1,-2-1 531,31-21 75,4 13 0,-12-4-33,-1 10 0,-2-2 64,-12 7-19,-10 0 0,-5-2 47,-12 5 96,4-4 1,-2 5-150,-4 1 0,2-1 1467,-11 1-1472,0 0 1360,-5-1-1369,0 1-157,0 6 133,0-5-37,-7 11 0,-1-4 0,-6 6-123,0 0 1,-1 0-95,1 0 52,-7 6 122,5 2 0,-9 2 0,4 0 0,-2 1-386,-2 2 387,-2 1 87,-8 0 1,4-4-1,-4 0 1,1-1 42,1-1 1,-6 3 0,6-4 0,1-1 225,2 1-304,1 4 147,0-10 35,0 6 1,12-7 38,2 0-141,10 0 1,-1-2 0,9-3 0,7-4 3,9-4 1,7-1-1,4-1 1,4 1 19,4-1 1,3 1-1,3 0 1,-1-1 64,0 1 0,-5 1 0,-1 2 0,-2 3 84,-3 1 1,-3 1-1,-5 3 456,-5-2-212,4 0-328,-14 5 128,4 0-76,-13 0 0,0 7 333,0 2-138,0 4-162,0 1-25,-6 1 189,-2 6-38,-7 1-202,1 7 1,-1 4 88,1 1-17,0 6-627,-1-3 387,1 6 73,-1 0 0,1-5-1036,0 1 676,-1-1 0,1 0 0,0 1 0,1-1 0,2-1-2497,1-3 2862,7 2 0,-7-7 0,4 6 0,-4 2 0,1 0 0</inkml:trace>
  <inkml:trace contextRef="#ctx0" brushRef="#br0">28256 2719 7851,'0'-20'-255,"0"4"-1,0-5 256,0 6 666,0 1-273,0 6 1,0 0 234,0 3-140,0 4-417,0-6 67,0 7 1,0 7 0,0 2-1,0 6 605,0 4-621,6 3 0,-4 9 0,2 2 88,-2 6-141,4 15 1,-4 2 0,4 14 75,1 4-175,-6 7-901,5-38 1,1 1 871,-3 2 1,0 2 116,3 5 0,0 1 0,0 2 0,-1 0 32,-1 1 1,0 1-102,1-2 1,1 0 5,-3-5 0,0-1 0,0-4 1,0 0-26,-2-2 0,0-1-486,3 4 1,-2-2 556,-1 24-3,1-27 1,0-1 112,-3 18 0,-1 5-100,-4-6 1,2-2 162,-7-3-133,7-10-35,-3-8 0,1-13 67,0-2 1692,0-4-1690,5-8 1372,-6-2-1398,4-6 169,-4 0-170,6 0-9,0-6 7,0-2-201,6-7-1,2-6 186,7-1-1,5-13-11,-4 4-275,12-4 273,-12 7 1,9-4 53,-6 3-52,7-3 1,-10 9 185,-2 1-181,-1 1 1,-11 13 253,4-5-247,-6 12 293,0-6-289,0 7-166,0 0-28,-6 0 235,-9 7-33,-1 7-350,-4 2 0,4 10-42,-4-7 59,4 7 107,-4-4-70,-1 7 197,5 0-47,-5-1 0,5 1 0,-2 0 213,-1 0-196,-6-1 1,9-4 0,-5-1 156,0-2 99,5-2-258,-5-5 95,1-6 480,4 5-208,-5-12-143,6 6 242,1-7-148,6-7-147,-11 0 0,14-9 0,-8-4-43,5-4 84,-3-3-5,10-2 28,-6-6-51,7-2-419,0-6-1700,0 0 911,0 0 515,0 0 114,7-7-1967,-6 5 1099,12-4 1312,-5 6 0,5 3 0,-1 0 0,0 0 0,-1 5 0,-2 3 0</inkml:trace>
  <inkml:trace contextRef="#ctx0" brushRef="#br0">28687 2691 7940,'7'-8'-507,"1"-5"317,0 11 0,6-6 267,0 3-46,1 4 0,5-6 0,-5 14 477,6 7-193,-5 2 30,4 11-223,-12 2 300,5 8-988,-5 6 718,0 13-1165,-1 3 1205,-7 13-115,0-30 0,0 1-46,-7 32 1,4-30 0,-2 0 56,-9 31 59,-1-5-203,1-1 0,0-14 15,-1-3-55,7-10 299,-5-21-96,12-1-22,-6-13 628,1-2-131,4-6 951,-10-6-1173,10-2-143,-11-13 0,7-1 1,-5-7 132,1 0-218,1 1 21,1-8 0,0 3-152,3-10 33,3 3 1,-4-16-1,6 3-172,0-3 72,0-8-159,0-2 1,1-10 168,4-1-1402,-3 7 1442,4-1 70,1 19-194,-6-11 186,12 18-28,-5-4 196,6 19-186,1-4 18,-1 18 413,7-5-400,1 13 1370,7-5-1362,0 12-13,6-6 1,2 14 99,6 2-76,13 4-85,-3 8 1,11-3 8,-7 6-11,1-1 0,-7 8 0,-5 1 0,-7 1 0,-11-1 0,-9-1 57,-7-2 1,-6 1-1,-9 2 1,-7 1 7,-9-1 0,-8-1 0,-7-2-2,-4-1 1,-8 4-272,-2-3-515,0 3 775,5-16-194,-1 5 248,1-13-75,0 5-15,6-5-260,2 0 243,13 4 11,1-10-87,13 4 0,2-4 35,6 3 33,6-4 270,8 12 0,9-10-409,6 7 116,12 0-45,-3 4-455,12 7 483,0-5 165,-6 11-175,6-11 18,-1 11-13,-4-5 162,-2 7 6,-14 0-344,-2 0 265,-17 0 0,3-1-42,-13 1-9,-7-7 400,-14 6 1,-10-8-24,-17 4-161,-4 4-334,-12-12 1,5 3 294,-3-10-136,3 4 1,1-11 0,4 3-174,6-4-1126,6-1 613,14 0 204,5-6-1473,9-2 889,7 0 760,7-5 290,13 5 0,3-13 0,13-1 0</inkml:trace>
  <inkml:trace contextRef="#ctx0" brushRef="#br0">29392 3324 7828,'-8'-7'373,"2"6"0,6-6-164,0 7 523,0 0-444,0 7 0,0 2-369,0 10 0,0-1 48,0 6 295,0 0-674,0 11 294,6-4 148,-4 4 0,11-6-1670,-5 6 1640,6-5 0,7 5 0,1-6 0</inkml:trace>
  <inkml:trace contextRef="#ctx0" brushRef="#br0">29781 3439 7828,'0'-15'-33,"0"7"74,0-4 169,-7 10-120,-1-11 0,-1 12 224,-1-4-52,0 3-50,-10 2 0,2 2 0,-4 3 1,1 4-79,3 4 0,2 6 0,2 2 1,0 1-1,1 2-192,3-1 1,4 4 0,6-3 0,0 1-21,0-1 1,0 2-1,1-8 1,4-4 2,5-3 1,3-8 0,1 2 0,0-3 77,1-2 1,-1-7 0,2-2 0,2-6 142,1-4 1,0 2 0,-5-6 178,1 2-217,-7 2 0,5 5 1,-5 0 193,0-1-244,4 7 1,-10 0 0,4 5 273,1-2-236,-6 0 67,6 5-209,-7 7 6,0 7 1,0 2-1,0 3-264,0-3-45,0-1 0,0 1 1,0 1-1,1 1-732,4-5-178,3 1 930,7-6 0,0 0 1,3-3 328,1-4 0,7 6 0,-4 1 0</inkml:trace>
  <inkml:trace contextRef="#ctx0" brushRef="#br0">30097 3468 7828,'0'-20'7,"0"1"138,0 0 1,0 5 0,0-1 50,0 1-35,0-1 454,0 1-353,0 0-52,0 6-106,-6 1 53,-2 7 0,-2 0 157,1 0-205,-1 0 0,0 2-173,1 3 42,6 3 1,-4 6 0,7 0-1,0 2 1,2 2 0,3 3-5,4 1 0,4 2 1,1 5-1,1 0 63,-1 0 0,0-1 1,-1 1-1,-2 0 327,-1 0 1,-2-1 0,3 1 205,-1 0-397,-7-7 0,3 4 1,-6-5-62,0 1 38,-6-11 43,-2 8-228,-6-11 1,-2 0 0,-2-3-145,-1-3-959,-7-2 549,10 0 86,-11 0 1,10-2-1,-6-1 1,2-3-1079,4-2 1581,1-2 0,1-11 0,1-1 0</inkml:trace>
  <inkml:trace contextRef="#ctx0" brushRef="#br0">30097 3367 7855,'0'-15'0,"0"7"818,0-4-250,0 4-204,0-7-622,0 7 241,6 2 1,2 1-20,7 0 0,-1-1-457,1 1 452,-1 4-670,7-6 711,-5 7 0,11 0 0,-5 0 0</inkml:trace>
  <inkml:trace contextRef="#ctx0" brushRef="#br0">25508 3424 7899,'-13'-14'-149,"3"0"1,4-1 230,0 1 307,4 6-330,-4 1 1,6 15-1,1 7 428,4 7-325,3 5 1,6 9 0,1 4 306,-1 6-381,0 5 1,1 2-1,-1 0 30,1 1-25,-7 2 1,4 1 0,-2-1 0,1-3 120,-1-5 0,1-11 0,-6-8 443,-2-9-541,5-10 1,-6-10 0,2-10-1,-2-2-53,-2-3 1,5-1-1,1-1 1,2-4 11,3-1 1,2 2 0,1-2 314,1 1-321,-1-4 0,1 9 0,-1-4 129,0 4-128,1 8 0,-1-4 0,1 4-115,-1 0 115,0 1 1,-4 7-401,0 0 221,-1 0 0,-1 7 0,-3 4 0,-3 5-264,-2 3 0,0 7 0,0-2 0,0 3-35,0 2 0,0-1 1,0 1-1,0 0-105,0 0 0,6-2 0,5-3 0,5-5 153,3-3 1,7-8 0,-2-3 0,3-4 359,2-1 0,-7-3 0,-3-5-521,-3-6 495,-1-4 0,-3-1 0,-2-2 0,-5 0 26,-4 1 0,-1-4 0,0 3 557,0-1-224,0 4 1,0-3 404,0 7-353,0-1 0,0 6 159,0-1 0,2 7-429,3-2 0,-4 10 1,6 5-1,-2 2-40,-1 3 0,6-1 0,-4 2 0,1 3-341,-1 5 0,5-1 1,-3 1-1,2 1-1164,0 2 1430,-1 2 0,6 0 0,-1 0 0</inkml:trace>
  <inkml:trace contextRef="#ctx0" brushRef="#br0">23709 3482 7214,'2'-8'7,"1"5"1,4 8 257,1 9 1,-5 8-1,3 12 1,-1 6-120,0 6 1,-1 1 0,-4 7 0,0 3-70,0 4 1,0 0-1,0-8 1,-1-7 39,-4-6 0,3-10 0,-4-7 43,0-2 10,4-9-153,-4-5 35,6-7 0,6-7 1,2-2-55,0-4 41,5-1 0,-5-1 0,6-1 0,1-1 29,-1-3 1,0 0-1,1 2 1,-1-1 70,1 1 1,-3 2 0,0 4-65,-3 2 0,-4 4-82,5 6 1,-7 6-1,2 4 1,-4 2-192,-1 3 0,0 4 1,0 2-1,0 0-45,0-1 0,0 4 0,2-5-616,3-1 596,3-2 0,3-2 0,1 1-862,4-1 962,2-6 0,1-1 0,2-7 0,0-2 145,0-3 0,3-3 0,-5-6 0,-2-1 3,-1 1 0,-6-5 0,-2-2 0,-2-1 227,-3-4 0,-1 5 0,-2 2 0,0 3 1494,0 2-1207,0-1 0,2 3 0,1 4-233,2 8 1,4 1 0,-2 9-1,1 3-22,3 4 0,-3 1 0,1 6-623,3 1 285,-6 2 1,7 7-1,-5 1-1371,0 2 1465,5 1 0,-5 12 0,6 1 0</inkml:trace>
  <inkml:trace contextRef="#ctx0" brushRef="#br0">23781 5611 7846,'-14'-20'185,"-1"4"0,1-5-185,6 6-590,-5 1 224,12 6-1,-6 2 570,7 12 1,2 2 0,1 8 0,4 3-44,1 5-174,1 3 0,-1 9-1,5-6-2,-12 12 94,12-6 0,-10 7 1,5 1-1,-1 0 1,-2 3 1052,1 1-1242,-4 6-664,4-3 836,-6-6-173,6 3-138,-4-18 269,4-1 93,-6-2-95,0-17 0,0 3 115,0-13 1,2-12 669,3-2-752,-4-4 1,6-1-1,-6-1 277,4-3 64,-3-1-198,4-5 0,-1 7 124,0 3 1,1 3 38,-1 1-233,-3 1-225,10 0-1,-10-1 245,4 7-13,1-5-490,-6 12 1,12-6 40,-3 7 1,-2 0-155,1 0 0,-1 2 160,2 3-142,3 3 93,-5 6 1,6 1-131,0-1 0,1 2 58,-1 3 0,-4-3 436,-1 3 0,1-3 0,3-1 0,-2-2 0,-1-4 0,-1 4 0,-1-11 0,0 4-212,-3-6 196,-3 0 62,4-6 0,-6-2 1,2-7-1,1 1 329,2-1-193,-1 1 0,-4 0 0,0-1 1,2 1-1,1-1 0,2 1 272,-2 0 1,0 4 0,2 0-287,5-1 1,-2 5 0,1 1-95,2 3 1,2 2 0,2 2 0,-1 1 34,0 2 1,1 6 0,-1-1-40,1 3-13,-7 1 1,3 2-1,-6 2-70,-2 1 1,3 0 0,-1-5 0,-3 2 71,-6 4-54,-4-4 0,-6 6 0,0-4 0,-1 1-15,1-2 0,-1-1 0,1-1 0,1 1-54,4 3 1,2-3 0,7 3-136,0-3 1,7-2-1,4 1 1,6-2-195,7-4 0,8-2 1,4-7-1,2 1 393,7 4 0,-2-3 0,6 4 0</inkml:trace>
  <inkml:trace contextRef="#ctx0" brushRef="#br0">23479 7597 7875,'0'-29'84,"0"0"0,0 5 0,0 2 0,2 1 330,3 4 0,-2 6 1,6 3-142,3 1 1,0 4-1,3 8 1,-1 4-146,0 4 0,1 3 0,-1 2 1,1 2-19,-1 3 1,-4 2 0,-1 7-1,1 4-93,-2 0 1,3 1 0,-6 3 0,-2-2-88,-1 2 0,2-3 0,1-2-82,-2-4 112,-1 1 0,-2-16 561,0 3 0,-2-11-29,-2-8-443,2-7 0,-4-13 0,6-4 0,0-3 86,0-2 1,0 2 0,0 1 0,0 2 78,0-2 1,4 6-1,1 0 1,0 4-69,1 2 0,-2 1 0,5 4 0,1 2-154,-2 1 0,4 4 0,-2-1 0,3 6-261,1 7 0,-4 4 0,-1 4 0,1 3-425,-2 1 1,5-3-1,-5 4-1026,0-3 1294,-2 0 1,1-1 0,1 0-259,0-1 0,4-2 0,-2-4 684,3-2 0,1 3 0,1-5 0</inkml:trace>
  <inkml:trace contextRef="#ctx0" brushRef="#br0">23983 7856 7875,'0'-19'0,"0"0"189,0 1 0,0-3 1,0 2-1,0 1 162,0 2 1,0 2-1,0 0 1,1 1-124,4 3 0,-2-1 1,5 5-1,0-1-20,0 1 1,2 1 0,4 5-141,1 0-39,-1 0 1,-4 0 0,-1 0-124,2 0 67,-4 7 1,4-4 0,-6 6-424,-2 3 328,-1 7 0,-2-3 0,0 4 0,0 0-61,0-1 1,-2 2 0,-1-4 0,-4 2 111,-1-1 0,5 3 0,-3-2 0,1-1 53,0-2 0,0 3 1,5 0-1,0-2 35,0-1 0,0-1 1,2-1-1,3 1 56,4-1 0,6 0 0,4 1 0,5-1-43,3 1 0,7-1 1,-1 0 65,-1 1 1,-3-1 0,-5 1 0,-5-3 581,-3-2-480,-8 3 1,3-10 0,-8 5 144,-4-2 0,-12 4 0,-11-4 1,-5 2-1,-4 2-397,-6-2 1,3 0 0,-1-5 0,2 3-487,3 2 1,-2-3-1,4 3 1,4-1 539,4-4 0,-4 11 0,4 2 0</inkml:trace>
  <inkml:trace contextRef="#ctx0" brushRef="#br0">25421 3367 7878,'16'-19'0,"2"-1"-44,1 3 1,0 3 0,-6 2 572,-3 3 0,-4 7 459,-6 2-739,0 7 0,0 9 1,0 3 403,0 5-510,0 9 0,0 4 0,0 8-53,0 3-23,0 3 0,0 10 0,2-2-108,2-3 28,4-8 0,12 4 0,0-7 0,1-6 72,0-7 0,3-7 0,-5-12 0,-1-3 222,-2-6 0,-2-4 0,0-4 33,1-6 1,-7-3-1,-2-1 1,-1-1-10,0 1 1,0 0 0,-5-1 391,0 1-488,0-1-783,0 7 381,0 2 1,0 8-49,0 2 202,6 4 1,-3 7 0,7-1 128,1 1-13,2-1 0,1 0 0,1-1 0,1-2 209,3-1 0,-3-7 0,5 2 0,-2-3 51,0-2 0,0-2 0,-5-3 0,1-6 81,-1-7 0,-6-4 0,-1-7 0,-3 0-158,1 1 0,0-3 1,-5-1-1,-2-1-32,-2 1 0,0-2 0,-5 4 0,-2 4-7,-2 4 0,3-1 0,2 7 0,0 5 662,0 3-1366,5 4 0,-3 10 1,7 3-7616,4 4 8098,3 8 0,13 8 0,1 8 0</inkml:trace>
  <inkml:trace contextRef="#ctx0" brushRef="#br0">26256 3971 8008,'0'-14'0,"0"-1"0,0 1 0,0 0 583,0-1 0,0 6 0,0-1 397,0-1 1,-5 3-392,0-2 0,0 9-201,5 1 1,-4 6-1,-1 10-150,2 3-174,1 4 0,2 7 0,0 2-258,0 2 135,0 5 1,0-3 0,0 4-1,0-2-133,0 2 0,2 2 0,1-1-1593,2-3 791,6 4 900,-10-12 1,19 12-1,-4-5 1</inkml:trace>
  <inkml:trace contextRef="#ctx0" brushRef="#br0">25177 5237 7943,'-15'-14'-806,"1"0"681,0 6 1,1 8 0,3 11 0,5 5 374,4 3 0,2 5 0,3-3 0,2 1 0,2 4 1,2-1-1,4 1 1,2-2-204,3 1 0,-1 3 1,6 0-87,1 1 99,2-7 0,2-1 0,0-6-35,0-1 19,0 0 0,-1-6 0,0-3-162,-4-3 183,-4-2 0,-5 0 57,-1 0 0,-8 1 0,-6 3-56,-8 0 0,0 8 1,0-3-1,2 4-45,3 1 1,1 1 0,2-1 276,0 1 0,2-7 301,3-4 0,3-4 0,6-4-64,0-6 1,-4-8 0,0-2 356,1-3-748,-5-1 0,1-5 0,-6 1-253,4-1 122,-3 0 0,4 0 0,-6 1-814,0-1 263,0 6 0,0 3 0,0 5-609,0 1 1,2 6-1,2 5 245,6 6 0,3 5 1,3 8 901,3 3 0,-3 3 0,5 7 0</inkml:trace>
  <inkml:trace contextRef="#ctx0" brushRef="#br0">25824 5568 7921,'-13'-9'0,"2"-1"-110,2-1 148,5-2 1,-7 3 924,6 1-468,1-1 1,4 1 161,0-1-516,6 7 0,2-8 0,6 6 0,1 2 47,-1 1 1,5-3-1,2 1 1,0 0-162,0 3 1,-2 2-1,-5 3 1,1 2-4,-1 2 0,-6 2 1,-3 6 39,-4 3 1,-2-3 0,-4 3 0,-6-2-12,-7 3 0,2-4 0,-3 3 0,3-3-55,2-2 0,1 1 1,2-1-81,1 0 24,7 1 1,-8-1-60,6 1 49,0-7 0,12 3 0,2-5-570,4 2 322,8-5 0,-4 4 0,9-6 0,3 2-1276,3 2 1592,1 0 0,9 1 0,3 2 0</inkml:trace>
  <inkml:trace contextRef="#ctx0" brushRef="#br0">25277 6748 8004,'-14'-24'0,"0"3"0,1 4 70,3 4 1,6 8 19,8 0 1,0 10-1,5 6 1,1 5 151,-2 4 0,4 5 0,-2-1 1,4 3-54,6 2 0,-4-5 0,3 0-170,-3 2-23,5 1 1,-5 0-1,4-3-140,1-5 110,2 3 0,0-6 1,1 2-88,2-7 76,-5-4 0,0-7 0,-7 0 0,0 0-107,1 0 180,-7 0 1,-2-2 56,-6-3 0,0 2 448,0-7-162,0 7 1,2-3-1,1 4-5,2-3 1,4 2-1,-2-5-112,1 2 1,-5-5-1,3 1 1,-1-3-1,0-3 98,-2-3 1,0 2 0,1-7-225,0-2-203,1 5 1,-5-6-1,0 5 1,0-2-279,0 0 0,0 6 1,0-1-1,-2 5-2412,-2 4 1744,2-3 0,-3 12 1021,10-4 0,3 16 0,6 5 0</inkml:trace>
  <inkml:trace contextRef="#ctx0" brushRef="#br0">25853 6849 8141,'0'-15'0,"0"1"0,0 0 239,0-1 0,0 6 1,2-1-1,2 0-190,6 2 0,4-3 1,4 5-1,1-2 176,-1-3 1,4 4 0,0 1 0,2 1 4,0 0 1,-4 1 0,2 4-293,-1 0 0,-2 1 0,-6 4 0,-4 5-74,-4 2 1,-3-1 0,-4 2-1,-3 3 127,-4 0 1,-4 0 0,-3-1-425,-3-1 310,3 0 1,-10 1-1,5-1 73,-1 1 47,4-1 1,-2 0 0,5-1 0,1-2 59,0-1 0,4 0 0,2 4 28,2 0 0,7-4 0,9-1 0,4 1-41,5-2 0,4 5 0,7-4 0,2 4 26,2 2 0,-2-6 0,-8 1 0,-5-1 397,-3-1 1,-4 5-209,-2-3 1,-12 1-1,-12 0 1,-8-3-336,-5-1 1,-4 2 0,-1-2-864,-1 1 710,-1-5 0,5 10 1,1-6-1530,-1 1 835,6 5 923,-4-5 0,11 7 0,-5-1 0</inkml:trace>
  <inkml:trace contextRef="#ctx0" brushRef="#br0">22156 9683 7916,'-15'-33'142,"1"-1"0,6 1 0,3 5 0,3 4 499,2 5 1,0 8-1,2 3-218,3 2 1,-2 2-1,5 9 1,0 6 14,0 7 0,0 11 0,3 11 0,-1 8-99,1 9 1,2 10 0,1 12 0,-6-38 0,0 1-238,2 0 1,-1-1-1,9 36 1,-7-38 0,2 0-1,14 38-128,-11-38 0,0-1 0,14 26 1,4-13-194,-4-10 198,-1-12 0,0-10 1,-2-9 109,-3-5-67,-3-10 0,-7-3 0,1-8 346,-1-3-242,0 3 0,-1-12 0,-2 4 0,-1-1 33,1 1 1,-3-3 0,2 4 0,-1 1-25,-1 3 1,-1 3 0,-6 3 0,2 2 19,2 1 1,2 7-202,-3-2 1,4 10-1,8 5 1,4 2-56,4 3 0,4 6 0,6 3 0,6 3 16,6 2-99,-1-1 306,5 1 0,-9 0 0,-1-2 0,-3-3 1,-4-5 1233,-5-3-446,-6-8 863,-8-1-1218,-6-14 0,-1-1 0,-7-8 0,0-5 105,0-7 1,0-3 0,-2-9 0,-1-3-375,-2-3 1,-4-2-1,2 5 1,1-1-212,-1 1 0,-2 2 0,2 1 1,1 3-435,0 2 0,-1 1 0,4 4 0,-2 0-481,2 1 0,0 3 1,0 12-1,-2-1-2299,2 1-14,1 6 937,2 2-1696,0 6 3912,6 0 0,9 12 0,7 4 0</inkml:trace>
  <inkml:trace contextRef="#ctx0" brushRef="#br0">23637 9108 7960,'21'-15'882,"-5"1"-509,5 0 0,-2 4-167,0 0-138,7 7 154,-10-3 1,5 6-287,-7 0 143,-6 0 1,-2 0 229,-6 0 1,-1 0 0,-4 1-102,-5 4 0,-4-2 0,-4 5 1,-2 0-264,-3 0 0,-1-3 0,-4 3 1,-1 0 65,0 0 0,5-3 0,2 3-409,1-2 424,2-1-78,4 2 0,1-4 21,0 6 0,4-4 6,0 5 1,7-1 87,-2 6 177,4-1-209,1 7 22,0 1 115,6 1 1,2 5 6,7 1-124,-1 0 304,0 6-133,1-6 0,-1-7-92,0 5 344,-6-4-176,5 6 61,-11-7-172,4 5-42,1-11 107,-6 11-221,6-4 1,-7-1-1,0-3 1,1-1-217,4 1 172,-3-9-65,4 15 6,-6-22 0,2 17-169,2-11 1,4 2-1,7 1-210,-1-3 1,1-6 0,-1 2-247,0-3 1,2-2-305,3 0 1,-1 0 1000,6 0 0,6-7 0,7-1 0</inkml:trace>
  <inkml:trace contextRef="#ctx0" brushRef="#br0">23868 9467 7932,'0'-14'0,"0"0"-118,0 6 0,0-5 201,0 5 275,0 0 0,0-5-239,6 5 0,-4 0 193,10-5 40,-10 12-195,11-12-47,-12 11 1,12-4 0,-3 6-38,3 0 0,1 0 0,0 0 1,1 0-1,-1 0 0,0 2-110,1 2 1,-6 0 0,-1 5 0,-1 2 0,-4 4 99,-1 4 0,-2-3 1,0 5-1,-2-1 70,-3 4 0,-3-1 0,-5-1 0,2 1-58,2-1 1,1-3 0,-4 4-1,4-3-99,2-2 1,1-2 0,5-2-1,0 1-209,0-1 1,2 0-280,3 1 367,3-7 0,11 3 0,3-6-1020,5-2 624,-1-1 541,16-2 0,1-13 0,8-3 0</inkml:trace>
  <inkml:trace contextRef="#ctx0" brushRef="#br0">24429 9122 7935,'-23'-9'0,"4"-1"0,3 5 0,2-3 71,-1 2 93,7 1-92,2 5-221,6 0 343,0 0-102,6 0 1,2 0 0,13 0-154,-5 0 20,11 0 104,-11 0 0,10 0-134,-7 0-41,7 0 148,-10 0 1,9 5 0,-4 0-1,0-1 111,0 3 59,-9-6 0,1 6 0,-3-6 131,2 4 1,-4-2 0,-3 7 350,-3 1-485,-2 2 0,-2 1 1,-3 1 445,-4-1-421,2 7-50,-5-5 1,8 11 126,-5-3-52,6 10-35,-4-4-196,7 5 50,0-6 0,0 4 69,0 1 0,2 4-34,3-4 1,-2 0 80,6-6 11,-5-5-89,8 4 1,-10-11-29,3 3-99,-4-3 131,-1-2 0,0 1-77,0-1-80,-6-6-75,-2 5 0,-8-10-575,-3 7 423,3-7 0,-11 3 0,3-6-984,-3 0 1,-2 0-1024,0 0 2277,0 0 0,-6 0 0,-2 0 0</inkml:trace>
  <inkml:trace contextRef="#ctx0" brushRef="#br0">25090 10345 7872,'8'0'0,"5"0"0,-5 0 1388,7 0-1025,-1 0 0,2-1 0,5-3 0,6 0-122,5 0 1,6-2-1,-4 1-1004,-2 2 694,-2-5 69,-1 6 0,0-17 0,0 3 0</inkml:trace>
  <inkml:trace contextRef="#ctx0" brushRef="#br0">25119 10057 7869,'-6'-8'0,"4"2"98,-4 0 0,6 2-164,0-5 1156,0 6-688,0-4 1,1 7 162,4 0-828,3 0 182,13-6 0,-5 4 162,18-4 1,-4 6 81,13 0-163,7 0 0,7-7 0,9-1 0</inkml:trace>
  <inkml:trace contextRef="#ctx0" brushRef="#br0">26990 9065 7843,'9'-24'0,"-1"1"189,-1 2 1,4 2 0,-2 5-1,4-1 288,1 1 1,-4 6-9,0 3 5,-7 4 241,10 1-488,-12 6 1,-1-4 0,-9 4-68,-4 0-133,-8-4 1,-1 6-1,-9-3 1,-1 3 92,-1 0 1,-12 5 0,2-5 0,-2 1-72,0 1 1,2-1 0,0 6 0,1-1-19,4 1 1,9-1 0,10 2 0,5 2-69,4 1 1,-1 6-1,8 1 1,4 4-3,7 4 0,7 11 0,2-2 0,4 3-43,1 4 0,-4-4 0,0 5 0,-6-1 67,-2-4 1,-2 5 0,2 0 213,-6 1-126,-2 4 1,-2-5-1,0 6 199,0 1-154,-6-1 1,-2-10 0,-7-6 0,1-4 10,-1-5 1,1-6 0,0-4 0,1-1-38,3-4 1,-2-1 0,4-1 0,0 1-47,3 3 0,-2-3 0,3 3 0,0-3 152,3-2 1,-1 6-1,-1-1 1,-2-2 45,2-1 0,1-1 0,2-1 0,0 1-174,0-1 0,0-4 0,2-2-116,3-2 50,-4 5 0,12-8 1,-3 5 76,3-1-127,7 4 1,4-10-1,8 4 1,5-3-409,5-2 0,-1-2 1,10-3-1,-1-6-428,-4-6 1,1-2 0,-3-9 0,1-2-1688,-3 0 2569,-9-7 0,9 0 0,-5-6 0</inkml:trace>
  <inkml:trace contextRef="#ctx0" brushRef="#br0">27392 9669 8285,'-1'-15'0,"-2"1"1113,-2 0 0,-2 4-214,3 1 1,0 5-685,-5 0 1,6 4-1,-2 4 1,2 8-102,-2 5 1,3 5-1,-3 9 1,4 2-48,1 6 0,0-2 1,0-1-1,0 1-153,0 0 1,0-5 0,1 0 0,3-5-67,0-3 0,8-11 0,-3 1 25,4-1 128,1-7 0,1 1 0,-1-7 28,1 0-10,-1 0 0,0-7 0,1-1 0,-3-1 40,-2-1 1,3 2 0,-5-3 2,0 1 0,0 7 1,-3-2 38,4 4 0,-1 1 0,2 1-7,1 4 0,2-2 0,1 7 0,1 0 152,-1-2 0,-1 4 0,-2-4 0,-1 2 302,1 0 1,-3-7 941,1 2-1101,1-4 1,-1-2-1,-1-4 653,-1-5-801,-2-3 0,-1-6 0,1-2-599,-2-1 116,-1-2 1,-2-5 0,0 0-1395,0 1 1370,0-1 1,-2 2-1,-1 1 1,-2 4-1030,2 1 1,-3 7 0,1 4-80,2-1 1,3 0-1,5 1 282,4 5 1,6 4 1091,4 1 0,3 6 0,7 2 0</inkml:trace>
  <inkml:trace contextRef="#ctx0" brushRef="#br0">27925 9856 7465,'8'10'638,"-4"-1"201,-2-6 0,-2 10 0,0-3-281,0 2 0,0 4 0,-2 2 1,-1 3-412,-2 1 1,-4-3 0,4 4 0,2-1-331,1 1 0,2-4 0,0 3 0,2-1-347,3-4 530,3-1 0,19 5 0,3 2 0</inkml:trace>
  <inkml:trace contextRef="#ctx0" brushRef="#br0">28773 9583 7845,'-9'-13'0,"1"2"1430,2 1-490,1 7-1421,5-4 519,0 14 1,5 6-1,1 7 1,2 3 163,3 2 1,-3 7 0,0 3 0,0 2-197,0 3 1,-3-5 0,4-1 0,1-4-77,-2-1 0,3-2 0,-6-3 0,0-6 66,1-7 1,-3 0 122,7-6 1,0-7 0,2-9-69,-2-6 0,-2 1 0,-5-4 35,2 4 27,0 8-217,1-4 126,2 4 1,2 0 0,-1 3 0,4 5 1,5 5 1,-1 3 0,7 6 0,0 0 141,-1 1 1,4-6 0,-5 1 0,1 0 370,-4-2 1,-3 3 0,-2-6 233,0-2 0,-6-3 0,-3-5-514,-3-5 0,-4-9 0,-3-5 0,-4-3-305,-4-2 0,-1 2 1,-1 2-1761,1 1 1311,6 6 0,-3-3 1,4 8-1,1 2-959,0 2 0,2 5 1,9 0-407,5 2 1862,3 2 0,14 6 0,3 2 0</inkml:trace>
  <inkml:trace contextRef="#ctx0" brushRef="#br0">29450 9842 10709,'9'-13'293,"1"3"-348,1 5 1,-3-1-231,2 1 187,-1 0 0,1 7 0,-2 3 127,-2 4 1,-1 6 0,-5 2 0,0 4 112,0 2 1,0-4 0,0 5-1,0 1-61,0 2 1,0 1 0,0-3-1,0-2-51,0-3 0,0 4 0,0-4 0,0-3-147,0-1 0,5-2 1,1-1-1,2-2-80,3-1 1,4-7-1,4 2 1,7-3-253,5-2 1,8 0 0,9-2-1075,5-3 1523,3-3 0,7-6 0,3-1 0</inkml:trace>
  <inkml:trace contextRef="#ctx0" brushRef="#br0">30557 9597 7908,'5'-14'0,"2"-1"0,1 1-456,3-1 1,-3 1 1008,1 0-310,1 6 1,-2 0 0,-2 4 1192,1 0-294,-6-1-456,6 5-557,-7 6 0,1-3 0,3 7 0,0 1 47,0 2 1,4 3-1,0 3 1,1 5-180,1 3 0,-5 2 1,4 1-1,2 2-57,2 2 1,0 1-1,-2-4 1,-1-1 135,1-3 0,0-6 0,0 1 0,-1-3 620,1-6 0,-3-5-376,2-8 1,-6-6 0,4-4-289,-1-3 15,4-7 0,-9 2 0,4-4-112,0 1 51,-4 2 0,9 4 0,-6 1-394,-2 0 221,5 6 1,-5-4-263,7 8 325,0-8 0,4 11 1,0-4 129,1 3 1,-1 9 0,2 2-1,2 3 123,1-3 0,0 4 0,-5-5 0,1 2 277,-1-1 0,1-4 0,-1 3 695,0-2 1,-1-2-654,-3-9 0,-4-5 0,-6-9-188,0-5-186,0 3 1,-1-6 0,-4 3-854,-5-3 600,-3-2 0,4 5 0,-1 2-2066,-1 1 1105,5 2 1,-7 4 0,5 1-2646,0 0 3785,1 6 0,14 1 0,1 7 0</inkml:trace>
  <inkml:trace contextRef="#ctx0" brushRef="#br0">31248 9626 7949,'6'-8'221,"4"3"-237,3 3 0,1 2 0,1 0 0,-1 0 401,0 0 0,1 0 0,-1 0 0,1 0-182,-1 0 1,0 5 0,1 0 0,-3 0 177,-2 1 0,1-3-59,-6 7 1,-2-2 0,-8 3-130,-4-1 1,-4-6 0,-1 4 0,-2-1 20,-3-4 1,3 3 0,-4 1 0,4-1 211,2 1 0,1 4 1,4-2-174,4 4 0,3 2 0,2 1 0,2 1-1218,3 2 0,4 2 0,9-3 580,1 1 475,7 6 0,-9-7 0,5 4 0,1-1 148,-1-3 1,-4-2 0,-1-2-1,-4 1 40,-3-1 0,-7 0 0,0-1-226,-6-3 0,-2 3 0,-8-5 0,-4 1-151,-4 1 1,-1-5-1,-6 3 1,3-1-416,-1 1 1,-6-3-1,5 3 1,-6 0-2913,-4 0 3426,-2 2 0,-4 4 0,0 1 0</inkml:trace>
  <inkml:trace contextRef="#ctx0" brushRef="#br0">27536 9137 7515,'-6'-15'0,"-4"1"0,-1-1-391,1 1 0,-2 0 999,2-1-360,4 1 0,-1 4 0,9 2-9,3 2 0,3-1 0,8 4 662,3-2-710,-3 1 1,11 4 0,-3 0 0,3 0 17,2 0 0,-2 4 1,-3 1-1,-5 0-111,-3 1 1,3 2 0,-1 7-357,-5-1 0,-5 2 0,-8 2 0,-2 3 40,-3 1 0,-3 0 0,-6 4 193,0-2 123,-1-7 0,1 9 1,1-7-1,2-1-288,1-2 0,7-2 0,-2 1-77,4-1 145,1 0 0,1 1-564,4-1 468,3-6 1,8 3-1,3-6-673,5-2 582,10-1 0,-2-2 309,6 0 0,7-6 0,6-2 0</inkml:trace>
  <inkml:trace contextRef="#ctx0" brushRef="#br0">27407 8935 7853,'-10'-2'-1067,"1"-2"1058,5 2 261,-8-4-230,10 6 0,-4 0 0,-1 0 517,6 0-164,-12 0-72,11 0-205,-11-7 0,12 6 1,-6-6 282,7 7-32,-6 0-223,4 0 1,-4 0-193,6 0-1,-6 0 286,4 0-316,-4 0 106,6 0 1,-5 7-14,0 2 57,-6 4 1,9 3 0,-3 2 0,4 1-1,-1 0 1,-1 2 60,-2 3 1,0 3 0,5 2-244,0 0 165,7-1 0,-6 1 0,6 0 1,-1-2-56,4-3 1,-2-3 0,1-5-48,3 3 10,-6-9 0,5 9 1,-4-11-1,-1 1-58,0 1 1,4-5-6,-5 4 1,1-6-231,-1 2 1,3-3 22,6-2 1,1 0-1,-1 0 1,1 0-921,-1 0 1246,0 0 0,7 0 0,1 0 0</inkml:trace>
  <inkml:trace contextRef="#ctx0" brushRef="#br0">27781 8993 7853,'8'-7'-1418,"-2"6"1215,1-6 203,-6 7 0,12 0 270,-5 0-167,0 0 1,5 0 0,-4 0 199,4 0-187,2 0 0,-1 0 1,0 0 30,1 0-43,-1 0 1,-4 0 0,-1 0 212,2 0 1,-4 2-132,-2 3 1,-4-2 0,-1 6-72,0 3 1,0 0-1,0 4 1,0 2-14,0 1 0,2 7 0,3-2 1,4 5-65,4 4 0,1-1 0,1 5-28,-1-2 69,1 5-15,-1-10 0,0 6 23,1-8 1,-6-5 16,1-4-55,-7-3 97,3-8 1,-6 0-26,0-3-109,-6-4 67,-2 6 8,-13-7-7,-7 0-490,-3 0 0,-9 0 0,7 0 0,1 0 410,1 0 0,-4 6 0,-2 2 0</inkml:trace>
  <inkml:trace contextRef="#ctx0" brushRef="#br0">29090 8878 7637,'0'-8'-768,"0"1"971,0 7-11,0-6-147,0 4 210,0-4-227,0 6 0,0-2 0,-2-1 0,-2-2-6,-6 2 86,-3 1 1,-1 2-26,-1 0-31,1 0 165,0 7-1,-1-6-141,7 6 20,-4-1 8,4-4-209,-7 11 174,1-5 15,6 6 6,1 0 21,1 1-38,4-1 7,-4 0-5,6 1-8,0-1 21,0 1-31,0 5 0,0-2 70,0 6-62,0 0 9,6-2 0,-4 4 86,3-7-88,3 7-52,-7-10 56,6 4 7,-1-5-5,-4-1-148,4 1-17,-6-1 149,0-6 3,0 5-153,0-12-1,0 12 122,7-11 12,-6 4-252,6-6 1,-7 0 189,0 0 0,6 0 182,4 0-166,-4 0 0,7 0 1,-4 0-237,4 0 157,8 0 0,-4 2 1,7 1-615,2 2 327,1 0 141,2-5 227,0 0 0,6-7 0,2-1 0</inkml:trace>
  <inkml:trace contextRef="#ctx0" brushRef="#br0">29205 8921 7864,'6'-8'-497,"-4"-5"428,11 11 0,-5-4 103,6 6-554,1 0 290,-1-6 130,7 4 271,-5-4 1,6 6-64,-3 0-64,-3 0 1,5 4 0,-6 1-1,-3 0 1,-1 0 303,-1 0-172,-7-1 1,5-2 128,-3 3 0,-3-2-106,2 6 1,-4-5-1,-3 2-55,-2 0 0,-1 2-84,1 7 0,4-1 1,-4 1 166,3-1-278,2 0 111,0 1 1,0-1-12,0 1 0,0-1 0,0 0 1,0 1 93,0-1 0,0 1 0,2-1-247,3 0 40,-4 7 1,10-10 0,-6 4-147,-2-3 235,5-5 0,-6 6-2,3-4 25,-4-2 1,1-1 30,3-6 0,-5 0-217,0 0 1,-2 0 0,-7 0 0,-3 0-369,0 0 1,-3 0-1,-1 0 506,-3 0 0,3 6 0,-5 2 0</inkml:trace>
  <inkml:trace contextRef="#ctx0" brushRef="#br0">29565 8849 6177,'14'0'583,"1"0"1,-6 0-409,1 0-77,-7 0 1,5 0 73,-3 0-107,-4 0 1,7 0 0,-4 1 118,0 4 1,1-2-37,-5 7-58,0-7 1,0 10 201,0-3-236,0 2 0,0 3 0,2-1 371,2 0-334,-2 1 22,4 6-69,-6-5 1,2 11 0,1-3 84,2 3 1,1 2-158,-1 0 0,-2-1 0,5-1 0,-1-1-105,-4-2 221,-1-6 0,2 7 0,1-6 279,-2-1-16,-1-8-27,-2 2-258,-6-10 22,-2 4 106,-7 1-201,1-6 0,-1 6 1,1-6-706,0 4 604,-7-3-1,5 4-776,-5-6 1,7 0 882,-1 0 0,-5 0 0,-3 0 0</inkml:trace>
  <inkml:trace contextRef="#ctx0" brushRef="#br0">31176 8719 7674,'-1'-9'-890,"-4"-1"891,-3 7 0,-7-4 0,1 7 0,0-1 44,-1-4 1,-1 3 0,-1-2 0,-3 2 115,3 2 0,1 0 0,1 0 0,1 2 31,0 2 0,4-2 1,0 4-126,-1 1 0,5-4 0,1 7 0,4 1-12,1 2 0,0 1 0,1 0 1,2 2-18,2 4 0,5 0 0,-4 6-56,2-2-5,-5 6 1,5 1 0,-5 4 236,2 0-187,0-5 1,-5 7 0,0-5 206,0 2-167,0-7 1,0-2-1,0-5 1,0-1 85,0 2 0,0-5 0,2 3-147,2-3 1,4-7 0,7-1 0,-1-1-92,1-4 1,1 3 0,3-1 0,5-2-169,3-1 1,2-2 0,-1 0 0,1 0-1409,0 0 1661,0 0 0,6-6 0,2-2 0</inkml:trace>
  <inkml:trace contextRef="#ctx0" brushRef="#br0">31378 8906 7864,'4'-9'0,"3"1"0,-1 0-343,0 0 0,1 5 0,-2-4 454,4 1 0,4 4 0,1-3 30,1 4 1,-6 1-83,1 0 33,-7 0 10,10 6-59,-11 2 0,4 7 1,-8-3-1,-2 1 61,-6 1 0,-3-2 0,-1 8 1,-1 0-26,1-1 0,4 2 1,2-4-1,0 4-39,0 1 0,5-2 0,-2 2 1,4 0-118,1 1 1,6-6 0,4 2 0,4-3-153,5-1 1,1-2 0,7-2 0,3-3-776,1-2 1004,5-1 0,1-11 0,6-2 0</inkml:trace>
  <inkml:trace contextRef="#ctx0" brushRef="#br0">31593 8806 7864,'-4'-15'174,"-1"1"0,0 4-161,5 1 0,2 1 0,2-2 1,6 5 158,3 4 1,1 1 0,0 0-443,1 0 186,-1 0 0,1 0 0,-1 0-9,0 0 167,-6 0 0,5 0 29,-3 0-129,-4 0 0,5 6 78,-6 4 1,0 2 0,-5 3 78,0-1 1,0 1 0,0-1 0,0 0 24,0 1 0,0-1 0,0 1 0,0 1-63,0 3 0,2-3 0,2 4 1,6 0-71,3-1 0,1 6 1,1-2-1,-1 1-1,0 0 1,-1-2 0,-2 2 248,-1-5-231,-7 4 0,3-7 0,-6 3 234,0-3-227,0-8 0,-1 3 0,-4-6-97,-5-2 69,-2-1 0,-8-2 0,1 0-256,2 0 1,1 0-1381,1 0 1617,1-7 0,6-1 0,2-6 0</inkml:trace>
  <inkml:trace contextRef="#ctx0" brushRef="#br0">31982 8705 7852,'-7'-15'-933,"6"1"778,-4 0 0,5 6 1,5 3 692,4 3 1,4 2-1,2 0-266,-1 0 0,2 0 0,1 0 45,3 0-242,-1 0 0,-5 0 0,1 0 0,-1 0 194,0 0 1,-4 0 0,0 0 229,1 0-402,-5 0 0,5 2 0,-4 1 284,1 2 56,-5 0-28,3 1-255,-6 2 0,0 6 84,0 1 1,0-6-41,0 1-127,-6 0 1,3-1 0,-5 1 9,1 1-4,3 2 0,-1-4 0,-2 1 21,-1 1-29,5 8 0,-5-3 1,5 5 41,-2 0-58,0-5 0,5 11 0,0-3 0,0 3 39,0 2 0,0 5 0,0 1 0,0 2-35,0 3 1,2 1 0,1 4-1,4 1-18,1 2 1,1 0 0,6-5-1,-1 0 11,0 1 0,1 2 0,-1-1 0,-1-4 7,-4 1 0,4-5 0,-5 1 0,2 2 60,-1 2 0,-4-1 1,3-1-18,-1-2-50,4-6 1,-3 8 0,5-6-43,-4-2 20,4-2 0,-5-3 1,6-1-1,1-2-8,-1 2 1,-4-4 0,-2 0-1,0-1 23,0-3 0,-5 3 0,2-2 306,-4-2 0,-2-1-114,-4-1-1,2-7 1,-7-4 0,-1-2-64,-2-2 1,-6 5 0,-2 0-1,0-2-138,1-2 0,-4-1 0,3 0-333,-2 0 233,0 0 1,-1 0 0,1 0-1204,2 0 923,2 0 1,0 2 0,0 1-2404,1 2 1894,9 0 0,-4-5 856,3 0 0,-3-7 0,-1-1 0</inkml:trace>
  <inkml:trace contextRef="#ctx0" brushRef="#br0">22673 11525 7917,'0'-29'392,"0"0"1,0 7 0,0 3 134,0 3-310,7 1 0,-4 6 10,7-1 0,-6 9 0,6 1 1,1 8 57,2 4 1,1 9 0,2 5 0,2 6-25,1 6 0,5 12 1,-3 6-1,0 6-144,-1 4 1,0 1 0,-4 5 0,0 0-35,-2 0 0,2-9 1,-11-3-1,-2-8 94,-1-2 0,-2-5 0,0-12 655,0-9-420,0-13 1,0-6 0,0-10 265,0-4 1,0 1-471,0-2-87,0 1 0,0-7 1,0-3-1,1-5-156,4-4 0,3 0 0,8-1 0,2 2-127,1 3 0,2-2 1,-4 8-1,4 4 27,1 3 1,-3 6-1,5-3 1,2 2 131,1 3 1,2 7 0,-2 8 0,-1 5 92,-2 7 0,-7 3 0,2 2 0,-3 0 135,-1 0 1,-7-1-1,-3 3 1,-4-1 28,-1-1 0,-6 3 0,-5-10-274,-7 1 22,-4-3 1,-2 0-1,0-1-1045,-2-2 815,-1-1 1,5-8 0,1-1 0,2-2-568,-1-1 1,1 1-2597,5-5 2492,6 0 899,-5 0 0,11-6 0,-4-2 0</inkml:trace>
  <inkml:trace contextRef="#ctx0" brushRef="#br0">23824 11611 7058,'0'-8'208,"0"-4"1,-4 8 158,-1-5-208,-6-1 0,7 1 0,-5-1-60,-2-1 0,4 3 1,1 0-98,-1 1 1,1 1 0,-5 3-115,1-2 1,6 0-1,-6 5 82,-1 0 0,3 0 0,0 2 1,0 3 10,0 4 0,3 4 0,-3 1 0,0 2 22,0 4 0,3 2 1,-3 7-1,0-1 54,0 1 0,5 0 0,-2 0 142,4 0-127,1-1 0,0-4 0,0-1 0,0-1 104,0 0 0,6-4 216,4 1-268,-4-3 1,7-1-65,-4-1 0,3 0 0,-1-1-191,-2-3 1,-4-2-337,5-3 0,-1-2 84,6 6 1,-1-5 0,0 0 382,1-2 0,-1 4 0,1 2 0</inkml:trace>
  <inkml:trace contextRef="#ctx0" brushRef="#br0">23882 11784 7506,'0'-14'0,"2"-1"-247,2 1 1,-2 4 432,3 1 0,1 4 0,1-3-28,1 1 1,-4 3 0,6 4-50,1 0 1,2 4-1,0 3-98,-4 1-2,4-5 0,-11 10 1,4-5 111,0 0-56,-4 5 1,4-5 0,-6 6 429,0 0-420,-6 7 0,3-5 0,-5 3 0,1-3 34,4-1 0,-3-1 1,-1 0-117,-1 1 1,5-1 0,-2 1-190,4-1 0,1 0 1,1 1-228,4-1 0,5-6 0,7-1-677,3-1 1100,5-4 0,4 4 0,8-6 0</inkml:trace>
  <inkml:trace contextRef="#ctx0" brushRef="#br0">24386 11640 7931,'-15'-8'-346,"6"-5"349,-1 4 505,7 2-458,-4 1 1,9 6-31,3 0 1,-2 0-1,7 0-152,1 0 173,-5 0 1,2 0 94,-3 0-93,-4 0 208,12 0 241,-11 0 215,11 0-554,-12 0 1,6 6 0,-7 4-48,0 3 0,0 1 0,1 0 1,2 1-73,2-1 1,0 7-1,-5 3 1,0 2 6,0-2 0,0 3 0,2-3 0,1 1 167,2-1 1,-1 2-1,-4-7 241,0-1-340,0-2 1,0-2 110,0 0-145,0 1 0,-1-7 0,-2-2-501,-2 1 1,-6-1-1,3 5-421,0-1 0,-5-5 847,3 4 0,-9 7 0,-3 6 0</inkml:trace>
  <inkml:trace contextRef="#ctx0" brushRef="#br0">22616 12892 7834,'-22'14'51,"2"1"1,0-6 0,0 1 422,3 1-223,1 2 0,3-4 0,2-1 516,1-1 1,9-2-337,1-5 1,6 0 0,12 0 0,4 0-81,7 0 1,16 0 0,6 0 0,14 0-141,17 0 1,-34-1 0,3 0 0,6-1 0,3-1-1,4-1 1,1-1-90,5-2 0,2 1 0,6-1 0,1-1 0,-24 4 0,1 0 0,-1 0 0,1 0 1,0 0-1,0 0-539,0 1 0,0 0 0,0 0 0,24-1 0,0 0 0,-2-2 1,-1 1-745,-6-1 0,-1 2 897,-8 2 0,-1 1 0,-9-3 0,-2 1 0,-3 4 0,-1 0 264,-2 1 0,0 1 0,-2-1 0,0 1 0,35 11 0,-37-5 0,0 0 0</inkml:trace>
  <inkml:trace contextRef="#ctx0" brushRef="#br0">9107 10029 7634,'-15'0'-317,"6"0"0,-1 0 363,-1 0 0,-2 0 1,-1 1 67,-1 4 1,6-3 117,-1 2 0,7 0 67,-2 0-233,10-2 0,5 4 0,9-6 209,5 0-205,9-6 1,4 3 0,6-5 0,0 0 41,1 0 1,3 0 0,1-3 0,-1 1-30,-2-1 1,-4 0 0,-1-1 0,-3 4-61,-2 2 1,-8-4 0,-8 6 2,-3 0-19,-8 3 0,-3 1 1,-10 0-68,-4 0 0,1 0 0,-2 0 0,-1 1 17,-2 4 0,-1-3 0,-1 3 31,1-4 4,0 6 1,-1-4 0,-1 5 18,-3-2-15,3 5 0,-6-7 0,4 4 1,-1 0 4,1 0 1,-2-4 0,-1 6 0,0 0 30,0-2 0,0 0 0,4-5 0,-2 2 55,1-2 1,2-2 0,2-1 0,-1 0 40,1 0 0,4 0 31,1 0 0,6-1-109,-2-4 1,3-3 0,4-5-120,3 4 0,3-4-56,6 3 133,-6 4 0,0-1 1,-5 6 11,2-4-20,0 3 0,-4-4-145,4 6 65,-3 0-15,4 0 128,-6 0 1,-1 6-6,-4 4 1,-3 3 0,-5 1 0,2 1-207,1-1 1,5 0-1,-3 1 1,0-1-813,0 1 0,0 1 990,-1 3 0,2-3 0,7 4 0</inkml:trace>
  <inkml:trace contextRef="#ctx0" brushRef="#br0">9754 10834 8300,'2'-8'-1099,"2"4"1,-2 0 1293,3 0-162,-4 2-71,-1-4 71,0 6-41,0 0 88,0-7 193,0 6 441,7-6-468,-6 7 1,7 0-143,-3 0 1,-2 0-67,7 0 1,0 0 0,4-1 0,0-3-17,1 0 1,1-1-1,3 5 63,5 0-59,3 0 0,7-5 0,1 0 272,2 2-185,-5-5 1,9 5-1,-4-5 270,0 1-256,-2 3 0,-6-1 0,-1 0 0,0 2 57,-4 1 1,-5 1 0,-8-3-314,-2 0-164,-5-1 1,0 5 225,-8 0 0,-4 0 0,-7 0 0,1 0 29,0 0 1,-1 5 0,1-1-1,-1 0 93,1-3 0,0 4 0,-1 0-18,1-2-32,-7-1 0,5 2 0,-3 1 128,3-2-125,2-1 1,-6 3-1,1 0 142,2-2-148,-6-2 1,7 4 0,-5 0 0,1-2-1,-4-1 1,1-1 0,1 3 0,0 0-52,-1 0 1,4-3-1,-3-1 1,1 0-3,3 0 0,2 0 0,2 0 0,-1 0-28,1 0 379,0 0-255,-1 0 1,14 0-14,5 0-8,1-6 0,8 4-57,-3-3 56,2-3 0,-2 7-85,0-4 83,-1-3 0,6 5 0,-1-5 43,0 1 1,-4 1 0,0 3 6,1-2 0,2-5 0,1 6 119,0 0 0,-4-2 232,0 1-226,-1-6 1,1 9-209,-1-2 1,-7 2 23,-2 2 1,-7 0 0,-7 0-44,0 0 1,-1 2 0,1 2-82,0 6 118,-1-4 1,1 6-1,-2-6 1,-2 0 36,-1 1 0,0 2 0,4-2 0,1-1 52,0 1 1,-1 2 0,1-2-55,0 1 1,6-4 0,1 4 42,1-1 1,6 2-1,0-2-15,8 1 1,0-5-1,1 3 1,4-1-152,5 0 0,-2 1 0,3-2 0,-3 0-252,-2 0 0,5 2 1,1-1-1,-3-1-854,-1 3 1188,-1 1 0,-1 6 0,0 1 0</inkml:trace>
  <inkml:trace contextRef="#ctx0" brushRef="#br0">8359 12690 8171,'-15'0'0,"1"0"0,-1 0 0,1 0 0,0 0 0,-1 0 0,1 0 0,-5 2 0,-1 1 0,1 4 0,-1 1 0,4-4 0,-5 4 159,0-1-30,5-2 0,-5-1 1,7 1 213,-1-2 1,6-1 224,-1-2-426,7 0 0,3-5 0,10-1 1,4-1 28,5 1 0,4-5 1,7 3-1,4-2-13,4 1 1,10-1 0,6-3 0,7 2-15,6 1 1,5 6 0,2-4 0,-1 0 58,-3 0 0,-10 4 0,-6 0-49,-9 2 132,-18 2 120,0 0-316,-19 0 1,-3 0 0,-10 0 377,-5 0-370,-2-6 0,-3 4 0,1-3 0,-1 4-338,1 1 1,-5 0 0,-2 1 0,0 2-251,1 2 0,-4 5 1,4-4-1,1 2-546,-2 3 1,-1 2 1035,-7 2 0,1-1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2690 9913 7953,'-22'-9'0,"1"-1"0,2 1-373,0 1 0,4 1 0,6 7 0,-1-1 576,2-4 0,-5 3 249,4-2 1,1 2 403,-2 2-798,7 0 0,-2 0 0,10 2 326,4 2-289,4-2 1,5 4 0,4-6 110,7 0-127,16 7 1,0-6 0,14 4-92,3-3 42,4-2 0,5 0 1,1 0-1,2 0-25,3 0 1,1-5 0,-36 2 0,-1 0 0,39-4 22,-2 1 0,-9-5 0,-11 3 1,-10-2 3,-8 0 1,-7 2-1,-10-3-36,-9 2 1,-8 5 0,-10 0-106,-6 2 1,-3-3 0,-3 0-1,-3 1 2,-5-3 1,-3 6-1,-2-6 1,0 2 63,0 1 0,-1-6 0,-2 4 0,-1-2-54,1-4 1,1 1-1,2 0 291,1 1-48,5 1 0,-2-1 0,6 1 210,1-2 0,4 3-346,4-2 0,5 7 0,10-2-95,5 3 0,7 2 1,4 0-1,3 2 9,6 3 0,1-2 0,7 7 0,0 1 88,-1 1 1,3-2-1,-5 0 1,0-1 136,1-1 1,-4 5 0,-7-5 174,-1 0-283,-6 5 0,-2-7 0,-8 5 45,-2-1-39,-1-7 0,-7 8 0,-4-4 362,-8 1-326,-7-5 0,-13 10 0,-1-4 0,-2 3-222,-3-3 1,-1 4 0,-2-2 0,-1 5-325,1 3 0,6 0 1,4-3-1,3 2-1037,1 1 1500,0 7 0,7 3 0,1 7 0</inkml:trace>
  <inkml:trace contextRef="#ctx0" brushRef="#br0">2374 11122 8305,'-2'-13'-344,"-3"4"1,4-4 0,-4 3 438,3-2 1,2 2 129,0 0 0,2 7 0,3-2-58,4 4 0,9 1 1,3 0-1,1 0-21,4 0 0,7 0 1,7 0-1,6 0 108,7 0 1,5-5-1,4 0 1,5 2-108,4 1 1,5-2 0,-1-1-187,-4 2 131,-6-5 0,-6 6 0,4-4 0,2 1 41,1 0 1,-4-1-1,-9 2-606,-5 0 273,-3-8 0,-9 9 281,-2-6 26,-10-1 1,-10 0 0,-10 2 82,-8 2 0,1 1 1,-8 4-1,-3-3-258,-4 0 0,-9-6 0,0 5 0,-7 0-62,-3-1 1,-1 3-1,-5-5 1,0 0 63,-1 0 1,3 3-1,3-4 1,6-1 148,6 2 0,0 0 19,7 3-107,6 4 1,10-6-233,13 7 170,6 0 1,19 0 0,3 0 32,4 0 48,1 0 0,5 0 0,0 0 105,-2 0-93,-1 7 0,-3-6 1,-4 6-1,-4-1 40,-4 4 1,-8-2-1,-2 0 1,-6 0-16,-4 0 1,-4-4 0,-6 6-44,0 1 0,-3 2 1,-5 1 81,-7 1 1,-9-6 0,0 1 0,-3-1-251,-2-1 1,-6 5 0,-3-3 0,-4 3-499,-1 1 1,0 5-1,0 2 658,0 1 0,-13 9 0,-3 5 0</inkml:trace>
  <inkml:trace contextRef="#ctx0" brushRef="#br0">2201 12388 8256,'-24'0'0,"2"-1"0,1-3 0,3 0-1147,2 0 1074,8 3 430,2 1-173,6 0 176,6 0-294,2 0 1,2 0 0,-1 0 349,3 0-249,7 0 0,3-5 0,9-1 1,2-1 64,5 1 1,6-4 0,4 4 0,6-2-108,7-3 0,7 0 1,-28 5-1,2 0 1,3 2-1,1 0-27,2 1 1,2 0-1,2-2 1,1 0 0,-1 2-1,0 0 1,-2 0 0,-1 0-63,-2-1 1,-1 1 0,-4 0 0,-1 1-1,39 1 1,0-2-151,0-2 0,-7-6 1,-2 3-1,-12-2 154,-10 0 1,-4 1-1,-3-4-35,-4 3 61,-3-2 0,-12 8-77,-4-5 75,-3 6 1,-11-4-153,-10 7 48,-3-6 1,-24 4-1,1-3-493,-4 4 395,-3-6 1,-5 6 0,0-6 0,-1 3 105,1-1 0,6-5 0,5 6 0,5-1 128,3-2 0,7 6 1,-2-4-256,3 3 89,8 2 0,4 0 0,12 0 0,7 0 73,1 0 0,1 0 1,1 0-1,3 0 23,1 0 0,0 0 0,4 0 0,-2 0 26,2 0 0,-1 2 0,1 1 263,-2 2-259,0 0 1,-2 0-1,-1 1 12,0 2 0,-5 0 1,1 3-1,-6-1-42,-6 1 1,-3-3 0,-2 1 0,-2 1-28,-3-2 0,-3 5 0,-8-4 0,-1 4-190,-2 2 0,-7-1 0,2 2 0,-3 2-1000,-2 1 0,0 6 1191,1-1 0,-8 10 0,0 3 0</inkml:trace>
  <inkml:trace contextRef="#ctx0" brushRef="#br0">2633 13424 8448,'-21'0'-504,"5"0"0,-3 0 0,1-1 341,-1-4 287,9 3 1,-9-4-1,9 6 1,-2 0 184,-3 0 0,6 0 151,-1 0 1,2-2-337,-1-3 1,4-1 0,10-4 0,4 4 21,4 0 1,8 2 0,3-4 0,6 0 31,8 0 0,2 5 0,13-3 1,1 1-77,2 0 1,2-4 0,1 4 0,2 0-85,1-1 1,-4 3 0,-7-5 0,0 1-61,0 4 1,0-3-1,4 1-210,-3 2 128,-5 1 0,2 2 0,-5-2-403,-1-2 488,-7 2 1,0-4 0,-9 6 0,-3 0-145,-5 0 0,-9-2 189,-6-3 1,-4 4 0,-4-6 47,-6 1 1,-4-1-1,-4-4 1,-3 2-82,-1-3 0,-2 0 0,-5-3 1,0 1 33,1-1 0,0 1 1,4-2-1,5-2 108,3-1 0,3 5-112,4 4-11,2 1-202,7 1 212,7 1 0,1 7 0,6 2 0,2 1 12,3 2 1,4 5 0,6-4-1,-1 0 12,1 1 0,0 2 0,0-2 1,-2-1 128,-3 0 0,1 4 1,-4-5-1,0 0 78,0 1 0,-7-4 0,-6 4 52,-2 0 0,-1-2 0,-5 5-127,0 2 1,-6-3 0,-5 2-253,-7 1 51,2 2 1,-11 1 0,3 1-1,-5-1-135,-4 1 0,-3-1 0,-3 0-1311,0 1 982,1 5 0,-5-2 507,-1 6 0,-11 6 0,-5 7 0</inkml:trace>
  <inkml:trace contextRef="#ctx0" brushRef="#br0">10473 9611 7916,'10'0'-592,"0"0"0,-2 7 1,3 2 591,-2 4 0,-5-3 0,2-1 0,-1 2 0,0 2 0,1 6 0,-3 1 0,4-3 0,1-1 0,1-1 0,12-1 0,1 0 0</inkml:trace>
  <inkml:trace contextRef="#ctx0" brushRef="#br0">10790 9654 8003,'0'-14'-126,"0"0"0,0-1 198,0 1 1,0 0 0,0-1 136,0 1 1,0 4-1,-2 2 155,-2 2 1,-4-1-42,-7 3-117,1 2 1,-1-4-123,1 6-48,0 0 1,-1 0-110,1 0 23,-1 6 0,1-4 1,0 4 139,-1 0 1,-1-4-1,-1 4 1,-4-1 14,-1 0 1,2 1 0,-2-2-1,0 2-25,-1 2 0,-1-3 1,-3 3-1,1 0 23,3 0 1,3-3 0,-2 4-1,1 2-20,4 2 0,-4 0 1,2 0-1,1-1-93,2 4 1,3 4 0,2-1-84,1 5 81,1 3 0,-5 8 0,1 2 18,3 0 8,-3 4 1,12-10 0,-6 2 97,1-2-70,4-3 1,-4-4 0,6-1 0,0-2 41,0-4 1,0-1-1,0-2 1,0 1-37,0-1 0,5-4 0,1-1 1,1 3-21,-1 0 1,4 3 0,-4-1 0,2 1 23,3-1 1,-3 0-1,2 1 1,1-1 42,2 1 0,1-1 0,0 0 0,1 1 23,-1-1 0,1 0 1,1 1 90,3-1-160,-3 1 0,11-1 0,-5 0 1,2 1 33,0-1 0,0-6 1,5-1-101,0-1 62,0-4 1,-5 4 0,-2-6 0,0-2 94,1-2 1,-4-4 0,3-7 0,1 1 69,-1-1 1,-4-4 0,1-2-1,-2-1 71,3-4 1,-4 4 0,3-2 0,-3 0-35,-2 2 0,0-5 0,1 4 0,-2-1-112,-4 0 0,4 5 0,-5-5 0,0-2-26,-3-1 1,-2-1 0,0-3-38,2-2 12,0 2 1,-5-6 0,0 5-1,0-3 38,0-1 1,-5 4 0,-1-4 5,-2 1-91,-2 5 1,-4-1 0,-1 9 0,-1 1-85,-3 4 1,1 1-1,-4 1 1,1 3-448,4 2 1,1-1 0,0 6 0,-2 2-726,-1 1 0,0 2 1,4 0-740,1 0 0,4 7 1958,1 2 0,6 10 0,-4 4 0</inkml:trace>
  <inkml:trace contextRef="#ctx0" brushRef="#br0">11049 9525 7832,'-37'-5'-93,"4"0"0,2 1 0,4 4 565,3 0-199,3 0 1,7 0-369,-1 0 130,7 0 1,8 4-1,10 1 33,3-2 1,3-1 0,1-2 0,4 0-48,2 0 1,-1 0 0,4 0 0,-2 0 31,1 0 1,4-6-1,3-4 1,1-1 110,-1 1 0,-1-7 0,-2 2 0,-1-2 67,1-4 0,1 3 1,2-7-1,4-4 0,0-3 1,9-8 0,8 2 124,3-4-275,8-1 0,1 0 1,-29 21-1,0 1-521,0-1 0,0 0 454,3 0 1,0 1 0,1 2-1,0 0 1,4 0 0,0 1 42,1 1 1,1-1-43,4-2 0,1 0 0,0 4 0,0 0 0,2-2 0,-2-1 1,-1 1-1,-1 1-39,-1 1 1,0 0 0,3 1-1,1 0 1,2 0 0,2 1-1,1 0 1,-1-1-50,2 1 0,0-1 0,-6 2 0,-1-1 0,1 1 0,0 1 0,2 0 0,0 1 62,2 1 1,1-1 0,1 1 0,1 0 0,-5 1 0,0 0-1,-2 0 1,-1-1 47,-2 1 0,-1 0 0,0 1 0,0 0 0,2 1 0,1 0-10,-1 0 1,1 0-32,-4-1 1,0 1 0,-3 0-1,-2 0 1,35-6 0,-4 2-188,-1 1 0,7 1 1,-1-6-77,-3 1 175,-5 6 1,-18-3-1,-6 4-411,-6-1 333,2 5 0,-12-8 0,3 6 1,-2 0-158,-2-1 1,-2 4-1,-3-4 1,-5 1-438,-3 0 1,-6 1 640,-1 4 1,-7 0 122,-2 0 0,-13-7 0,-9-1 0</inkml:trace>
  <inkml:trace contextRef="#ctx0" brushRef="#br0">15192 8129 7888,'-20'-12'-81,"-4"2"148,-4-3 0,1 5 0,0-6 512,-2-1-382,10 1 1,-13 4 0,11 2 73,-1 2-295,4-5 0,-2 9 0,5-3-627,1 4 266,6-6 453,1 6 0,14-6-17,2 7 1,4 0 0,2 2 0,-1 1 49,0 2 0,6 0 1,-1-5-1,0 0 10,2 0 1,1 0 0,7 0 214,0 0-205,-1 0 0,1 1 0,2 3 335,2 0-366,-3 1 0,10-5 0,-4 0 0,-1 0 129,0 0 1,-2 0-1,-5 0 1,-3 0 190,-1 0 1,-6 0 10,1 0-414,-9 0 0,-6 0-196,-8 0 0,-4 7 0,-7 2 140,1 4 1,1 1 0,2 2 2,1 4 39,1-4 1,-6 11 0,1-3 46,-1 3-46,1 2 1,-2-5-1,-1 0-263,-3 1 257,1 2 1,5 1-1,-1-3 1,-1-2 10,-3-3 1,3-1 0,-3-4 0,3-1 68,2 1 0,-1-3 1,1 0-1,0-3 43,-1 2 1,1-3 0,-1 0 19,1-1 0,4-2 1,1-5 67,-2 0 0,-2 0 1,-2 0-27,1 0 0,0-7 0,-1-2 1,1-4 3,-1-2 1,3-1 0,1-3-44,1-5-48,0-3 1,1-3 0,1-2-67,1-2-146,3 1 0,2 4 0,-1 0 0,-2 0-484,2 1 1,1 5 0,2 4-1216,0 3 1825,0 8 0,7-5 0,1 5 0</inkml:trace>
  <inkml:trace contextRef="#ctx0" brushRef="#br0">16401 7410 8110,'-13'-48'0,"2"2"0,1 4 399,-1 7 0,-2 6 0,-1 5 0,-1 5 1012,1 3-1115,6 8-43,2 2-731,6 6 316,0 6 1,0-3 454,0 7-223,6 6 1,-4 1-1,4 7 1,-1 3 101,0 5 0,4 12 1,-4 8-1,0 4 34,1 2 0,-4 1 1,4 3-1,-1 6-132,0 2 1,0-3 0,-4 0 0,2 2-205,2 1 0,2-4 0,-4-5 0,3-7-368,2-6 1,-5-8 0,4-3 0,-2-2-1891,-1-3 2388,1-8 0,2-4 0,1-5 0</inkml:trace>
  <inkml:trace contextRef="#ctx0" brushRef="#br0">16631 8129 7925,'14'-4'322,"1"-3"1,-1 1-75,1-1 0,5-2 0,4 2 0,3-1 22,2-3 0,0-3 0,0-4 0,0-1 2,-1 1 1,0 1-1,-3-2 1,-3-4-143,-1 1 1,-3-4 0,-9 6 0,-4-1-91,-3 0 0,-2-3 0,0 5 0,0 1-28,0 2 0,-7 7 1,-4 1 43,-6 1-69,1-4 1,-5 9 0,5-2 176,-3 2-147,3 8 0,-10 2 0,5 7 0,1 1 0,-1 3 0,-3-1 0,5 7 0,1 6-41,2 5 1,2 6 0,1 3 0,2 1 13,1 2 1,7 5-1,-2-5 1,5-2-43,5-1 1,3-4-1,6-2 1,2-7-224,3-7 0,4-4 1,6-7-1,-2-1-301,-3-3 1,8-4 0,-3-6 0,2-1-585,5-4 0,-4-8 1160,6-6 0,0-7 0,6 4 0</inkml:trace>
  <inkml:trace contextRef="#ctx0" brushRef="#br0">17408 7985 8354,'0'-28'0,"-2"-1"0,-3 2 0,-4 1 534,-4 2 0,-1 8 1,-1 0-1,1 7-246,0 2 0,-1 4 1,-1 6-1,-1 5-234,-3 5 0,-5 6 1,1 15-1,-2 6-106,2 6 1,-1 4 0,6 2-568,1-4 488,8-3 0,4-3 0,6-2-838,0-2 744,0-6 0,6-3 0,6-10 0,4-5 3,3-4 1,5-4 0,-4-6 0,1-1 198,0-4 1,5-3 0,-4-8 0,2-2 301,0-1 1,-6-6-1,1-1 1,-3-4 67,-2-4 0,0 1 1,1 4-1,-2 2 133,-4 3 1,-2 3 0,-7 6-242,0 1 1,-2 6-1,-3 3 1,-6 7-78,-7 7 1,2 7 0,-3 13-209,3 0 50,2 6 1,1-4 0,2 2-211,1-3 131,7-1 1,-3 0-1,6-2-249,0-3 318,0-3 0,5-7 0,1-1 1,2-3 105,3-5 1,2-4-1,1-2 1,2-4 31,3-5 0,-1-9 1,6-5-1,0-3-41,-2-2 1,4-1-1,-5-2 1,0-2 5,-1 2 1,0 3 0,-8 4 0,-1 2-192,-1 3-105,-7 7 111,4 6 0,-7 9 58,0 3 32,0 3 0,0 11 0,0 2 125,0 1-141,0-4 0,0 4 1,0-4 314,0 1-90,6 0 1,-4 0 0,2 0 526,-2-1 1,3-2-20,0-2 1,1-6-447,-1-3 1,1-11 0,5-7 0,-1-6-336,1-4 1,7-1 0,3-4-1,3-1-1026,6 0 0,0 0 0,7 1 0,0 0 1088,0 4 0,7-3 0,8 5 0</inkml:trace>
  <inkml:trace contextRef="#ctx0" brushRef="#br0">18041 8173 7817,'14'0'413,"1"0"1,-3 6 0,-2 3 95,-5 4-365,-4 2 1,-1-1 0,0 0 123,0 1-178,0 6 1,0-10 0,0 3 0,-1-3 963,-4-3-681,3 5 0,-2-11-337,8 3 1,4-10-1,7-5 1,-1-4 28,1-5 0,-1 3 0,0-4 0,-1 3 18,-3-2 1,3 4 0,-5-1-1,1 5-111,1 0 0,-5 3-345,4-2 163,1 7 110,-2-3 0,3 7-116,-6 4 126,-1-3 0,-4 11 0,2-4-1,3 4 68,-4-5 0,6 5 0,-7-4 1,1 4 26,4 1 0,-3-4 0,4-2 229,1-2 0,1 4-67,6-5 1,0 0 0,1-5 0,-1-2 96,1-3 1,-1 2 0,0-7-1,1-1 92,-1-2 1,1-1 0,-1 0-358,0-1 1,1 1-662,-1 0 466,-6 6 1,0 1-400,-3 7 376,-4 0 0,7 0-135,-3 0 304,-3 0 0,6 0 0,-5 2 0,3 1-13,2 2 0,-3 4 0,3-2 0,0-1 126,0 0 1,2 1 0,4-4 168,1 2 1,-6 0 0,1-5 585,1 0 1,2 0 1259,1 0-1948,-6-7 1,5 1 0,-5-5-614,0 1 0,0 7-615,-3-2 676,3 4 1,6 1-616,0 0 785,1 0 0,-6 0 1,1 0-1,1 0 46,2 0 0,1 0 0,1 0 0,1 0 200,3 0 0,-2-5 1,7-3-1,4-3 108,4-5 1,0-8-1,4-2 1,0-6 76,-5-6 1,-2 1 0,-5-1-1,-6-1 315,-7 2 0,-6 2 1,-12 8-1,-5 3-411,-6 5 0,-9 4 0,0 6 1,-5 4-182,0 3 0,3 9 0,3 4-898,2 7 713,0 4 0,2 7 0,4 0-747,7-1 780,-2 8 0,12-4 0,-4 4 1,5-1 23,5-3 1,3-3 0,8-5 0,1-5 374,3-3 1,5-3 0,1-3 0,4-7 420,4-6 1,-1-7 0,-4-7 0,-2-4 82,-3-2 1,2-1 0,-7-4 0,-1 0-172,-2 4 0,-7-1 1,-1 6-1,-1 1-719,-4 2 0,-2 7-69,-1-1 1,0 8-642,0 2 686,0 7 0,0 9 1,0 3 98,0 5 188,0 9 1,0 4 0,0 6 0,0 2 273,0 3 0,-6-2 0,-2 7 0,-2 2-252,1 1 0,-2 0 0,-7-4 0,-1-4-187,1-3 1,-4-2-1,-1-3 1,-1-5-302,1-6 0,-1-15 0,-7-1 0,-1-3-472,-1-2 1,-6-5 0,4 0 0,-2-8-1455,-3-9 2367,-1-7 0,-9-20 0,-1-4 0</inkml:trace>
  <inkml:trace contextRef="#ctx0" brushRef="#br0">18559 8302 7844,'-2'-58'0,"-1"1"0,-2-1 199,2 1 1,1-2-1,2-1 1,0 3 262,0 6 0,0 11 1,0 6-1,2 5-433,3 5 1,4 5-1,9 10 1,3 4-30,1 3 0,2 9 0,5 1 0</inkml:trace>
  <inkml:trace contextRef="#ctx0" brushRef="#br0">19681 7467 7810,'0'-9'311,"0"-1"1,8 13 0,5 4 0,6 10-121,3 12 0,1 6 0,1 10 58,-5 3-151,-10 3 0,3 7 1,-8-1 479,0 1-474,-3 0 0,-6-14 1,-1-5 465,-2-7-278,5-10 0,-5-3 49,3-9 0,3-5 0,-2-10-137,2-5 1,4-3-1,2-4 1,6-6-340,3-5 1,8-16-1,4 0 1,6-4-566,2-2 1,7 1 0,-2 4 0,4 0 699,1 4 0,0 7 0,1-1 0</inkml:trace>
  <inkml:trace contextRef="#ctx0" brushRef="#br0">20185 7798 8172,'-20'-1'0,"1"-2"0,2-2 0,-1 2 421,-1 1 1,3 2 0,-2 2-1,5 2-383,4 6 0,1 9 1,-3 5-1,3 3-246,1 2 1,3 0 0,4 0-1,0-1-128,0 1 1,8-2 0,4-1 0,7-5 232,4-5 1,-4 0 0,5-11 86,2-2-90,1-8 0,-3-3 0,0-6 398,1-1-170,-4-6 0,0 5 0,-7-3 1,1 3 255,-1 2 0,-4-1 0,-2 1 171,-2 0-583,-1 6 0,-7 8 0,-1 9 0,-2 4-10,2 1 0,1 2 1,2 2-1,2 1 6,3-1 0,3-2 0,6-3 0,2-2 261,3-2 1,4-5-1,6-1 1,-1-8 236,1-9 0,0-9 0,0-10 233,-1-6-489,1-2 0,-5-10 0,-2-9-289,-1-10 21,-8 32 0,0-2 1,-5-6-1,0-1 1,2-1-1,-1 0 1,-1-1-1,-2-1-24,-1-1 0,0 1 1,1 5-1,1 1 1,-3 2-1,0 2 0,4-29-81,-3 18 0,1 13 1,-1 14-1,-2 5 1040,-1 3 62,-2 8-749,0 1 1,0 9 0,0 3 0,0 4-11,0 4 1,-5 10 0,-2 4 0,1 8 83,0 6 0,-4 6 0,4 12 0,-1 3 60,1 5 0,1 5 0,3 4-357,-2 0 59,3-34 0,0-1 1,-5 38-1,6 2 1,0-4 167,0-3 0,4-3 0,3-2 0,-1-6-307,1-11 1,4-9 0,-3-9 0,1-8-3991,1-4 4109,-7-12 0,4 2 0,-7-12 0</inkml:trace>
  <inkml:trace contextRef="#ctx0" brushRef="#br0">20458 7813 8029,'-27'-42'0,"3"4"511,5 4 1,9 10 0,7 7-446,6 6-97,11 4 0,10 7 0,8 0 0,3 0-144,2 0 0,-3 5 0,4 1 0,2 2-355,2 4 0,-4 5 1,-1 2-1,0-1 316,-1-2 1,0 3 0,3 0-1,1-1 231,-4-2 0,0-7 0,-2-1 0,0-1 324,1-4 1,-10-1 0,2-4 0,-4-3 126,-6-4 1,-1-4-1,-3-3 855,-3-3-1007,3 3 1,-12-12 0,4 4 0,-3-3 121,-2-1 1,0-1 0,0 0-279,0 0-143,-7 7 0,-1 1 0,-8 7 0,-1 1 40,-3 3 0,-7 4 0,0 7 0,-7 4 110,-2 5 1,-1 9 0,-3 5-1,3 5 58,2 4 1,1 1-1,7 8 1,5 4-88,8 3 0,1-1 0,10 4 0,4-1-448,7 0 0,13-6 0,8-2 1,9-10-307,8-7 1,2-5 0,8-8 0,3-4-56,1-4 1,-1-5 0,-2-5 670,1-4 0,-1-11 0,1-2 0</inkml:trace>
  <inkml:trace contextRef="#ctx0" brushRef="#br0">16171 9525 7932,'-15'-2'0,"1"-1"-295,-1-2 1,6-4-1,1 2 735,1-1 1,3 4 0,4-6 749,0-1-926,6 4 1,7-5-1,9 2 1,4-3 185,4-1 1,10 0 0,3-1-126,8 1-282,18-7 1,10 5 0,-30 6-1,4-1 1,5 1 0,2 1-111,4-1 1,2 1 0,6-1-1,3 1 1,0 1 0,2 1-1,3 0 1,1 0 112,-25 2 1,-1 0 0,2 0-1,2 2 1,0 0 0,0 0-1,-2 0 1,-2 0 0,1 1 0,-1-1-1,0 1 1,0-1 12,26-1 0,-1 0 0,-2 2 1,1 1-1,-25-1 0,0-1 0,1 1 1,1 1-1,0-1 0,0 0 14,26 0 1,-1 0 0,-1-3 0,0 0 0,-10 2 0,0 0-1,4-1 1,-1 0-31,0-2 1,-2 1 0,-2-1 0,-2 0 0,-5 1 0,-2-1 0,-3 1-1,-1 1-3,-1-2 1,-1 0 0,-5 0 0,-1 0 0,-4-1 0,-3-1 0,29-6 10,-15-1 1,-14 1 0,-15 1-589,-2 4 115,-13-4-2162,8 11 2584,-17-4 0,-2 6 0,-8 0 0</inkml:trace>
  <inkml:trace contextRef="#ctx0" brushRef="#br0">23048 4216 7923,'-2'-27'0,"-1"1"-420,-2 2 1,-1 6 0,2-1 602,0 3 0,-1 7 1611,5-1-978,0 7 13,0-4-498,0 7 0,0 2-265,0 3-125,0-4-72,0 6 201,6-1 0,-3-4 0,7 3-14,1-4 0,2 4 0,0 1 73,-4 2 1,2-3 0,-4 3 69,1-1 0,-5 4 0,2-2 0,-2 6 109,2 4 0,-4-1 1,4 6-1,-3 1-100,-2 2 1,0 2 0,0 0-34,0 0-133,6-1 0,-4 1 1,4 0 103,1 0-105,1 6 0,1-8 1,-1 5-1,0 0 60,0-2 1,-5 1 0,4-2-1,-2 1-14,-1 4 1,6 2 0,-5 7 0,0 1 101,1-1 1,0 6-1,6 4 1,-3 3-55,2 2 1,2-2 0,3-2 0,2-1-56,1 1 1,2 2 0,-4 2 0,2-1-70,-1 1 1,3 4 0,-2 0-1,-1-1-26,-2-2 0,-7-6 0,-1-2 17,-2-1 0,4 6 1,-5 0-1,-2 3 133,-1-3 1,2 1-1,1-6 1,-2 2 64,-1 0 0,-2-2-96,0 2-715,0 3 702,0-5 41,0 7-46,0 5 177,0-3-180,0 4 0,0-7 35,0 1 22,6-1-32,-4 7-20,4-5-1202,1 5 1066,-6 0 144,6 2 25,-1 6-203,-4 0-9,4-7 147,1 6 0,-6-12-3,4 3 1,-3 0-143,-2 6 0,0-6 256,0 10-116,0-10-1014,0 9 1040,0-12-43,0 11-18,0-11 1,0 5-1,0-6 1,0 1-1,0 3 83,0 5-104,0-3 0,0-5 1,1-7-1,2-3 136,2-3 1,6-1-1,-3-3 1,2-4-181,0-4 0,-2-5 1,3-2-1,-3-2 244,-2 1 1,-1 4-1,-5-7 1,0-1-564,0-3 1,0 2-2,0-2-2298,0 0 2413,0-4-641,0-7 364,0-2-2762,0-6 3293,0 0 0,0 0 0</inkml:trace>
  <inkml:trace contextRef="#ctx0" brushRef="#br0">22501 8921 7859,'-15'0'0,"1"0"0,1-2 0,2-1 369,1-2-158,1 0 20,-5 5-257,6 0-8,1 0 0,9 0 65,3 0 69,3 0 0,6 0 1,0 0-20,1 0 0,-1 0 1,0 0-1,1 0 8,-1 0 0,-4 0 0,-1 0 0,3 0 45,0 0 1,3 0-1,1 0 1,1 0 50,3 0 1,-1 0 0,-3 0 0,1 0 54,2 0 1,9-4 0,-1-1 340,5 2-459,8-5 1,3 1 0,11-4-58,7 1-39,-2 1 0,11-1 0,-2 1-52,2-3-84,2 6 1,6-5-1,-37 8 1,0 1 146,1 1 1,0-1 0,1-2 0,1 0 0,0 2 1,1 1-1,-1-4 0,0 0 1,-1 0-1,-1 0 81,0 2 1,1-2 0,0-1-1,2 0 1,2 1 0,1 0-1,3-1 1,1-1-29,-1 0 1,0 0 0,-1 0 0,-1-1 0,-4 1 0,0 0 0,2 0 0,2 0-66,3-1 0,1 1 0,4 0 0,1 0 1,0 0-1,-1 0 0,-1-1 0,-1 0-38,-1-2 1,0 0 0,4 2-1,1 0 1,5-1 0,0-1 0,1 2-1,-1 2-135,-2 1 1,-1 0-1,-2-1 1,-1 1-1,-5 2 1,0 0 133,2-1 1,0 0 0,2 1-1,-1 1 1,1-2 0,-2 0-1,-1 0 1,-2 0-7,-4 0 0,0 0 1,0 0-1,1 0 1,1-2-1,1 1 1,3 0-1,1 0-46,2-1 1,-1 1-1,-3 1 1,0 0-1,-1-1 1,1 0-1,2 0 1,1 1 17,2 0 1,0 0 0,1-1 0,0 2 0,2 1 0,-2 1 0,-1-2 0,-2 1 0,-2 0 0,-1 1-28,2 0 1,0 0 0,-1-1 0,-1-1 0,6 1 0,-1-1 0,-4 2 0,-1-1 58,-4 1 1,0 1-1,2-1 1,0 0 0,-5 0-1,-1-1 1,4-1 0,0-1 26,1 0 0,0 0 1,-6 2-1,-1 0 1,33-6-1,-10 0 53,-7 0 1,5 3-1,3-3 1,2 0-21,-2 0 0,-9 3 1,-12-3-39,-6 2 5,-5-6 0,-6 6 0,-2-4-4,-3 6 1,-3-3 0,-5 1 0,1-1-261,3 1 1,0-4 0,-2 6 0,3 0-206,1 3 137,-4-5 0,7 4 0,-4-3 0,0 4-204,0 1 1,3-5 0,-4 0-1,3 2 524,2 1 0,-4-4 0,0-2 0</inkml:trace>
  <inkml:trace contextRef="#ctx0" brushRef="#br0">29752 7899 7625,'-15'-6'0,"1"-2"56,0 0 0,4-3 0,0 4 372,-1-1 0,-2 0 0,-1-1 197,0 4 1,-1 3-136,1 2 0,4 0-548,1 0 0,6 2 0,-2 3-109,3 4 0,7-1 0,1 2-258,2 1 316,2 2 0,6 1 0,2 1-172,1-1 236,6 0 1,-7 1 0,4-1 87,-1 0 0,5-4 1,-4 0-1,0 1 0,-1 2 233,0 1 1,-5-4-1,3-1 39,-3 2 1,-8 2 0,-3 2 151,-4-1 1,-7 0 0,-5 1 0,-8 1-107,-10 3 1,0-2 0,-6 6 0,1-1-219,1 1 0,-1-4 0,5 3 0,1-1-369,-1-3 0,2 2 1,3 0-775,5-3 0,3-1 0,1-3 1000,1-4 0,-1 4 0,1-5 0</inkml:trace>
  <inkml:trace contextRef="#ctx0" brushRef="#br0">24040 4288 8000,'0'-15'0,"0"1"179,0 0 1,-1-1 0,-3 1 310,0-1-238,-1 1 0,5 0 62,0-1-53,-7 1 1,6 4 54,-4 1 222,3 5 327,2-2-574,0 19 0,0-8 0,0 9 1,0 0-39,0 4 0,2 0 0,1 4 0,2 0-52,-2 1 0,4 2 1,-1 9-1,0 3-84,1-1 0,4 4 0,-3-4-182,0 0 85,5 9 1,0 0-1,6 4 12,-2 1-12,6-5 0,-3 11 1,6-4-56,-2 4 14,0-4 0,0-1 1,-2-5 168,-1 2-25,-2 0 1,-4 2-1,-2 1 1,-2 1 123,-2 1 1,-4 0-1,5 6 1,1 3-11,2 6 0,-4-3 0,1 1 0,1-1-137,2 1 1,1 1-1,1 3 1,-1-1-172,0-2 1,-1-6-1,-2 1 1,-1-4-38,1-5 1,2-9 0,1-7 0,1-2-16,-1-3 1,-1-1-1,-2-3 300,-1 1-118,-7 0 0,8 0 0,-5 1 109,2 4 0,-3-4 0,5 4 0,1-4 1,2 0 1,1 4 0,1-4 1,-1 4-1,2-2-10,3 1 1,-3-2 0,5 4 0,-2-1-184,0-1 1,7 6 0,-4-4 0,2 0-123,0 0 1,0 5-1,3-3 1,-1 0 99,-2-4 0,0-3 0,5-1 0,-1-2-2,1-3 1,0 2-1,0-5-140,-1 1 179,8-4 1,-4 7 0,6-4 0,2 0-5,2 0 0,-4-2 1,-1-3 23,-2 3 0,3-3 0,-4 3 0,-2-3 14,-2-1 0,-1 4 0,0 0 0,-1-1 1,3-2-23,2-2 1,-1 0 0,8 1 0,3 1-10,4 3 1,1-8 0,-5 3 0,0-1 52,0 0 0,-1-3 1,-4-1-1,-4 1-16,-4-2 0,-1 0 0,0-5 0,1 2-22,4-2 0,2-1 0,8-2 27,-1 0 1,1 0 0,4 0 0,4 0-52,-1 0 1,3 0-1,-8 0 1,-2 0 28,-4 0 1,-4 0 0,3 0-1,-4-2 1,-2-1-6,1-2 1,6-6 0,-3 1 0,1-3-17,0-1 0,1 0 0,4-1 0,0 1 16,0-1 0,-4-1 0,-3-1 1,0-4 42,-4-1 0,-2-2 0,-3-3 0,-1 1 59,-2 2 0,-5 5 0,3-5 0,1-2 170,-1-1 1,-4 3-1,1 0 133,-3-1-332,5 4 1,-4-8-1,7 2-59,2-5-23,1-2 1,2 1 0,-1-4 0,3-3-58,2-5 1,-2-1 0,2 3 0,-4 1-57,-5 4 1,2-2 0,-7 6-1,-3 1 215,-5-3 1,0 6 0,-4-5 0,-1 0 70,0-4 1,-1 4-1,-3 0 1,1 1-93,2 1 0,6-7 0,-3 3 0,1 0-194,1 4 0,-2 2 1,3 3-1,-1-1-33,1 0 1,-5 0 0,1 1 198,-1-1-31,-4 0 1,4 0 0,-6 0 210,0 1-150,0-1 1,2-5-1,1-1 26,2-2-98,0 5 1,-4-8 0,4 5 0,3 0-16,0 0 0,3 0 1,-4 3-1,-1-2-130,0 2 1,1-3 0,-4 0 0,2-2 125,-2-3 1,-1-1 0,-2-4-1,0-2-23,0-1 1,-2-6-1,-1 3 1,-2 0 211,2 3 1,1 8 0,2 3 0,0 0-73,0 1 1,0 4 0,0 0-230,0 6 157,0-1 0,0 4 0,0-4 294,0 3-229,0 4 0,0 0 0,0 0 281,0-3-269,-6-1 0,4 0 0,-3 0 0,4 0-28,1 2 1,0-5-1,0 4 1,0-1-129,0 0 0,1 5 0,4-3 0,5-1-21,3 1 0,-4-2 0,-1-5 0,0 1 158,0-1 0,-3-2 0,3-1 0,-2-3 15,-3-2 0,-1-3 1,-2-6-1,0-3 75,0-3 0,0 6 0,-2-2-155,-2 3-52,2 2 0,-4 3 0,6 0-413,0 0 307,0 2 1,0 9 0,0 0-576,0 1 367,0-1 1,0 6-1,0 4 1,1 5-733,4 4 1,-3 5 0,2 12 1066,-2 7 0,-2 20 0,0 11 0</inkml:trace>
  <inkml:trace contextRef="#ctx0" brushRef="#br0">21925 3770 7911,'16'-24'436,"2"0"1,4 0 0,4 0-222,4 0 1,15 6-1,3-1 1,6 3-107,4 2 0,-2 6 1,-3 1-1,-7 2-80,-6 1 0,-11-1-382,-10 5-149,-3 0 0,-8 1-934,-3 4 1436,-4-3 0,-1 11 0,0-5 0</inkml:trace>
  <inkml:trace contextRef="#ctx0" brushRef="#br0">22184 3583 7911,'-14'0'0,"0"-2"859,-1-3 7,7 4-633,2-6-242,12 7 1,4 7-1,7 4-87,3 6 60,5 12 1,-3 6-1,7 5 1,0-1 36,0 1 1,-2 6 0,-1 5 0,-2 4 85,1 4 0,-4 3 1,-2-1-1,-5 3-35,-4 1 0,1-1 0,-6-1 0,-3-12 154,-6-10 1,-4-5-1,-8-9 1,-3-3 23,-5-5 1,-4-5-1,-6-4 1,-4-5 485,-4-4 1,-1-1 0,1 0 968,4 0-1318,3-6 1,3-2-1,1-7 174,4 1-445,8 0 0,5-1 1,9-1-1266,3-3 939,2 3 0,7-6 0,4 4-3257,6-1 3487,6-7 0,18 4 0,4-7 0</inkml:trace>
  <inkml:trace contextRef="#ctx0" brushRef="#br0">29234 8878 7987,'-8'-8'-441,"0"1"-51,3 7 75,3-6 179,-4 4 342,6-4 372,0 6 641,0 0-923,6 0-292,-4 0 124,4 0 218,-6 0 355,0 0-758,7 0 5,-6 0 111,6 0 232,-7 0-2850,0 0 2661,6 0 0,-4 0 0,11 0 0,-5 0 0</inkml:trace>
  <inkml:trace contextRef="#ctx0" brushRef="#br0">29306 8863 6326,'-15'0'0</inkml:trace>
  <inkml:trace contextRef="#ctx0" brushRef="#br0">28529 4446 7012,'10'-5'-594,"-1"0"1,-4-1 851,4 1 285,-5 4-308,2-6-97,-6 7 91,0 0 0,-6 2-265,-4 3 1,2-2-1,-1 5 1,-1 0 10,2 0 1,-5 0 0,4 3 2,-4-1 0,0-1 0,2 4 0,3-2 0,1-1 172,3-1-146,4 6 1,0-6 285,0 1-177,6-7 0,-3 3 0,7-6 115,1 0-154,2 0 0,1 0 0,1 0 1,-3-1 183,-2-4 1,3 2 0,-4-7 12,4-1 0,-5-2 0,-3-1 0,-4 0-52,-1-1 1,0 1-1,-1 1 1,-2 2-98,-2 1 1,-6 2-1,-1-3 1,-3 3-218,-5 2 1,1 1-1,5 5 1,-1 0-83,1 0 1,4 0 0,1 0-1,-2 1-3,-2 4 0,3 3 1,2 8-128,2 3 244,1-3 0,5 7 1,0-6 58,0 2-7,0 7 0,0-10 0,2 3 0,1-3 27,2-1 1,6-1-1,-2 0 154,4 1 1,2-7 0,-1-3 61,0-4 0,1-2 1,-2-4-41,-4-5 1,4-3 0,-5-1 0,0 0 8,-3-1 0,-4 1 0,1-1-147,3 1-50,-4 0 0,6-1 0,-9 2-114,-3 4 81,4-4 1,-12 10 0,3-5 0,-2 2 29,-3 2 1,-1 3-1,-1 1-506,-3 0 339,1 0 0,5 1 0,-1 3 0,1 2-41,0 2 1,1 2 0,2 4 137,1 0 1,7 1 0,-2-1 70,3 0 0,2 1 1,0-1-2,0 1 1,7-1 0,2-1 0,4-4 48,2-4 1,-1 2-1,0-3 1,1 0 141,-1-3 0,5-2 0,1-3 536,-3 0-541,-1-8 0,-3 4 0,-2-4 472,-1 2-449,-7-9 1,3 9 0,-6-9 365,0 3-496,0 2 1,0-1 0,-1 1 0,-4 0-12,-5-1 1,-2 6 0,-4 1 0,-2 1-344,-1 4 1,0 1-1,4 2 1,1 0-57,-1 0 0,1 7 0,0 1 0,1 3 35,3 3 1,-1-2 0,6 7 0,2-3 138,1-2 0,2 5 0,0 0 1,0-1 83,0-2 1,7-2 0,2 1 120,4-1-34,2-6 1,-1 3 0,2-6 154,3-2-115,-3-1 1,5-2 0,-5 0 315,3 0-223,-3 0 1,3-6-1,-7-4 1,-3-3 103,2-1 1,-4-1 0,-1 1 0,-1 0 9,0-1 1,-1 1-1,-5-1 1,-2 1-201,-2 0 1,-6 1-1,1 3 1,-3 5-151,-1 4 0,0 1 0,-1 0 0,-1 0-194,-3 0 0,3 1 0,-3 4 0,3 5 80,1 3 0,6 1 1,1 0-1,0 1 64,0-1 1,5 1-1,-2-1 87,3 0 34,2 1 0,2-2 1,3-2 51,4-2 35,4-5 0,1 7 1,1-6-1,-1-2 18,1-2 1,4-1 0,0 0 0,-1 0 76,-2 0 1,0-6 0,1-2-1,1-2 107,-6 1 1,1-1 0,-8-4 0,-2-1 109,-1 1 0,3 0 0,-2-1-264,-5 1 0,-4 1 1,-9 2-1,1 3-54,0 1 1,-2 3-1,-2 4-569,-1 0 383,0 0 1,4 0 0,1 0-634,0 0 572,-1 0 0,1 6 0,-1 4-409,1 2 462,6 3 1,-3 1-1,6 1 1,2 3 20,1-3 0,2-1 0,0 0 1,0 2 48,0 1 1,7-1 0,2-7-1,6-2 66,4 2 1,-3-4 0,5-2 0,-2-4 141,0-1 0,5 0 0,-3-1 0,0-4 178,-1-5 1,-1-2 0,-4-4 0,-2-2-10,-4-1 1,-1-2-1,-5 3 1,2-2-43,-2-3 1,-7 6 0,-6-3-119,-3 4-111,-1 2 1,-7 6 0,-3 3-244,-3 4 55,5 1 1,-6 0 0,6 0 0,-2 1-138,0 4 1,6 3-1,-1 6 1,5 1 0,4-1 0,-1 2 1,6 2-1,2 1 59,1-1 1,2-2 0,2-2 0,3-1 114,4-4 0,6 4 0,2-5 1,4 0 183,2-3 0,1-3 1,4-2-1,1 0 95,0 0 1,-2-5-1,-3-2 315,-5-1-351,4-1 1,-7-1 0,1 1 0,-4-1 250,-3 2 0,-7-5 212,2 4-477,-4-4 0,-1-2 0,-1 3 0,-4 0-27,-5 3 0,2 4 0,-1-3 0,-3 2-153,0 2 1,-3-2 0,1 1 0,-1 2-106,1 1 1,0 2-1,-1 2 1,1 1-41,0 2 1,-1 5-1,1-4 1,1 2 3,3 3 0,-1-3 0,5 2 0,-1 1-106,1 2 1,-4 1 224,6 1 11,-1-1 1,5 0-103,0 1 1,6-7 660,4-3-314,3-4 1,1-1-1,0 0 1,1-1 106,-1-4 1,1 2-1,-1-7 1,0-1 87,1-2 0,-3 3 0,0 1 182,-3-2 0,-6-2-440,2-2 0,-5 3 0,-5 0 0,-4 4-86,-4 2 1,-3 1 0,-1 5 0,-4 0-202,-2 0 0,6 0 1,-4 2-737,0 3 688,5-4 0,-5 12 1,7-3-527,0 2 565,6 3 0,-4-6 0,8 1-306,0 1 334,-4 2 1,7-3 0,-4-1-3,3 2 1,4 1 0,1-1 0,4-3 212,1-2 1,1-1 0,6-5 0,-1 0 18,0 0 0,1 0 0,-1-2 0,1-1 80,-1-2 0,0-6 0,1 3 0,-1-1 125,1-1 1,-6 0 0,-1-4 0,0 0-16,0-1 0,-5 1-339,2-1 69,-3 1 0,-2 4-931,0 1 224,0-1-1792,-7 2 1280,6 2 1221,-12 6 0,5 0 0,-6 0 0</inkml:trace>
  <inkml:trace contextRef="#ctx0" brushRef="#br0">28385 4777 7492,'0'-10'-175,"0"1"0,0 4 515,0-5-139,0 7-188,0-3 12,0-1-85,0 6 2,0-6 1,0 6 123,0-4 177,0 3-88,0-4 1,-2 6 335,-2 0 29,2 0-112,-11 0-164,12 0-116,-6 0 1,6 0 256,-4 0-363,3 0-110,-4 0 68,6 0 556,0 0-394,-7 0 57,6 0-54,-6 0-55,7 0 453,0 0-415,0 6 1,-1-4-1,-2 4-24,-2 1-123,0-6 1,5 7 78,0-3 233,0-3-65,0 4 1,0-4-92,0 3 0,-1-4-37,-4 4 72,3-3-69,-4-2-47,6 6-12,0-5 1,0 7-83,0-3-113,0-3 108,0 4 1,0-4 85,0 3 150,0-4-399,0 6 200,0-7 0,0 1-272,0 4 60,0-3-33,0 4 200,0-6 10,0 0-513,0 6 198,0-4 1,0 3-1,1-8 198,4-2 0,-3-2 160,3 3 22,-4-4 0,-1-2 163,0 0-104,0 1 0,0-1 1,2 2 8,3 2 0,-4-5-55,4 1 1,-2-1 0,0 0-74,2 1 1,1 2 0,-2-3 149,0 1 1,1 6 58,-5-6 0,2 7-144,3-2 1,-4 2-391,4-2-76,-3 3 396,-2-4 39,0 6-117,0 0 190,-7 6 0,4-4-64,-7 3 1,7-2-1,-3 0 0,-1 2-727,6 0 177,-6-5 275,1 0 181,5 0 0,-6 1 103,7 4-110,0-3 1,-1 4-33,-4-6-41,3 0 1,-6 0-259,3 0 0,4 2 425,-4 3 0,-3-4 0,0 6 0</inkml:trace>
  <inkml:trace contextRef="#ctx0" brushRef="#br0">10517 10417 8064,'-15'0'-882,"1"0"1111,-1 0 252,7 0-285,-4 0 0,12 0 0,0 0 135,8 0 1,6 0 0,5 0 0,5 0-92,3 0 0,7-2 0,1-1 0,2-2-141,3 2 1,0-3-1,0 1 1,-2 2-20,2 1 0,2 2 0,-1 0 1,-2 0 35,-6 0 1,-4 0 0,-5 0 228,-5 0-133,-3 0 744,-8 0-657,-8 0 0,-10 0 0,-9 0-178,-5 0-109,-9 0 1,-6 0 0,-7 2-93,-2 3 25,-6-4 1,7 10-1,-4-4 1,2 1 16,2 3 0,1-3 1,0 2-1,-2-1-8,1-1 0,4 3 1,6-4-1,7-1 130,4 1 0,14-3-165,-3-4 1,17 0-1,3 0 1,7 0-60,8 0 1,7 0 0,8 0 146,2 0-28,1 0 1,5-4 0,0-3-1,1-1-44,-1-3 0,0 3 1,-2-2 183,-2-1-48,2 5 0,-10-7 0,1 5 1,-5-2 418,-3 1 1,-8 4 0,-2-5-151,-7-1 0,-12 3 0,-6 0 0,-9 2-353,-8 3 0,-3 1 0,-7 2 0,0 0-347,1 0 1,-5 2 0,5 3-1,-1 4-876,0 4 1,-1 3 1235,-4 3 0,-6 10 0,-3 8 0</inkml:trace>
  <inkml:trace contextRef="#ctx0" brushRef="#br0">28356 4734 7915,'-8'-10'-931,"3"1"1039,4 5 81,-6-2 95,6 6 237,-6 0 266,7 0 1188,0 0-1258,-6 0-266,5 0-240,-6 0-14,7 0-691,0 0 13,-6 0 511,4 6 0,-4 2 78,6 7 0,0-6 39,0 1 0,0 0-145,0 4 0,0 0-42,0 1 1,0-1-48,0 0 102,0-6 1,0 5-6,0-3 0,0 3 291,0 1-122,0-6 1,0 0-185,0-3 0,0 3-75,0 6 0,0-4 79,0-1 1,0-4 0,0 5-4,0 1 0,0-3 0,0 2 8,0 1 1,-2-3 0,-1 1-5,-2 2 0,-1 2 1,3 2-1,-2-1 14,2 0 0,-4-4 0,1 0 177,-2 1-141,-2 2 1,1 1 0,1 2-1,0 2-40,0 1 0,-2 0 0,-4-3 1,-1 1-11,1 3 1,3 0-1,-2-2 1,-3 3 12,0 1 1,0-3-1,2 4 1,-2-1 23,-4 1 1,3 1 0,-6 4-1,1 3-8,0 2 1,-2-1 0,-7 7 0,-2 2 169,-6 6 0,3 5 1,-3 9-1,-1 3 92,-1 2 1,1-4 0,0 3-1157,0-1 1036,-5-8 0,10-8 1,-5-9-116,2-6 50,-1-2 1,2-4 0,4-3-152,2-5 9,3-3 0,-3 5 0,-1 1 0,-1 4-40,1 2 0,1 0 0,1 10 1,-3 4-59,-6 4 1,2-1 0,-1 3 0,-2-4 109,-2 0 0,4-1 0,1-2 1,4-2 27,6-6 1,-2-2-1,6-3 1,-1 1 446,1 0 1,5-5-1,-3 0-539,0 1 83,5 3 0,-6 5 0,3 2-189,-5 2 179,3-5 1,-5 8 0,6-6 27,-3-2-33,-1 4 1,2-10-1,3 1 102,3-4-100,1-4 1,1-5 0,0 1 0,1-1-23,3 0 1,-3 1 0,4-1 0,-4 0-42,-1 1 0,-2 4 1,-2 2-1,-3 0 55,-1-1 1,3 1-1,-5-3 1,0 3 91,1 1 0,3-4 1,5-1-1,1-4-2,0-4 0,6 1-133,3 4 0,-2 1-190,3-1 270,-8 1 1,9-1 86,-6 0 0,4-1 97,-5-3-110,7 3-560,-3-12-438,6 6 254,0-7-3556,0 0 3864,0 6 1,0-3-538,0 7 888,0-7 0,0 10 0,0-5 0</inkml:trace>
  <inkml:trace contextRef="#ctx0" brushRef="#br0">25867 7928 8158,'-12'-10'127,"2"1"1,-3 6-1,5-4 229,0 1 1,0 4-628,3-3 338,4-3 36,-6 7-159,1-6 1,3 12 0,-5 2-1,0 1 50,0 3 0,3 2 0,-3 3-118,2 3 136,1-3 0,5 6 0,0-4-185,0 1 167,0 6 1,0-9 0,0 4 9,0-4 34,6-2 1,2 0 0,7-1 68,-1-3 0,0-4 1,1-6-1,-1 0 295,1 0 1,-1-6-1,0-2 1,1-2 28,-1 1 1,1-1 0,-3-4 0,-1-1-110,-1 1 0,-7-1 0,2 1 0,-2 1-39,2 4 1,-3-4 0,2 3-205,-2-3 0,-2 4 1,-2 1-408,-2 1 287,2 3 0,-6 2 0,3-1-204,-4-2 162,2 0 1,-5 5-66,2 0 97,-3 0 1,-1 0-1,1 2 1,2 1 29,1 2 0,5 4 1,-3-2-1,0-1 5,0 1 1,5 4-100,-2-2 1,4 4-60,1 2 1,1-6 243,4 1 1,3-7 0,7 2 119,-1-4 1,0-2-1,1-2 295,-1-2-252,-6 0 0,3-1 523,-6-4-482,6-3 0,-8-1 0,5-1 47,-1 1 0,-2 0 0,-5-1-123,0 1 1,0 0-438,0-1 0,-2 2 0,-1 2 64,-2 2 1,-6 5 0,1 0-74,-2 2 1,-1 4-1,2 1 1,1 3-46,-1 2 1,-2 2 0,-1 4-57,-1 1 260,7-1 1,-3 0 0,5 1-1,-1-1-77,1 0 1,1-4 0,5 0-1,0 1-118,0 2 0,0-4 333,0 1 53,0-7 1,6 8-1,4-6 116,3-2 0,1-1 0,1-4 1,-1-3 145,0-4 0,1-4 0,-2-1 1,-2-1-32,-2 1 1,1-1 0,3-1 0,-4-1 96,-4-2 0,1 0 0,-1 4 1,-2 1-146,-1-1 1,-2 1 0,0 0-319,0-1 1,-6 1-425,-4-1 380,-3 7 0,4 2 1,-1 6-80,-1 0 70,-2 0 0,4 0 0,-1 0-604,-1 0 460,4 6 1,-4-2 0,5 5 0,-1 2-88,1 2 0,0 2 0,2-1 0,0 2 97,0 3 0,3-3 0,1 3 0,0-3-52,0-1 1,0-1 0,0 0 103,0 1 0,1-6 0,4-1 292,5-1 0,3-2 0,1-7 119,0-3-228,1-3 0,-1-11 1,1-2-1787,-1-1 1173,0 4 1,-1-2 597,-3 5 0,-4 1 0,-6-1 0</inkml:trace>
  <inkml:trace contextRef="#ctx0" brushRef="#br0">28428 4878 7996,'-6'-8'-1422,"4"1"1230,-4 1 285,6 4-91,0-11 189,0 12 19,0-6 5,0 7-355,0 0-107,0-6 242,0 4 80,0-4-34,0 6 0,-2-2 18,-3-2 176,4 2-216,-6-4 1,7 4 240,0-3 27,0 4-158,0-6-98,0 7 1,0-1 22,0-4 0,0 2 36,0-7 0,0 5-59,0-4 1,0 4 0,-1-3 149,-4 2 113,3 1 0,-4 3 21,6-3-312,0 4 146,0-6-212,0 7 254,0 0 87,0-6-52,0 4-201,0-4-493,0 6 631,0 0-158,0 6 83,0-4-58,0 4-44,0-6 0,-2 0-8,-2 0 210,2 0-180,-4 0 182,6 0 333,0 0-345,-7 0-145,6 7 1,-6-4 167,7 7-177,0-1 1,0 1 0,0-1 0,0 2 13,0 2 1,-1-3-1,-3-1 1,0 3 27,0 0 1,3 3 0,1-1-20,0 1 1,0-6-1,-2-1 1,-1 0-16,-2 0 1,0-3 0,5 5-13,0 1 0,0-3 0,0 1-54,0 3 0,0-4 18,0 1 40,0-6 237,0 10-241,0-5 1,0 2 3,0-1-15,0-6 0,0 10 5,0-3 1,0 3-28,0 1 0,0 0 12,0 1 0,0-6 0,0 1 22,0 1 0,0-3 1,0 2-14,0 1 1,0-3 0,0 2-1,0 1 1,0-3-133,0 1 129,0 1 0,0 0-192,0-1 174,0 1 1,0-1 9,0 1-3,0-1 0,0 6-1,0-1 1,0 1 12,0-1 1,0 0 0,0 1 3,0-1 1,0 1 0,0-1 28,0 0 1,0 1 0,0-1 13,0 1 0,0-1 0,0 0-29,0 1 0,0-6-17,0 1 12,0-1 1,0 1-136,0 0 46,0-1 0,0 6-148,0-1 174,0-6 0,0 5 0,0-4-68,0 4 0,5-3 0,0-1-19,-2 3 0,-1 0 1,-2 3-260,0-1 0,0 1-315,0-1 0,0 0 53,0 1 1,0-6 217,0 1 1,0-5-423,0 4 856,0-6 0,0 4 0,-7-1 0,-1 2 0</inkml:trace>
  <inkml:trace contextRef="#ctx0" brushRef="#br0">28356 4806 8034,'-6'-8'132,"4"1"1,-6 6 210,3-4 0,-3 3-275,-6-3 0,5 4-17,-1 1 0,7 6 1,-4 2 65,1 0 0,4 5 0,-2-3 11,2 2 0,2 4 1,0 2-1,0 1 91,0-1 1,0 3 0,0-2 298,0-2-360,0 6 1,0-2 0,0 4 124,0-1-163,0 0 1,0 0 0,0-2 38,0-1-138,0 5 0,0-10 1,0 5-1,0-2 35,0 0 0,0 0 1,0-5-1,0 1-112,0-1 1,0 2 0,0 2 0,0 1 7,0-1 0,0-2 1,0-2-1,0 2 11,0 3 0,0-3 0,0 3 1,0-3-5,0-1 0,5-1 0,0 0 1,-2 2 12,-2 4 1,-1-4 0,0 3-158,0-3 172,7 5 0,-6-5 1,4 3-170,-3-3 160,-2-2 0,0 5 1,0 0-163,0-1 161,0-2 1,0 3-1,0 0 1,0-1-20,0-2 1,0-2 0,-2 1 51,-3-1 1,4-4-1,-4-1 20,3 3 1,2-4 142,0 1 23,0-6 1,2 4-103,3-7-80,-4 0 59,6 0-155,-7 0 793,0 0-638,0-7 0,0 4 1,0-6-52,0-3 1,0 0-1,0-3 1,1 1-14,4-1 0,-3 1 0,3 0 0,-4-2 14,-1-4 1,0 3-1,0-6 1,0 1 74,0 0 0,0-2 0,0-3 0,0 1-55,0 2 0,0-5 0,0-6-32,0-2 29,0-1 0,0 0 1,0-1-66,0-1 51,0 5 1,-5-7 0,1 6 278,0-1-280,3 2 1,-1 6-1,-1 2 1,-2 0 26,2-2 0,1 8 0,2-6 0,0 3 35,0 2 1,-1 2 0,-2-2 0,-2 0-31,2-1 1,1 4-1,2-3 1,0-1-62,0 1 1,0 4 0,0-1 0,0 3 27,0 2 490,0-1-319,0 7-81,0 2-163,0 6 83,0 0-105,0 6 1,0-2-60,0 5 0,0 6 0,0 5 0,0 1 217,0 0 0,0 6 0,2 0 0,1 5 0,2 0 1,-1 0 0,-4 0 0,0 3-43,0 2 0,5 0 1,2 3-1,-1-3-29,0-2 0,6 5 0,-5-2 0,3 4-64,0 1 0,-6-5 1,6 1-89,1 1 130,-4 1 0,1-3 1,-5-1-183,2-2 163,-1-1 1,-4-5 0,0-2 0,0-2-80,0-1 1,0-6-1,0 1 1,0-1-2,0 1 0,0-3 1,0 3 84,0-3 0,0-1 1,0-1 54,0 0 0,0-4 53,0 0 162,0-7-325,0 3 1,0-4-97,0 3-152,0-4-5,0 5-289,0 1 204,0 1 0,0 1-397,0 1 0,0-5-1458,0 4 2268,0-5 0,7 8 0,1-4 0</inkml:trace>
  <inkml:trace contextRef="#ctx0" brushRef="#br0">28414 5856 7792,'-7'-8'-735,"6"0"356,-4 3 186,3 4 256,2-6 111,0 7 2088,0 0-2037,-6 0 0,0 2 0,-6 1-152,3 2 0,4 4 0,-5-2-142,-1 1 1,3-3 0,-1 4-59,-2 2 1,3 2-1,0 2 5,1-1 1,2 0 92,5 1 26,-6-1 0,4 0 1,-2 1-7,2-1 3,8-6 0,-2 5 216,5-3-43,1-4 1,-1 0 0,1-6 0,3 0 215,4 0 1,-1-1-1,3-4 1,-1-5 51,1-2 1,-3 2 0,3 0 0,-3-1-35,-1-2 0,-2 4 0,-2-1-42,-2-1 0,-4-2 1,3-1-287,-1 0 1,-4 4 0,-8 0-301,-5-1 0,2 5 0,-1 1-566,-2 3 631,-2-4 1,-2 4 0,1-2-328,0 2 328,-1 2 1,-4 0 0,0 0-158,1 0 229,2 6 0,2-2 1,-1 5-1,0 1-60,-5-2 0,9 5 0,-3-4 1,3 6-40,3 4 0,0-3 1,4 4-1,0 0 109,0-1 1,3 2 0,1-4 0,1 2 52,4-1 0,-2-2 0,7-3 0,1-2-36,2-1 1,1-7 0,1 2 0,-1-4 51,0-1 0,1-1 1,1-3-1,1-2 157,3-2 0,-1-2 0,-5-4 0,1 0 219,-1-1 0,0 1 0,-1-1-649,-3 1 3584,-4 0-2510,-6-1 0,-1 1 0,-4 1 0,-5 2-640,-3 1 1,-1 7-1,0-3 1,-1 1-409,1 0 1,-5 0 0,-1 5 0,1 2-163,-2 3 0,6-2 1,-5 7-1,4-1-71,2-1 0,0 5 0,1-4 0,2 4-329,1 2 0,7 1 319,-2 3 420,-3 3 1,6-4-1,-2-4 98,2-1-51,8-7 1,-2 6 0,5-8 574,2 0-416,2-3 0,2-1 0,-1-1 0,2-4 69,3-5 0,-1 2 0,4-3 0,0-3 292,1-4 1,-6-1 0,4 4 0,-3 1-25,-4 0 1,2-1 0,-9 1 0,-1-1 119,0 1 0,-1 0 1,-6-1-315,-4 1 0,2 6 1,-7 2-1,-1 1-366,-2 0 0,-1 0-594,-1 5 573,1 0 1,-1 0 0,1 0-771,0 0 669,6 7 0,-4-4 0,6 6-797,-2 3 746,5-6 0,-8 12 0,6-4 1,0 2-112,-1 0 0,4 3 1,-3 2-1,2 0 202,-2-1 0,4 4 0,-4-4 1,3-3 83,2-1 1,0-1 0,0-1 256,0 0 0,7-6 0,2-3 375,4-3 0,1-4 0,1-3 0,-1-4 133,1-4 1,1-3 0,1-2 425,2-1-806,1 0 1,-6 0 0,0-2 480,1-1-537,-1 4 0,-6-8 1,-1 7 408,-1 2-501,-4 1 0,4 1 0,-8 3 1,-2 0-101,-6 3 0,-4 6 1,-4-2-1,-3 3-279,-1 2 1,-1 2-1,-2 3 1,2 3-186,3 0 1,-1 4 0,3-2-21,-1 3 1,0 0 0,6-2 0,4-2-35,4 2 0,3 2 0,2 2 0,0-1 295,0 0 1,0 2 0,0 2-26,0 1 99,0 0 1,2-4 0,1-1 146,2 1-6,6-7 1,-8 4 595,7-2 13,-7-4 0,10 1 278,-4-7 0,3-7 0,-1-2-136,-2-4 1,-6-1 0,2-1 0,-3 1-311,-2-1 0,0 1 0,0 0 0,0-1-271,0 1 1,-7 1-1,-1 2 1,-1 3-529,-1 1 1,1 3 0,-6 2 0,1-1-1006,0-2 1,4 0 0,0 5-3675,-1 0 2852,5 0 2151,-1 0 0,1 7 0,-2 1 0</inkml:trace>
  <inkml:trace contextRef="#ctx0" brushRef="#br0">28414 4719 7509,'0'-14'-1130,"0"4"2162,0 1 1,0-1-441,0-4 1,-2 6-56,-3 3-612,4 3 24,-6 2-28,7 0 431,0 0-65,0 7 0,0-4 0,0 7-143,0 1 1,-4-3-1,-3 1 1,1 3-41,-1 0 1,-4 4-1,3 2 1,-1 1-59,-1-1 0,0 2 0,-4 1 0,0 0-36,-1 0 0,6 3 0,-1-3 100,-1 1-62,-2-4 1,0 7 0,2-6 113,2-1-121,-1-2 1,-3-2 0,2 1 200,1-1-218,1 0 1,-6 1-1,1-1 1,0 1 33,-1-1 0,1 0 0,-2 2 1,-2 2 45,-1 1 1,-2 2 0,4-2-1,-2 3-14,1 1 0,0 6 0,1-2 0,-2 6-8,1 4 1,-3-2 0,1 7 0,-3 3 58,-2-1 0,-3-4 1,1-1-1,0 1 32,-2 1 1,4-6-1,-9-4 1,5-6-66,5 1 0,-1-5 1,4-2-218,-1-3 78,4-2 0,2-1 0,6-2-27,-1-1 8,-1-1 1,-3 7 0,-1 2 0,-1 3 7,-3 1 1,0 1 0,2 2-1,-1-2 35,1-3 1,2 4 0,2-3-1,-1 0-30,1 0 1,5-2-1,-1-5 1,0 1 11,2-1 0,-4 0 0,4 1 0,-2-1 9,0 1 1,2-1 0,-3-1 0,2-2 46,-3-1 0,0-1 0,-3 6 0,1-1 65,-1 0 1,1 1 0,1-1 135,4 0-212,-4 1 1,5-1-1,-6 1 1,-1-1 1,1 0 0,-1 2 0,3 2 0,0 1-21,3-1 0,-1-1 0,-4 3 1,-2 2 41,-3 0 0,3 4 0,-5-5 1,0 1 40,-3 4 0,2-4 0,-1 0 0,1 1-83,0-1 0,2-3 0,-2 4 0,0-3-43,-1-2 0,6 0 0,-4-1 0,2 2-18,0-1 1,-1 3-1,4-2 162,-3-1-109,3 4 0,-5-4 1,7 4-1,0-1 1,-1-4 1,1 6 0,-2-1 150,-3 0-137,3 6 1,-5-11-1,7 6 1,1-3 4,3-2 0,-3 3 1,4-2-1,-2-2-18,1-1 1,-3-1-1,5-1 1,-1 1 44,-1-1 0,0 0 0,-4 1-19,0-1 0,-1 1 0,1-1 0,0 0-88,-1 1 1,1-1-1,1 1 1,2 1-33,1 3 0,1-3 1,-6 3 30,1-3 0,-1-2 0,1 1 89,0-1-52,6 0 1,-4-4 0,6 0 107,-2 1-76,-1 2 0,-6 1 1,2 0 18,4 1 1,-2-6-1,4-1 1,1 0 41,-1 0 0,-2-3 0,2 3 249,-1-1-263,5 4 1,-8-8-530,6 6 0,-4 1-28,4 4 1,-2-1-1,4-2-808,-2-1-416,1 0 1182,4 4 1,0-4 550,0-1 0,-7 1 0,-1 4 0</inkml:trace>
  <inkml:trace contextRef="#ctx0" brushRef="#br0">27234 8129 7885,'0'-14'-945,"0"4"1132,0 1 1,0 4 37,0-5 1,0 6-82,0-6 1,2 7-50,2-2 0,-2 2-72,3-2-146,-4 3-88,-1-4 138,0 6 1,-4 2 0,-3 1-79,-1 2 1,5 1 0,-3-3-173,-1 2 261,6 6 1,-6-8 99,7 7 0,0 0 59,0 4 1,2-6 111,3-3 1,-2 1 244,7-1 0,-6 0 515,6-5-848,-7 0 1,3-2 37,-6-3 1,2 4 0,1-6-452,2 1-235,0 4 214,-5-4 0,-2 1-6,-3 0 0,2 1 149,-6 4 1,-1 6 70,-4 4 1,1 2 0,2 1 0,3-2-31,1-1 1,1 0 184,1 4 1,4 0 298,-4 1 1,5-7-65,5-4 161,3-2-271,6-2 1,-1-2 0,-2-1 68,-1-2 1,-6-1-9,6 1 0,-2-3-44,1-6 0,-1 1 0,-4 2-169,0 1 0,1 6-260,-5-6 0,0 5-955,0-4 615,0 5 1,-1-2 219,-4 6 51,3 0 176,-11 0 81,5 0 1,0 2 0,2 1-129,0 2 1,3 1-32,-7-1 279,7 3 0,-4 1 587,7 1-55,0-7 1,0 2-24,0-10 0,0 2-306,0-7-93,0 1 1,0-1-254,0 1 26,0-1 1,0 0-508,0 1 341,0 6 1,-1-4-257,-4 7 318,3 0 1,-10 0 0,2 0 72,-3 0 0,4 2 0,-1 3 0,0 4-35,2 4 0,-4 1 0,4 1 30,0-1 1,1 1 0,7-1 170,0 0 1,0-4 227,0-1 0,7-5 0,2 0 123,4-2 0,1-4 253,1-2-485,-1-4 1,1-7 0,-3 1 442,-2 0-521,3-1 1,-7 1 0,4-1 171,-5 1-203,-4 0 1,4-1 0,0 1-135,-2-1 0,-8 1 1,-6 1-82,-7 4 0,2 2 0,-3 7 0,3 0-146,2 0 1,-5 7 0,-1 2-1,3 4-3,1 1 0,3 6 0,2-1 0,3 0-19,1 2 0,-2-5 1,4 5 227,2-1 38,1-4 0,2 5 1,2-7-50,3 1 64,-4-7 1,12 3 0,-3-6 462,2-2-252,3-1 1,1-2 0,1 0-1,3 0 237,-3 0 1,-2-7 0,-4-2 0,-2-4 122,3-2 0,-4-1 1,0-1-1,-2-2-186,-3 1 0,-1-3 0,-2 2 0,0 2-177,0 1 1,-7 1 0,-2 1-1,-4-1-168,-1 1 0,-1 6 1,1 3-387,-1 4 1,1 1-1,0 0 1,-1 1-75,1 4 1,-1 5-1,1 7 1,0 2 47,-1-1 1,6-2 0,1 0-545,1 3 507,-4-9 0,10 14 1,-4-10-323,3 2 1,2 0-1,0-2 728,0 1 0,0-1 0,0 1 0</inkml:trace>
  <inkml:trace contextRef="#ctx0" brushRef="#br0">25709 8000 8041,'-14'0'-401,"6"0"0,0 1 151,3 4 1,2-3 735,-7 3 439,7 3-349,-3-7-794,6 12 214,0-11 0,1 4-63,4-6-53,-3 0 0,6 0 377,-4 0 4,-2 6 0,4-4-19,-6 4-206,7-6 1,1 0 68,6 0 1,-4 0 166,-1 0 0,1-1-75,4-4 1,-1 2-1,-2-5-230,-1 1 0,-5 3 1,3 2-10,-2-3 0,5 4 1,-3-6 8,0 1 0,5 3-97,-3-7 1,1 5-1,0-3 96,-1 2 1,-1-4 0,4 4 0,-2-1 137,-1 1 0,-1-3 0,6 2 714,-1-1-620,0-1 0,1-1 0,-1 0 0,1 1-80,-1 1 1,0-3-1,2 4 1,2-1-72,1-3 0,0 3 1,-4 0-1,-1 0-54,0 0 1,-2 5-1,0-4 1,4 3 103,0-1 0,0-5 0,-1 5 1,-1 1-101,1-3 1,-1 6 0,0-6 0,1 2-61,-1 1 0,0-3 0,1 4 532,-1-2-375,-6-6 0,5 8 0,-3-5 1,2 0 19,3 0 0,-1 3 1,1-4-1,-1-1-89,0 2 1,1-3 0,-1 4-1,2 1 6,3 0 0,-3-4 0,3 4 0,-3-1 28,-1 1 0,-1-1 1,1 4-1,-1-2 115,0 2 1,1-3 0,-1 1 0,1 0-98,-1-1 1,5 3 0,0-5-1,0 0 84,2 0 0,0 3 1,3-3-293,-5 1 83,4-4 0,-7 8 1,4-5-1,0 0-37,-1 0 0,0 3 0,-5-4 1,1-1 100,-1 2 1,2-5-1,2 5 1,1-1 113,-2-1 1,6 5 0,1-4-1,5-2-272,4-2 1,-1 3-1,6 1 1,2-3 14,2 0 0,1-3 0,-1 1 0,-2 1 121,-2 3 0,-6-2 0,2 2 518,-4-3-376,-1-1 1,-5 1 0,-2 2 205,-1 1-235,4 1 1,-2-4-1,6 2-164,-1 1 3,8 1 0,0-6 0,9 1 0,1-1 11,2 1 0,-4 1 0,-8 2 0,-1 3 63,-3 2 0,-8-4 0,-4 4 0,-4-1 289,-2 1 1,-4-1 0,-1 3-162,2-6 0,-3 4 1,0-1-1,0 2-187,0 1 1,-3-3 0,5 4-89,1-2 0,-3-1 1,1 3-38,3-2 0,-4-5 0,1 6-107,2 0 227,-4 3 1,6-4-1,-4-1-67,4-2 79,1 4 0,1-4 0,-1 5-244,1-2 256,-1 1 0,0-1 1,1 0-1,-1 0-37,0-1 0,1 4 108,-1-3 1,-1 2 166,-3-2-194,-4 4-85,-6-6-296,0 7-1323,0 0 743,-6 0 1,2 0 0,-4 2 0,0 1 936,0 2 0,-8 6 0,-6-3 0</inkml:trace>
  <inkml:trace contextRef="#ctx0" brushRef="#br0">28198 6964 7513,'0'-8'581,"-2"2"-382,-2 6-25,2-7 0,-6 6-28,3-4 1,2 3-1,-7 2 3,-1 0 0,-2 2 0,-1 1-54,0 2 1,4 6 0,1-2-2,-3 4 0,6-3 0,1-1 227,4 3 0,1-4 16,0 1 0,1-1 115,4 2-341,3-4 0,2-6 0,-1 0 516,2 0-337,-4 0 0,5 0 1,-4-1-35,0-4 1,4 2-1,-6-5-355,2 1-1041,-5-4 583,4 3 0,-9 0 338,-3 3 0,2 4 1,-7 1-1,-1 0 193,-2 0 0,1 6 1,0 2-1,3 2 34,-2-1 0,3-4-7,-2 5-56,7-1 1,-3 6 199,6-1-90,0-6 1,1 3 0,4-6 374,5-2-274,2-1 0,3-2 0,-1 0 1,0 0 322,1 0 1,-1-2 0,1-3-59,-1-4 1,0-4 0,-1-1 0,-2 1-68,-1 3 0,-5-3-870,4 4 0,-5 1-249,0-2 1,-8 7-1,-6-2-86,-3 4 1,4 1 0,-1 0-781,-1 0 1098,-2 0 1,-1 6 532,-1 4 0,-6 2 0,-1 3 0</inkml:trace>
  <inkml:trace contextRef="#ctx0" brushRef="#br0">28198 7050 8041,'0'-14'284,"0"6"-52,0-5 230,6 5-24,-4 0-306,4 2-382,-6 6 339,0 0 0,-6 0-42,-4 0 1,2 0 0,-1 0 320,-2 0-268,-2 0 1,-2 0 0,1 0 0,0 0 128,-1 0 1,1 0-1,-2 0 1,-2 0-119,-1 0 0,-6 0 1,1 0-1,-4-2-126,0-3 1,4 4 0,0-6 0,-2 2 136,-1 1 1,-2-3 0,0 4-1,2-3 178,3-2 1,-1 5-1,4-4 513,-1 1-603,-2 4 0,0-9 1,1 6 362,2 2-407,-4-5 1,4 6-1,-5-2 55,2 2-133,7 2 0,-10-5 1,3 0-162,-3 2-2,-2 2 1,-2 1-1,-1 0 1,-3 0 93,-1 0 1,-1 0 0,-3 0-1,1 0 4,-1 0 0,-1 0 0,-4 0 0,-1 0-44,-2 0 1,-11 0 0,-2 0 0,-6 0 6,-7 0 0,32-1 0,0 0 0,0 0 1,0-1-1,0-1 0,0 1-18,-3 0 1,0 1-1,-1 0 1,-2 0-1,-5 1 1,-1 0-1,-1 0 1,-1 0-4,2 0 1,0 0 0,0-2 0,2-1 0,6 1-1,1 0 181,-3 0 0,0 0-99,-1 1 0,-1 1 0,-2 0 0,0 0 0,2 0 0,1 0-89,4 0 0,1 0 88,-38 0 0,5-5 0,-1 0-39,-2 2-57,5 1 1,3 2 0,11-1 0,7-2-67,6-2 1,0 0-1,5 5 1,6 0-12,5 0 1,0 0 0,0 2 0,3 1-31,2 2 1,3-1-159,10-4 323,6 0 70,1 0 465,7 0-5880,0 0 4535,7 7 802,-6-6 0,12 12 0,-5-5 0</inkml:trace>
  <inkml:trace contextRef="#ctx0" brushRef="#br0">24544 6834 8037,'8'-6'-951,"-2"4"1210,1-10 394,-6 10-267,12-4 0,-11 4-309,2-3 0,-4 4-153,-4-4 0,0 5 17,-5 5 1,4 1-1,-5 5 1,1-1-8,1 1 1,-3-3 0,6 2-1,0 1 1,-1 2 1,4 1 0,-3 0 0,4 1 35,1-1 1,1-1-1,4-2 46,5-1-24,2-7 1,8 8 0,0-6 489,3-2-332,1-1 0,6-7 1,2-3 877,2-5-682,-1 2 0,-4-11 0,0 4 1,-2-3 176,-3-1 0,-3-1 1,-9-2-1,-2 2-331,-5 3 1,-4 0-1,-2 8 1,-6 0-72,-7 3 0,-7 6 0,-8-2 0,-1 3-97,-3 2 0,2 2 0,-2 1 0,2 3-274,2 2 0,5 2 0,2 4 1,1 1-58,4-1 1,1 1 0,3 1-239,3 3 487,4-3 0,1 5 1,0-7-82,2 0 67,2 1 1,7-1 0,4 1 108,2-1-54,3 0 1,4-4 0,2-2 0,1-2 56,4-3 0,-2-1 0,1-2 0,2 0 254,-1 0 1,0-6 0,1-4 0,-2-3-26,-1-1 1,-1 0 0,-1-2 0,-6-2 77,-5-1 0,-8-5 1,2 5-1,-3-1 17,-2 0 1,-8 4 0,-7-4-1,-7 6-252,-5 4 0,-7 4 0,-1 6 0,0 0 92,0 0 0,0 2 0,4 2-382,2 6 111,-2 3 1,15 1 0,-2 1-436,7-1 209,-2 7 0,11-5 0,-2 3 0,2-3-348,2-2 1,2 6-1,2-1 1,6-2-434,3-1 0,6-1 0,2-1 1073,1 0 0,2 7 0,5 2 0</inkml:trace>
  <inkml:trace contextRef="#ctx0" brushRef="#br0">25033 6993 7259,'-14'-2'0,"-1"-1"-201,1-2 0,-2-1 0,-2 2 0,-1 0 450,1 0 0,-2-2 1,-1 1 495,-2 2-515,-1-5 1,1 7 0,0-4 157,2 3-200,2-4 1,5 4-37,-1-3-149,7 4-4,2 1 0,8 0 0,2 0 0,6 0-1,3 0 0,1 0 0,1 0 0,-1 1 40,0 4 0,1-2 0,1 5 1,1 0 37,2 0 0,7-3 0,-4 3 1,2 0 22,0 0 1,-4-3 0,4 4 0,1 1 138,2-2 0,0 5 1,1-5 183,0 0-338,-2 5 0,11-7 1,-5 5 175,1-1-187,7-7 0,-8 10 0,7-5 0,1 1-57,1 1 0,2 0 0,-1 2 1,-2 0 65,-2-3 0,-6-1 0,2 3 0,-4-1 25,-1 1 0,-2 0 0,-1 0 0,-2-1-35,1 1 1,2 2 0,2 1 0,1 1-8,4-1 0,6 1 0,10-1 0,4 0-83,0 1 0,-1-1 1,1 1-1,-1 1-5,1 3 1,-4-5 0,-2 2 169,-3-5-121,4-1 1,-1 4 0,8 1-1,5-3 44,3-2 0,-8 1 1,0-4 231,-5 1-196,3-5 0,-14 8 0,3-5 1,1 1-41,2-1 0,0 4 0,7-4 0,1 1-96,2-1 1,-3 4 0,-2-4 0,-1 0 99,-4 1 1,-7 2 0,-7-2 0,-5-1 142,-3 1 1,-5-3-1,3-4 53,-1 0 1,-2 0-379,-4 0-198,-1 0 76,-6 0-5,-2 0 188,-6 0-80,0 0-212,-6 0-745,4 0 595,-4 0 0,8 0-276,2 0 411,-2 0 0,6 0-58,-3 0 408,-4 0 19,6 0 0,-6 0 140,4 0-11,-3 0 162,4 0 105,-6 0-209,7 0 0,-4 0 32,6 0-198,-5-6 0,2 3-320,-6-7 183,0 7 0,-2-3 0,-2 6 0,-6 0 156,-3 0 0,-1 0 0,-1 0 161,1 0-221,0 0 1,-1 0-1,1 0-184,-1 0 134,1 0 1,4 4 0,2 3-292,2 1 282,-5-5 0,9 5 0,-4-5 0,1 3 60,0 2 1,2-4 159,8 0 1,3 3 0,6-2-1,1-2 75,-1-2 0,-4-1 0,-1 0 1,2 0 76,2 0 1,-3 0-1,-2-1 1,0-2 454,0-2 1,-5-2-348,2 3 1,-4-4-431,-1-7 51,-6 7 1,-2 0-359,-6 4 219,-1 2 0,1-4-315,-1 6 208,1 0 1,0 0-487,-1 0 534,1 0 0,4 4 0,2 3 0,0-1-138,0 1 1,3 4-1,-2-2-325,0 4 1,1-3-1,3-1-211,-2 2 1,0-3 0,5 2 838,0 1 0,0 2 0,0 1 0</inkml:trace>
  <inkml:trace contextRef="#ctx0" brushRef="#br0">27162 8101 7655,'-14'0'-534,"-1"0"1,6 0 493,-1 0 1,7-2 0,-3-1 329,-1-2 0,4 0 886,-7 5-924,1 0 1,-1 0 569,1 0-335,5 0 0,-4-1-396,4-4 1,0 3-1218,-5-3 528,6 4 572,-10 7 0,10-3 0,-7 7-77,-1 1 1,5 2 0,-1 1 3,1 1 1,4-1 231,-3 1 1,5-3 0,4-1 0,2-3 150,2-1 1,2-2 0,4-5 384,0 0-486,-6 0 1,5 0-1,-5-2 841,0-3-428,5 4 1,-7-12-26,4 3 1,-4-2 91,-6-3-565,0 7 0,0 0 0,-1 5-394,-4-2 0,-3 0 0,-7 4-137,1-4 1,0 3 0,-1-1 123,1 6 1,4-1 0,2 4 0,0 1 52,0 2 1,5-1 0,-2 2 0,4 1 116,1 2 1,0 1 125,0 1-108,0-1 0,1 0 364,4 1 0,3-7 265,7-3 1,-1-4 0,0-1-1,1-1 90,-1-4 0,-4 2 1,-1-7-1,1-1-168,-2-2 1,0 3 0,-5 1-1,2-2-191,-2-2 1,-1 3-1,-2 1-237,0-2 0,-2 4 1,-3 1-393,-4-1 1,1 6 0,-2-4 0,-1 3 14,-2 2 1,3 0 0,1 0-333,-2 0 508,4 7 1,-4-4-1,5 5-463,-2-2 547,5 6 0,-4-9 0,6 5 0,-3 0-62,0 0 0,-1-4 0,6 6 146,4 1 0,-2-4 0,7-1 0,1-1 321,2 0 1,-4-1-1,1-4 1,1-1 146,2-4 1,0 2-1,-2-7 1,-3-1-4,-2-2 0,4-1 0,-5 0 1,0-2-92,1-4 0,-4 4 0,2-3 1,-2 3-238,-2 2 1,0 4-804,0 1 493,0-1 1,-2 2-761,-2 3 697,2 4 0,-11 1 0,4 1-232,-4 4 0,3 1 1,1 6-1,-1-3 0,0 1-517,1-2 0,4 5 1016,-5-4 0,1 10 0,-5 4 0</inkml:trace>
  <inkml:trace contextRef="#ctx0" brushRef="#br0">27018 8734 7989,'-12'-29'0,"2"0"0,4 2 490,-1 3-270,6-3 0,-6 9 0,9-4 0,1 1 152,2 3 0,1 4 0,-3 3 153,2 1 1,0 5 784,-5-4-872,0 6 1,0-2-388,0 10 0,0-2 0,0 6 0,2 3 56,2 0 0,-2 3 0,3-1 35,-4 1-124,-1 5 1,2-4-1,1 5 430,2 0-378,0-5 0,-4 11 1,2-5 445,2 1-316,0 4 1,-5-9-1,0 4 497,0-1-594,6 4 1,-4-2 0,3 6-1,-4-1 1,-1 1 0,0 1 0,0 4 0,0 3-113,0 0 0,5 4 0,0-2 1,-2 2-107,-1 2 0,-1-6 0,3-3 0,0-4-170,0-1 0,2-5 0,0-2-673,2-1 0,-3-4 108,5-7 1,-5-4-917,4-6 1107,-6 0 0,10 0 659,-3 0 0,3-6 0,1-2 0</inkml:trace>
  <inkml:trace contextRef="#ctx0" brushRef="#br0">26788 8806 8009,'-1'12'396,"-4"-2"1,3-2 0,-4-5 1470,-1 2-1492,6 0 0,-6-7 0,7-3 0,0-4-77,0-4 1,0-1-1,0-2 1,0-4-97,0-4 0,0-3 0,0-2 0,0 1-94,0-1 1,2 0 0,1 0-151,2 1 45,0-1 1,-4 2 0,3 3-45,0 4 15,1 4 1,-5 2 44,0 0-424,0-1 50,0 7 0,7 4 101,2 8 0,4 0 0,1 4 1,1 0 196,-1 0 0,0-4 0,1 4 0,-1 0 101,1 0 0,-1 0 1,0 3-1,1-1 65,-1 1 1,-4-3 0,-1 2 0,3 1-19,0 2 0,-2 1 0,-1 1 0,3-1-105,0 0 0,3 6 1,-1-1-77,1-2 46,-1-1 0,0 0 0,1 2-5,-1 1 60,1-6 0,2 0 0,-1-5 1,-3 1 445,0 1 1376,-7-7-1595,0 3 1,-12-6 0,-3 0 0,-4 0-319,-2 0 1,-4 0 0,0 0 0,0 0-114,-2 0 1,3 0-1,-6 0 1,0 0 104,2 0 1,-5 0 0,3 0 0,-3 0 16,-2 0 1,5 0 0,0 0-1077,-2 0 830,6 0 0,-6 2 1,7 1-2523,1 2 2839,-4 6 0,6-3 0,-5 7 0</inkml:trace>
  <inkml:trace contextRef="#ctx0" brushRef="#br0">28299 4806 8154,'0'-20'0,"0"0"0,0-1 88,0 0 43,0 8 1,0 1-1,1 4 103,4 0 1,-2 1 0,7 7-133,1 0 0,2 0 342,1 0-42,-6 0 0,-1 2 884,-7 3-467,0-4-865,0 6 140,0-7 0,0 6 0,0 4-34,0 2 0,0 3 0,-2 1 420,-3 3-319,4 3 1,-11 7 0,6 0 0,-2 1 7,-3 4 0,-2-4 1,-1 5-1,-2-1-37,-3-1 1,3 1 0,-4-4 0,4 2-61,2 2 0,-2 0 1,0-6-1,0 1-47,3 0 1,2 0 0,-3-2 0,-1-2 104,1-1 1,0-4 0,-1 4 0,1 0 82,-1-2 1,-4 5 0,0-5-1,0 2-65,-2 0 1,3 0 0,-4 5 0,0 0 53,-1 0 0,4-2 0,-3-2-53,1-1-120,-5 0 1,10 0 0,-3-1-660,3-2 383,8-2 0,-3-5 0,5 1 73,-2-1 0,4 0 0,-2 1 0,1-1 189,0 0 1,-6 6 0,2-1-1,-4 0 96,-1 2 0,-1-4 0,-1 7 0,-1 0 17,-3-1 1,-4 2-1,4-4 1,-3 0-108,-2 0 1,4-1 0,0-2 106,0 1-95,5 0 0,-9-4 0,4 1 221,-1 3-242,4-3 0,-8 5 0,6-7 227,-3 1-201,-1 5 0,0-4 0,2 3 91,1-3-54,-4 5 1,7-3 0,-4 4 0,1 1 61,3-1 1,-2-3 0,0 5-1,1 3-49,-2 5 1,5-1 0,-4 4-1,-1-2-28,-3 1 1,1 4 0,-1-4-1,-1 0-48,-2 1 0,-7-5 0,1 4 0,-1-2-74,-1 1 1,0-2 0,-4 2-1,4-1 18,0 2 0,5 2 0,-4 6 275,4-4-210,1-2 1,0-4-1,2-2 1,1-3 66,2 0 1,7-6 0,-2-3 0,3-6-45,1-2 1,1 0-1,1 4 1,2 0-44,1 1 1,5-6-1,-4 1 1,-1 1-52,2 2 0,-4 1 0,2 1 0,-3 1-57,-1 3 1,-2-3 0,-2 5 0,-1-2 25,1 0 1,-2 5-1,0-5 1,3-1 101,1-2 0,2 3 0,-1 0 329,1-1-242,6-2 1,-3-7-1,4 1 360,-1 1-266,5 2 1,-8 1-44,6 1 50,-6-7-257,9 4 12,-4-4 0,4 0 1,-1-1-947,-2-1 767,0-4 1,5 6 0,-1-5-312,-4 2 110,3 0-69,-4-5 35,6 0-862,0 0 1384,6 0 0,-2-7 0,5-2-1,2-4 0,2-2 1,2 1-1,1-2-29,3-3 0,-2-4 1,9-5-1,3-1 26,3 0 0,8-6 0,0-3 0,4-6 21,4-4 1,0 4-1,-5-6 1,-1 2 69,-4 0 1,-7 0-1,-9 5 1,-1 0-3,-4 0 0,3-5 0,-4 0-20,-4 1-71,0 3 1,2 2 0,2 2-10,3 2 4,4-1 0,7 1 0,2 1-101,1 2-6,7-5 1,2 3 0,4-6 0,-3 0 43,-3 0 1,-8 0-1,2 0 1,-5 1 45,-5 4 0,-3 2 1,-7 8-1,2-3-18,3-2 0,-3 1 0,3-5 1,-1 0 132,1 0 0,3-1 1,7-7-1,2-1 123,2-2 1,-1-3-1,5 6 1,0 5-404,-1 3 1,-4 4 0,2 4-324,-4 0 457,-1 0 1,-5-1-1,0-2-172,2-1 149,-6-1 1,1 5 0,-6 0 169,-1 1-75,0-8 1,6 4 0,-1-4 351,-2 1-382,6 1 0,-6 5 1,7-1-1,2-1-24,1 3 0,2-4 0,0 8 0,-1-2-2,1 2 0,-2 3 0,-4 7 1,-7 1-111,-5 4 0,-6-3 0,3 6-1509,-2-2-583,-1 5-151,-5-4 1303,0 1 0,-7 4 187,-2-2 0,1 2 1,0 4 833,1 2 0,-10 4 0,1 7 0</inkml:trace>
  <inkml:trace contextRef="#ctx0" brushRef="#br0">28385 6216 8100,'-2'-8'725,"-2"3"-912,2-3-310,-4 6 566,6-4 1,-2 6 145,-3 0 110,4 0-291,-6 0-1,7 0 128,0 0 21,-6 0-352,4 0-413,-4 0 424,6 0 826,0 0 153,0-6-443,0 4 0,0-6-251,0 3 119,0 4-50,0-6-48,0 7 1,0-1 39,0-4-305,0 3 494,0-4-287,0 6 1,-2 0-1,-1 1 22,-2 4 1,-1-3 294,1 3 171,4-4-155,-6 6-225,7-6-65,0 6 132,-6-7-302,4 0 231,-4 0-133,6 6 1,0-3-126,0 7 1,0-5 59,0 4 1,0 1-18,0 4 0,0 0 0,0 1-44,0-1 0,0 1 0,0-1 3,0 0 0,0 1 0,0-1-32,0 1 70,0-1 0,0 0 47,0 1-37,0-1 0,0-4 0,0-1 31,0 3 1,0-4 0,0 1 21,0 2 0,0-3 18,0 2 0,0-5-42,0 4 1,0-4-15,0 5 1,1-6-11,4 6 1,-3 0 1,3 4 1,-4-4 5,-1-1 1,0 1 1,0 4 0,0-4-15,0-1 26,0-5 1,-1 7-1,-3-5-13,0 2 0,-1 2 0,3 3 0,-1-2-56,-2-2 1,0-4 0,4 5-93,-4 1 0,3-3-16,-2 1 0,0-1 0,1 4-421,-2-3 1,1-4-552,4 5 0,-2-6-648,-3 6 1786,4-7 0,-6 10 0,7-5 0</inkml:trace>
  <inkml:trace contextRef="#ctx0" brushRef="#br0">28327 6244 8175,'0'-9'-588,"0"-1"960,0 1-155,0 1 28,0 1 62,0 7-135,0 0 0,0 7 0,0 2 70,0 4 1,0 3-132,0 3 0,0 2 0,0 3 0,0-5-65,0-3 0,0 0 1,0 2-1,-1 3-6,-4 1 0,4-3 0,-4 4 0,3-1 6,2 0 0,-1-3 1,-3 5-1,0 0-44,0-1 1,1 2 0,0-4 7,-2 2 21,0-6 1,5 9-1,-1-7-21,-4-2 31,3-1 0,-4-1-126,6-1 92,0 1 1,-5-6-212,0 1 0,1-5-612,4 4 0,0-4 816,0 5 0,0-1 0,0 6 0</inkml:trace>
  <inkml:trace contextRef="#ctx0" brushRef="#br0">28212 6906 7403,'-4'-9'-1170,"-1"-1"1204,0 7 1,5-5 429,0 3-168,0 4 584,0-12-488,0 11-85,0-4-284,0 6 1018,0 0-921,0 6 1,0-3 0,0 7-29,0 1 1,0 2 0,-2 1 0,-1 1-65,-2-1 1,-4 1 0,4-1 0,0 2-39,-1 3 1,3-3-1,-5 5-166,1 0 190,-4-5 0,3 9 0,-6-4 0,1 1-16,3 4 0,-4-4 0,1 2 33,-4 2-30,-3-5 1,4 4-1,-1-6 4,-2-1-14,-1 4 0,6-6 1,0 4-81,-1-4 0,6-4 0,1 0-11,1-3 0,3-4-264,4 5 0,0-1 364,0 5 0,0 1 0,0-1 0</inkml:trace>
  <inkml:trace contextRef="#ctx0" brushRef="#br0">27939 7439 8057,'-8'0'-68,"-5"0"217,12 0 60,-12 0 291,11 0 183,-4 0 193,6 0-839,0 0-40,6 0-231,-4 0 91,4 0 0,-4 0-125,3 0 268,-4 0 82,6 6 0,-7-3 270,0 7-301,0-7 1,-2 8 0,-1-4 35,-2 1 1,-5-4 0,4 4 34,-2-1 0,-1 4 0,-6-3-102,1 0 0,-1 5-146,1-4 135,-7 4 0,10 0 0,-3-2 0,1-3-48,0-1 1,3 4 0,1-3-361,-2 0 189,4 5 1,-4-10 0,5 5 0,-1 0-365,1 0 1,-4-3 0,4 4-753,-2 2 1326,5-4 0,-10 5 0,5-4 0</inkml:trace>
  <inkml:trace contextRef="#ctx0" brushRef="#br0">27738 7655 6393,'-10'4'96,"2"3"-43,2 1 1,-6-3-1,3 4 18,-4 2 1,-1-3-1,1 2 1,2-1-6,1-1 1,1 4 0,-4-6-1,2 2-6,1 3 0,0-3 0,-4 0 0,1 0 4,4 0 0,-4-3 1,3 5-1,-3-1-76,-1-1 0,4 3 1,1-4-118,-2 1 71,-2-5 0,3 8 0,1-4-136,-2 1 114,4 1 1,-6 1 0,4-2-100,-4-2 107,5 5 1,-5-4 0,4 4-51,-4-2 0,-2-1 1,3 4 121,2-3 0,-3 1 0,5 4 0,-6 1 0</inkml:trace>
  <inkml:trace contextRef="#ctx0" brushRef="#br0">27248 8014 8049,'-14'0'0,"0"0"10,-1 0 1,1 0 0,0 2 90,-1 3 0,1-4 0,1 6-212,3-1 107,-2-4 0,8 9 0,-4-5 39,2 2 1,1 2-74,5 4-77,0-6 1,0 5-11,0-3 1,0-2 169,0 1 1,2-6 0,3 2 90,4-3 1,-1-2 65,2 0 0,-2-2 0,1-3 276,-4-4 0,2 1 0,-3-2-177,0-1 0,-3 3 0,-2 0-248,-4 2 1,2-1-352,-7 2 227,0 4 1,-4-6-1,0 7 1,-1 2-92,1 3 1,-1-2-1,1 7-492,0 1 487,6 2 1,-5-1 0,3 0 0,-1-3-93,2 2 0,1 1 1,4-1-1,0-2-7,0 2 287,3-4 1,7-1 0,4-6 228,3 0 1,1-1 0,0-3 0,1-2 119,-1-2 1,-4 0-1,-2-3 545,-2 1-657,5 1 1,-8-6 0,5 1 573,-1 0-468,-2-7 0,-5 8 107,0-6-354,0 6 0,-2-6 0,-3 9 0,-4 5-3,-4 4 0,-6 1 0,-2 0 0,0 1-393,0 4 0,-3 2 1,5 4-1,0-2-259,-2 3 1,10 5-1,-3 2 1,2-1-208,4-2 0,-3-2 0,6 1 0,2-1 745,2 1 0,7-1 0,2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22745 4173 7899,'-14'-21'1101,"0"5"1,6-5-1189,3 7 0,5 6 0,5 3 49,4 3 0,-1 7 0,2 1 198,1 2-109,2 2 0,-5 4 0,-2 1 0,1-1 121,2 1 0,-2 5 0,-1 4 0,-1 4-39,0 0 1,4 1 0,-2 1 0,-1 2 156,0 2 1,4 6 0,-5 0 0,-1 6-26,3 7 0,-4 13 0,5 7 0,-4-32 1,0 0-145,0 0 1,0 1-1,1-1 1,1 1 0,2 0-1,2 1 1,0-1-1,1 0 91,0 2 1,0-1-1,8 29 1,4 6-1248,-3-1 1195,0-5 0,-13-30 1,0 0-1,7 38 506,1 0-509,-7-8 0,3 0 0,-6 0 1,-4-32-1,1 2-63,-1 2 0,-1 1 0,3-3 1,-1-1-1,1 2 0,-1-1 1,3 38 19,1-5 1,-3 0 0,5 0 0,0 4-145,0 1 1,-3 0-1,0-40 1,0 1-1,6 36 62,2-4 1,1 4 0,1 0-1,-1-2 0,0-1 1,-4 2-1,0 1 1,-1-3 43,-1-6 1,3 1-1,-4-5 405,1 2-306,1-6 0,1 9 0,-1-8-827,3-5 463,-6-5 0,7-10 1,-4-2-876,4-6 819,2-2 1,-1-10 0,0-5-1138,1-5 548,-1-8 1,1 3 356,-1-6 1,-6-6 0,-3-4 0,-4-4 476,-1-5 0,-12-4 0,-4-5 0</inkml:trace>
  <inkml:trace contextRef="#ctx0" brushRef="#br0">20530 7324 7694,'-29'0'0,"0"0"0,2-2 0,3-1-67,5-2 187,3 0 1,10 5 0,6 0-58,8 0 0,4 0 0,4 0 0,4 0 114,3 0 1,5 0 0,2 0-217,4 0 83,-4 0 0,12 0 0,-4 0-74,3 0 66,3-6 0,5 4 1,6-4 243,5-1-252,12-1 1,8-1 0,-36 4 0,0 0 0,1 0-1,1-1 4,2 0 0,0-1 0,7 0 0,2 0 0,2 0 0,2-1 1,2 1-1,0 0 132,2 0 0,0 0 0,-2 0 0,0-1 0,2 1 1,1 0-1,3-1 0,1 0-206,3-2 1,0 1-1,-1 3 1,-1 1-1,0-3 1,-1 1 0,2 1-1,2-1 123,1 1 1,1 0-1,3 1 1,1 0 0,-2 1-1,0 0 1,-2 0 0,0 0-76,1 0 0,0 0 0,-3 2 1,0 1-1,1-2 0,1-1 1,-2 2-1,0 0-174,1 0 1,-1-1 0,0-2 0,-1 0-1,-2 2 1,-1 1-5,-1 1 1,1-1 142,-1-2 0,1 0 1,5 1-1,0 0 1,-2-2-1,-2-1 99,-5 1 0,-1 0-42,-4 1 0,-1-1 1,3-2-1,1 1 0,0-1 1,1 1-1,-1 0 1,0 1 67,-3 0 1,0-1-1,0-5 1,-1 1 0,-2 2-1,-1 1 102,5 0 0,-1-2-143,0-2 1,0 0 0,-1 2 0,0 0 0,-3-1 0,-1-2 0,1 1 0,1 0 93,3-1 0,0 1 0,0 0 0,1 0 0,0-2 0,-1 0 0,-2 2 1,0 0-182,0 0 0,1 1 0,1 2 1,1 2-1,-2 1 0,-1 0 1,0 0-1,-1 1 19,-2 0 0,0 0 0,1-3 0,0 1 1,-2 2-1,0 0 0,1 0 0,0 0-56,-1 1 0,0 1 0,-5 0 0,-1 1 0,-4-1 0,-2 1 0,-2-2 0,0 1-188,37-1 1,-8 1 0,-9 2-1146,-7 0 1062,-4 0 1,-15 0 0,-6 2 339,-8 2 0,-7-7 0,-4 3 0,-4-3 0</inkml:trace>
  <inkml:trace contextRef="#ctx0" brushRef="#br0">23191 7036 7805,'-9'0'428,"-1"0"-364,7 0 1,-10 1-1018,4 4 139,2-3 1073,1 11 1000,6-12-950,0 6 0,1-7 81,4 0 83,-3 0-316,4 0 157,-6 0 62,0 0-278,7-7 0,-4 6 0,5-6 228,-2 1-199,5 4 0,-7-11 0,5 5 0,1-1 137,-2-1 1,5 1 0,-4-6-1,4 1 15,1 0 1,6-2 0,0-4-1,3-2-87,2 0 1,7-10 0,3 3 0,2-2-165,3 1 1,2 1 0,1-1 0,0 0 73,0 1 0,-6-3 0,-5 9 0,-5 1 109,-3 3 1,-6 3 0,1 1 386,-3 1-390,-2 0 0,1-2 0,-1-2 88,0-1-157,1-7 1,6 4 0,2-7-141,5 0-3,7-6 1,3-2 0,9-4 0,2 1-8,2 2 0,0-1 1,4-4-1,-4 1 98,-2 4 1,-2-2-1,-7 7 1,-3 1 19,-2 1 0,5 2 1,-2 1-1,4-1-73,1 0 0,5 0 0,1-1 1,2-2-87,4-2 0,-6-4 1,1 1-1,-2-3 32,0-4 0,0-1 1,-5 5-60,0 1 65,0 7 0,5-7 0,2 5 290,1 2-186,-5 2 1,-1 6 0,-8 0 391,-2-2-341,-1-1 1,-6-7-1,1 1 1,1-1-102,4-1 1,0 0-1,9-7 1,6 2-87,6 0 0,10-4 0,6 5 0,-34 19 0,1 0-70,-1 1 0,1 0 0,0-2 0,1 0 0,32-17 0,-5-2-34,-5 2 0,3-6 1,4 3-1,-31 18 1,0-1 221,2 2 1,-1-2-1,-3 0 1,0-1 0,27-23-1145,-2 1 1146,-3 9 1,1-7-1,-1 5-225,1 0 109,12 7 0,-3-7 1,-29 22-1,1 0 0,33-18-173,-5-4 0,-9 5 0,-11 1 0,-3 5-97,-6 5 0,2-1 1,-6 5-1,-4 4 97,-4 5 1,-11 5 0,-7 4 0,0-1-1221,0-2 846,-4 1 1,7 5 0,-5 2-345,2 2 0,-5 1 933,2-1 0,3 3 0,0 7 0</inkml:trace>
  <inkml:trace contextRef="#ctx0" brushRef="#br0">23119 7093 7834,'-8'-14'-93,"-4"6"483,2 3-158,4 4 0,1 1 180,10 0-189,3 0 1,4-2 0,0-1 520,-3-2-179,-6 0-163,4 5-103,-7 0-269,0-6 0,1 4 485,4-3-313,-3 4 0,4 2 0,-4 3 96,3 0 0,-2 3-188,6-2 1,-1-2 0,4 5 0,-3 0-63,2 0 0,2-3 0,2 3 5,-1-2-42,0 5 0,6-4 0,0 4 28,3-2 15,1 1 0,4 4 0,1 1 0,2-1 83,2 0 1,-1 1-1,5-1 1,0 1-42,-1-1 0,-2 5 0,3 0 0,-2-1-61,-3-2 0,-2-2 1,-1 1-1,0-1-12,0 1 1,-1-1-1,0 0 1,-3 1 86,-1-1 1,2-3-1,7 2 1,6 3 26,2 0 0,4 0 0,3-2 0,6 2-30,7 4 0,-2 0 0,3 6-15,-2-2-17,-3 0 1,9 1 0,4 1-102,5 0 15,-37-11 0,1 0 1,38 9-1,-39-9 1,0 2-1,0 0 1,-1 0-34,37 15 0,-8 0 1,-3-1 63,1 3-14,8 0 0,-32-19 1,0-2-1,2 1 1,-1 0-1,-1-2 1,-1 1 52,33 11 0,-10-5 1,0 4-1,-1-1-12,1 0 0,4 1 0,6 2 0,-2-1-73,-3 2 1,-3-4 0,-8 2-1,-1 0-42,-3-1 0,1 4 1,6-3-1,7 3 36,-28-13 0,1 1 0,34 18 1,-33-16-1,0 0-12,30 15-42,1 5 1,-11-5 0,8 4 79,0 0-10,3-3 1,1-2-1,-2 1 223,-3 1-209,-3 1 1,-14-6-1,-6 1 206,-4 0-121,-1 0 0,5 1 0,1 2 0,2 0-53,-1-5 0,-6 2 1,3-7-1,-8 2-166,-4 0 1,-4-6-1,-3 0 1,-5-6-520,-3-2 0,-7-5 1,1 4-3290,1 3 937,-4-6 3007,-1 0 0,0 1 0,2 1 0</inkml:trace>
  <inkml:trace contextRef="#ctx0" brushRef="#br0">25968 6892 7899,'0'-10'0,"0"1"-246,0-2 0,-5 3 0,0-2 252,2-1 0,0 0 1,0-1-1,-2 3 399,2-2 0,1 3 0,2-2-222,0-1 0,0 3 0,0-2 239,0-1-424,0 5 24,0-1 1,0 6-201,0-4 98,0 3 1,0-2 0,0 8 103,0 6 0,0 3 0,0 1 0,0 0 16,0 1 0,0 4 0,2 2 0,1 0-20,2-1 1,1 4-1,-3-3 1,4 0 30,1 0 1,-3-2 0,3-5 0,-2 1 176,-3-1 0,4 0 514,-3 1-627,1-7 0,-5-8 0,0-10 80,0-3-99,0-7 0,-5 4 0,-1-4 39,-2 5-93,5-6 0,-5 5 1,5-3-1,-2 3-30,2 1 0,-1 2 0,1 2 0,-2 2 67,2-3 1,2 0-115,1-3 0,0 1-71,0-1 156,0 7-71,0 2 0,0 17 0,0 4-18,0 1 0,4 1 0,1 1-83,-2 1 108,5 0 0,-6-3 5,3 3 39,3-3 1,-7 5 0,4-6-1,-2-3 610,2-2 515,-3 3-1027,4-12 0,-6 4 1,0-10-1,0-4-64,0-4 0,0-1 0,-1-1 1,-3 1-76,0-1 0,-1 6 0,5-1 0,-2 1-189,-3 1 0,4-5-154,-4 3 234,3-3 0,2 4 73,0-1-40,0 7 150,0-3-105,0 6 100,0-7 1,0 17 6,0-1 1,0 7 0,0-1 0,0-1-23,0 1 0,0-1 0,0 0 0,0 1 146,0-1 0,0 1 0,0-1 442,0 0 0,0-4-330,0-1 0,-1-5-263,-4 0 117,3-2 1,-6-2-189,4 0 30,-4-6 1,0 2 0,1-4-657,1 2 280,4-5 0,-4 3 0,6-6-288,0-1 1,0 1 0,0-1-605,0 1 1,0 0 1270,0-1 0,0 1 0,0-1 0</inkml:trace>
  <inkml:trace contextRef="#ctx0" brushRef="#br0">25939 6777 6199,'-5'9'1645,"1"1"-1350,-1-7 0,3 4 176,-2-7-430,2 6-77,-4-4 0,4 4-657,-3-6 271,4 0 1,-6-6 0,9-4-345,3-3 766,-4-8 0,6 5 0,-7-4 0</inkml:trace>
  <inkml:trace contextRef="#ctx0" brushRef="#br0">25867 6388 7873,'-6'-27'0,"-4"2"-538,-2 1 336,4 6 0,-4-3 413,8 7-57,-1-1 1,5 1 0,0 0-10,0-1 1,0 1-1,0 0-84,0-1 1,0 1 0,0-1-288,0 1 1,0 4-1,1 1-207,4-2 1,-3-2 432,3-2 0,3 1 0,0 0 0</inkml:trace>
  <inkml:trace contextRef="#ctx0" brushRef="#br0">25781 5741 7885,'-16'-29'0,"-2"2"-129,-1 3 41,6 3 0,2 7-41,7-1 0,5 7 0,9 2-151,2 0 0,3 2 0,-1-5 0,-1-2 280,-3-2 0,2-2 0,-4-5 0,7-3 0</inkml:trace>
  <inkml:trace contextRef="#ctx0" brushRef="#br0">25738 5007 8057,'-13'-38'0,"2"3"0,3 3 0,2 6 58,2 4 1,4 7 0,5 7 0,5 2-352,2 3 0,3 3 0,-1 4 1,-1 6 292,-3 3 0,2 1 0,-4 1 0</inkml:trace>
  <inkml:trace contextRef="#ctx0" brushRef="#br0">25767 6950 7780,'14'0'-180,"0"0"-141,1 0 1,-6 0-1,1 0 321,1 0 0,2 6 0,1 2 0</inkml:trace>
  <inkml:trace contextRef="#ctx0" brushRef="#br0">25810 7007 7741,'-7'-14'0,"-1"-1"0,-1 2-259,-1 4 237,7-4 0,-2 7-134,10-4 0,-2-1 1,7 5 155,1-2 0,2 4 0,1-2 0</inkml:trace>
  <inkml:trace contextRef="#ctx0" brushRef="#br0">25839 6935 7811,'0'8'-642,"0"5"1,1-4 663,4 4 1,-3 2 0,4 1 0,-1 1 59,0 2 0,1 7 0,-3-2 0,2 5-6,-2 4 1,-1-2 0,-1 2 0,3-2-44,0-3 0,3 1 1,-4 0-1,3-2-180,2-3 0,-3 3 0,3-4-414,-2-1 436,6-1 1,-6-2-1,4 0-104,-6-1 229,4-2 0,-6-2 0,3 1 298,-4-1-192,-1 0 1,-1 1 0,-2-1 0,-4 1 164,-1-1 0,0 0 0,-3 1 1,3-1 126,2 0 0,-4 1 0,5-1 1,2 1-297,2-1 1,1 0 0,0 1-1,0 1-267,0 3 1,4-3-1,3 3 1,2-3-162,7-1 0,-1-1 0,4 0 0,-2 1 16,3-1 1,-4 0-1,3 1 1,-3-1 113,-2 1 0,-1-1 1,-2-1 195,-1-4 0,-7 4 0,8-5 545,-6 7-367,0-1 0,-5 0 0,0 1 6,0-1 1,0 1-1,0-1 1,0 0-60,0 1 0,0 1 0,0 1 0,0 2-7,0-1 1,0-7-1,0-1 1,0 1-74,0 2 1,0 1 0,0 1-1,0-1-168,0 0 1,0 1 0,1-1 10,4 0 0,-2 1 0,5-1 0,-1 1 15,-4-1 0,3-4 1,1-2 96,1-2 0,1 5 0,6-3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8675 11554 7846,'-10'-15'262,"1"1"1,6 4-1,-4 2 871,1 2-857,4 1 1,-3 13-1,9 5-44,0 5-72,1 7 1,-3 2 0,1 8-24,2 2-106,0 2 0,-5 2 0,0-1-96,0-1 107,0-1 0,1-1 0,2-5 0,2-7 339,-2-6 0,-1-3 119,-2-1 1,0-9-1,0-6-73,0-8 0,0-11 1,0-3-1,0-4-229,0-3 1,0 4-1,-2-9 1,-1 2-149,-2-1 1,1 1 0,4-5-1,0 0-21,0 0 1,0 5-1,0-1-312,0 2 201,0 3 0,0-4 0,1 1-26,4 4 161,-3 8 0,9-2 0,-5 7 0,2-1 124,3 1 0,2 6 0,2 3-106,-1 4 0,5 1 0,0 1 0,-1 2-33,-2 2 0,3 6 0,2-1 0,0 3-48,-1 1 1,4-3-1,-4 2 1,-3 3 129,-1 0 0,-3 6 0,-2 2 0,-3 4 195,-1 0 1,-3 3 0,-2 2-1,1 4 69,2 0 1,0 4 0,-5-2-67,0 2-163,0-4 0,0 3 1,1-6 59,4-2-134,-3-2 1,6-6-1,-5-2 1,3-1-125,2-3 1,-3-2 0,3-2-403,-2 0 0,4-4 0,-4-2-343,2-2 0,2-1 0,4-5 0,1 0-709,-1 0 1,7-1 1496,3-4 0,10-3 0,2-7 0</inkml:trace>
  <inkml:trace contextRef="#ctx0" brushRef="#br0">10013 11136 7936,'-2'-28'0,"-1"-1"118,-2 0 31,-6 7 1,10 1 1036,-4 7-968,3-1 0,2 9 0,-1 4 0,-3 7-32,0 3 0,-6 8 0,4 8 0,-2 5-13,-4 4 0,-5 10 0,-4 10 0,0 3-83,1 2 0,-6 6 1,0 4-59,11-30 0,-2 0-49,-13 35 1,10-31-1,0-1 1,3-2 0,1-1-1,-16 36-308,1-6 0,4-5 1,3-12-952,5-8 835,3-13 1,1-9 0,1-7-1371,0 1 1326,6-7 485,-5-2 0,5-6 0,-6 0 0</inkml:trace>
  <inkml:trace contextRef="#ctx0" brushRef="#br0">9438 11482 8002,'-8'-27'0,"1"1"0,2 4 334,1 1 0,0 2 0,9 4-315,5 1 28,3 6 1,1-3-1,2 6 373,3 2-239,-3 1 1,11 4 0,-3 4 609,3 9-613,2-1 1,-5 18 0,0-2 0,3 5-56,5 5 1,-1 2 0,2 1 0,-2 2-124,-3 3 1,1-3-1,0 4 1,-2-2-347,-3-4 0,2-3 1,-7-13-1,-2-3-905,-1-5 1,4-3 1250,-1-2 0,0-6 0,-5-1 0</inkml:trace>
  <inkml:trace contextRef="#ctx0" brushRef="#br0">8689 12676 7939,'-14'-5'0,"1"-1"0,2-1 0,1 1 748,-1 3 237,5 1-637,0 2 1,17 0 0,5 0 15,4 0 1,4 0-1,5-1 218,0-4-371,6 3 1,8-6 0,12 3 547,5-4-597,6 2 1,-25 1-1,3 0 1,1 1-1,2 0-737,4-1 0,1-1 663,-1 0 0,0 0 0,4 0 0,0 0 0,-1 0 0,1 1 0,2 0 0,1 1 5,1-1 1,-1 2 0,-5 2 0,-1-1-1,-2-1 1,-2-1 0,-3 0 0,-1 0 50,36-3 1,-5-3 0,-3 4-1,0 1-88,0 0 1,-14-4 0,-10 5-1,-12 0-474,-5-1 1,-9 4 0,-3-2-2127,-3 2 2544,-1 2 0,-7-6 0,-2-2 0</inkml:trace>
  <inkml:trace contextRef="#ctx0" brushRef="#br0">9063 12302 7881,'0'-22'0,"0"1"0,0 2 85,0-1 1,-1 1 418,-4 5-282,4 6 0,-6 0 382,7 3-286,-6 3 1,3-4 347,-7 6-447,7 0 0,-5 0 9,3 0-214,-3 6 0,0-2 0,2 7 0,1 5 45,0 6 0,0 5 0,5 4 1,0 2 78,0 6 0,5 9 1,1 4-1,2 4-20,4 2 0,0 4 0,4 2 0,2 3-49,1 7 1,0-2-1,-4 3 1,-1-6-87,0-7 1,-4-9 0,-2-7 0,-2-6 121,-2-6 0,-3-10 0,-1-5 49,0-3 1,-6-3 416,-4-4-378,4-2 1,-7-7-1,5-2 382,0-3-410,-5-3 0,7-6 0,-5-1-86,1 1-19,7-7 0,-10-1 0,5-7 0,-1-1-132,-1-4 1,5 2 0,-3-6-1,0-4-20,0-4 0,3 0 0,-3-6 1,2 1-42,3 0 0,-4 3 0,3-5 0,0 1 61,3 0 1,1 3-1,0 6-60,0 0 109,0-1 0,0 6 0,0 1-89,0 2 89,0 2 1,0 4 0,0 2-176,0 3 154,0 9 1,0 2 61,0 4-63,0 2 0,-2 1 0,-1 8-17,-2 2 1,-1 4-1,1 8 1,-3 4 25,0 4 1,-5 4-1,4 4 1,-4 4 9,-2 0 0,1 1 0,1 1 0,2-2 24,2-1 0,-1-8 1,-3 3-1,2-3 150,1-6 0,7-3 1,-3-5 552,-1-4-175,6-2-460,-6-14 0,7-2 0,0-9 0,0-3 98,0-1 0,0-4 1,0-7 103,0-6-238,0-2 1,5-1-1,2 2 1,-1 2-55,0-2 1,4 3-1,-5 2 1,0 3-57,1 5 1,-4 8 0,4-1 12,0 4 12,-4 8 1,11 4 13,-4 8 0,-1-2 0,2 4 37,1 1-3,8 1 1,-3 1 0,5 1 23,0 1-20,1 2 1,7 1 0,0 2 0,-1 2 14,1 1 0,0 5 0,-2-3 146,-3 1-152,3-4 1,-9 7-1,4-4 1,-2 0 41,-8 0 1,1-2 0,-8-5 0,-2 1 257,-1-1 1,-4 1 0,-3-3 0,-6 0 24,-6-3 0,-6-1 1,-6 3-1,1-3-248,-1-1 1,-6 2 0,-4-2 0,-2-1-142,-2 1 0,4 2 1,2-4-1,2 0-488,3 1 0,4-3 1,4 5-2036,4-1 1630,4-3 0,4-2-2057,2 3 3008,4-4 0,12 12 0,2-5 0</inkml:trace>
  <inkml:trace contextRef="#ctx0" brushRef="#br0">9063 13913 7872,'-14'-19'0,"1"0"27,4 1 0,-2 2 0,6 2 0,2-2 339,1-3 1,4 8 0,2-4-71,6 3 1,3-1 0,1-2 0,0 3 191,1 2-421,6-3 1,-4 10 0,6-5 0,-1 2 15,0 2 1,-2-2-1,2 1 1,0 2-81,1 1 0,-1 7 0,4 2 0,-4 1-20,-1 3 0,-2 0 0,-5 0 0,1-1 78,-1 1 0,-4 2 0,-2 1 0,-2 1 68,-3-1 0,-1 2 0,-2 1 1,-2 4 65,-2 2 1,0-6 0,-5 4-150,-2 0 1,-7 0 0,-3 4 0,0-1-15,1 2-48,-6-5 1,4 6 0,-7-3 235,0 3-183,7-5 1,-5 4 0,4-5 0,1-1 22,3 1 1,-1-2 0,4-4 0,4-1 8,-1 0 1,7 1-65,1-1 0,5-1 0,5-3 68,4-6 0,4-2 0,3-2 0,3 0 55,5 0 1,3 0 0,2 0 0,0-2 93,0-2 1,-1 2-1,1-4 98,0-1-233,0 6 0,-1-11 0,0 6-92,-4-2 86,-4 5 1,-5-3 0,-1 6-70,0 0-376,-6-7-500,5 6 1,-10-6 863,7 7 0,0 7 0,4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6:57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71 315 7998,'-21'-19'0,"3"-2"-97,3-3 0,7 1 166,2 6 0,4 5-67,2 0 0,0 10 6,0 2 0,0 2 0,2 10 0,2 1 53,2 3 0,5 1 0,-3 3 0,0 1-7,0 2 1,5 3 0,-1-5 63,3 2-91,3 8 1,-1-9-1,-1 5 51,-5-2-45,5-2 0,-6-5 0,7-3 194,1-3-172,-1 4 0,0-14 1,1 3-1,1-3 33,5-2 0,-3 0 0,8-2 0,2-3-54,2-7 0,4-4 1,4-1-1,3-3-37,1-3 1,-2 2 0,-10-8 0,-2 0 27,-2 1 0,-8-3 1,2 6-1,-5 0 170,-6 0 1,3 0 0,-5 3-1,0-1 88,-5 2 1,-1 1 158,2 3-315,-4-1 0,6 7 104,-8-1-124,0 8 1,0-6-1,-2 6 17,-4-1-75,4-1 0,-13 6 0,5-2-87,0-4 0,-5 4 0,3-4 0,-6 4 113,-5 2 1,2-5 0,-8-1 0,-2 0 34,-2-2 1,-8 6 0,-2-4-1,-3 4-37,-9 2 1,3-5 0,-6-1-1,3 2-106,3 2 1,7 4-1,5 2-238,3 2 197,10-1 0,1-5 1,11 2-292,3 4-60,-3-4 90,13 6 1,-4-8-1317,12 0 765,-4 0 886,13 8 0,-5 9 0,7 10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25335 14503 7885,'-8'-6'-674,"2"4"1,4-6 308,-3 4 214,4 2 0,-6-6 55,7 3 91,0 4 36,0-6-40,0 7 1,2 2 8,3 3 0,-4-4 0,6 6 0</inkml:trace>
  <inkml:trace contextRef="#ctx0" brushRef="#br0">25378 14503 7369,'0'-9'-471,"0"-1"0,-1 7 425,-4-2 1,2 4 25,-7 1 1,5 0 89,-4 0 1,4 0 19,-5 0 1,1 0-81,-6 0 0,6 0-72,-1 0 90,0 0 1,1 0-141,-1 0 121,1 0 0,-6 1-29,1 4 13,0-3 1,4 4-1,0-6 1,-1 0-2,-2 0 0,-1 0 0,0 0 7,-1 0 0,1 0 1,-2 0-1,-2 0-41,-1 0 0,-6 0 1,1 0-1,-4 0-18,0 0 1,-3-2 0,-2-1 0,-6-2 5,-2 2 1,-9 0-1,-3 0 1,-3-2 53,-1 2 0,-1-5 0,1 0 0</inkml:trace>
  <inkml:trace contextRef="#ctx0" brushRef="#br0">8934 11928 7922,'-13'-15'-293,"4"1"1,-4 4 488,3 1 96,4-1 1,-1 1 23,7-1 1,0 1 80,0-6 139,0 7-290,0 2 1,0 17-1,0 5-79,0 5 1,0-2 0,0 5 0,0 1-27,0 3 1,0-4-1,0 0 1,0 1 57,0 2 1,0 2 0,0 0 35,0 0-134,0-1 1,0 1 0,0 0-24,0 0-41,0 0 0,0-5 0,0-2 0,0 0-88,0 1 1,0-11 0,0 3-72,0-2 168,0-1 1,0-5-1,0-7-25,0-8 1,0-11 0,2-5 0,1-4-63,2 0 1,1-6-1,-2-1 1,0-2-7,0-3 1,2 0-1,0 0-85,2 2 126,-4 0 0,7 1 1,-6 3-71,-2 4 56,5 1 0,-7 0 1,4 2 65,-3 3-65,-2 10-24,0 1 1,-2 13-1,-3 0-34,-4 8 0,1 10 0,-2 1 0,1-2 56,1-1 0,-5-1 0,5 1 1,-2 1 44,1 2 0,4 1 0,-5-8 0,1 0 23,1-3 0,-3 1 0,4 3 0,1-2 41,-1-2 0,1-5 26,1 0-25,-3-2-72,0-8 0,2-2 1,6-8-1,0-2 36,0-1 1,0-5-1,0 3 1,0-1-15,0-4 0,0 5 1,0 1-1,0 0-52,0 1 1,1 0 0,3 5 0,2-1-30,2 1 1,-3-1-1,3 1 1,0 1 30,0 4 1,-3-3-1,3 6 1,-1 0 72,1-1 0,2 2 1,4 5-1,1 0 6,-1 0 0,1 2 0,1 3 164,3 4-150,-3 4 1,5 3 0,-7 2 87,0 1-124,1 0 0,-2 0 0,-2 1 292,-2-3-272,-6-1 1,4-1-1,-7-1-29,0 0 1,-8 1-1,-6-1 1,-7-1-194,-2-4 1,-9 4 0,4-3 0,-3 3 33,1 1 0,-4 0 0,-1 1 122,-2-1 0,-1 7 0,-5 1 0</inkml:trace>
  <inkml:trace contextRef="#ctx0" brushRef="#br0">25565 14374 8082,'-8'6'-458,"0"-4"0,5 4 458,-2 1 0,-6 1 0,3 6 0</inkml:trace>
  <inkml:trace contextRef="#ctx0" brushRef="#br0">25421 14590 8082,'-14'0'0,"0"0"-40,-1 0 1,1-7-100,-1-2 0,7-4-165,4-2 276,2 1 1,2 5 0,0-1 167,0-1 0,0-2 294,0-1-133,0 6 1,0 0 220,0 3-232,0 3-273,0-4 168,0 6 495,0 0-581,0-7 1,0 4 0,2-5-7,2 2 0,-2-5 0,3 1 50,-4-3 0,-1-1 1,0-1 167,0 1 1,0 0-12,0-1 1,-6 2-278,-4 4 1,2 3-225,-1 6 163,6 0 1,-9 6 0,8 3-178,0 4 131,3 2 0,1-1 1,0 0-128,0 1 127,0-1 0,1-1 1,3-2-1,2-3 23,2-1 0,2 2 0,4-4 91,0-2 1,1-1 0,-1-4 26,1-3 0,-3-3 0,0-4 0,-4 0 133,-2 3 0,-1-1 0,-5-4 50,0-1 1,-7 6 0,-2 1 0,-4 0-79,-1 0 0,-1 5 0,1-2-77,-1 3-2,7 2 1,-4 0 0,2 0-132,-3 0-22,5 7 0,2 1 1,6 8-196,0 3 1,0-3-1,1 3 1,3-3 6,0-2 0,12-1 0,-1-2 0,2-3 160,4-1 0,-3-2 0,4-5 0,1 0 68,-1 0 1,0-7 0,2-2 0,-5-4 180,-3-2 1,-6-1 0,-2-1 0,-2-2 273,-2 1 0,-3 2 1,-1 2 254,0-1-504,-6 1 0,-2 1 0,-7 4-119,1 4 72,-7-3 1,5 6 0,-3-3-794,3 4 339,8 1 0,-5 6 0,5 4 1,0 2-273,4 3 1,-3-1 0,2 1 0,4-1-53,4 0 1,5 1-1,6-1 1,2 1 648,4-1 0,2 0 0,7 1 0</inkml:trace>
  <inkml:trace contextRef="#ctx0" brushRef="#br0">25623 15439 8032,'-8'0'-91,"1"-2"312,7-3 1,2 4-1,3-4 1,4 3-107,4 2 0,8 2 0,5 1 0,5 2-40,8-2 1,9-1-1,6-1 1,9 2 16,8 2 1,-30 0 0,2 0 0,3-2 0,0 0 0,1 0 0,-1 1 42,0-1 1,1 0 0,-1 0 0,0-1 0,0-2 0,1 0 0,4 0 0,0 0-150,6 0 0,0 0 0,3 0 1,0 0-1,2 0 0,1 0 25,-3 0 1,-1 0 0,3 0 1,-1 0 0,2 0-1,1 0 1,1 0 0,-1 0 23,-2 0 0,-1 0-200,-2 0 1,1 0 0,4-1 0,1 0-1,2 0 1,0-1 244,2 0 1,-2-1-35,-3 1 1,-1-1 0,-6 1 0,-1 0-1,0-2 1,0 1 0,2 0 0,1 0 63,1-1 1,0 1 0,-9 1 0,-2 0-1,-4 1 1,-2 2 0,37-1-10,-3 0 0,-36 0 1,1 0-1,39 0 1,1-2-65,-5-3 0,-10 4 1,-19-4-1,-10 2-162,-6-2 1,-8 2 0,-1-5 0,-3 1-230,-2 4 0,-7 1 446,-1 2-416,-7 0 1,3-1 321,-6-4-1065,0 3-239,0-4 677,0 6 1,0-2 0,0-2 627,0-6 0,0-3 0,0-1 0</inkml:trace>
  <inkml:trace contextRef="#ctx0" brushRef="#br0">29579 15252 8032,'-22'-7'0,"3"-2"0,3-4 0,1 0 0,1 2 0,-1 3 30,1 1 1,4 1-82,1 1 207,6-3 1,-5 0-22,3 3 224,3 4 10,-4 1-199,6 0 0,6 0-93,4 0 1,3 0 0,1 0 0,0 0-45,1 0 1,-1 5-1,1-1 1,-1 1 28,0 2 0,6-4 0,-1 5 264,-2-2-271,6 5 1,-7-7 0,3 4 434,-3-2-332,-2 5 1,1-4 0,-1 4 405,0-2-359,1-5 0,-7 3 0,-2-3 0,-1 2 33,0 2 0,-4-3 0,-9 4 0,-8 4-307,-4 5 0,-11-1 0,-7 6 0,-4-1-380,-1 1 0,0 1 1,-2 4-1,-4 0-736,-9-5 1185,1 11 0,-14-10 0,6 11 0</inkml:trace>
  <inkml:trace contextRef="#ctx0" brushRef="#br0">28227 11611 8081,'-15'-11'1560,"1"-3"-498,6-4-1142,2 10 0,6 3 121,0 10 0,0-2 0,0 9 0,0 2 164,0 3 1,-7 4 0,-2-2-1,-6 5-116,-4 4 0,1 0 1,-4 1-1,0 0-538,-1 0 0,6 0 0,-4-1 0,2 1 291,0 0 1,-1-7 157,6-3 0,0 4 0,-1-1 0</inkml:trace>
  <inkml:trace contextRef="#ctx0" brushRef="#br0">27781 11856 8319,'-15'-22'0,"3"2"0,2 4 255,5 2 1,4 4-1,2 2-301,4 2 0,8 1 0,8 7 0,1 1 237,4 2 0,1 4 0,0-2 0,-2 1 172,-1 3 1,-1-3-1,2 2-166,-1 1-166,-6 2 0,8-4 0,-6 1-1210,3 1 564,1 2 615,-2 1 0,12 7 0,-4 1 0</inkml:trace>
  <inkml:trace contextRef="#ctx0" brushRef="#br0">27148 14978 7505,'0'-14'414,"0"-1"84,0 7-395,-7 2 1,4 6-303,-6 0 226,-1 0 1,0 2 0,1 2 0,-2 6-48,-2 3 0,-2-4 1,1 1-1,-2 1 44,-3 2 0,3 0 0,-3-2 0,4-2 12,6 3 1,-4-4-1,3 1 46,-2 2 0,-1-3 0,2 2 8,1 1 0,7-3 0,-2 2 150,3 1 1,2-3-5,0 2-193,0-1 0,7 4 0,1-2 0,1-1 33,1 1 1,0-3-1,4 0-184,0-2 92,1 6 0,-1-9 0,1 5-228,-1-2 1,0 4 0,1-4-634,-1 2 0,-4-3 877,-1 4 0,1 1 0,4 4 0</inkml:trace>
  <inkml:trace contextRef="#ctx0" brushRef="#br0">22990 14863 7997,'-8'-2'-740,"3"-2"853,4 2 1,7-4 0,4 6 0,4 1 44,5 4 0,-1-2 0,4 5 34,-1-1-112,4 4 1,-4-3-1,5 5 50,-2-4-56,-7 4 1,11-5-1,-6 5 1,0-2 91,-2-1 0,-5-6 0,0 6 97,-1 1 1,-4-3-17,-1 2 0,-7-5 0,-2 2 0,-8 1-102,-5 0 1,-3-3 0,-1 3 0,-4 0-188,-1 0 1,2-3 0,-2 3 0,0 0-369,-1 0 1,4-3 0,-3 3-1373,1-2 1347,2 5 0,4-4 1,1 4 434,0-1 0,-7-1 0,-2 6 0</inkml:trace>
  <inkml:trace contextRef="#ctx0" brushRef="#br0">21393 15539 7655,'-14'0'-414,"4"0"1,0 0 1092,-1 0 1,3 0-526,-1 0-156,-1 0 1,-3 2-48,4 3 1,2-2 9,7 6 0,0-4 150,0 5 0,2-7 105,3 2 1,3-4-1,6-1 280,0 0-337,7 0 0,2 0 0,5 0 3,1 0 1,6 0 0,4 0 0,5-1 0,9-2-71,10-2 1,1 0-1,4 3 1,4-1-77,3-2 0,-33 3 1,-1 0-1,1 1 1,0 2-1,2-1 1,1 0-24,3 0 0,0 0 1,1 0-1,0 0 0,-1 0 1,1 0-1,-2 0 1,-1 0 45,-2 0 0,0 0 1,1 0-1,1 0 1,-3 0-1,0 0 0,3 0 1,1 0-23,0 0 0,0 0 1,1 0-1,0 0 1,-5 0-1,-1 0 1,34 0 4,-5 0 0,-7 0 1,8 0-131,6 0 127,-36 0 1,-1 0 0,34 0 0,-4 0 285,-6 0-285,-2 6 1,-4-4 0,3 2-29,5-2 61,3-2 0,1 0 0,-4 0 1,-8 0 59,-9 0 1,-9 5 0,-12 0 0,-2-1 77,-3 3 0,8-6 0,-2 4 0,6-2 0,4 2 1,1-3 0,2 3 0,-1-4-110,-4-1 0,-3 0 0,-7 0-595,-4 0 590,-4 0 1,-13 0 641,-7 0-524,-7 0-137,-7 0 1,-5 0 0,-2 0-254,-1 0 125,-2 0 0,-12 0 0,-3 0 0,-8 0 29,-6 0 1,-3 0 0,-1 0 0,-2 0-129,-4 0-134,-15 0 201,35 0 1,-2 0-1,-8 2 1,-3 1-1,-1 0 1,-2 0-1,-6 1 1,-1-1-1,-8 0 1,-1 0-1,-6-1 1,-1-1 18,26 0 0,-1 0 0,1-1 1,-24 0-1,1 0 0,7 0 0,0 0 1,1 0-1,0 0 53,0 0 1,0 0-1,4-2 1,1-1-1,5 0 1,2 0 0,7 0-1,2-1 52,4 1 1,1 0 0,4-2 0,0 0 0,-39 1-332,2 0 143,21-4 1,9 7 0,20-4-954,4 3 1119,4 2 0,7 5 0,3 0 0,4 0 0</inkml:trace>
  <inkml:trace contextRef="#ctx0" brushRef="#br0">25148 14676 8381,'-14'0'-35,"-1"-6"0,1-1 24,-1-2 0,7 4 1,2 10-577,0 4 398,4 4 0,-9 3 1,4 3-503,-1 5 524,-1 3 0,-1 4 167,1 2 0,-7-2 0,-7 4 0</inkml:trace>
  <inkml:trace contextRef="#ctx0" brushRef="#br0">24486 15194 8381,'-22'2'-121,"3"2"1,1 0-1,0 4 286,-1-2-142,-6 5 0,7-3 0,-6 7 120,-1-1-113,-3 7 1,0-5 0,-1 3-153,0-3 21,0 5 0,1-5 0,-1 3 0,0-2-84,0 3 0,2-4 1,3 3-1,6-2 185,7 3 0,-8-5 0,3 6 0</inkml:trace>
  <inkml:trace contextRef="#ctx0" brushRef="#br0">23450 15813 8004,'-28'9'0,"-1"-1"0,0 0 0,2 0-366,3 3 1,3 1 0,7-1 0,1-2 270,3 3 1,-2 0-1,4 3 1,-2 1-50,0 3 144,7-3 0,-16 11 0,3-5 0</inkml:trace>
  <inkml:trace contextRef="#ctx0" brushRef="#br0">22458 16676 8383,'-40'10'0,"5"-2"-25,6-2 1,10 5-1,-1-3 1,3 2-41,-2-1 1,3 1 0,-5 4 0,2 2-170,-1 3 0,-3-3 1,2 4-1,0-4-104,0-2 0,2 2 338,5 3 0,-1-3 0,1 5 0</inkml:trace>
  <inkml:trace contextRef="#ctx0" brushRef="#br0">25277 14489 8383,'15'-5'-693,"-1"0"627,1 1 1,-3 2 0,0-1 0,-3-2 164,2 2 1,-3 1 1048,2 2-825,-7 0 1,2 0-1,-10 0-496,-4 0 1,1 0-411,-2 0 488,0 0 0,1 5 455,-1 0 0,5 0 534,-4-5-592,6 0 1,-5 0 392,3 0-551,-3 0 1,-2 0 0,2-2-57,2-3-108,1 4 1,-1-6 27,-4 7 1,-3 0 0,1-1-22,2-4 1,-3 3 183,4-3 1,-4 4 0,-2-1 0,1-1 11,0-2 0,4 0 0,0 5 0,-1 0-96,-2 0 1,-6-1-1,0-2 1,2-2-104,1 2 0,1 1 0,1 2-206,-1 0 168,-5 0 0,4 0 0,-4 0 388,4 0-225,2 0 1,0 0-1,-1 0 325,1 0-299,-1 0 0,1 0 1,0 0-42,-1 0 1,1 0 0,0 0-59,-1 0 1,6 0-1,-1 0-4,-1 0 0,-2 0 1,-1 0-1,-1 0 7,1 0 1,-1 0-1,1 2 1,0 1 34,-1 2 1,-1-1-1,-1-4 44,-2 0 1,-1 5-1,6 0 223,0-2-268,-1-1 1,6-2 144,-1 0-160,0 0 1,1 0-1,-1 0 139,-1 0-166,5 0 1,-7 0 0,3 0-15,-2 0 0,2 0 0,0 1 0,-1 3-19,-2 0 0,4 1 1,-1-5-1,-1 0 28,-2 0 0,-1 0 0,-1 0 0,1 0-75,0 0 0,-2 0 0,-2 0 1,-1 0-9,1 0 0,1 0 0,-1 0 0,-1 0 57,1 0 0,-2 0 0,0 2 0,3 1 150,1 2 0,-3 0 0,-1-5-148,3 0 9,1 0 1,2 4 0,-1 1-8,1-2 1,-1-1 0,1-2 44,0 0 1,-1 0-1,1 0 12,-1 0 0,1 5 1,0 0 7,-1-2 1,1-2-1,-1-1 26,1 0 1,0 0 0,-1 0 0,1 0-65,0 0 0,-1 0 1,1 0-1,-1 0-70,1 0 1,0 0 0,-1 0-177,1 0 226,-1 0 0,1 0 0,0 0 0,-1 0-29,1 0 0,0 0 1,-2 0 278,-4 0-213,4 0 1,-4 0 0,4 0 0,-2 0 83,-1 0 0,-5-1 1,5-2-1,1-2-40,2 2 0,-3 1 0,0 2 0,1 0-52,2 0 1,2 0 0,-1 0-1,1 0-84,0 0 1,-2 0-1,-2 0 1,-1 0-31,1 0 0,2 0 0,0 0 0,-1 0 166,-2 0 1,-1 0 0,6 0-27,0 0-46,-7 0 1,5 0 0,-5 0-162,0 0 161,5 0 0,-5 0 0,7 0-135,0 0 85,-1 0 0,1 0 0,0 0-7,-1 0 1,-4 0 0,0 0 154,1 0 1,2 0 0,2 0-2,-1 0 1,1 0-1,0 0-79,-1 0 1,1 0 0,0 0-21,-1 0 0,1 0 0,-1 0 85,1 0 1,0 0 0,-1 0 0,1 0 64,-1 0 0,-4 0 1,0 0-197,1 0 76,3 0 1,-1 0 0,-2 0-126,-1 0 105,0 0 0,-1 0 0,1 0 0,0 0 6,-2 0 0,5 0 0,-5 0 0,2 0-31,0 0 0,0-2 0,3-1 0,-2-2-3,-1 2 0,0 2 0,5 1 0,-1 0-3,1 0 1,-5 0 0,-1 0-1,3 0-5,1 0 0,0-5 1,-2 0-1,-2 2 6,-3 1 1,4 2 0,-3 0 134,1 0-130,-5 0 1,4 5 0,-7 0 0,0 0 7,1 1 1,-1-4-1,-2 4 1,-1-1 57,-1 0 0,4 1 1,7-3-1,-1 2 110,1-2 1,4-1 0,-1-2 222,3 0 0,2 0 332,-1 0-472,7 0-410,2 0-1,6 0-282,0 0-1107,-6 0-1399,4 0 1446,-4 0 1,6 1 0,0 4 1490,0 5 0,-7 2 0,-1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24702 4432 8370,'0'-15'0,"0"1"0,-2 1 240,-2 3 0,0-7 0,-4 2 221,2-1 0,0 0 0,2 2 208,0 0 1,-1 4-678,5 1 0,0 7 0,0 2-141,0 8 185,6 11 1,-3 3 0,9 7 172,4 0-131,-2 6 1,12 0 0,-6 7 292,3 1-286,1-3 1,1 16 0,2-2 0,4 7 12,-1 6 1,-14-29 0,0 1 0,0 1 0,0 2 0,1 0 0,0 2 19,-1 1 1,0 1 0,-4-4 0,0-1 0,-2 2 0,0 0 0,0 0 0,0-1 19,-1 0 0,1 1 0,-1 0 1,-1 0-1,-2 0 0,0 1 1,-2-2-1,1 0 65,1-1 1,-1 0 0,3 37-1,0-6 1,-1 2-35,-4 2 0,0 1 1,0 1-1,4-7-147,1-6 0,-3-4 0,4-5-654,2 2 483,2-10 0,1 12 0,2-10-1433,4 1 1187,-4-5 1,11 7 0,-5-8-1768,1-4 1570,4-7 0,-6 6 1,3-6-1,-5-2 592,-3-2 0,4-1 0,3-1 0</inkml:trace>
  <inkml:trace contextRef="#ctx0" brushRef="#br0">20904 6518 8288,'9'-8'-704,"1"1"374,1 1 1,4 4 0,2-2 0,4 2 558,1 2 1,2 0 0,7-2 0,2-1-76,6-2 1,2 1 0,4 4 0,1 0-14,2 0 1,7-5 0,-1 0 0,8 0-79,10-1 0,8 0 1,-35 0-1,0 0 0,0 2 1,1 0-20,-1 1 1,-1 0 0,0-3-1,0 1 1,1 1 0,0 0-808,2 0 0,2 0 795,1-3 1,2 1-1,2 2 1,1 0 0,-2-3-1,-1 0 125,-1-1 0,1 1-121,1 0 0,1 0 0,3-1 0,1 1 0,3 1 0,1 0 0,-1 0 0,1 0 24,-2 2 1,0-1 0,-1 0-1,0 0 1,1-2 0,2 0 25,2 0 1,1-1-51,-3 1 0,-1 0 1,3 1-1,0-1 0,-5 2 1,-1-1-1,2 1 1,1 1-16,4-2 0,0 0 0,1 1 1,0-1-1,2 0 0,-1 1 0,-4 1 1,0 0-105,-2 1 0,1 0 0,2-2 1,0 0-1,3 2 0,0 0 1,-1-1-1,-1 0 74,-2-2 0,1 0 0,0 3 0,-1 0 0,-1 0 0,0 0 0,-1 0 0,1 1 5,-2 0 0,-1-1 0,0 0 0,-1 0 0,-1 1 0,0 0 0,-1 0 1,0 0 32,-1 0 1,0 0 0,-4 1 0,0-1 0,0 1 0,0-1 100,-1 0 0,-2-1-79,-3-2 0,0-1 0,4 4 0,1 1 0,-2-3 0,0-2 21,1 0 1,1 1-49,-3 2 1,0 0 0,-1-3 0,-1 0 0,-3 4 0,-1 0-95,0 0 1,0 0 35,-1-2 1,1 0-1,4 3 1,1-1 0,0-1-1,-1-2 1,-1 1 0,-1 0-78,35-4 1,-8 5-1,-10-3 1,0 1-281,3 0 1,4 0-1,-6 5 1,-4 0-592,-3 0 982,-14 0 0,5-4 0,-13-1 0,-3 2 0,-7 1 0</inkml:trace>
  <inkml:trace contextRef="#ctx0" brushRef="#br0">24745 4604 7781,'-14'0'-514,"-1"0"0,3 2 0,0 1 459,3 2 0,6 1 341,-2-1 0,5-3-71,5 2 1,3-2 0,8-2 0,1 0-100,2 0 1,2 0 0,-2-2 0,4-1 66,-1-2 1,4 1 0,-6 4 236,3 0-297,-6-7 1,11 6 0,-4-4-1,3 2-7,2-2 0,-1 3 1,3-3-1,1 2 23,1-2 1,7 4 0,0-6-1,6 3 32,7-1 1,10-5 0,4 4 0,1-2 47,0-3 0,0 3 0,-4-2 0,2-1-45,3-2 1,-4-1 0,2-1 0,4 1-86,4 0 0,3-1 0,-37 8 1,0 0-1,35-8-128,-2 1 1,4 0 0,-37 6-1,1 1-847,3 0 0,0 0 865,-4 0 1,-1-1 0,5 1 0,-2 0 0,31-7-1,-7-1 61,-6 1 0,3 0 0,-10 1-815,0 3 799,1-3 0,2 7 1,1-5-313,-1 1 170,-6 7 0,-7-5 0,-11 5 1,-2-2-365,-3 2 0,-5 1 0,-6 4-362,-6 3 1,-4-1 843,-7 11 0,0 2 0</inkml:trace>
  <inkml:trace contextRef="#ctx0" brushRef="#br0">24817 4719 8024,'0'-14'138,"0"0"1,0 4 548,0 0 0,0 6-489,0-6 0,5 8 1,1 2-8,2 8 1,-3 5-1,3 2 1,0-1 77,0 0 0,2 2 0,2 4 0,0 2 48,-3 0 0,1 5 1,3-3-53,-4 4-92,4 0 1,-7 1-1,4 0 175,-5 0-206,3-1 1,-5 3-1,5 1 113,-2 1-203,6 1 0,-9-5 0,5 1 1,0 2 105,0 2 0,-5-1 1,3-2-1,-1 1-22,0 1 1,0 7-1,-5-1 1,0 2-88,0 2 1,0-4-1,0-3 1,0 1 10,0 0 1,0-5 0,0 1 0,0-4 39,0-5 0,1 2 0,2-5 0,4-1-61,1 1 1,-3-2-1,3-4 70,-2-1-46,5-6 1,-4 5 0,4-4-42,-2 4 66,-5-5 1,4 3 29,-4-6-14,-2 6-4,4-9-44,-6 4-100,0-6 0,0 2-328,0 3-121,0-4 253,0 12 193,0-11-191,0 11 141,0-12 132,0 6-42,0-7-248,0 0-2114,0 6 1135,0-4 1,2 6 638,3-4 1,-4 0 572,4 5 449,-3-6-170,-2 10 464,0-11-364,0 4 1,5-4 618,-1 3-368,1-4-221,-5 6 0,2-7 349,3 0-478,-4 0 63,6 0-93,-7 0-265,0 0 0,-7 0 68,-2 0 1,-4 0 0,-2 0-226,1 0 215,0 0 1,-2 0-1,-4 0-178,-4 0 155,4 0 0,-12 0 0,3 0-60,-1 0 76,-1 0 0,2 0 0,-1 0 1,-2 0 39,-1 0 0,-1 0 0,5-2 1,0-1 0,1-2 0,-1 0 1,2 5-1,1 0 7,2 0 1,2 0 0,-2 0-1,3 0-41,0 0 1,4 0-1,-6 0 1,1 0-17,-1 0 1,4 0 0,-5 0 0,-3 0 96,-5 0 1,0 0 0,-5 0-1,-1 0-52,-3 0 1,1 0 0,-8 2-83,3 3 67,2-4 1,0 7-1,-1-5 21,1 2-39,0 0 0,5-5 0,-1 0 0,-1 2 29,-1 2 0,-2-2 0,-1 4 1,0-1 30,-4 0 0,3 1 0,-3-2 1,3 0-35,2-1 1,6 4-1,2-2 1,2-1-3,-1 3 0,-1-6 1,3 4-1,-2-2 1,2 2 0,-4-2 1,-3 5-1,-2 0-66,-3 0 1,1-3 0,0 5-69,0 1 107,0-5 0,4 7 0,3-5-29,1 0 19,1 5 1,-1-10-1,-4 5 1,-2 0 45,-2 0 1,-5-5 0,-2 4-1,1-2 87,-1-1 0,1 6 0,4-4 0,2 1-95,6-1 0,5 4 0,3-5 1,-1-1-46,-4 3 1,4-6-1,-4 4 1,2-3-12,-1-2 0,-4 1 1,-6 2-1,1 2 115,4-2 1,-4-1 0,6-2-1,-1 0 30,3 0 1,5 0 0,5 0 158,5 0-100,3 0 0,7 0-249,-1 0 233,7 0-38,-4 0-485,7 0-368,0 0 420,7 0 0,-4 0 1,7 0 237,1 0 1,-3 0 0,1 0 37,3 0 1,0 0-1,3 0 1,1 0-3,3 0 0,3 0 1,9 0 220,2 0-116,4 0 0,13-5 0,2 0 211,4 2-200,2-5 1,6 5 0,5-5 0,6 0-74,-35 4 0,1 0 0,4 2 0,0-1 1,1-1-1,0-1 0,1 0 0,-1 0 10,1 1 0,-1 0 0,0 0 0,-1 0 0,-2 2 0,0 1 0,0-2 0,-1 0 55,-1-2 0,0 2 0,0 1 1,1 0-1,34-4 0,1 1-20,1 0 0,-12 1 0,-2 4 0,-8 0-62,-2 0 1,4-5 0,4 0 0,5 0 82,4-1 1,-1 4 0,-1-4 0,-4 1-6,-1 0 0,-1 0 0,-6 4 244,1-4-283,6 3 0,1-4 0,5 4 1,-4-1 68,-8-2 1,-3 1 0,-7 2-70,-1-3-14,-2 4 1,-2-6-1,0 7-96,0 0 59,7-6 1,-6 4-1,4-3 1,-5 2 62,-4-2 0,-6 4 0,-7-6 0,-4 3 44,-1-1 1,-7 0-945,-4 5 102,0 0-426,-2 0-4940,-8 0 5011,4 0 724,-2 0 1,12 0 992,1 0-288,-7 0 1,3-2-6,-6-2 1,0-4 0,-4-7-107,4 1 1,-3 4 0,4 2 0,-1 0-181,0 0 0,-1-1 0,-2-4 108,3 3 0,-4-2-62,4 2-43,-3 4 0,-2-2 1,-2 4 6,-3 0 0,-3-6-102,-6 5 1,0 0-1,-1 5 1,1 0-115,-1 0 0,1 0 1,0 0-1,-1 2 122,1 3 1,-2 1-1,-2 5 1,-1-1 27,2 1 0,1-3 0,1 2 0,2 1 41,4 2 1,-2-4 0,6 1 0,2 1 185,1 2 0,8 0 0,6-2 29,5-1-205,6-7 1,1 8 0,0-6 361,1-2-251,2-2 1,2-1 0,-2-1 614,-3-4-495,-3 3 0,-7-10 0,1 2 0,-1-3 174,1-1 0,-7 0 0,-4-1-350,-2 1 1,-2-1 0,-2 1 0,-2 1-258,-6 4 1,-3-3 0,-1 6 0,-1 0-52,1-1 0,-5 2 1,0 5-1,-1 0 26,0 0 1,2 0 0,-4 0 0,1 2 96,3 3 0,2 1 0,2 5-238,0-1 290,6 0 1,-4 4 0,8 0 201,0 1-201,3-1 1,7 1 0,5-1 236,7 0-110,-2 1 0,10-6 0,-6-1 0,3 0-4,2 0 0,1-5 0,-1 2 0,-2-3 221,-2-2 1,-2 0 0,-5-2 0,1-1 74,-1-2 0,-4-6 1,-2 0-1,0-5-54,0-3 1,-5 0 0,1 4-1,-2 1-308,-2-1 1,0-4 0,-1 2-1,-4 2-68,-5 4 1,-3 3-1,-1-2-619,0 6 509,-1-4 0,1 6 0,-1-3 1,-1 4-197,-3 1 0,3 0 0,-3 1-152,3 4 389,2-3 1,4 10 0,2-2-1,2 3-107,3 1 0,1 1 1,2-1 149,0 0 1,2 1-1,2-1 1,6-1 29,3-3 0,1 1 0,0-5 68,1 2 0,-1-3 1474,1 5-1129,-1-7 0,-1 1 0,-4-8 0,-4-6 6,-3-3 1,-2-1 0,0 0 170,0-1-370,0 1 1,0-7 0,0-1-2,0-1-203,0-4 1,-5 5-1,0-7-315,2 0 292,-5-6 0,6 5 0,-4-6 1,1 3-45,0-1 0,-4-6 1,2 4-1,-1-3 56,-3 1 0,3 1 0,-1-3 1,-3 2-61,0-2 1,2 3 0,2 0 0,0 2 53,0 3 0,3 2 0,-3 1 0,0 2 83,0 3 1,5 1-1,-2 6 1,2-2 76,-2 1 1,2 2-49,-6 2-49,5-1 0,-2 1 0,4-1-148,-2 1 156,2 0 1,-4 4 0,6 0-109,0-1 85,-7-2 0,6 4 1,-4-1-1,3-1 42,2-2 1,0 4 0,0-1 0,0-1 57,0-2 1,0-1 0,-1-2 34,-4-3 0,3 7 0,-3-2 0,4 1-66,1 0 0,0-1 0,0 0-101,0-1 1,0 1 0,0 0-72,0-1 1,0 6 0,0-1-176,0-1 161,0-2 1,0 3 0,0 1-89,0-2 175,-7 4 0,4-4 0,-5 5 0,0-1 36,0 1 1,3-1-40,-4 3 0,4 2 242,-5-3-249,7 4 1,-2 1-67,10 0 1,-2 0 0,7 0 0,1 0 58,2 0 0,1 0 0,2 0 154,4 0-121,2 0 0,2 0 1,2 0-1,2 0 32,4 0 0,8 0 0,-1 0 109,2 0-119,9 0 0,1 0 0,6 0 117,1 0-102,6 0 1,0 0 0,1-2 0,-5-1 80,-6-2 0,-9-5 0,1 4 0,-4-2 18,-2-3 0,4 0 0,-5-1 0,2 3-64,2-2 1,5-2-1,2-1 1,-1 1-57,1 3 1,0-3 0,-2 4 0,3-2-100,0 1 1,0-1-1,-3 4 1,5 1-105,3 0 0,4-4 0,0 4 22,-5-2 141,0 4 0,-6-7 1,-4 5 156,-5-2-70,-8 5 0,2-5 0,-9 4 57,-1 0-95,0-1 1,10 0 0,-1 0 0,1 0-102,1-1 1,-3 4 0,5-2-1,0 0-156,-1 0 1,-4 2 0,2-3 0,-4 4 142,-1 1 0,0 0 0,-2 0 0,-1 0 71,-2 0 1,-7 0 0,4 0 0,-2 0 83,0 0 1,7 0 0,-2-2-65,3-3-1,2 4 0,1-7 1,2 5-172,2-2 165,-1 0 1,-4 3-1,1-1 117,4-2-120,-10 1 1,8-1 0,-13-2 139,-1-1 16,-2 5 1,-4-10-77,-2 4 0,3 2-378,-4 3 0,-1-3-244,2 2 0,-5 1 23,4 4 565,-5 6 128,2-4-320,-6 4 615,0-6 745,0 0-1201,-6 0 25,-2 0 1,-7 2 0,1 1 0,-2 2-56,-3-2 1,-5 0 0,-10 0 0,-4 2-3,-4-2 1,-7 4 0,-4-1 0,-3 0-53,-2 1 1,-4 2 0,-2-2 0,-1-1 19,-4 1 1,-2 4 0,-2-3 0,-2 1 71,-2 1 1,2-5-1,9 3 1,9 0 33,7 0 0,7-4 0,5 4-7,4-1-27,4-2 1,1-1 0,0 1 84,0-2-71,1 5 0,-1-6 0,2 3 114,3-4-90,-3 6 0,4-6 1,-6 4-1,1-3 15,-1-2 1,5 1-1,0 3 1,0 0-25,2 0 1,-4-3 0,5-1-1,0 0-27,1 0 1,-6 5 0,4 0 0,-2-2-31,0-1 1,0-2 0,-5 1-1,0 2 28,0 2 0,1 0 0,-1-5 0,-1 0 68,-4 0 1,4 0 0,-4 0 118,4 0-172,1 0 1,2 0-1,1 0 1,4 0 30,1 0 1,-3 0-143,5 0 71,0 0 1,-1 0-1,1 0-35,2 0 1,-4 0 0,2 0 0,0 0 12,-2 0 1,3 0 0,-6 0-1,0 0 54,2 0 1,-9 0-1,6 0 1,-1 0 10,-1 0 0,0 0 1,-2 0-1,0 2-20,1 2 1,0-2 0,3 4 0,3-1 5,1 0 0,-3 0 0,5-4 34,1 4-40,2-3 0,2 4 0,-1-4 18,1 3-14,-1-4 0,1 6 0,1-6 3,4 4 0,-4-3-151,3 2 0,-2 3-24,-3-3 0,6 6 376,-1-5 210,7 0-346,-4 1-159,7-4 133,0 4 0,-1-6-92,-4 0 65,3 0 1,-6 0-44,4 0 14,-4 0 1,-2 2 161,0 2-144,1-2 1,-6 4 0,1-6 0,1 2-2,4 3 1,-4-4-1,3 4 121,-3-3 0,-1-2 109,0 0 0,1 1-140,3 4-211,4-3 0,6 6 214,0-3 0,0-2-193,0 6 97,0 1 0,0 4 1,0 1 241,0-1-152,0 1 0,0-1 0,2 0 182,2 1-129,-2-1 0,4 5 0,-6 2 0,0 1 33,0 4 1,5 0 0,0-1-1,-2-1-40,-1 2 1,3 1-1,-1 2 1,1-1 34,2 1 0,-4 0 0,5 0 1,0 0 5,0-1 1,-5 1-1,3 0 1,-1 0-52,0-1 1,4 1 0,-4 0 0,0 1 10,1 4 1,-4-2 0,3 5 103,-4-2-149,-1-2 0,0-2 1,0 1-38,0 1-56,0 7 1,0-9 0,0 2-40,0-2 18,0-3 1,0 4-1,0-1 1,0-4 23,0 0 0,0-6 0,0 0 0,0-2-2,0 0 0,2 0 0,3-4 0,3-1 2,0 0 0,5 1 0,-5-1 91,0 1-173,4-7-250,-4-2-51,0-6 224,-1 0 1,-7 2-108,0 2 169,0-2 0,0 6-388,0-3 228,0 3 0,0 1 0,1-1 0,3 0-364,0 0 1,3-3-1,-4 5 1,3-1 40,2-1 0,-3 4 0,3-6 0,0 0-228,0 1 0,-3 2 605,4-4 383,-5 0-1519,2-5 754,0 0 1,-2 0-1452,5 0 1117,-6 0 1,10 0 31,-3 0 0,3 0-74,1 0 453,-6 0 484,5 0 0,-12-2 136,4-3 1,-3 2 0,-4-5 0,-1 0 45,-2 0 1,0 4 0,5-6-162,0-1 0,0 3 0,0-2 0,0-1-61,0-2 0,0-1 0,0-2 0,0-3 133,0-5 0,0 1 0,0-1 0,-1-1 236,-4-3 0,2-5 0,-7-2 608,-1-2-667,-2 5 0,-1-8 0,-1 5 1,1 0 253,0 0 1,-2-5 0,-2 3 0,-1-2 26,1 1 0,2 1 0,2-3 0,0 4-166,-1 0 0,2 3 0,2 4 0,3 0-30,2 0 0,1 1 1,5 1-1,0 1-45,0 2 1,0 0 0,0-5 0,0 0-110,0 1 0,2 0 0,1 3 1,2 1 36,-2-2 1,3 1 0,1-1-25,1 2-48,-5 7 1,5-4-1,-3 6 79,4 1-115,-2 0 1,4 4 577,-6 0-27,6 1-537,-10 1 1,6 8 0,-7 9-335,0 4 0,0 2 0,0 1 1,0 3-24,0 5 0,0 3 1,0 3-1,0 4 334,0 4 0,0 4 1,0 3-1,0 1 11,0 2 1,0 11 0,0 0 0,1 7 2,4 7 0,-2 1 1,1-34-1,0 1 1,4 39-23,0-5 0,0-4 0,3-14 0,-1-1-31,1-3 1,0-5 0,1-10 0,-3-4-134,2-4 0,1-7 0,-1-2 0,-2-4 228,3-2 1,-4 2 277,1-7-855,-6-4-136,4 0 3,-7-6 707,0 0 97,-7 0-244,6 0 1,-12 0 37,3 0 0,-2 0 1,-3 0-1,1 0 36,-1 0 1,1 2 0,-2 1 0,-3 2 56,-5-2 1,-5-1 0,-4-2 0,-6 0 87,-2 0 1,-9 0 0,-3 0-1,-3 0 7,-1 0 1,-1 0 0,1 0-376,-1 0 115,1 0 0,-7 0 0,-3 0 0,-5 0-41,-5 0 1,-3-2 0,37 1 0,0-1-22,0 0 1,-1-1-44,1 1 0,0-1 0,-3 3 1,-1 0-1,-1 0 0,-1 0 154,-3 0 1,0 0-3,-2 0 0,-1 0 0,-4 0 1,0 0-1,0 0 0,1 0 1,1 0-1,1 0 64,-1 0 0,0 0 0,-1 1 1,0 0-1,-1 0 0,1 1 1,2 1-1,2 1-36,1 0 1,2 0-1,-2-1 1,2 2-1,3 0 1,0 1-1,-1-1 1,0-1 7,1 2 1,0 0 0,2-2 0,1 0 0,4 0 0,1 0 0,-35 4-44,6 0 0,-6 0 0,3 3 0,0-3-89,3-2 1,13 4-1,13-5-570,8-2 101,11 5-1398,-3-7 862,17 6 0,-3-6-53,13 4 1,2 3-1,3 8-2347,4 3 3619,10-3 1,4 11-1,6-4 1</inkml:trace>
  <inkml:trace contextRef="#ctx0" brushRef="#br0">25062 6230 8105,'4'-14'-225,"1"-1"1,5 6-1,-4 1 1,1 0 970,-1 0-145,-1 5-395,-5-4 0,-2 7 482,-3 0-430,-3 7 0,-4-4 1,0 6 39,3 3 1,4-1 0,-3 0 877,2-1-766,1-1 0,7-1 0,2-3-104,6-4 0,3-2 1,1-4-1,0-6-89,1-7 0,-1 2 0,1-3 0,-3 3-238,-2 2 0,1-1 0,-6 1 0,-2 0-510,-1-1 0,-9 6 1,-2 1-1823,-4 1 1794,-8 2 0,-1 7 1,-7 4-1290,0 9 1848,-6 6 0,-2 7 0,-6 1 0</inkml:trace>
  <inkml:trace contextRef="#ctx0" brushRef="#br0">25076 6316 7326,'10'-12'-845,"-1"2"818,-6 4 108,10-1 37,-5-1 0,-1 0 0,-7 3 265,-8 4 0,-5 1-226,-2 0 0,1 1 1,0 3-66,-1 0 0,6 6 0,-1-5 0,-1-2 158,-2-1 1,-1 2 162,-1 1-343,-5 6 0,2-9 0,-4 3 343,1-4-302,-5-1 0,4 0 1,-7 0-1,0 0-33,1 0 1,-6 0-1,0 0 1,2 0-21,2 0 0,1 0 1,1 0-1,-1 0-71,0 0 1,0 0-1,0 0 1,-1 0 123,-4 0 0,-1 0 1,-5 0-1,0 0-27,-4 0 0,-1 0 0,-8 0 0,0 2-39,2 3 1,-3-2 0,6 7-1,2-1 27,1-1 1,-3 5-1,0-5 312,2 0-333,-6 5 0,3-12 1,-7 6-24,-2-1-5,10-4 1,-12 6 0,12-5 0,3 2-48,5-2 0,-5 0 1,5 0-1,2 2 26,1-2 0,-4 1 0,-1-1 0,-6 2 12,-3-2 0,4-2 1,0-1-1,2 2-9,2 3 1,-1-4 0,3 4 0,3-3-4,4-2 0,4 1 0,-1 2 0,-1 2-4,-1-2 0,-2-1 0,3-2 0,-2 0-5,2 0 1,-3 0 0,1 0 248,2 0-236,2 0 1,3 0-1,1 0 232,2 0-103,7 0 1,-4 0-98,6 0 10,7 0-78,2 0 52,6 0 514,0 0-591,0-6 0,6 4 0,4-3 1,4 2-40,6-2 0,2 4 0,8-6 1,4 3 68,4-1 1,15-5-1,5 4 1,2-1-31,4 1 1,-3 0-1,8 2 54,4 0-100,-1-8 1,-30 11 0,1 1 0,37-5-435,0 3 239,-38 2 1,1 0-1,28 0 1,0 0-1,-12 2-1674,-9 3 1970,-6 9 0,-2 4 0,-7 6 0,-11 1 0,-10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26005 13099 7403,'-19'-17'-1393,"7"8"1393,0 3 0,8 4-21,-12 0 1,12 2-82,-6-2 505,6 2-414,-10-1 11,13 0 0,-12 1 0,5 0 0</inkml:trace>
  <inkml:trace contextRef="#ctx0" brushRef="#br0">25680 12978 7887,'0'-8'-702,"0"2"0,0 4 705,0-3 0,2 4 168,3-4 1,-2 3 132,7 2 1,-7-1 438,1-4-562,-2 3 0,3-6-171,0 4-142,-1 2 86,-4-4 1,-1 6 51,-4 0 1,2 0-1,-5 1-5,2 4 10,1-3 1,3 6 0,-1-4 13,-2 6 0,0-2 61,5 2 1,2-2 77,3 1 0,3-2 91,6-7 0,0 0 0,1 0 33,-1 0 1,-4 0-1,-2-2 58,-2-3 1,4-3-230,-5-6 46,-1-1 1,1 1-184,0 0 21,0 6 1,-10 0-1,-1 4-290,-2 0 155,4-1 0,-8 5 0,2 0-14,-3 0 0,-1 6 0,1 4 1,2 1 88,1-1 1,6 2 0,-4-2-1,1 3-23,4 1 1,-3-4 0,1-1 65,2 3 0,3 0 49,4 3 0,0-7 0,5-3 163,2-4-106,2-1 1,-3 0 0,-1 0 134,2 0 0,2-6 177,2-4-254,-7-3 0,0 4 1,-5-1 11,2-1-53,-1-2 1,-4 4-1,0-1-53,0-1 1,-1 0-1,-2-1 1,-4 4-258,-1 2 1,3 0 0,-4 2 51,-2 0 0,3-1 0,-2 5 11,-1 0 1,3 0 0,0 1 0,0 4 96,0 5 1,3-2 0,-3 1 0,2 3-14,3 0 1,1 3 0,2-1-1,0 1-24,0-1 1,0 0-1,0 1 41,0-1 2,0 1 0,6-6 143,4 1-70,3-1 0,1-1 0,0-3 147,1-3 0,-2-4 0,-2-1 0,-3-4 140,-2-1 1,1 4 0,-4-6 0,2-1-142,-2-2 1,-2 4-1,-1-1 1,-1 0-166,-4 2 0,2-3 0,-7 5 1,-1-1-226,-2 1 1,4 1 0,-1 5 0,-1 0-103,-2 0 1,-1 0 66,-1 0 167,7 0 1,-4 2 107,2 3-82,4-4 0,-1 7 67,7-3 8,0 3 0,2 6 0,3 1 50,4-1 1,-1-6 0,2-1 0,1-3 78,2 1 1,1 0 0,0-5-1,1 0 122,-1 0 0,-4-5 1,-1-1-36,3-2 0,-6-2 0,-1-4 1,-4-1-50,-1 1 1,0-2-1,0-2 1,-1-1-203,-4 2 0,-1 1 0,-6 3-620,3 3 502,-1-3 1,-4 10 0,-1-5-854,1 2 591,0 1 0,-1 5 0,1 0-354,0 0 1,4 2 0,2 2 0,2 8 743,2 5 0,-4 6 0,0 5 0</inkml:trace>
  <inkml:trace contextRef="#ctx0" brushRef="#br0">10085 12057 8275,'6'-8'-1340,"-4"0"1306,3 4 0,-4 0 69,-1-5 12,0 6 0,-1-4 20,-4 7 1,3-1 0,-4-3 89,0 0 1,2-1-102,-5 5 1,-1 0-31,-4 0 0,1 1 1,2 3-1,1 0 8,-1 0 1,5-1 0,-1 0 125,1 2 0,-1 1 237,-2-1-283,-4-3 194,11 4-225,-4-6 1,6 2-23,0 2 222,0-2-194,0 4 0,2-6 0,2 0 0,6 0-24,3 0 0,3 0 1,1 0-1,4 0 73,2 0 1,2 0-1,7 0 1,3 0 51,2 0 1,6-1 0,7-2 0,3-2-25,6 2 1,-3-4 0,3 2 0,-6 2-90,-4 2-1,1 1 1,-4 0-61,2 0-8,-6 0 1,-1 0 0,-3 0 24,4 0 13,1 0 1,2-2 0,1-1-42,2-2 26,7 0 1,-9 5 0,5 0 0,-1-1 4,-4-4 0,-1 3 0,-2-3 1,3 4-45,7 1 1,0-2-1,9-1 1,-3-2-10,-1 2 0,4 1 0,-1 2 0,-4-1 8,-2-4 0,-2 3 0,4-2 0,2 2 93,4 2 1,-3-5-1,6 0 1,-4 2-30,-6 2 1,-5-4-1,-11 0 114,-6 2-140,-1 1 1,-17 2-1,4-1 241,-4-4-149,-8 3-151,4-4 222,-10 6-93,4 0 0,-12-7-193,-4-2 1,-2 1-1,-3 0 1,1 1 1,-2 3-1,-2 2 1,-1-1 55,1-2 1,-2 0-1,-1 5 1,-1 0-13,-4 0 0,-6 0 0,-3 0 0,-2 0 36,-3 0 1,-8 0-1,-5 0 1,-4 0 39,-5 0 1,-6 0-1,-8 0 1,34 0-1,-1 0-68,-4 0 0,0 0 0,-4 0 0,-1 0 0,-4 0 0,-1 0 0,1 1 0,1 0-57,3 1 0,-1 1 0,1-2 0,0 1 0,0 2 0,0 1 553,-1 1 1,1 0-378,-1 0 0,0 0 0,3 2 1,1-1-1,1 0 0,0 0 1,2 0-1,1 1-70,1-1 1,0 0 0,-36 3 0,3-2-1,4 0-31,1 0 0,2-5 0,4 2 1,9-4-96,7-1 0,13 0 1,7 0-1,4 0-148,1 0 0,4 0 0,2 0 1,3 0-506,1 0 1,6 0 0,1 2-1155,1 3 1925,-4-4 0,3 18 0,-6-3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20861 14964 8179,'-24'-5'65,"0"0"0,1-6 1,-1 3 178,5 0 0,3-3 367,2 6-598,6 0 46,1 5 0,19 2 0,4 1 103,4 2 0,4 0 0,7-5 0,2 0-51,6 0 1,7 0-1,4-2 1,1-1-16,3-2 0,2 0 0,2 4 0,-1-3-18,1 0 1,-6-6 0,0 5 0,-3 0-30,-2-1 1,2 3-1,-3-5 1,-4 1 17,-7 4 0,-6 2 1,-3-1-112,-2-3 209,-13 4-44,1-6 0,-13 7 1,-4 0-1,-5 0-16,-2 0 1,-9 0-1,-5 2 1,-4 1-41,-4 2 1,-6 1 0,2-3 0,-2 2 67,2-2 0,-2 4 0,6-2 0,2-2-100,2-2 1,1-1 0,-1 0 0,-2 0-156,-2 0 1,2 2 0,7 1 0,1 2-243,-2-2 1,-1-1 0,-2-2-1448,0 0 937,1 0 874,-1 0 0,-6 6 0,-2 2 0</inkml:trace>
  <inkml:trace contextRef="#ctx0" brushRef="#br0">20559 8475 8032,'-24'-2'0,"0"-1"0,-2-2 0,-1 0-338,-2-1 0,5 4 0,2-3 1,1 4 342,3 1 1,1 0 0,-1 0 168,-1 0 0,0 5 300,4-1-245,7 1-164,2-5 0,17 0 0,5 0 0,7 0 112,7 0 0,2 0 1,10 0-86,2 0-37,9 0 0,-7-1 0,6-3-19,-3 0 13,5-1 1,-9 0-1,3 0 2,-3 2-7,-2 1 0,-1-2 0,-4-1 0,-4 2 92,-4 1 0,-6 1-44,0-4 1,-13 2-1,-3-5-13,-9 1 1,-7 1 0,-8 3-1,-4-4-50,-4-1 0,-3 3 1,-3-3-1,-2 0-108,-2 0 0,1 0 1,4-1-1,0 2 41,0 1 1,7 4-1,3-2 208,3 2-157,1 2 0,1-5-19,0 0 76,6 1-389,1 4 240,7 0 0,2 0 0,1 1 1,3 2-133,2 2 0,2 6 0,4-1 211,1 3 0,-1 8 0,1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19537 7122 7506,'-21'-11'0,"-1"-3"0,0-2-125,2 0 1,4 1 0,0 1 0,-1-1 273,-2 1 0,-1 4 1,6 2-1,0 0-172,-1 0 0,-5-1 0,-4-4 0,-4 2 14,0 1 1,-1 1 0,-2-6 0,0 1 139,-3 0 0,0 4 0,6 0 0,-1 1 10,0 1 0,0-3 0,-1 6 1,-2 2 7,-2 1 1,1 2 0,2 0 0,-2 0 1,-6 0 1,-2 5 0,-2 1 0,-2 2-68,-3 3 0,-2 2 0,-4 2 0,3-1-108,1 0 1,1 1 0,3 1-1,-2 1 29,1 2 0,1 2 1,-1-3-1,-4 3 78,-5 1 1,2-3 0,-8 4-1,3-1 12,1 0 0,5 1 1,2 2 171,2-1-231,1 0 1,3 7 0,-2 1 0,-2 3 15,-2 2 0,-7-1 0,-4 4 0,3-3-18,4-2 1,6 5-1,6-1 1,1 2-25,4 2 1,3 0-1,4 1 1,-1-1 5,-1 0 0,-7 11 1,3 4-1,-1 1 25,-1 0 0,6 0 0,-6 4 0,1 2 51,1 1 0,4-1 0,7-2 1,4 4-32,1 3 0,-3 0 0,5-1-23,1-2 3,2-6 1,2 3 0,-1-5-178,1 4 158,0 2 1,-1 7 0,1 0 0,-1-2 1,1-2 1,-4 0 0,2-5 0,5-3-17,3-1 1,-1 4 0,2 2 0,1 3 60,-1 0 0,-2 1 1,2-8-1,1 3 64,0 1 0,-4 1 0,4 3 0,-1-2-12,1 1 0,-5 4 0,1 5 0,-1 3-104,1 0 0,4-38 0,0 1 1,1-3-1,2 1-780,-1 1 0,0 1 759,-3 0 1,1 0-1,4 1 1,1 0 0,-3-2-1,0-1 1,-3 33 5,4-7 1,-3 2 0,1-2-1,0 3-3,-1 2 1,4-1-1,-3-4 1,4-5 52,1-3 1,0 2 0,0-2 0,0-3-32,0 0 1,4 2-1,3 4 1,1 3-36,3 1 1,-3-2-1,2-6 1,1-3 9,2-2 0,6 3 0,0-5 1,-1 1 14,-2-5 0,3 3 0,1 0 1,1-1 393,0 1 0,3-7 0,-3-6 0,0-1-395,-1 1 0,4 0 0,-4 1-63,-3-4 61,5 3 0,-6-1 1,4 8-61,-4-1 46,-2 0 0,0 5 0,1 0 0,-1-2-13,1-1 0,1 3 0,1-2 0,4-3 5,1-3 1,7-6 0,8 4 0,3 4 39,5 4 1,3 7 0,-2 8 0,2 3-70,-2 1 0,-3-4 1,-4 1-1,-6-2-4,-2-3 1,-1-4 0,4 1 0,2 2-149,1 0 0,5-2 0,-4-12 0,4-2 21,1-2 1,0-6 0,0 0 78,0-6 23,-6 1 1,-2-5 0,-6 7 3,0 0 70,0 0 1,-1-7-1,1-3 1,0-3-18,0-1 0,4 4 0,2 0 1,2-1 2,3-2 1,2-2 0,2 2 0,1 2-46,-2 1 0,-3-5 0,-11-6 0,0 0 43,0 0 0,-2-5 0,-2 2 0,-2-3 106,-2-2 0,4-2 0,-1-1 0,2-3-36,-2-2 0,3-2 0,-3-4 0,3-1 107,2 1 1,0-5-1,-1-2 228,1-2-285,6 6 0,-4-10 0,5 1-89,4-6-39,-8 2 0,15-17 1,-14 3-1,-1-6 22,-1-4 1,2-4 0,2-3 0,2-1 110,3 1 1,3 2 0,5 2 0,3 1 74,0 3 0,4-3 0,-7 3 1,-3-3-32,-6-1 0,-2-9 0,-6-3 0,-1-3-113,-3 2 0,-6 8 1,1-1-1,1 4 101,-1 2 0,0-1 0,4 1 1,-4-1-42,-1 1 1,3-7 0,-5-2-91,-1 0-15,-2 9 0,-2 3 1,-1 6 321,-3 1-172,2-4 1,-8 6-1,4-4 1,0 1 67,0 0 0,-4-6 1,6 2-1,1 0-125,2-1 0,1 0 1,1-4-1,-1-3-80,1-2 0,-3 1 0,0-6 0,-3 0-12,2 1 0,-4-4 0,-1 5 0,-1-1 210,0 4 1,0-4 0,-5-4-1,0-10-148,-1 35 1,2-1-1,-1 1 1,1 0 0,0 1-1,1 0 1,1 3 0,-1-1-83,0 1 1,-1-1 0,1 1 0,-1 0 0,1-1 0,0 0-11,0-2 1,0 0 80,4-1 0,0 0 0,-5-33 0,6 3-33,-1 1-37,-4-1 1,3 33-1,1-1 1,-3 2-1,0-1 1,4-38 63,-1 2 1,0 6-1,-2 5 1,0-2-40,0-1 0,-8-10 0,1 37 0,-2 0 0,0-5 0,-1 0-101,-1-4 1,-2 0-1,-2 1 1,-2-1 0,2-1-1,0-1 1,-1 1-1,0-1 28,0-1 1,0 0-1,1 0 1,0 1-1,-2 0 1,0 1-1,2 1 1,0 2 82,0 2 1,1 1 0,-1 0-1,1-2 1,1 2 0,0-1-1,-1-3 1,-2 1 13,-1-3 1,-1 0-1,1 6 1,-1 0 0,-5 0-1,-1 0 1,1 2-1,-2 0-11,1-1 1,-1-1 0,-1-4 0,-1-1 0,-1-3 0,0 1 0,-1-1-1,-1-1-58,1 1 0,-1 0 1,-3 2-1,0 1 1,1-3-1,-1 1 1,-4 0-1,-1 1-26,-3 0 1,-2 2 0,3 7 0,-1 3-1,-1 3 1,-1 1-908,2 3 0,1 1 662,3 4 1,0 2 0,-2 4 0,-2 3 0,-36-12 0,30 19-1,-1 2-243,-4 2 0,-3 3 0,-3 5 0,0 4 0,-5 5 0,-1 3 555,0 4 0,0 2 0,-1 3 0,-1 2 0,0 1 0,0 2 0,-4 0 0</inkml:trace>
  <inkml:trace contextRef="#ctx0" brushRef="#br0">16487 10129 7941,'-14'8'-214,"-1"-1"0,1-7-73,0 0 0,1 1 0,2 2 231,1 2 27,7 0 126,-4-5 38,7 0 1,2-2 52,3-2-113,3 2 1,6-6 0,1 5 16,-1-2-58,7-6 1,-4 8-1,9-7 72,4-1-74,-1-2 0,13-1 0,-4-1 0,5-1 38,5-3 1,2 2 0,4-6-1,-3 1 40,-1-1 0,4 1 1,-1-3-1,3 2-38,1 2 1,-6 2 0,-3 5 0,-3-1 4,-2 1 0,-1 1 1,-4 2-1,-6 3 9,-6 2 0,-5 1 1,-9 3-121,-2-3-275,-4 4 70,-6-6-104,0 7 128,0 0 1,-6 5 15,-4 0 1,2 0-1,-1-5-188,-2 0 1,3 0 386,-2 0 0,7 0 0,-4 0 0</inkml:trace>
  <inkml:trace contextRef="#ctx0" brushRef="#br0">17307 9597 7278,'13'-10'0,"-2"2"0,-1 0-303,1 0 1,2 0-1,1-3 1,0 3 366,1 2 1,-2-1-1,-2 4 1,-2-2 90,3 2 1,0 2 0,3-1-21,-1-3 0,-4 4 1,-1-4 35,3 3-91,-6 2 0,7 0-111,-4 0 113,4 0 0,-3 0-104,-1 0-40,1 0 0,-2 7 0,-2 1 75,1 0 1,-6 4 0,2-2-1,-6 3 17,-6 1 1,-4 2-1,-1 3 1,-1 4-17,1-1 0,-7 5 0,-3-3 0,-3 5-39,-2 5 0,-5 1 1,1 5-1,-1-3-349,-1-2 0,3 0 374,-6-2 0,-1 4 0,-4 6 0</inkml:trace>
  <inkml:trace contextRef="#ctx0" brushRef="#br0">16300 11309 7616,'-19'5'0,"0"0"0,1-2 0,1-1-243,-3-2 1,4 0-1,-3 1 1,3 2 377,2 2 1,-1 0-11,1-5-29,0 0-64,6 0 0,6-2 0,10-1 207,5-2-213,-2-6 0,16 3 1,-3-6-1,5-1 34,5 1 0,2-5 0,9-2 40,3-1-70,3-2 1,10-10 0,6-1-921,-29 16 0,1 1 900,2 2 1,1 0-1,1-4 1,0-1 0,0 2-1,-1 1 1,-1-1 0,-1 1 8,-1 1 0,-1 0 0,1 2 0,1 0 0,-1 1 0,0-1 0,0 1 0,0 1 40,1 1 0,-1 0 0,29-9 0,-12 7 0,-13 0 222,-12-1 1,-6 1 505,-10-1-837,-4 7-25,-17 2 1,-2 6 0,-7 0-482,1 0 898,-7 0 0,3 5 0,-6 1 0,-1 1-456,-2-1 0,3 4 0,1-6 254,3 0-49,0 4 0,6-7 0,0 4-3,-1-3 1,2-1-77,4 4 1,6-3 0,11 2-1,8-4 5,4-4 0,9 0 0,5-4 0,-2 0-38,-2 0 1,-1 5 0,-2-2 0,-1 4-108,-2 1 1,-12 0 0,3 0-16,-2 0 0,-2 6 1,-2 4-1,-4 3-85,-3 1 0,-9 5 0,-2 4-474,-4 4 702,-8-2 0,-8 17 0,-7-5 0</inkml:trace>
  <inkml:trace contextRef="#ctx0" brushRef="#br0">16056 12518 7636,'6'-10'0,"2"1"0,1-1 0,1 0 9,1 1 1,7-1 0,3-4 0,-1-1 16,1 1 0,5 0 0,-2-2 0,5-2-8,4-1 1,-1-5 0,6 3 60,2-1-29,2 4 1,4-9 0,5 5 118,7-1-128,3-4 0,3 9 1,1-6-1,1-1 46,-4-2 0,-3 3 0,-1 0 0,1-2 52,3-1 1,1-2 0,5 0-1,1 1-24,-5-1 1,-10 2 0,-6 1 0,-4 2-39,-6-1 1,-8 2 0,-9 1 0,-3 1 12,-6 3 0,-7 7-83,0 2 1,-5 5-35,-5 0 1,-3 2-1,-6 0-422,-1-2 319,1 2 1,-2-4 0,-2 6-247,-1 0 360,0 0 0,5 0 1,-1 0-79,1 0 0,4 0-32,1 0 347,6 0 1,-2-2-162,10-3 1,4 4 0,9-6-1,1 2-43,-1 1 1,4-3 0,2 4 0,1-2-19,-1 2 0,4-3 0,-6 1 0,0 2 5,-2 1 0,-4 2 1,-2 0-159,0 0 93,-6 7 1,-1 2 0,-7 9-275,0 1 224,-7 13 1,-7-7 0,-10 12-482,-3-2 390,-2 5 0,0-8 0,-1 5 1,-2 0-260,-2 0 0,-1-4 461,2 6 0,-4-1 0,-6 5 0</inkml:trace>
  <inkml:trace contextRef="#ctx0" brushRef="#br0">16041 13640 7791,'-6'8'-1226,"4"-2"1051,-11-6 175,12 0 0,-4 0 20,10 0 1,3-1 0,8-2-1,1-4 111,2-1 0,7-1 0,-2-7 0,5-2 86,4-1 1,-1-5 0,7 3-1,2-1-52,6-4 1,7-7-1,13-6 1,-30 19-1,1 0-70,1 1 0,1 0 0,2-2 1,0 0-1,-2 2 0,0 0 1,0-2-1,0 0-226,-1 0 1,-1-1 0,27-15-1,-5 4 1,-8 3-110,-2 1 0,-2 0 0,-5 2-229,0 3 352,-6-3 0,-7 11 0,-7-2-435,-3 7-69,-7-2 594,0 5 1,-16-2 0,1 2-1,-4 2 58,-5 3 1,-7 1 0,-3 2 0,1 0 168,-1 0 1,-3 0 0,5 0 0,1 0 194,2 0 1,2 0 0,1 2-146,3 3 0,-1-2-358,6 6 0,2-5 0,8 0-146,4-2 199,4-2 1,8 0 0,3 0 102,3 0-59,8 0 0,-3-6 0,5-2 160,-2 0-78,5-5 0,-11 11 0,1-2 1,-6 0 8,-3 0 0,-2 2 1,-4-3-51,-1 4 1,-6 7-1,-3 4 1,-4 2-21,-1 3 0,-6 5 0,-5 4 1,-5 4-144,-3 0 1,-2 3 0,3 1 0,-2 1-1201,-3-1 1333,6 5 0,-17 0 0,4 6 0</inkml:trace>
  <inkml:trace contextRef="#ctx0" brushRef="#br0">16430 14388 7478,'20'-1'91,"4"-4"1,11-8 0,10-9 0,11-4-23,10-4 1,6-4 0,1 2 0,-35 15 0,-1-1-107,1 0 1,-1-1 0,27-13 0,4 0 85,-8 7-27,4-2 1,-3 11-1,5-4 184,-3 4-147,-7 2 1,-12 0-1,-11-1 1,-2 1-38,-3-1 1,-5 6-1,-6-1 1,-4 1-223,-3 1 1,-7 0 59,2 3 0,-10 3 1,-6-3-1,-5 4 18,-4 1 1,-5 0 0,3 0 0,-2 0 27,0 0 0,0 0 0,-4 1 0,3 3 209,1 0 1,6 3 0,-1-4 0,3 2 203,2-2 1,4-1-78,1-2-170,5 0 0,0 4 0,10 1 113,8-2 0,7-1 0,8-2 1,1 0-91,4 0 0,-2 0 0,5 0 0,-1 0-59,1 0 0,-3 2 0,2 2 0,0 6-91,-4 3 0,-8 6 0,-7 2 0,-6 3-277,-6 6 1,-6 7 0,-9 11 0,-11 5 331,-9 3 0,9-22 0,-1 2 0,-4 1 0,0-1 0</inkml:trace>
  <inkml:trace contextRef="#ctx0" brushRef="#br0">18746 10316 7518,'0'-14'-535,"0"4"531,0 1 1,-2 4-12,-3-5 0,2 7 0,-5-3 125,2-1 0,-1 6 1,3-4 114,-6 3 0,2 2 0,-1 0-19,-3 0 1,0 0 155,-3 0-289,1 0 0,4 0 0,1 0-43,-3 0 42,0 0 0,-3 0 0,1-1-10,-1-4 0,1 3 0,0-4 1,-1 1 7,1 0 1,0 1-1,-1 2 1,1-1-27,-1-2 1,4-1 0,-2 2 17,-3 0 0,-1-6 0,2 5 1,1 0-5,0-1 0,-1 3 0,1-5 0,-1 1-49,1 4 0,0 0 0,-1 0 1,-1-2 40,-3 2 1,3 1 0,-3 2 0,1 0-5,-1 0 1,3 0 0,-5 2 0,2 1-49,0 2 1,-2 1 0,4-3 0,-2 4-93,1 1 1,0-3-1,1 3 1,-2 0 36,1 0 0,2-4 0,2 4 0,-1-1 169,1-4 0,-1 3 0,1-1-27,0-2-84,-1 5 1,1-4 0,0 4 0,-2 0 42,-4 0 0,4-4 1,-3 6-20,3 1 0,2-3 1,-1 0-1,1 0 44,0 0 1,4 0-1,2 3-135,2-1 33,-5 0 1,9 4 0,-4 0 27,-1 1 1,6-6 0,-4 1 1,3 1 1,-3 2 0,1 1 11,0 1 0,3-6 0,1 1 1,0 1-16,0 2 1,0 1 0,0 1 0,0-1 1,-5 0 0,0 1 0,2 1 38,1 3 0,1-3 0,-2 3 0,-2-3 13,2-2 0,-1 6 1,1-1-1,-2-2-23,2-1 0,2 4 1,1-1-157,0-2 144,0-1 0,0-6 0,0 0-47,0 1 35,0 1 0,0 3 0,0-1 0,0 1-1,0-1 1,1 0 0,2 1 0,2-1 17,-2 1 1,-1-1 0,-2 0 8,0 1 0,0-1 0,2-1 0,1-2 0,2-1 1,-1-1-14,-4 6 0,2-1 0,1 0-20,2 1 1,1-6 0,-2 1 0,0 1 1,6-3 0,-5 2 117,-2 1-109,5-5 0,-5 6 0,5-6 166,-2 2-102,6-5 1,-9 10 0,6-3-43,3 2 0,0-4 0,1-1 0,-2-1-24,-1 4 1,1-4 0,7 1 0,1-3-6,-1 1 1,-1 5-1,1-4 1,1 1 40,-2-1 0,4-1 1,0-4-1,0 2 53,0 2 1,3 0 0,-4-5 0,1 0-23,0 0 0,3 0 0,-3 0 1,-1-2-26,1-2 1,3 2 0,-5-4-81,-1-1 68,-2 6 0,0-10 1,2 4 83,1-1-92,0 5 1,-5-8-1,1 4 1,-1 1 9,0 0 1,1-6 0,-1 4 0,1-1 8,-1-1 1,0 5 0,1-3 0,-1 0-24,1 0 0,-1 4 0,0-6 0,2-1-30,4-2 0,-5 3 0,6 1 0,-2-4-9,1-5 0,5 2 0,-1-4 0,2 1 21,-2-1 1,3-4-1,-5 4 101,1-3-99,-3 6 1,-5-9 0,-1 7 0,1 0 6,-1-2 1,-4 5 0,-2-3 225,-2 3-225,5-5 1,-8 5 0,5-3-1,0 3 34,0 1 1,-3-4 0,3 0-1,-1 1 81,-4 2 0,0 0 1,0-1-1,2-2 16,-2 1 1,-1 2 0,-2 2 0,0-1-62,0 1 1,0-5 0,-2 0 0,-1 1-101,-2 2 0,-1 2 0,3-1 0,-2 1-61,2-1 0,-5 1 1,0 0-379,0-1 362,-5 1 0,5 0 0,-8-1 0,-3 1 9,-5-1 1,0 3 0,-5 0 0,-8 4-23,-8 2 0,-7-4 0,-9 6 0,-3 0-70,-2 3 1,6 1-1,-3 0 179,4 0 0,-5 6 0,-1 2 0</inkml:trace>
  <inkml:trace contextRef="#ctx0" brushRef="#br0">16516 9295 8008,'-14'-15'0,"-1"3"0,1 0 0,-1 3 81,1-2 1,0 3-1,-1 0 1,1 1-172,-1 4 0,1 1 1,0 4 20,-1 3 1,1 3-1,1 8 1,2 1 43,1 3 0,2 5 0,-1-1-48,4 3 78,3 2 1,2-2 0,0-1-62,0-2 55,7 0 1,2-2 0,9-4 0,1-7 37,-1-6 1,4-4 0,2-1 0,3-1 74,2-4 0,-5-8 0,2-8 0,1-1-19,0-4 1,5-6 0,-10-1-1,2-1-78,0-1 1,-6 0-1,-1-3 1,-5 4-17,-8 4 0,-2 1 1,-2 0-1,0 2-38,0 3 0,-6 5 0,-4 9 1,-4 5-63,-6 4 0,3 2 1,-7 6-388,-2 7 347,-1 7 0,-7 14 1,-1 4 140,-1 2 0,-3 9 0,-4 1 0</inkml:trace>
  <inkml:trace contextRef="#ctx0" brushRef="#br0">16156 10633 7450,'8'-7'-457,"0"4"0,-5-6 549,2-2 0,6 3 0,-1-2-51,3-1 0,1 0 1,1-1-35,-1 3 1,0-1-1,1-3 1,-1 2 90,0 2 0,1 4 1,-1-3-1,-1 0-35,-3 0 0,2 3 0,-2-3 1,3 0-13,1 0 1,-4 5 0,-1-4 59,3 1 8,-6 4-26,0-4-48,1 6 1,-6 2 0,4 2-1,-3 6-8,-2 3 0,0 8 0,0 4 0,0 6-75,0 2 1,0 1 0,0-5 0,0 1-58,0 3 1,0-2 0,0 2-1,0-2-384,0-2 1,1-5 478,4 0 0,3-1 0,7 6 0</inkml:trace>
  <inkml:trace contextRef="#ctx0" brushRef="#br0">16286 11827 7814,'0'-24'-183,"0"0"0,0 2 0,0-4 0,0 2 19,0-1 1,0-1 0,0 2 586,0 5-257,0 3 1,1 2 0,2-1-65,2 1-60,6-1 1,-3 7 0,7 4-59,-1 2-5,1-4 0,-1 4 0,0-3 0,2 4-43,4 1 1,-3 1 0,6 4 0,-3 5-35,-2 2 1,-2 3 0,-2 1 0,-1 3 81,-3 5 0,1-2 0,-6 2 0,-2 2 124,-2 1 1,-1 7 0,0-1-1,-1-1-15,-4-1 0,2-4 0,-5-2 0,0-1-43,0 2 1,0-5 0,-3-2-105,1-3 104,7-2 1,-5 1-181,3-1 151,4-6-27,-6-2 0,14-6 0,2 0 1,4 0-41,1 0 1,2 0-1,2-1 1,3-2-146,1-2 0,-3-2 1,4 4 190,-3-2 0,6-6 0,-4 3 0</inkml:trace>
  <inkml:trace contextRef="#ctx0" brushRef="#br0">16588 12762 7563,'-7'-14'0,"-1"0"-277,0-1 0,2 1 220,6-1 1,2 6 0,2 1-14,6 1 1,3 3 0,1 4 0,1 0 68,-1 0 0,0 0 1,-1 1-1,-2 2 51,-1 2 0,0 6 1,4-3 51,0 0-109,-6 5 1,3-5 0,-4 7-131,1-1 117,-5 0 0,3 1 1,-6-1 20,0 1 1,-1 4-1,-2 0 1,-4-2 84,-1-1 1,-1 4-1,-7-1 1,0 0 39,1 2 1,-2-5 0,7 3 0,-1-3-104,1-2 0,4 1 0,6-1-18,0 1 1,8-6-1,5-1 1,6-2 15,3-2 1,-2-3-1,2-1-72,-1 0 59,4 0 0,-9 5 0,3 0-39,-3-2 41,-1-1 0,-7 4 0,-3 4-265,-4 2 148,-1 3 1,0-1-1,-1 1 1,-6 1 106,-7 3 0,-7 3 0,-8 7 0</inkml:trace>
  <inkml:trace contextRef="#ctx0" brushRef="#br0">16775 13611 7786,'0'8'883,"0"0"-1203,0-3 0,6 3 1,2 6 125,0 1 0,5-1 0,-5 1 245,0-1 0,5 0 183,-4 1 0,4-1 148,2 1 0,-6-7-167,1-4 0,-1-8-304,6-6 45,-7-9 1,3 3 0,-5-3 53,2 3 2,-5-5 0,5 5 0,-4-3 275,0 3-191,1 1 0,-5 1 241,0-1-273,0 1 1,0 8-1,0 6 46,0 8 1,2 4-1,1 3 1,2 1-28,-2 3 1,-1-1 0,-1 6 0,2 0-19,2-2 0,2 5 0,-4-3 0,2 2-370,-2-2 1,3 1 0,-1-6 0,-2-1-1230,-1-2 1534,-2 5 0,0 1 0,0 7 0</inkml:trace>
  <inkml:trace contextRef="#ctx0" brushRef="#br0">16861 10201 7725,'0'-19'0,"0"-2"0,0 0-72,0 1 1,0 5 0,0 6 438,0-2-265,0-2 1,0 3 0,-1 2 29,-4 2 1,2 1-1,-7 3-35,-1-2 1,0 0 0,-1-4 0,3 0-88,-2 0 1,-2 4 0,-2-4 0,1 0 10,0 0 0,-1 3 1,1-3-1,0 0-251,-1 0 1,1 5 0,-2-4-1,-2 2 293,-1 1 0,-7-3 0,2 4 966,-3-2-893,-1 0 0,-1 4 1,0-2-1,2-2 13,3 2 1,-2 1 0,5 2 0,1 0-47,-1 0 0,2 0 0,4 0 0,1 0-47,0 0 1,4 0 0,0 0 0,-1 0-63,-2 0 1,-1 0-1,0 0 1,-1 2-49,1 2 0,-1 0 0,-1 5-115,-3 2 173,3-4 0,-6 6 0,4-5 135,-1 0-121,0 4 0,5-5 1,-1 4-1,1-1 35,-1 1 1,6-3-1,-1 0-22,-1-2 0,5 5 0,-1-1-56,1 3 0,4-4 1,-3 1-1,2 1 9,-2 2 1,4 1-1,-4 2 1,3 2 61,2 1 1,0 2-1,-1-4 1,-2 6 0,-2 4 1,0-1 0,3 7-1,-1-1 44,-1 2 0,-8 2 1,4 6 132,0-4-141,-4 4 0,5-12 1,-4 6 233,1-1-205,1-5 0,-1 5 1,2-8-1,2-3-16,3-4 1,-4 0 0,2 0-1,2-3-89,2-1 0,1-2 0,0 1 1,0-1-62,0 1 0,6 1 0,2 1 0,2 2-32,-1-1 0,-4-2 0,5-2 0,1 1 129,2-1 1,1 1-1,0-1 1,2 0 103,3 1 0,2-7 1,6-2-1,1-1 6,2 0 0,8-1 0,1-5 55,2-4-148,2-3 0,1-8 1,-1-1-3,0-3-77,0-5 0,-1 4 0,-2-5 0,-2 4-16,2 1 0,3-3 0,3 5 0,2 1 31,-1 2 1,-2 4 0,-2 1-1,-2 1 91,-2-1 1,-6 0 0,-9-1 0,-5 3 116,-3-2 0,-3 3 1,-3-2-1,-5-1 58,-4-2 0,-1-1 1,0-1-1,0 1-185,0-1 0,-1-5 1,-3-4-1,-4-5-151,-4-5 0,-1-4 1,-10-10-191,3-5 212,-12-3 0,6-1 1,-12-1-168,-2 1 177,-2-1 0,-1 12 1,0 4-1,0 5-36,0 5 0,-2 4 0,-2 4 1,-2 6-420,-2 7 1,1 4-1,-9 7 1,-11 2 212,29 0 0,-1 1 0,-4 1 1,0 3-1,-2 4 0,-1 2 0,1 3 1,0 2-208,-1 1 0,0 2 0,-2 3 0,-1 3 83,-5 1 1,-2 1 0,-2 3 0,-2 0 0,-9 4 0,0 0 0</inkml:trace>
  <inkml:trace contextRef="#ctx0" brushRef="#br0">24644 9942 8158,'-36'-16'0,"4"-3"0,5-5 0,4-1 211,2 1 0,2-4 0,5 4 1,-2-3-1,-2-2 2,-1 1 1,-7-1-1,1 0-21,-7 0 0,-5-4 1,-8-2 137,-3-2-222,4 5 0,-11-5 1,6 5-1,-2-1-99,-4 1 0,1 3 0,0 5 1,1 5-72,-2 3 1,-13 3 0,-11 2 0,37 6 0,-2 2 76,-1-1 0,-1 1 1,3 1-1,1 1 1,-36 6-1,0 4 76,37-3 0,0 1 0,-4 2 1,-1 1-1,-1 1 0,0-1 1,-1 1-1,1 1-11,1 0 0,1 1 1,1 3-1,0 2 1,0 1-1,-1 2 0,-1 1 1,-1 0-78,-1 2 0,0 0 0,-2 3 0,-1-1 0,5-1 0,1 0 1,1 0-1,0 1-76,3 1 1,-1 0-1,0 3 1,1 1-1,2 0 1,0 0-103,-1 0 0,0-1 118,-1 0 1,0-1-1,-1 0 1,0 0 0,1-1-1,0 1-63,2 0 0,1 0 83,4-3 1,1-1-1,-26 26 1,6-3 0,-1 5 95,-2 3 1,27-25 0,1 0 0,-1 1 0,2-1 0,-28 28-6,2-5 1,9 2 0,1-2-1,7 6-14,6 2 1,6 7 0,2-2 0,1 3-4,3 2 0,4 0 0,3-2 0,3-2-6,1-6 1,3-1 0,4 1 0,0 4 10,0-1 1,0 5-1,1-4 1,4-1-66,5-2 1,2 6 0,4-2-1,2-2 4,1 1 1,7 4-1,-4 7 1,2-2-20,0-1 1,0-9 0,5-3-954,-1-2 1038,8 4 0,0 0 0,8 4 1,-1-2 133,0-2 0,5 0 1,1-4-1,1 1-55,0-5 0,-3 0 0,-3-8 0,0-2-121,4-1 1,8 3 0,8-1 0,2-4-46,3-3 0,1-8 0,2 1 0,-2-2-42,-3-3 0,4-5 0,-3-2 0,9-1 134,-34-8 1,0 0 0,2 1 0,0 0 0,1 0 0,-1-1-468,-4 1 1,0-2 469,34 7 1,-36-5-1,0 0 1,3-3 0,1 0-1,2 1 1,1-1 68,2 1 0,0-1 1,0 0-1,0-1 0,-5-1 1,0 0-4,0 2 1,0-1-72,3-1 0,1 0 1,5 2-1,2-1 1,2-3-1,1-2 1,-1-1-1,0-1-15,-2-1 1,-1-1 0,-2 1 0,0-2 0,1 2 0,0-2-1,2 1 1,1-1-148,2-1 0,1-1 1,-2 0-1,0 0 1,-4-3-1,0-1 0,-2 1 1,-1-1 78,-1-1 1,0 0 0,2-1 0,1 1 0,1 0 0,-1 1 0,-1 0 0,0 0 25,-3 0 1,-2-1-1,-3-1 1,-2-1-1,38-11 1,-3-1 213,-3-4 1,-32 11 0,0-2 0,32-18 0,0 0-58,-3 0 1,-8-5 0,-12 0 0,-7-6 207,-6-7 1,0-3 0,-3-3 405,5-4-638,-2 4 0,0-11 0,-2 1 0,-16 32 1,1-1-97,-1-2 1,1-1 0,-1-7 0,-1 0 0,-3-2 0,-1-1-1,-1 0 1,-2 0-20,-2-1 0,-1 1 0,0 3 0,-2 0 0,-1 0 0,-3 0 0,1 0 0,-2 0-40,-1 1 0,-1 0 0,-2-2 0,-2 1 1,-2 1-1,-2 1 0,0-2 0,0 0 48,-1-3 0,-1 0 0,-1-4 0,-2-1 0,-3-2 0,0 0 1,1 1-1,-1 2 83,1 0 0,-1 1 0,-1 0 0,0 1 0,0 0 0,1 0 1,-1-1-1,0-2-55,-1-1 0,0 1 0,-3-1 0,-1 0 0,3 1 0,-1 0 0,-3 0 0,-1 0 33,-1-2 1,-2 0-1,-5-2 1,-2 1 0,-2-1-1,-1 0 1,-2 5-1,-3 2-114,-1 2 1,-1 3-1,2 1 1,0 1-1,-1 2 1,-1 0-141,2-2 1,0 1 132,4 3 0,0 2 1,-5-1-1,-3 2 1,2 6-1,-2 2-307,-3 1 1,0 1 195,1 1 1,1 2 0,-1 6 0,1 3 0,-1 0 0,0 2 0,-3 1 0,-2 3-140,-4 0 1,-2 2 0,-4 3-1,-1 3 1,-2 1 0,0 2-1,-1 3 1,-1 2-313,-2 3 1,-2 3 0,-3 5 0,-1 2 602,24-5 0,0 2 0,-1 0 0,-3 2 0,0 1 0,0 1 0,0 2 0,1 0 0</inkml:trace>
  <inkml:trace contextRef="#ctx0" brushRef="#br0">19005 9223 7621,'-10'-15'0,"1"1"0,-3 0 0,1-2-20,2-3 1,-3 3-1,8-5 1,-1 2 97,-2-1 1,4-4 0,-5 4 0,0-1-48,0 0 1,-1 2-1,-6 4 1,1 1 37,0 0 0,-6 1 0,0 2 0,-3 3-74,-2 1 0,-7 3 0,-5 4 0,-3 0 19,-5 0 0,-3 0 0,2 0 0,-4 0 165,-1 0 0,0 6 1,-2 2 84,5 0-139,4 5 1,5-5-1,1 6 1,-2 0 17,-2 1 0,2-1 1,-1 2-1,-4 2-145,0 1 0,0 5 0,2-3 0,2 1-41,2 4 1,4 1 0,5 3-1,-1 2 12,3 2 0,1-1 0,9-4 0,-1 2 100,1 2 0,2-2 1,2 2-1,-1-3 60,1-1 0,4 0 0,1 0 0,-2 0-11,-2-1 0,3 1 0,1 1-52,-2 4-7,-2-4 0,-2 17 1,1-4-103,0 2 63,-7-1 0,3 0 0,-4 0 0,-1 3-19,1 1 0,3 0 0,-4-5 0,3 0-40,2 0 0,2 5 0,2 0 0,1 0 57,3 2 0,-1-6 0,5 4 0,-1-3 55,1-2 0,0-4 1,2-1-1,-2 2 29,-2 2 1,3 7 0,-4 4-1,-3 3-86,0 1 1,2 7 0,0 3 0,-1 2-12,-2-2 1,4-7 0,-1-8-137,-1 3 146,5-6 0,-2 12 0,5-4 1,-2 3 11,2-1 0,1-6 1,2-2-1,0-2 1,0-2 1,0-7 0,0-2 0,0 2-19,0 1 0,0 7 0,2 0 0,1 0-17,2 2 0,1-5 0,-3 4 1,4-1 63,1 0 0,-4 0 0,4-3 0,0 1-11,0 2 1,0 5-1,3-5 1,-1 0-30,1 1 1,2 7 0,1 10 0,-1 1 2,-3 2 1,3 0 0,-4-7-101,4 5 88,1 3 0,1 7 0,-2 0 0,-2-2-18,-2-1 0,1-4 0,6 0 1,1-1-14,3 0 0,4-1 0,-4-5 1,3 2-54,2 1 0,-2-4 1,1-9-1,0-7 28,-2-6 1,5 0-1,-3-4 1,2-3 50,-2-3 1,3 1-1,-3-10 1,3-2 106,2-3 0,6 5 0,5-12 0,5-2-24,3-4 0,8-3 0,1 0 0,7-2 23,2-3 0,-2-3 0,-8-6 140,-4 0-198,4-7 1,-5 3-1,5-6 1,0-1 45,2-3 1,-4 0-1,10-3 1,-1-2 16,-1-6 1,-6-2 0,-8-2-1,-3-2 21,-2-3 1,-2-6 0,-2-6 0,-4 4-18,0 1 0,-3-6 1,6-5-1,1-3-36,-20 33 1,-2-1-1,1-4 1,-2-1 0,-2-2-1,-2 0 1,-1-5-1,0-1-50,-1-4 0,1-1 1,0 0-1,0 0 1,-2 0-1,-2 1 1,0 1-1,-1 1 64,1-3 0,-1 1 1,-3 0-1,0 1 0,0-2 1,-1-1-1,-1 2 0,-1 0-22,1 2 1,-2 0 0,-1-5-1,-2 0 1,0 2 0,-1-2 0,-2-4-1,1-2 24,-1-3 1,-1-1-1,-1-3 1,-1-1-1,0 2 1,-1 1-1616,0-1 1,0 0 1453,0 4 1,-2 1 0,-2 0 0,0 2 0,-1 0 0,0 0 0,-2-1 0,0 0-2,0-2 0,0-1 0,1 2 0,0 0 0,-2 1 0,0 0 0,-1-2 0,1-1-87,1-3 1,0 0 0,-2 2 0,0 2 0,3 3 0,0 2 0,1 8 0,0 2-24,1 6 1,0 3 0,-12-33 0,1 7 0,2 7-21,-2 5 1,-1 12-1,-3 9 1,-5 6-737,-8 4 0,-7 3 1,-7 8 929,-1 4 0,-3 7 0,-6 7 0,-10-2 0,36-2 0,-1 0 0</inkml:trace>
  <inkml:trace contextRef="#ctx0" brushRef="#br0">22976 11467 7648,'-15'0'-13,"1"0"1,-1 0-2,1 0 1,4 0-1,1 0-376,-2 0 1,-2 0 223,-2 0 0,1 5 293,0 0 0,4 0 134,1-5 0,4 0 244,-5 0-454,7 0 75,-3 0 0,4 0 135,-3 0-478,4 0 212,-6 0-26,7 0 104,7 0 1,-4 0-14,6 0 0,-4 0-15,5 0 0,-2-2 0,3-1 1,-1-2-1,1 2 0,1 1 0,3 2 0,1-1 72,3-4 0,2 3 1,4-4 122,-1 0-201,0 4 0,7-11 1,1 5 26,1 0-29,1-5 0,-1 7 0,1-5 0,0 3 29,1 1 0,-5-2 0,4 3 0,-4-1 42,-1 1 1,1-1 0,2 4-1,2-2 10,-2 2 1,-2-3-1,-1 1 1,0 0-70,-1-1 0,1 3 0,0-5 0,0 0-123,-1 0 0,-4 3 0,-1-3-35,-2 1 1,-4 1-47,-7 1-13,-4 4 284,-6-6-9,0 7-10,0 0-28,-6 0 0,3 0-63,-7 0 1,0 0 0,-2 2 0,0 1 32,3 2 0,-1 0 0,-4-5 0,-1 0 57,1 0 0,-5 1 1,-2 2-1,0 2-121,1-2 0,-6-1 1,2-2-1,-3 2-164,-2 2 1,-5-2 0,-1 4-1,-1-1 49,-4 0 0,-2 1 0,0-2 0,1 2 23,-2 2 1,4 2-1,-5 4-296,4 0 261,1 1 1,-9 5 0,-1 4-772,-2 4 451,4 0 176,-9 8 1,5 0 0,-6 8-1</inkml:trace>
  <inkml:trace contextRef="#ctx0" brushRef="#br0">30298 9367 7764,'-14'0'0,"0"0"955,-1 0-1004,7 0 1,8-7-318,10-2 293,3-4 1,-4-1 0,1-1-1,1-1 139,2-3 1,-4 1-1,1-4 1,0 0 98,-2-1 0,6-1 1,-1-3-1,4 2-32,1 1 1,0 1-1,1-2 1,5 1 65,3-2 1,2 5 0,-2 2 0,-2 3-94,-1 2 0,0 6 0,4 3 1,-4 3-84,-5 2 0,-3 2 0,0 3 1,1 4-7,2 4 1,-1 8 0,-7 3-155,-1 3 46,-1 2 0,6 6 1,-2 2-1,-2 0-163,-2-4 1,-1 2 0,4-1 0,-3-2-263,2-2 0,-4-7 0,-1-4 516,1-3 0,-6-8 0,6-2 0</inkml:trace>
  <inkml:trace contextRef="#ctx0" brushRef="#br0">30716 9021 7703,'-15'-8'-42,"6"-4"1,1 2 36,1-3 1,3 4 0,4-1-234,0-1 1,0-2-1,1 0 362,4 4 0,-3 1 657,2 3-178,-2 3-11,-2-4-94,0 6-469,0 0 1,-5 2-1,0 2-40,2 6 1,0 1-1,0 2 1,-2 0 115,2 3 1,1 1 0,2-2 0,-1 1-22,-4 3 0,3-2 1,-3 7 84,4 2-118,1 1 1,0 2-1,0 0 1,0-1 104,0 1 0,0 2 1,1 1 104,4 1-217,-3 1 1,4-5 0,-4-1-1,1 1 43,2 0 1,1-5 0,-3 0 0,4 1 30,1 3 0,-5-3 1,3 1-1,-1 1-30,0-2 1,5 3 0,-4 4 0,0 4-67,1 6 0,-1-7 0,-3 8 0,2-1-36,-2-1 0,4 3 0,-3-1 1,0 0-59,-3 0 1,1-1 0,1-2-15,2-2 83,0 0 0,-5 4 1,0-2 329,0-2-223,0-6 1,0 10 0,-2-5 150,-3-1-204,4 6 1,-11-10-1,6 5 1,-2-1-5,-3 1 0,3-5 0,0 2 0,0-4-10,0-1 1,3 4 0,-3 3 0,0-1-39,0 0 0,5-1 0,-2-6 0,4 3-21,1 2 1,0-7 0,0 3 0,0-2-13,0 0 1,0 2-1,0 0 1,0-1 25,0 1 1,0 0 0,0 0-37,0-1 38,0 8 0,0-6 0,0 4 32,0-4-29,6 5 0,-4-3 0,2 5 35,-2-2-50,-2-1 0,5-6 1,0 3-1,-2 1-7,-2 1 1,-1 1-1,0-5 1,0-1 17,0 1 1,0 0 0,0 0-1,-1-1-8,-4 1 1,2 0 0,-5 0 0,0 1 23,0 4 0,5-4 1,-2 4-1,3-4-126,2-1 1,0-4 0,0 3 0,0 2-33,0 0 0,0 1 0,2-2 35,3-1 51,-4 7 0,10 2 0,-4 6 50,1 1 16,1-1 1,6 6-1,-2 4 34,-4 3-44,4 2 1,-4-6 0,9 1 0,1 1-62,-1 2 0,-2-9 1,-2-6-1,1-4 55,-1-5 0,-4-2 0,-1-2 0,2-3 25,2-1 1,2 0 0,-1 5 0,0 1 29,1 4 1,-6-4 0,1 5-1,-1-1-8,-1 0 0,5-1 0,-5-4 0,0 0-35,-3-1 1,1 1 0,1 0-1,-1 0-237,1 0 1,-1-2-1,-3-3 1,2-5 176,-2-3 1,-1-2 0,-2 1 0,0-1 357,0 0 1,0 1 78,0-1-543,0-6 1,0-3 154,0-10 0,1-1 0,3-5 1,2 1 28,2-1 1,-3 3-1,3-2 1,0-1 44,0-2 0,-3-1 0,4 0 1,1-2 28,-2-4 1,4 0 0,-2-6-224,3 2 161,8-6 0,-5-1 0,3-2-165,-3 2 71,-2 9 1,-1-5-1,-2 3 14,-1-3 102,-1-2 0,-1 6 0,-1 3 1,-2 0 113,-1 1 0,1 0 1,-5 5-1,0-1-63,0 1 1,0 0 0,0-1-270,0 1 173,0 6-7,0 1 1,-1 9 0,-4 3-22,-5 4 1,2 9 0,-1 1 0,-3 0-29,0 2 0,-3-3 1,1 6-56,-1 1 102,1 2 1,-2 2-1,-2 0-25,-1 0 15,-6 6 1,7-3 0,-6 6 0,-1 4-6,-3 4 1,0-1-1,-1 3 1,2-5-74,3-5 1,-3 4 0,4-5 0,1 1-15,3 1 1,3-9-1,1 0 1,1-6 214,-1-3 0,1-2 371,0-4 1,1-9-302,3-6 0,-1-8 1,6-11-188,2-5 75,1-3 0,1-7 0,-2-1-122,-2-2 27,0-1 0,0-5 1,-1-1-190,-2 1 49,5 0 1,-10 5-1,5-1 1,-3-1-179,-4-1 1,4-1 0,-8 2-1,1 2 345,-1-2 0,-10-8 0,-7-3 0</inkml:trace>
  <inkml:trace contextRef="#ctx0" brushRef="#br0">21048 14618 7687,'-15'8'-139,"6"4"-44,-1-8 143,7 1 0,-3-6 1,7-4 147,4-5 1,-2-3 0,7-1 0,-1 0 52,-1-1 0,5-1 0,-3-1 237,3-2-332,1-1 0,2 0 0,1-4 250,3-4-228,5 0 0,-1-8 1,10-4-52,4-6 5,4-5 1,2-7 0,4 1 0,5 1-3,3 3 1,-25 26 0,0 1 0,32-18 0,-2 5 32,-2 7 1,-8 2 0,-3 11-1,-5 3 70,-5 5 0,-7 4 0,-7 7 0,1 2 56,2 3 0,2 4 1,0 9-1,1 2-121,4 3 0,3 6 0,7 6 0,3 2-75,1 3 0,-5-4 0,-5 3 0,1 1-51,-3 1 1,0 1 0,-8-2 0,0-3 45,-4-2 0,1-8 0,-4-6 1,1-4 34,4-2 1,1 1 0,3-12 0,2 0 6,2-3 1,6-7-1,-2-4 1,2-4 8,-1-5 1,2 1 0,-2-6 0,0 0-13,0 2 0,-4-4 1,-6 7-1,0 1-29,-1 2 0,4 2 0,-1 0 1,-4 1 7,0 3 0,0 4 0,4 6 1,1 1 163,1 4 0,5 5 0,-2 7 159,0 3-292,3 12 0,2-7 0,-2 14 87,-6 0-80,-2 3 1,-3 0 0,3-2-29,2-2 3,-2-6 0,4-3 0,-5-10 0,4-5 7,4-4 1,10 1-1,5-8 1,4-4-21,6-7 1,-4-10 0,3-4 0,-3-4-30,-1-4 0,1-2 1,3 3-1,6 0 10,2 0 1,-33 13-1,1 0 1,36-12-1,-7 5 0,-7 6 0,1 9 0,-8 3 0,1 3 370,-1 2 1,3 7-1,-3 4-15,3 7-271,1-3 0,4 13 0,-3-6-570,-7 0 367,-5 6 0,-4-8 0,-2 6-1297,-2-2 972,0-6 1,6 1 0,0-10 0,4-4 446,5-3 0,16-15 0,4-3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26011 2892 8102,'0'-14'281,"0"-1"92,0 1 0,-1-1 0,-3 1-3,0 0 1,-6-1 0,4 1-141,-2 0 0,0-1 0,-4 2-93,3 4 0,6 1 0,-4 5 177,1-2 0,4 2-383,-3 7 0,4 0 0,1 5 522,0 2-266,0 9 0,0-3 0,0 9 486,0 4-349,0-1 1,0 12-207,0-4 1,5 6-1,1 2 1,2 1-1,3 2 1,0 0 122,-1 2 1,8-5 0,-4 4-1,2 1-22,0 3 0,0-2 1,2 0-1,1 2 2,-2 3 1,4-2 0,-2 8 0,0-3-21,2-1 1,-3 0 0,6-1-1,1 1 48,3-1 1,-1 2 0,-2 2 179,-1 2-282,0-1 0,5 0 0,-2 1-31,-3-3 0,2-1 0,-5-3 0,-1 0 53,1 2 1,-2-2-1,-4 9 1,1-1-84,3-3 1,-3-3-1,3-4 1,-3-1 0,-2 0-12,1-2 1,-2 0 0,-2-3 0,-2 5 32,3 3 0,0 1 0,1-1 1,-2-3-30,-1-5 1,-1-2 0,6-1 0,-1 0-13,1-4 0,-4-6 1,2 2-1,3 0-101,0 0 0,-2-4 0,-3 4-41,-1-2 0,-2 4 0,3-6 0,-3-2-63,-2-6 86,6 2 0,-9-11 0,5 3-364,-2-3 129,5-1 1,-9-1-519,3 1-1113,3-7 888,-7-2 0,1-4 1,-9 1-769,-1 2 1,4-1 1797,-6-4 0,1-6 0,-6-2 0</inkml:trace>
  <inkml:trace contextRef="#ctx0" brushRef="#br0">22501 5626 7914,'-19'-13'-753,"-1"3"571,1-2 1,5 8 0,0-5 543,-1-2-139,1 4 0,-1-6 1,1 4-102,0-4 1,6-1-1,3-1 1,3 1-95,2 0 0,5-1 1,1 1-1,4-1-15,6 1 1,0 4-1,6 1 1,1-1 34,-1 2 1,2-5-1,5 4 1,0-2 55,-1 1 1,6-1 0,1 4 0,2-1 88,3-3 1,3 3 0,7 0 0,7 0 33,9 0 0,9 3 0,2-2-33,-2 0-227,5-4 1,-5 8-1,-35-2 1,1 0 69,0-1 0,1 1-8,4 2 1,-1 0 0,2-4 0,-1 1 0,2 1 0,-2 2-71,-2-1 1,-1 0 69,0-3 1,0 1 0,-2 4 0,0 1 0,3-3-1,1 0 1,1 0 0,1 0 19,0 0 1,0 0-1,-2 1 1,0 1-1,0-2 1,1 0-1,-1 0 1,1 0-20,2 0 0,0 0 0,0 2 0,0 1 0,4-2 0,1-1 0,-1 2 0,-1 0 17,-1 0 1,0-1 0,-1-2 0,0 0 0,0 2-1,1 0 1,2 0 0,0-1 23,1 1 0,1 0 0,0-2 0,1 0 1,-1 2-1,0 0 0,-2 0 0,0 0-17,0 0 0,-1-1 0,-3-1 0,1 1 0,4 0 0,0 1 0,-2 0 0,0 0 42,-1 0 1,1 0 0,-3-3 0,-1 0-1,1 2 1,-1 0-57,-1 1 0,1-2-1,1-1 0,1 0 1,-2 2-1,0 1 0,3-2 1,-1-1-33,0 1 0,-2 0-28,0 1 0,-1-1 0,-5-2 0,0 1 0,0 0 1,1 1-1,1 0 0,2 0 25,2 0 1,0-1 0,-1 0 0,1-1 0,-2 0-1,-1 0 1,-2 0 0,-1-1 6,36-6 1,0 0 0,3-1 0,-37 8-1,2 0 31,1 0 1,0 0 0,-2-1-1,0 1 1,0 0 0,-1 0-1,36-8 35,0 1 1,-36 7-1,2 0 1,4-1-1,1 1 1,1 0-1,0 0-11,-1 0 0,-1-1 1,-1 1-1,0 0 1,-2 0-1,-1 0 1,4 0-1,0 1-63,3 1 1,0 0 0,-1-1 0,0-1 0,0 3 0,0-1-795,-4-1 1,-1-1 826,-3 0 0,-1 0 0,31-6 0,2 2-152,2 1 61,-6 1 0,-8-1 0,-7 2-768,-3 2 534,-3-6 1,-18 11-1,-5-4 1,-5 3-2394,-4 2 2682,-9-6 0,3 9 0,-3 0 0</inkml:trace>
  <inkml:trace contextRef="#ctx0" brushRef="#br0">26026 3540 7453,'-8'-7'430,"1"6"-488,7-6-54,0 7 2059,0 0-1743,-6 0 0,3 0-283,-7 0 158,7 0 0,-10 2-204,3 3 171,4-4 1,-7 6 0,4-7 77,-4 0 1,-1 0 13,-1 0 0,2 1 0,2 2 43,2 2 1,4 0-242,-5-5 7,7 0 1,-2 0 0,10 0 20,5 0 0,2 0 1,3-2-1,-1-1 98,1-2 0,4 1 1,1 2 108,3-3-120,1 4 0,6-7 1,2 4-1,3-2-29,2-2 0,1 3 0,4-3-91,-4 2 90,4 1 0,-10 0 0,5 0 1,-4 1 23,-6-3 0,2 6 1,-6-6-1,1 2 25,0 1 1,-5-3-1,5 4 1,1-3-31,2-2 1,2 4-1,0-2 1,0 1 21,0 0 1,-1-1 0,1 3 0,-2-2-17,-3 2 0,-3 0 0,-5-1 0,2 0 89,1 0 1,2 1 0,-4 0 215,2-2-315,1-6 1,-4 9-1,1-4 1,4 1-38,1 0 1,-3-4 0,5 2-35,2-1-9,-5 5 1,11-5 0,-3 5 0,2-3 35,5-2 1,-6 5 0,5-4-1,-1 2 5,-1 1 0,6-3 0,-4 4 0,0-3-2,0-2 1,4 3 0,-6-3-1,1 0 2,1 0 0,2 3 0,7-5 0,4 1-25,5 1 1,3-5-1,2 5 1,-1-2 1,1 1 1,2 1 0,-2-3 11,-7 1 4,-5 0 0,-2 1 0,0-1 71,4-1-70,4-2 1,3 4-1,0-1 259,-2-1-229,-1-2 1,4 4 0,-3-1 0,-5 0 7,-3 2 1,-2-4 0,2 2 0,3-1-25,4 1 0,4-1 0,2 5 0,-1-2-12,1-4 0,-2 4 0,-5 0 0,-6 2 24,-5 3 0,-8-4 0,3 3 0,-1-1 118,-1-2 0,5 6 1,-2-4-1,0 2-6,4-2 1,7 3-1,2-2-216,2 2 114,-4-4 1,1 2 0,-8-3 0,-2 0-9,2 4 1,-6-3-1,-4 1-94,-4 2 50,-3-5 1,5 4-1,-4-4 191,-5 2-125,-3 1 0,3 4 1,2-3-1,0-2 63,-1-2 1,1 3 0,-3-3 0,1 2-58,-2 3 0,-1-4 0,-1 2 0,-1 2-239,1 2 1,-6 1 0,1 0-1573,1 0 594,-5 0 1,6 1-1218,-8 4 2383,1-3 0,-11 10 0,-2-4 0</inkml:trace>
  <inkml:trace contextRef="#ctx0" brushRef="#br0">25263 3309 8118,'6'-14'-473,"-4"4"0,4 2 799,1 2 0,-4-4 0,5 4 33,-2-2 1,6 5 0,-4-4 156,0 1-393,4 4 0,-4-9 0,8 6 1,2 1 59,1-3 1,2 6 0,-3-6 0,1 2-14,-2 1 0,4-3 1,-2 4-120,-1-2 0,-2 0 0,-3 4 356,-4-4-238,-2 3-204,-7-4 0,0 8 1,0 2 187,0 6 0,0-2 0,0 2 172,0 1-280,0 2 1,0 6-1,1 0 262,4-1-256,-3 4 0,10-6 0,-2 5 1,1-2 3,-1 0 1,3 2 0,-4-4 0,2 3-182,-1-3 1,3-1 0,-4-1-843,4-1 1,-3 0 0,-2 1 967,-2-1 0,5 1 0,-3-1 0</inkml:trace>
  <inkml:trace contextRef="#ctx0" brushRef="#br0">26831 6129 7805,'8'-8'490,"5"2"0,-3 6-18,2 0-363,3 0 0,-1-2 1,1-1-1,-1-2-78,0 2 1,6-3 0,-1 1-370,-2 2 0,-6-4-316,-1 3 654,-7-1 0,10 5 0,-5 0 0</inkml:trace>
  <inkml:trace contextRef="#ctx0" brushRef="#br0">27407 6115 8952,'14'-2'-24,"1"-1"1,-1-2-207,0 2 0,1 2 0,-1 1 0,0 0 230,1 0 0,6-7 0,1-1 0</inkml:trace>
  <inkml:trace contextRef="#ctx0" brushRef="#br0">27666 5870 8014,'0'-14'0,"0"4"-264,0 1 139,6 6 0,-3-9 1139,7 8-616,-7-1 1,5 5-1,-5 1-183,2 4 0,1 3 0,-2 7 0,0-1-162,0 0 0,2 6 1,-1 0-1,0 3-325,1 2 0,0 2 0,6 2 0,-3 0 272,2 0 0,9 0 0,2-1 0</inkml:trace>
  <inkml:trace contextRef="#ctx0" brushRef="#br0">26673 6259 7995,'-10'-5'-668,"1"0"498,6 0 0,-5 5-148,3 0 203,3 0 0,-11 0 228,4 0 243,2 0-171,-5 0 1,4 0-49,-7 0 0,6 0-18,-1 0 1,1 0-1,-6 0-28,1 0 0,4 0 0,1 0 101,-3 0-153,6 0 0,-7 0 0,4 0 0,-4 0 14,-2 0 0,1 0 0,0 0-105,-1 0 73,1 0 1,-2 0 0,-2 0-1,-2 0 24,-3 0 0,-1 2 0,-5 1 0,-1 2 36,-4-2 1,2-1-1,-6-2 1,-2 0-39,-1 0 0,-1 5 0,2-1 0,3 0-35,2-3 0,-5 4 1,3 0-1,1-2-38,2-1 1,-3 2-1,-3 3 1,-4-1 143,-4 1 1,-7-1 0,3-3 0,-6 4 4,-4 1 1,2 1 0,-2 4-33,3-3-38,1 2 0,-1-4 0,-3 7-32,-5-1 30,-10 1 1,4-1 0,-4-1 0,3-2 38,2-2 0,-4 1 1,-3 4-1,-1 1-35,39-8 0,-1 0 0,0 0 1,0 1-1,-2-1 0,1 2 0,1-1 1,-1 1-16,2 1 1,1-1 0,-35 11 0,5-6 0,-6 0-26,-2 1 0,37-8 0,1 0 0,-2 0 0,0 1 0,-34 6 15,9 0 1,4 1 0,1-1 0,-4 0-81,1 1 0,-6-2 0,6-2 112,-1-2-40,-4 1 0,12 3 0,3-2 10,10-1-16,2-7 0,1 8 0,-8-5-153,-1 2 103,-1 2 1,-11 0-1,1-1 1,1 1-77,2-2 1,8 5 0,3-4 0,3 2 63,2-1 1,-2 3-1,-3-4 1,-3 2 9,0-1 0,-5 3 0,3-5 0,-1 1 31,1 1 0,0-2 1,9 3-1,4-1 71,3 1 0,2-3 1,3 2 79,-2 1-141,-6-5 0,10 5 1,-4-4 17,4 1-12,8-5 1,-4 8-1,7-6-119,1-2 129,2-1-27,8-2-43,2 0 58,6 0 1,6 0 0,4 0-1,4 0-19,5 0 0,2 0 0,5 0 1,-2 0-48,1 0 1,1 0 0,-1 0 0,-1 0 1,2 0 0,1 0 0,2-2 1,0-1-2,-1-2 0,1 0 0,0 4 1,0-2 91,0-2 1,6-2 0,3 4 84,4-2-130,1 1 1,6-1 0,4-2 96,3-1-86,2 5 0,4-8 0,0 5 86,-1-2-72,-2-2 0,-1 0 0,1 2 1,2 0 4,1 0 0,5 0 1,-6-3-1,-4 3-14,-2 2 1,-9-4-1,2 4 1,-3-1-31,-2 1 1,7-4-1,2 4 1,6 0-38,4-1 0,7-2 1,3 2-1,-7 1 1,-4 0 1,-8-1 0,0 4 0,1-3 103,2-2 0,2 4 0,1-2 244,3 0-194,-3 4 1,5-6-1,-8 5 62,-3-2-128,-4-6 1,-5 8 0,2-7-77,7-1 54,-1 4 0,14-5 0,-5 2 0,1-1 16,-1 1 1,1-3-1,-4 5 1,-7-1 57,-5-1 0,-3 5 0,2-3 0,3 0-16,5 1 1,1 2-1,0-3 1,-1 0-70,2 0 0,-3 3 0,-2-3 1,-9 0-50,-4 0 0,-3 3 1,-4-3-1,2 0 87,2 0 0,1 3 1,-3-3-1,3 0-63,2 0 1,0 4-1,1-4 339,-5 1-210,4-4 0,-6 8 0,2-5 0,-2 0-35,-3 0 1,1 3 0,-2-3 0,-3 0-24,-5 0 0,2 5 0,-2-4 0,-1 3 9,-2-1 0,0-5 0,2 5 0,2 1-33,3-3 0,-6 6 1,4-6-1,0 3-32,3-1 0,1-2 0,1 4 0,-2-2-72,2 2 1,-1 0-1,2 0 1,-1-2 52,-1 2 0,6 0 0,-9-1 0,2 0 27,0 0 1,-1 3 0,0 1-1,-3 0 56,-4 0 1,-2-5-1,0 0 1,1 2 203,-1 1 0,-4 1-45,-1-4-198,1 3 1,0-9-107,-1 6 1,1-1-1,4 3-109,1-2 1,-1 0 0,2 5-118,3 0 0,-1 0 0,4 0 0,0 0-247,1 0 0,-1 0 1,5 0-1,-1 0 572,0 0 0,4 7 0,-8 1 0</inkml:trace>
  <inkml:trace contextRef="#ctx0" brushRef="#br0">26673 5971 7995,'10'-6'0,"-1"-4"-155,2-3 0,1 4 1,-1 1-1,-3 0-233,-2 0 0,5 3 623,-1-5 0,1 6 1,0-4 70,-1 1 0,-5-2 1,3 2 80,-2-1 1,-1 3 1182,-5-4-703,0 6-620,0-4 8,0 7 0,-2 0 16,-3 0-152,4 0 0,-6 7 114,7 2-178,0 4 1,0 1-1,0 2 1,0 2 78,0 1 0,0 7 0,0-2 0,2 3 60,3 2 0,-4 1 0,6 4 0,-1 4-52,4 4 0,3 1 0,1 0 0,0 0 12,1 0 0,4 0 0,0-1 0,-1-2 54,-2-2 0,3-4 0,0 4 202,-1 2-311,-2-5 1,-4-1 0,0-8 141,-3-3-126,-6 1 1,5 4 0,-4-4 58,0-5-131,1-3 0,-5-2 1,0 1-307,0-1 1,0-4-954,0-1-1001,0-6 1065,0 4 1,0-9 0,-1-3 1151,-4-4 0,-3-4 0,-7-1 0</inkml:trace>
  <inkml:trace contextRef="#ctx0" brushRef="#br0">26774 6201 7160,'6'-8'-535,"-3"0"891,7 4-169,-7 2 1,5-4 462,-3 6-236,-4 0 1,7 0-8,-3 0 1,-5 0-285,0 0 1,-6 0 0,-9 1 0,1 2 24,0 2 1,-5 0-1,-2-5 1,-2 0-48,-2 0 0,-7 5 1,-2 0-1,1-2-23,-2-2 0,3-1 0,-7 0 0,1 2 35,1 3 1,-3-4 0,5 4 0,0-3-7,0-2 0,-4 0 1,6 0-18,1 0-33,-5 0 0,5 0 0,-5 0 83,2 0-61,-5 6 1,10-4-1,-4 4 1,4-1 19,1 0 0,-3 4 0,2-2 0,2 1-53,1 3 1,0-3 0,-2 1 0,-1 1 51,-4-2 0,2 3 0,-6-4 0,-4 1 35,-4 3 1,-5-3 0,-7 0 0,1 0 93,-1 0 0,6-3 0,0 4 74,3 2-218,-5-4 1,9 4 0,-5-5-92,1 2 106,-3-4 1,-10 8-1,1-4 47,5 0-81,-1 5 0,12-7 1,-3 6-1,2-3 7,-2 2 1,3-3 0,-4 0 0,-1 0-43,-3 0 0,-3-3 0,0 3 1,2-1-12,1-4 0,12 3 0,-2 1 0,1-1-15,0 0 1,4 4 0,0-4 0,-4 1-17,-4-1 1,-5 4 0,-7-4 0,1 1 60,-1-1 0,2 5 1,2-1 4,1 3-38,0-5 1,0 4 0,1-2-1,-4 3 15,-5 1 1,-6 0-1,-7 1-6,2-1 0,4 1-1087,10-1 1184,1 0 1,-3 1-1,0-1 1,-4-1-1,0-2 1,-2-1-31,1 1 1,4 2-1,0 1 1,7 1-68,6-1 0,3 0 0,0 1 0,-3-1-31,-4 0 1,1-4 0,-2 0-1,-2-1 102,-1-1 1,4 5 0,1-5 0,3 2 48,6-1 0,5-4 0,8 3 0,-1-2-36,-3-2 0,7 2 0,-3-1 1035,2-2-1134,0 5 0,-2-6 0,2 2 0,1-2-36,2-2 1,5 5 0,-3 0 93,1-2-7,2-2 0,4-1 1,1 0 338,0 0-236,6 0-253,1 0 1,9 0 0,3 0-19,4 0 0,6 0 0,2 0 1,4-1 6,1-4 1,2 3-1,7-4-96,2 0 166,4 4 0,5-9 0,-2 4 0,-2 1-18,2 0 0,8-4 0,3 4-83,0-2 125,12-2 1,2 0 0,-25 6 0,2-1 0,1-1 0,2-1 13,2-2 1,1 0 0,-2 2 0,0-2 0,4-1 0,0 0 0,0 0 0,1 0 0,1 1 0,0-1 1,2-2-1,1 0 1,1 2-1,1 1 1,-2 0-1,-1-1 6,-4-1 1,0 1 0,2 1 0,-1 1 0,-2-3 0,1-1 0,3 1 0,1 0-18,3-1 0,-1 1 0,-6 3 1,0-1-1,1-1 0,0-1 1,-2 1-1,-1 1-37,2-1 0,1 1 1,2-1-1,1 1 0,2 1 1,0 1-1,-3 0 1,0 0-25,-5 0 0,0-1 1,-1 1-1,1 0 0,1 0 1,0 0-1,3-1 1,0 1-37,3 0 0,0 0 0,-5 2 1,-1 0-1,-3 1 0,-1-1 157,35-7-89,0 6 0,-36 0 0,0-1 0,5 3 0,0 0-3,0 1 1,1-2 15,-4-1 0,-1-1 1,33-1-1,-4-4 1,4 0 20,-35 8 1,0-1 0,0 0-1,1 0 1,1-1 0,-1 0-1,-2 0 1,-1 0 92,36-3 0,-3-1 0,-2-4 0,1-1-83,4 1 0,1 4 0,-36 6 0,-1-1 0,39-6 63,-1-2 0,-11 0 0,-9 2 0,-6 1 113,-3-1 1,4 3 0,-3-2 0,2 1-37,0 1 1,-12-3 0,1 4-317,-5-1 118,-4 5 0,-10-5 0,-4 5 152,-3-2-193,-8 0 1,3 4 0,-5-2-310,2-2 222,-4 0 0,8 5 1,-2-2-486,3-2 297,1 2 0,0-4 0,1 6 0,-1 0-590,1 0 0,-1 0 0,0 1 0,-1 4-829,-3 5 1781,-4 2 0,-19 9 0,-3 1 0</inkml:trace>
  <inkml:trace contextRef="#ctx0" brushRef="#br0">26659 4834 8099,'0'-8'-976,"-2"-3"1508,-3 6 0,4-1 314,-4 1-598,-3 4 0,6-7 0,-4 4 506,-1 0-488,6-1 0,-6 3 60,7-3 3,-6 4 34,4-5-161,-4 6 1,1-2 103,0-3 1,-6 4-220,2-4 1,2 2 0,1-1 7,0 0 1,2-1 103,-5 5 0,4 0 29,-5 0 1,1 0-160,-6 0 0,6 0 0,-1 0 7,-1 0 0,3 0 53,-2 0-24,7 0 1,-10 0 51,4 0 1,1 5 143,-2-1-222,1 1 1,-1 0 0,2 1-8,2 2 0,-4-3 1,4 3-1,-1 0-26,1 0 1,0-3 0,2 4 38,0 3 1,-6-4 0,5 1-1,0 2 8,-1 2 1,4-3 0,-4-1 0,1 3 13,0 0 0,1 3 0,4-1 0,0 1 162,0-1 0,0 0-3,0 1-195,0-1 1,0 0-1,0 1 69,0-1-81,0 1 1,0-1 0,0 0 16,0 1 0,4-1 1,3 1-56,1-1 0,-5-4 1,3-2-1,-1 0 30,0 0 0,5-4 0,-4 4 60,2-1 1,1 2 18,6-4 1,-1 5-1,1-5 28,-1-2 1,-4 3-1,-1-1-14,2-2 0,2-1 60,2-2-114,-7 0 0,4 1 98,-2 4-101,3-3 1,1 4-28,1-6 8,-1 0 1,0 0 0,1 0 3,-1 0 0,-4 0 1,-1 0-1,1-2 14,-2-2 1,5 2-1,-4-3-19,4 4 1,-3-4 0,-1 0 0,1 0 53,-2-1 1,5 4 0,-4-4-22,4 0 1,0 2 0,-2-4-56,-1 2 1,-1-4 0,4 4 0,-2 0-19,-1-1 0,-6 1 246,6 1-236,0-3 1,-1 0-1,-1 2 282,-1-1-249,-3 6 1,-2-7 0,1 3 38,2-5 1,0 2 0,-4-1-77,4-3 0,-3 4 1,3-1-60,-4-2 1,1 3 0,1-2-52,2-1 1,0 3 0,-5-2 202,0-1 0,0 3-17,0-1 0,0-1-103,0-4 35,0 6 1,0 0-176,0 3-11,0 3-94,0-11 228,0 5 0,-2-1 0,-3-1-34,-4-1 0,1 3 29,-2-2 0,2 6 0,-3-4-74,1 1 0,1-2 0,-6 2-18,1-1 1,-1 5 0,1-3 95,0-1 1,-1 6 0,1-4 0,0 2 25,-1-2 0,1 3 0,-1-3 0,1 4-21,0 1 0,-6-5 0,1 0 1,2 2-49,1 2 0,1 1-45,1 0 116,0 0 1,4-5 87,0 0 1,6 0-77,-6 5 0,5 0 53,-4 0 0,4 0-4,-5 0 0,5 0-109,-4 0 1,4 0-118,-5 0 1,6 5-1,-6 0 101,-1-2 0,4 0 0,1 0-2606,0 2 1575,4 0 1,-6-4-1366,3 4 1443,4-3 1001,-12 11 0,5-5 0,-6 6 0</inkml:trace>
  <inkml:trace contextRef="#ctx0" brushRef="#br0">26213 3712 8043,'0'-8'30,"0"2"860,0 6-478,0 0 0,1 5-191,4-1 0,-2 6 1,7-4-87,1 2 1,2 2 0,1 4 0,1 1 20,-1-1 0,5 0 1,0 1-1,-1-1-2,-2 1 0,-2 4 0,2 0 0,0 0-43,-1 2 1,2-5 0,-7 3 0,3-3-44,1-1 0,-4 2 1,-2-1-1,0-3-82,0 0 1,-5-5-680,2 1 758,-4-6 1,-2-1 0,-3-8 0,0-2-87,0-4 1,-4 0 0,0-4 0,-1-2 20,-1-1 0,2-2 0,-3 4 0,1-3 46,-1 3 0,3-4 0,-1 0 1,-3 0 8,0 1 0,-3 0 1,1 5 266,0-5-291,-1 4 0,2-4 0,2 5 357,2 1-312,-1-1 1,-4 1 290,-1 0-164,1-1 0,4 6-148,1-1 1,5 8-167,0 2 1,2 7 0,0 7-1,-1 2-33,-2 3 0,1-3 0,4 5 0,0 0 11,0 3 1,0-3-1,0-2 1,0-3 66,0-2 1,0 1 0,1-1 274,4 0 205,-3-6-223,4-1 1,-6-9-34,0-3 1,0-3-1,2-6 123,2 0-219,-2-1 0,4-4 0,-6 0 125,0 1-142,0-4 1,0 6 0,0-3 0,2 3 13,3 1 1,-4 1 0,4 0 0,-3-1 42,-2 1 1,0-1 0,1 3 5,4 2 1,-2-1-216,7 6 0,-5 0 0,4 5-144,3 0 1,0 7-1,3 2 222,-1 4 0,0 1 0,1 1 43,-1-1-49,1 1 1,1 1 0,0 1 0,0 2 106,-4-1 1,0-2 0,0-2 0,0 1 36,-3-1 0,-6-4 0,2-1 75,-3 2 1,-4-4-1,-4-2 1,-7-4-197,-5-1 0,-6 0 1,4 0-1,-3 0-345,-2 0 0,-1 0 0,2 0 1,3 0-3326,1 0 3682,4 0 0,-12 0 0,6 0 0</inkml:trace>
  <inkml:trace contextRef="#ctx0" brushRef="#br0">26817 5482 8000,'-7'-19'-103,"-2"0"0,1-1 0,0 6 0,0 0 403,0-1 1,0 1 0,-3-1 0,3 1 95,1 0 0,1 6 1,3 1 272,-2 1-156,0 4-229,5-4-85,0 6 0,2 0 0,3 0 41,4 0 1,-1 6 0,2 4 0,-1 4-3,-1 5 0,5 1 0,-3 7 0,1 3-135,-2 1 1,3 4 0,-6 0 0,0 0-432,1 0 1,2 4-1,-2-4 1,1 0-55,3 0 0,-3 3 1,0-4-1,0-2 1220,0-2 1,-3-2-377,4-4 1,-4 1-534,5-6 0,-7-4-91,2-6-37,-4-6 444,-1 4-276,0-7 0,0-7 372,0-2-290,0-10 0,5 3 0,0-3 1,0 1-127,1-1 1,1 3 0,4-5 62,-2 0 0,-1 5 0,2-3 0,-5 3 129,-4 2 1,4-1 628,0 1-803,0 6 0,-5 3 0,0 10-1,0 4 1,-2 4 0,-1 2-199,-2-1 249,-6 0 1,8 6-1,-5-1-38,1-2 0,-4 6 0,5-7 0,-4 3 93,5-3-47,-3-2 0,5 1 0,-5-1 1,0-1 15,0-4 0,3 3 0,-3-6 0,0 0 98,0 1 0,4-2-76,-6-5 1,0-7 0,-4-2-12,0-4 1,4-2 0,0 1 0,-1 0-135,-2-1 1,4 1 0,-1 0 0,-1-1 53,-2 1 0,-1-1 0,0 1 101,-1 0-69,1 6 1,-1-5 0,1 5 186,0 0-65,-1-5 1,6 11 81,-1-2-246,7-4 6,-4 6 0,14-4 1,2 6-1,6 0 15,4 0 0,-1 0 0,6 0 0,1 0 13,2 0 1,2 0-1,-2 0 1,-1 0 15,-2 0 0,0 0 0,3 0 1,-1 0 58,-2 0 1,-7 0 0,2 0 133,-3 0-175,-1 0 0,-6 0 214,1 0 36,-7 0-147,3 0-63,-6 0 1,-6 0-160,-4 0 126,4 0 1,-7 0 0,5 1-1,-1 2-26,-1 2 0,1 0 1,-6-5-1,1 0 22,-1 0 0,-1 2 0,-1 1 0,-2 2-63,1-2 0,2-2 1,2-1-1,-1 0-710,1 0 0,-2 5 0,-2 2-340,-1 1 1,2-4 1103,7 6 0,-3 0 0,5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16271 13770 8185,'0'-10'113,"0"0"0,2 1 0,4-4 462,9 3 1,7-2 0,13 2-1,12-3-268,13-1 0,19-1 1,-31 8-1,1 0 1,2-1-1,0 0-117,2-2 0,0 1 0,0 1 0,-1 1 0,-1-1 0,-1 0 0,1 3 0,1 1-132,0 1 1,1-1 0,0 0 0,1-1 0,1 2 0,0 1 0,-3 0 0,-1 1 41,-5 0 0,0 0 0,0 1 0,-2 0 0,33 0-179,-2 0 108,-2 0 1,-4 0 0,-8 0-426,-13 0 277,-10-6 0,-11 4 0,-3-2 0,-5 2-594,-3 2 1,-1 0-321,-1 0 0,-6 2 0,-3 2-1421,-3 6 2454,-9 3 0,-7 7 0,-9 3 0</inkml:trace>
  <inkml:trace contextRef="#ctx0" brushRef="#br0">16631 13913 7950,'-16'0'0,"-2"-1"433,-1-4 1,10 2-117,13-7 1,12 7 0,18-3-1,4-1 259,4-2 0,7 1 0,4-2 433,3-1-707,2 4 0,6-5 0,6 4 0,10 0-159,-35 5 0,1 1 1,2-1-1,2 0 1,0 0-1,0 1 1,0 0-1,-1 1-145,-1 0 1,0 0-1,3 1 1,1 0 0,-4 0-1,0 0 1,-2 0 0,0 0-115,-1 0 0,0 0 0,-3 0 0,-1 0 0,37 0 0,-9 0-504,-8 0 0,-1 2 0,-7 1 1,3 2-407,2-2 0,-2 3 1026,-4-1 0,-5 0 0,-4-2 0,6 6 0,6 7 0</inkml:trace>
  <inkml:trace contextRef="#ctx0" brushRef="#br0">18429 13266 8455,'16'-5'0,"2"-1"-10,1-2 1,2 5-1,-2-2 1,5 3 333,3 2 0,2 2 1,1 3-1,2 6 141,2 6 1,-1 1 0,-5 6 0,-3 0-333,-1-2 1,-6 5 0,1-3 0,-3 4 45,-2 0 1,-6 6-1,-3 0 1,-3-1-37,-2 2 1,-7-6 0,-4 1 0,-6-4 21,-7 0 1,-4-1 0,-2-1-1,-4-3 180,-4 0 0,-3-5 0,-4 3 1,-3-3-344,-5-2 1,-1 1 0,-1 1 0,4 1-3130,2 2 3127,1 7 0,-2-4 0,-1 7 0</inkml:trace>
  <inkml:trace contextRef="#ctx0" brushRef="#br0">20731 13280 8396,'-19'-4'0,"-2"-1"185,-1 2 0,1 1 0,-6 2 1,-5 0 237,-3 0 0,-4 2 0,-2 2 1,3 6-191,4 3 1,10 7 0,6 4 0,7 4-124,6 0 0,7 1 1,9 0-1,13 1 162,11 4 1,7-8 0,3 1 637,3-5-654,-4-9 0,12-7 0,-6-6 532,-4 0-452,2 0 0,-13-6 0,4-5 1,-6-7 187,-2-6 1,-9-5 0,-3-3 0,-4-3-277,-6-2 1,2 4 0,-7-4 0,-6 2-167,-6 3 1,-13 2 0,-8 2 0,-7 3-366,-6 1 1,4 8-1,-1 0 1,1 6-862,1 4 0,-3 1 0,7 7 0,2 4-457,6 8 0,4 9 0,8 9 1601,4 1 0,-4 14 0,5-3 0</inkml:trace>
  <inkml:trace contextRef="#ctx0" brushRef="#br0">21724 13582 8396,'10'-9'-202,"-1"-1"394,1 7 0,-1-5 1,1 5 212,1-2-283,2-6 1,1 9 0,1-2-141,-1 2-25,0-4 1,1 4-201,-1-3 1,1 4 415,-1 1-76,-6 0-634,-2 0-398,-6 0-968,0 0 1903,-6 0 0,-2 0-3,-6 0 1,-1 0 0,1 0-14,-1 0 0,1 0 1,0 0-1,-1 0 256,1 0 1,-1 0 0,1-2 39,0-3 1,-1 4 0,1-4-1,-2 2-104,-3-2 1,3 3 0,-3-4 0,1 1 78,-1 0 0,1-4 1,-4 4 442,1 2-597,-4-5 0,7 4 0,-4-4 386,1 2-357,2 1 1,4 5-1,1-1-33,-1-4 48,1 3 1,4-4 76,1 6 1,7 0-56,2 0 1,7 0 0,10 0 0,7 0 136,10 0 1,14-2 0,11-1 0,13-3-66,-30 1 0,1 2 0,1 1 1,1 0-1,5 0 0,2 0 1,4 1-1,2 0 11,4 1 1,2 0-1,7 0 1,0 0 0,4 0-1,1 0 1,-2 0-1,0 0-207,-1 0 0,-2 0 1,-1 1-1,-1 0 0,0 0 1,0 1-1,-5 1 1,0 0 16,-5 1 1,-2 0 0,-7-1 0,-2-1 0,-5 2 0,-1 0-176,37 2 103,-37-3 1,0-1 0,31-2-1,-1 0 1,-13 0-148,-16 0 0,-9 0 1,-7 0-596,-3 0-406,-3 0 88,-7 0 0,-7 0 531,-7 0 0,-7-1 0,-9-3 1,-3-2-24,-5-2 1,-8-2 0,-3-4 0,-2 0 538,-3-1 1,-6 1 0,-2-1 0,3 1 28,5 0 1,5 1 0,8 2 0,3 1 131,5-1 337,9 5-352,10-1 1,10 7 0,11 0 633,7 0-563,1 0 0,13 2 0,-6 1 393,1 2-378,5 0 1,-12-1-1,4 3 1,-6-1 86,-4 1 1,2 4-1,-5-3 1,-2 1-5,-3 1 1,2-5-1,-10 4 1,1 2-89,1 2 1,-7-3 0,2-1 0,-4 3 42,-1 0 1,-6-2 0,-4 0 0,-4-1-29,-5-1 0,-4 5 0,-7-5 0,-4 2-390,-4-1 0,-2-4 0,0 3 0,2 0-168,-2 0 0,-2 0 0,1 3-2201,2-1 1734,4-1 1,2 7 0,1 2 807,4 1 0,-7 7 0,5-4 0</inkml:trace>
  <inkml:trace contextRef="#ctx0" brushRef="#br1">24529 12849 7752,'0'-15'-50,"0"1"93,0 0 1,0 4 0,0 0 377,0-1 1,0 3-26,0-1-149,0 5 381,0-2-112,0 6 1,0-2 73,0-2-288,0 2 1,2-4 191,3 6 0,-4-2-299,4-3-67,-3 4 167,-2-6-174,0 7 0,1 0 425,4 0-295,-3 0 1,6 7 0,-5 2-22,2 4 0,4 1 0,-4 2 0,0 2 4,1 1 1,-2 7 0,4-4-5,-2 0-130,5 6 0,-8-1 1,7 8-1,1 2 22,2 3 0,1-5 1,1-2-1,-1-2-109,0-2 1,1-1-1,-1 0 1,-1-3 93,-3-1 1,2-11 0,-4 1 209,0-1-99,5 0-214,-11-5-657,4-8 69,-6-2 0,0-6-1361,0 3-369,0 4 689,0-6 1625,0 7 0,-6 0 0,-2 0 0</inkml:trace>
  <inkml:trace contextRef="#ctx0" brushRef="#br1">24817 12777 7735,'-1'-13'-397,"-3"2"507,0 1 90,-1 7-506,5-3 196,0-1 233,0 6 311,0-6 235,0 7-617,0 0-695,0 7-116,0-6 1,0 7 758,0-3 0,-7-3 0,-1 4 0</inkml:trace>
  <inkml:trace contextRef="#ctx0" brushRef="#br1">24573 12705 7564,'-7'-8'-675,"4"-3"1,-5 4 789,2-1 1,-4 3-1,4-3 1,-2 0 199,-4 0 1,0 5 0,-1-3-1,2 1-7,1 0 0,-4 0 0,-6 5 0,3 0-110,1 0 0,-3 0 0,-2 2 1,0 3-29,0 4 1,-3 9-1,4 3 1,-1 1-115,0 4 0,-1 1 1,6 2-1,4 0-66,4-1 1,4 1-1,4 1-184,0 4 164,0-10 0,8 8 0,4-13 0,8-1-6,2-2 1,2-8-1,3-3 1,-1-4 109,-2-1 1,-2 0 0,4-1 0,-4-4 96,-1-5 0,-2-3 0,-5-1 0,1-2 150,-1-3 1,-4 1-1,-2-6 1,-2-1-42,-3-3 1,-1 4 0,-2 0 0,0 1-54,0 0 0,0 2 1,0 7-1,0 0 158,0-1 1,-2 2-136,-2 4 1,0-2-6,-5 6-54,6 0-238,-4 5 44,7 0 0,0 6-50,0 4 32,0-4 0,0 7 0,0-3 0,0 3 36,0 1 0,0 5 0,0 2 0,2 1-39,3 4 0,-2 1 1,6 2-1,3 1-25,0 4 1,3-4-1,-1 5 1,1-1-25,-1-1 1,5 1 0,0-5 0,0 0 25,2-1 1,-6 0 0,1-4 0,-5-5 47,0-3 0,-5-2 0,-1 0 287,-3 1-195,-2-7 1,-7 3 0,-2-5 501,-4 2-423,-1-4 0,-6 7 0,0-5 395,-3 2-433,6-5 0,-9 5 0,5-4 0,1 0-35,-1 0 1,-3-1 0,3 0 0,-1 2-387,-4-2 0,0-1 0,1-2 0,1 0-484,-2 0 1,1 0 0,-1 0 0,4 0-1219,1 0 0,2 0 1989,4 0 0,7-7 0,2-1 0</inkml:trace>
  <inkml:trace contextRef="#ctx0" brushRef="#br1">24961 12877 7596,'-6'-8'-245,"-4"4"0,2-3 0,-2 2 360,-1 2 1,-2 2 0,-1 1 0,0 1 211,-1 4 0,1 8 0,-1 8 0,1 1-177,0 4 0,-1 1 0,3 2 1,0-1-60,3 1 0,6 0 0,-2-2 0,5-1-98,5-2 0,3-4 0,6 1 0,0-6 10,1-3 0,1-5 0,3-1 281,5 1-176,-3-6 1,4 4-1,-4-8 430,1-2-353,-4-6 1,8 3 0,-7-7 370,-2 1-273,-1 0 1,-1-7 0,-3-3 0,-2-2 280,-5 2 0,-4-3 0,-1 3 0,-1-3-32,-4-2 1,-5 0 0,-7 1 0,-4 0-337,-1 4 0,-1 4 1,-2 5-1,1 3-164,-2 2 0,5 4 0,1 6 0,0 0-589,1 0 1,-5 6-1,5 5 1,2 7-3199,1 6 3755,1 9 0,-6 10 0,-1 9 0</inkml:trace>
  <inkml:trace contextRef="#ctx0" brushRef="#br1">20185 12518 7826,'-15'-5'0,"1"0"0,-1 0 0,1 1-136,0-1 0,4 0 1,2 3 487,2-2 642,-6 2-110,11-4-656,-6 6 1,9 0 224,3 0-265,-4 0 0,7 0 272,-3 0-387,3 0 0,2 0 1,-1 0-1,3 0 51,0 0 1,8 0-1,0 0 1,3 0-50,2 0 0,9-5 0,4 0 0,4 2-10,1 1 0,2 1 1,3-3-1,4 0 45,4 0 0,2-2 0,-2 1 0,-2 0-20,-1-1 1,6 3 0,10-7 0,4 1-14,4 1 0,-2-4 0,-6 6 0,-2 0-69,2-1 1,1 1 0,1 3 155,-4-2-138,3-6 0,-4 3 0,5-8-51,1-3 67,-12 3 1,-3 0 0,-11 6 0,4-1 4,1-2 0,8 0 1,8 2-1,4 3-31,1 2 0,-7-4 1,-1 4-1,-3-1-40,-3 1 0,-4-4 0,-11 4 0,0-1-41,0 1 0,7 0 0,1 2 1,2-2 14,0-2 1,-2 5 0,1-4 0,-4 3 115,-3-1 1,-2-5 0,0 4 206,1-2-255,5 5 0,2-8 1,7 4-1,-1 1 26,1-1 1,0-2-1,-1 2 1,-1 1-16,-3 0 1,3-4-1,-4 4 0,6-2-28,4-4 1,9 1-1,5 0 1,0 3-85,-3 2 0,-7-4 1,-4 5-1,-4 0 111,-6-1 1,4 3 0,-1-5 0,4 1 28,3 4 1,5-3 0,-6-1-1,-3 1-10,-4 0 1,-8-1 0,4 2-1,-1-2-6,4-1 0,0-4 1,3 6-106,3-2 87,2-2 0,-5 1 0,-4 1-47,-4 1 30,-9-4 0,-4 8 0,-6-5 173,-1 2-116,1 1 1,-5 0-1,-1 0 1,-1 0-32,0-1 0,2 4 0,5-2 0,0 2-34,0 2 0,-5 0 0,-2 0 0,0 0 66,1 0 0,-6 0 1,2 0 29,-3 0 0,-6 0 151,0 0-309,-7 0 134,10 0-154,-12 0 1,10 6 1,-6 4 80,6 3 1,-7 1-1,4 1 1,0 1 16,0 3 0,-4 3 0,4 7 1,0 0 33,0-1 0,-3 3 1,5 2-1,-1 6 32,-1 2 1,5 2-1,-3 2 1,2 5-63,3 7 0,-1 1 0,1 4 0,-1-3-83,0-1 0,1-5 0,-1-2 0,1-2 44,-1-2 0,0-1 0,-1 1 0,0 4 85,1 5 1,-7-2-1,7 8-43,-1-2-21,0-3 1,3 2-1,1 2 130,2 1-140,1-6 0,-6 0 1,0-3-260,1 3 234,6 8 0,-7-13 0,2-1 0,-5-10-235,0-5 1,2-2-1,0-6 1,-2-1-635,-1-2 0,-6-6 0,4 1 0,-1-3 903,-4-2 0,-1 1 0,-2-1 0</inkml:trace>
  <inkml:trace contextRef="#ctx0" brushRef="#br1">19753 12690 7887,'-5'-27'0,"0"2"0,1 2 0,-1 2 134,0 4 1,0 1 628,5 2 49,0 6-606,0 1 0,2 7 1,1 2 520,2 3-500,0 3 0,-4 12 1,2 4 510,2 3-544,6 9 1,-4 7 0,4 10-1,-1 4 70,1 5 1,3-1-1,4 6 1,1 4-36,-2 4 0,-8-32 0,-2 2 1,1 4-1,-1 1 0,0 2 1,-1 0-133,-1 0 0,-1 0 1,0 1-1,-1-1 0,-2-1 1,-1-1-1,2-2 0,-1 0-137,2 0 0,-1-2 0,1-5 0,-1 0 0,-2 40 0,0-6-165,0-3 1,0-5 0,0-3-1,0-4-674,0-9 0,0-6 0,0-7 0,0-3-280,0 0 0,0-11 0,2 0 1159,2-6 0,3-5 0,2-4 0,-2-2 0</inkml:trace>
  <inkml:trace contextRef="#ctx0" brushRef="#br1">19810 14748 8077,'15'0'327,"1"0"0,3 0-519,5 0 0,11 0 1,7-2-1,7-2 390,7-6 1,0-3 0,11-1 0,4-1 71,4 1 0,-36 5 0,2-1 0,2 0 0,0 1-114,0 0 0,0 0 1,-2 0-1,0 0 0,0 1 1,-1-1-1,2-1 0,1-1 1,2 1-1,1-1 27,4 1 1,1 0 0,-1-3 0,1 2 0,1 0-1,1 1-1297,-2-2 0,0 1 1184,0 3 1,-1-1-1,4-4 1,1 0 0,1 3-1,1-1 236,3 0 0,-1 0-194,-2 3 1,-1-2 0,2-3 0,-1-1 0,2 2 0,1 0 250,5-1 1,2-1-302,5-3 0,0-1 0,2 3 0,-1 0 0,0-2 0,0 0 0,-1 2 0,1 1 2,1 2 1,-1 0 0,1 1 0,-1 1 0,-2 3 0,-1 0 0,-1 0 0,1 1-20,0 1 0,1 1 0,-2-3 0,1 1 0,-1 2 0,-1 0 0,0-1 1,0 0-7,3 0 0,0 1 0,-3 0 0,-1 0 0,0-2 0,0 1 1,-6 0-1,-1 0-58,-4 0 1,0-1 0,3-1 0,-1 1-1,-1-1 1,-1 1 0,2 0 0,-2 1 77,-4 0 1,-2 0-1,-3 1 1,-1-1-1,-3-1 1,0-1-1,2 1 1,0 1 74,3 0 0,0 0 0,-1 1 1,0 0-1,3-1 0,-1-1 0,-4 1 1,-2 0 71,35-6 0,-4-2 0,-2-1 0,0 0-160,-7 6 0,-1-3 0,-8 4 62,-3-1 4,-10 5 1,-14-8 9,-10 6-102,-9 0 172,-4 5-1632,-6 0 806,0 0 0,-6-6 0,-2-2 0</inkml:trace>
  <inkml:trace contextRef="#ctx0" brushRef="#br1">5654 12964 7768,'-15'0'-142,"1"0"0,-5-2 0,0-1 0,1-3 156,2-2 0,2 3 0,-1-3 0,1 0 375,0 0 0,-1 0 0,1-3-27,-1 1 0,1 2 124,0-2-321,6 4-35,1 6 218,7 0-169,0 0 1,7 0 0,2 0 72,4 0 1,3-2 0,3-1 0,5-3-117,3-2 1,2 0 0,1-3 0,4 1-22,4-1 1,10-3 0,5-4 0,3-1-67,2 1 1,-1 2 0,-1 2 0,-2-1-93,-1 1 0,-8 1 0,-2 2 0,-9 1-58,-9-1 0,-4 3 0,-7 0 0,1 0-492,-1 0 1,-6 3-285,-3-4 231,-3 6-868,-2-4 1067,-7 7 0,-1 8 1,-8 5 446,-3 5 0,-3 7 0,-7-2 0</inkml:trace>
  <inkml:trace contextRef="#ctx0" brushRef="#br1">5755 13021 7781,'-23'0'0,"4"0"-417,3 0 235,2 0 0,-1 0 286,1 0 446,6 7 732,1-6-883,7 6 1,7-7 0,2 0 0,4 0-125,2 0 0,5-7 0,6-2 0,6-4-136,6-1 1,4-2 0,3-2 0,3-1-56,4 1 0,-2-3 0,-2 2 1,-3 2-157,-2 1 1,0 0-1,-2-2 1,-2 1-145,-6 4 0,-2 0 0,-2 7-827,-1-2 793,1 4 0,-2-2 0,-1 6-1300,-2 0 1095,-7 0 1,4 0 0,-6 0 454,-1 0 0,-6 0 0,-2 0 0</inkml:trace>
  <inkml:trace contextRef="#ctx0" brushRef="#br1">6244 12489 7781,'-15'-2'0,"1"-1"-530,0-2 483,-1-6 1,1 8-1,-1-5 320,1 2 0,6-1-219,3 2 0,5 4 1,5-4-1,5 3 99,2 2 0,4 0 0,2 0 1,3-1 73,1-4 0,2 2 1,5-5-1,1 0 8,4 0 1,-2 3-1,5-3 1,-2 0-41,-3 0 1,0 5 0,-2-4 0,0 3-27,-2-1 0,-9 0 0,0 5 0,-3 2 7,-2 2 0,-1 4 0,-3 7-94,-6-1-37,-2 7 1,-7 1-1,-1 7 1,-2 2-84,-3 2 0,-7 2 0,-1 5 1,1 0-35,2 5 0,2-7 1,0 6-1,-1-3 19,1 1 1,1-4-1,2-1 1,3-4 67,1-5 1,1-6-1,3-8 1,-4-1 450,-1-3 0,4-4-150,-6-6 1,2-1 0,-3-4 0,1-6 42,-1-7 0,-2-4 0,-1-9 323,0-2-524,-1-4 1,-1-6 0,-1-2 218,-3-3-341,1 3 1,3-6-1,0 5 1,0-1-246,3 6 0,2 4 0,-2 8 0,2 2-752,2 3 0,6 8 0,-2 10-733,3 4 1694,2 12 0,7 18 0,1 9 0</inkml:trace>
  <inkml:trace contextRef="#ctx0" brushRef="#br1">7121 14115 7632,'-14'0'-355,"-1"0"1,1 0 154,0 0 1,6-2 0,1-1 0,3-3 120,-1-2 0,-2 4 0,4-2 359,-2 0 0,-4 2 0,2-4 448,-1 2 1,4 1-181,-6 5-206,7 0-152,-4 0-23,1 0 110,4 0 9,-4 0-153,6 0 0,2 0-78,2 0 1,0 0 0,5 0 0,2 0 30,2 0 0,2 0 0,1 0 0,3 0 35,5 0 0,3 0 1,2 0-1,1 0 64,4 0 1,-2 0-1,6 2 1,3 1 16,6 2 1,-1 4-1,7-2-19,1 1-82,2-5 1,8 3-1,5-6 3,6 0-107,5 0 0,-38 0 0,1-1 0,-2 0 0,-1-1 0,37-5 103,-3-1 0,2 3 0,1-3 0,-2 0 93,-1 0 0,-2 5 1,0-2-1,-4 4-73,-5 1 0,-4 0 1,-15 0-1,-4 0-47,-3 0 1,2 0-1,-6 0 1,-2 0-97,-6 0 0,-4 0 0,-8 1-62,-4 4 0,-4-3 146,-10 3 1,-8-4 0,-7-1-417,-3 0 247,-1-6 0,-9 4 1,-2-4-94,-2 0 259,5 4 0,-10-6 0,6 5 0,-3-2 97,1 2 1,-5-4 0,-7 3 0,-1 0-159,-3 3 0,-2 1 0,-4 0 1,0 0 367,-3 0 0,1 0 0,5 0 1,-1 0 59,0 0 0,1-2 1,-2-1-1,-2-2-239,-1 2 1,1 1-1,5 2 1,3 0 68,4 0 1,-3 0-1,14 0 1,-2 0 317,2 0-573,-10 7 0,3 7 0,-12 9 0</inkml:trace>
  <inkml:trace contextRef="#ctx0" brushRef="#br1">13682 13942 7823,'-15'0'348,"7"0"0,4 0 50,8 0-282,-2 0 0,11 0 1,-2 0 59,6 0-123,-1 0 0,7 0 1,-6 0 172,3 0-172,5 0 1,-4 0 0,5 0 0,-4 0 30,-1 0 0,3 0 1,-5 0-1,0 0-55,2 0 0,-5 0-48,3 0 1,-8 0 171,-1 0 0,-15 0 0,-3 2-90,-8 3 0,-5-4 0,2 4 1,-3-3 60,-1-2 0,-4 0 1,3 0 162,-3 0-223,-2 0 1,5 0 0,2 0 135,1 0-122,2 0 0,0 0 0,-1 0 51,3 0 0,6 0-376,1 0-855,7 0 231,-3 0 1,7 0 869,4 0 0,-3 0 0,4 0 0</inkml:trace>
  <inkml:trace contextRef="#ctx0" brushRef="#br1">15351 13985 7700,'-15'0'-425,"6"0"40,-1 0 263,0 0 1,1 0 0,-1 0 199,-1 0 0,-2 0 1,-1 0 97,-1 0 1,6 0 985,-1 0-897,1 0 1,2 0-150,7 0 0,7 0 0,7 0 0,2 0-21,3 0 0,2 0 1,5 0-1,-2 0 28,1 0 1,2 0-1,2 2 146,0 3-198,0-4 1,-2 6-1,-2-7 1,-2 0 84,-2 0 1,-2 0 0,-5 0 236,1 0 245,-7 0 197,4 0-765,-10 0 0,-2 0 1,-10 0-75,-2 0 0,-4 0 0,-2 0 1,-1 0 82,1 0 0,2 0 0,2 0 0,-1 0-4,1 0 0,4 0 0,1 0-66,-2 0 1,-1 1-60,3 4-132,-4-3-632,11 4 118,-4-6 71,6 0 1,2 0-1120,2 0 1744,-2 7 0,4-6 0,-6 6 0</inkml:trace>
  <inkml:trace contextRef="#ctx0" brushRef="#br1">22501 11770 7418,'-10'-5'0,"2"-2"0,2-1-123,3-3 0,1-2 0,2-1 0,0 0 99,0-1 1,5 1 0,0-1 461,-2 1-302,5-7 0,-7 5 0,4-3 415,-3 3-391,-2 2 0,0-5 0,0-1 679,0 3-637,0 1 1,0 1 0,-2 3 0,-1 0 263,-2 3 0,0-1-7,5-4 0,0 4 266,0 1-285,0 5-407,0-2 0,5 12 0,2 4 1,1 4 11,3 6 1,2-1 0,1 8 106,0 3-96,1 9 1,-1-1 0,2 8 90,3 2-84,-3 0 1,5 2-1,-7 1-45,1 0-27,-1-8 1,-4-3 0,-1-6 0,1-2-240,-2-2 0,3-2 0,-6-5-1492,-2-3 468,-1-4 1,-4-8-240,-3-4 1511,-3-2 0,-6-8 0,0-2 0</inkml:trace>
  <inkml:trace contextRef="#ctx0" brushRef="#br1">22817 11467 7904,'-14'-8'854,"1"0"-556,4 4 118,-4 2-287,11-4 82,-4-1-79,6 6 407,0-6 234,0 7-330,0 0-279,6 0 0,-3 0 1,5 2-1,0 3-2,0 4 0,2 4 0,4 3 1,1 2-28,-1 1 1,2 8 0,3 0 0,4 7 4,-1 2 1,5 3 0,-1 4-60,6 0 14,-2 7 0,4-10 0,-10 1-165,-5-4 32,-3-3 0,-2-6 0,-1 0 0,-3-4-289,-6-5 0,-2-3 0,-2-2-1590,0 0 768,0 1 0,-2-7 1149,-2-3 0,-4-4 0,-7-1 0</inkml:trace>
  <inkml:trace contextRef="#ctx0" brushRef="#br1">22386 12029 7582,'-15'-7'-702,"7"6"1014,2-12 1,8 11-51,2-3 1,4 4 0,7 1 0,1 0 80,3 0 0,-2-2 0,7-1 348,2-2-481,1 0 1,8-1-1,4-2 1,2-2-2,2 1 0,12-1 0,6-4 0,6-1-40,6 1 1,1-5 0,-7 0 0,-6 1 18,-7 2 0,-3-1 1,-11 1-386,-8 3 1,-13 6-314,-4-2 1,-9 6 22,-11-2 1,2 3 0,-7 4 0,-1 1-342,-2 2 0,-6 4 1,-1-2 827,-3 1 0,-7 1 0,-7 6 0</inkml:trace>
  <inkml:trace contextRef="#ctx0" brushRef="#br1">22429 12029 6884,'-14'0'703,"-1"0"62,1 0-142,6 0-113,1 0-300,7 0 0,2 1 397,3 4-430,3-3 1,6 4 0,1-4 0,-1 1 57,0 2 0,7 4 1,1-4-1,2 0 6,0 1 1,0 1 0,5 4 0,2-2-59,2 2 0,-1 2 0,6 2 0,1-1-141,-2 0 1,4 2 0,-3 2-1,2 1-406,-1-1 1,-4-1 0,-6 1 0,-2 1-495,-3-1 1,-3-2-73,-7-2 473,0-6 1,-4 3-1070,0-6 851,-7 0 675,3-12 0,1-1 0,1-6 0</inkml:trace>
  <inkml:trace contextRef="#ctx0" brushRef="#br1">23306 11913 7809,'0'-14'0,"0"0"0,0-1-159,0 1 0,0 4 0,2 2 816,3 2-375,-4-5 0,6 8 1,-6-5 254,4 1 1,-3 4 179,3 8-556,-4-4 1,-1 12-1,0-2 1,0 5 11,0 3 1,0 7 0,0-2 0,-1 2-17,-4-2 1,2 3 0,-5-3 0,0 3-40,0 2 0,3-1 0,-3 0 0,0-3-201,0-1 0,0-1 0,-3 1 0,3-5-586,1-3 0,-2-2 0,2 1 669,-1-1 0,-1 0 0,-6 1 0</inkml:trace>
  <inkml:trace contextRef="#ctx0" brushRef="#br1">24198 13755 7726,'-27'2'0,"2"1"590,1 2-543,13 0-704,-2-5 212,13 0 2511,0 0-1758,6 0 0,-3 0 0,7 0 36,1 0 1,4 0-1,4-2 1,6-1-202,7-2 0,5-8 0,8 0 0,3-4 13,4-1 0,6-4 1,6-2-1,10-3-2,-33 12 1,2 1 0,3-3 0,1 0 0,2 0-1,1 1 1,-2-1 0,0 0-32,-2 0 1,-1-1 0,-1 2 0,0 0-1,-1-2 1,-1 1 0,-1 0 0,1 2 68,-1 0 0,-1 3 1,34-6-1,-2 2 85,-8 5-205,-5 8 1,-14-4-1,-9 7 1,-8 0-68,-9 0 1,-3-4-665,-2-1-486,-6 0 606,-1 5 1,-9 0-1,-3 0-572,-4 0 1111,-4 0 0,-8 6 0,-1 2 0</inkml:trace>
  <inkml:trace contextRef="#ctx0" brushRef="#br1">25105 13698 7693,'0'-15'-103,"1"2"235,4 4 1,-3 1 71,3 3 0,-4 2-15,-1-7 1,0 5 72,0-4-185,-6 6 1,3-4 0,-7 7 34,-1 0 1,-2 2 0,-1 1-139,-1 2-22,1 6 0,0-3 0,-1 6 1,2 1-36,4-1 0,-2 1 0,4-1 0,1 0 28,-1 1 1,3-1 0,4 1 0,0-1 127,0 0 1,1-4 0,4-1 40,5 3 1,7-1-1,2-2 1,-1-4 120,-2-3 1,-2-2 0,1 0 0,-1 0 37,0 0 1,1 0 0,-1-2 169,1-3-285,-7-3 0,4-6 77,-2 0-111,-4-7 1,6 10-1,-8-4 160,0 3 1,-3-1 228,-1-2-355,0 1 1,-1 4-105,-4 1-184,3 6 173,-4-4 1,6 9 0,0 3 26,0 4 1,0-1 0,0 2-35,0 1-8,0 2 1,5 1 0,1 1 114,2-1-109,-5 7 0,10-4 0,-3 6 292,2-3-273,3 6 1,-1-4 0,0 7 0,1-2 64,-1-3 0,-1 2 0,-2-7 0,-3 0 121,-1 2 0,-3-10 0,-4 4-203,0-3 1,-1-4 0,-6 0 0,-7-1-305,-8-4 0,-1 3 0,-1-1 1,-3-2-585,-5-1 1,2-2 0,-4 0-1,4 0 124,1 0 0,-1-5 0,-1-3 728,3-5 0,-4 2 0,9-10 0</inkml:trace>
  <inkml:trace contextRef="#ctx0" brushRef="#br1">25321 13784 7619,'0'14'-93,"0"1"0,1-1 136,4 0 1,-2 1 0,5-1-1,0 1 226,0-1 1,-3 0-1,3 1 1,0-1 147,0 1 0,-3-6 1,4-1-1,3-1 97,0-4 1,3-2 0,-1-1 0,1 0-103,-1 0 1,0-1 0,2-4-22,3-5-280,-3-9 1,0 3 0,-8-3 0,0 3 19,0 2 0,-4-6 0,0 1-124,-2 2-89,-8 1 1,2 6-1,-7 1 1,-3-1-155,-4 2 1,-3 0 0,4 5 0,-4-2-224,-1 2 0,4 1 0,-3 4 0,2 1-177,0 2 1,0 6-1,4-3 636,1 0 0,-7 11 0,-1-3 0</inkml:trace>
  <inkml:trace contextRef="#ctx0" brushRef="#br1">23163 4705 7074,'0'-14'-557,"0"6"881,0-5-144,0 5 1,0-2 261,0 1-219,0-1 0,0 0 280,0 1-173,0 6 0,0-10 58,0 3 0,-5 2-172,0-1 1,-1 4-1,1-3-93,-5 1 0,2 3 0,-1 2 0,-3-1-52,0-2 0,-7 0 1,-2 7-1,-2 1-32,-2 2 1,-2 6 0,-4-1-33,-2 2-1,2 9 1,-9-3 0,7 6-17,1 1 53,1 3 1,4 0 0,3 1-26,5 0-8,3 6 1,6-3 0,2 5 0,2 0-51,3-1 1,3-4 0,5 2-1,4-4-29,4-1 1,6-5 0,2-2-1,1-1 50,4-3 0,1-7 0,2-3 0,1-2 41,4-2 1,-2-3-1,5-1 1,-1-1 121,1-4 0,2-5 0,2-9 0,-3-5 238,-4-3 0,-2-2 0,0-1 0,0-4 11,-5-4 1,0 1-1,-8-1 1,-1-1-13,-2 2 1,-8-3-1,-3 9 166,-4 3-360,-13 6 1,0 8-1,-12-1 392,-1 1-498,-2-1 1,-2 7 0,0 2-1,0 1-79,1 0 1,0 1 0,4 4-1,4 0-192,-1 0 1,5 0 0,-3 0-1,3 1-493,1 4 0,6-3 0,-1 4-239,-1 0 1,0 2-1,1 7-2065,5-1 2987,4 1 0,-6-1 0,-1 0 0</inkml:trace>
  <inkml:trace contextRef="#ctx0" brushRef="#br1">23968 5036 7283,'-14'0'0,"0"-2"-331,-1-3 0,1 4 0,-1-4 298,1 3 0,4-2 0,1-1 126,-2 2 1,-1 0 0,1-1-1,2 0 97,-3 0 1,0 3 0,-3 1 0,1 0 33,-1 0 0,1 0 0,-2 0 0,-1 0-8,-3 0 1,0 1-1,2 3 58,-1 0-161,0 1 1,4-5 0,1 2 143,-1 2-116,1-2 1,4 4 16,1-6-4,6 0-70,-4 0 1,9 0 0,3 0 24,4 0 1,6 0-1,2 0 1,4 0-38,1 0 0,7 0 0,6 0 0,2 0 53,3 0 0,3-4 0,5-3 0,7 1-33,5 0 0,14-6 1,-32 8-1,2-1 1,3-1-1,0-1-49,3 0 0,0 0 1,0-1-1,0 1 0,1 0 1,1 0-1,0 0 0,1 1-81,2 1 0,0 0 1,4-1-1,-1 0 0,-1 1 1,0 0-1,-4-1 0,-1 1 89,-2 0 0,-1 0 0,-3-1 0,-1 1 0,3 2 1,0 0 150,1-2 0,0 2-165,-3 1 0,0 0 0,-2-3 0,-1-1 1,33 0-1,-2-1-4,-2 1 1,6-4 0,-37 7 0,0 0 0,0 0 0,1 0-25,-1 0 1,-1-1 0,37-7-1,-10 3 1,-4-1-17,-4-1 0,-2 2 0,-1-2 0,0 4 14,2 0 0,-4 2 0,7-4 0,-7 0-66,-6 0 0,-9 5 0,-6-3 0,-4 1-37,-5 0 1,1 0 0,-5 5-169,-3 0 447,-7 0 1,3 0-505,-4 0 212,-2 0-228,-1 0-26,-6 0-2004,0 0 1847,0-6 0,0-2 385,0-6 1,-5-1-1,-1 2 1,-1 2 102,1 2 1,-5 1 0,3-4 439,0 3-321,-5 6 0,5-9 0,-8 6 619,-3-2-534,3 5 1,-6-5 0,4 5 625,-1-2-596,0 0 1,4 0-1,1 1 311,-1 0-365,1 3 0,4-1-151,1-3 0,4 4-81,-5-4 0,9 3 0,-1 4 0,7 1 7,3 2 1,2 1-1,4-2 1,2 2 112,3 2 0,-3-3 0,5 3 0,-2-2 147,0-3 0,1 4 1,-6-1 88,0 2-228,7-5 1,-5 8 0,2-4 220,-7 1-174,2-5 0,-5 10 504,6-4-424,-6-2 1,-2 6-1,-9-4 1,-5 4-34,-6 1 0,-10 6 0,-2-1 0,-4 0-187,-4 2 0,-1-5 1,3 3-1,-1-3-161,1-2 0,1 1 0,4-3 0,2 0-616,1-3 1,11-1 0,0 3-869,5-1 1694,3-7 0,18 4 0,3-7 0</inkml:trace>
  <inkml:trace contextRef="#ctx0" brushRef="#br1">28313 4029 7721,'0'-19'0,"0"-1"-37,0 3 0,0 1 1,0 1-1,-1 1 126,-4 0 0,-3 6 1,-8 1-1,-2 2 167,-1 1 1,-8-1-1,0 6 1,-5 4-130,0 5 0,-3 4 0,1 4 0,2 1-108,2-1 0,7 4 0,4 0 0,5 2-68,4 0 0,4-5 1,9 4-1,5-2-64,6-4 0,12 1 1,1-2-120,5-2 235,8-3 1,-8-11 0,5 0 244,-2 0-138,-2 0 0,-4 0 1,-2-1-1,-1-4 170,-2-5 0,-7-2 0,1-3 0,-7 1 252,-6-1 0,1 1 0,-1 0 0,-2-1-117,-1 1 0,-4-1 0,-2 3 1,-4 0-115,0 3 0,-4 4 0,6-3-16,-2 2 0,3 1-164,-4 5-623,6 0 407,-4 13 0,7-2 1,0 13-204,0 1 220,0 3 1,7 7 0,2 3 6,4 4 80,1 7 0,7 1 1,1 4-1,2-3 13,0-1 1,-6-7 0,0-6 0,-7-4 113,-6-5 0,-5-6 0,-7-9-63,-7-4 0,-7-2 0,-8-7 1,0 0-261,1 0 0,-3 0 0,-1 0 0,-1 0-598,1 0 1,6-7 0,4-2 0,1-4-391,3-1 1,4-1 1174,4 1 0,4-7 0,6-1 0</inkml:trace>
  <inkml:trace contextRef="#ctx0" brushRef="#br1">28730 4288 7811,'-12'-15'0,"0"3"-582,3 2 1,-1 5 679,-4 10 1,4 3 0,2 6 594,2 1-499,1 5 0,0-2 1,0 6 298,2 2-436,2-6 1,2 6 0,2-5 0,4 0 77,1-1 0,3 0 1,7-6-1,2-1 88,3-4 0,-1-2 0,4-7 0,-2 0 42,1 0 0,1-2 0,-1-1 0,-2-4 93,-2-1 0,-2-6 0,-5-5 0,-1 0-3,-3-2 0,-4 5 1,-6-5-1,0 2-135,0 0 1,-2 0 0,-4 4-358,-8 1 123,-1-1 0,-12 3 0,1 2 0,-4 5-140,-4 4 1,1 1 0,6 0-1297,3 0 844,-3 0 1,11 6 0,-4 2-1,6 2 606,4-1 0,4 1 0,6 4 0</inkml:trace>
  <inkml:trace contextRef="#ctx0" brushRef="#br1">28917 3885 7705,'0'-15'-268,"0"7"150,0 2 0,2 6 0,1 2 218,2 2 1,5 0 0,-4 4 205,2-2 1,-5 0 0,4-2 790,-1 0-474,-4 1 0,4-6-387,-6-4 0,-2-2 0,-2-4 0,-6 3-109,-3 2 1,-1-4 0,-1 5-781,1 2 458,0 2 0,-1-1-1317,1-3 523,-1 4 989,1-6 0,0 14 0,-1 1 0</inkml:trace>
  <inkml:trace contextRef="#ctx0" brushRef="#br1">6186 13136 7586,'-21'7'-136,"-3"2"1,2-1 0,-4 2 0,-1 0 308,0-2 0,-3 4 1,11-4-1,1 2 458,2 0-614,2-7 1,7 3 0,7-6 0,8 0 42,5 0 1,13 0 0,2 0 0,4 0 102,3 0 0,1-6 0,4-2 0,-2-3-13,2-4 0,3 4 0,5-10 0,5 2 106,3 0 1,8-7 0,3 1-21,3-7-225,-31 17 1,0-1 0,-2-4 0,0-1 0,1 2 0,-1 1 99,32-19-98,-5 2 1,-8 6 0,-4 2 0,-4 3 71,-3 5 1,-10 5-1,-6 4-71,-8 5 1,-8 4-49,-8 1 1,-13 1-1,-18 4 56,-6 5 1,-6 4-1,-9 4 1,-2 1 17,-2-2 0,-2 6 1,-3-1-1,3 0 169,5-2 1,-1-3-1,-1 1 1,-1 1-158,-3-1 1,4-4 0,2-3 0,5-1-207,4 1 1,1-3 0,9 0-625,7-2 71,4-1 0,10-3-1036,4 3 1743,2 3 0,2 6 0,0 0 0</inkml:trace>
  <inkml:trace contextRef="#ctx0" brushRef="#br1">28054 5165 7382,'-19'0'0,"0"0"0,1 0-241,2 0 0,7 0 0,-1 0 264,-1 0 0,3 0 160,-2 0-161,7 0 166,-3 0 88,6 0 111,0 0 1,6 0-157,4 0 1,1-1 0,0-2 0,-1-4-6,1-1 0,2 3 0,3-3 0,1 0 34,2 0 0,2-1 0,-3-4 0,3 2-27,1 1 1,-3 1-1,5-7 1,2-2-40,1-1 0,2-2 1,1 2-1,4-5-62,4-3 0,10-2 1,5-1-1,4-2 38,5-2 1,4 1-1,6 4 2,0 0-149,0 7 1,-7-4 0,-1 7 124,0 1-128,2 2 1,11 2-1,-2 1 1,-5 2 53,-6 1 1,-7 5 0,-4-3 0,-6 2 16,-7 3 1,-10 1 0,-8 2 0,-1 0 111,-3 0 1,-2 0-157,-2 0-1118,-6 0-793,-2 0-201,-18 0 1603,-4 0 0,-8 2 0,1 1 462,3 2 0,-6 6 0,4-3 0</inkml:trace>
  <inkml:trace contextRef="#ctx0" brushRef="#br1">29248 5338 7838,'-6'-19'0,"-4"0"0,-3 1 0,-1 0 84,0-1 1,-1 3 0,-1-3 0,-3 3 52,-5 2 1,-3 4-1,-2 2 1,-1 2-147,-4 3 1,9 1 0,-4 2-1,2 2-12,0 2 1,-7 6 0,0 8 0,4 2 80,5 3 0,-3 1 0,4 6 12,-3 4-64,5-4 0,6 7 0,8-5 278,1 1-232,3 1 0,5-5 1,4-2-1,6-3 82,7-5 0,3-8 0,6-3 0,-2-1 115,1-4 0,4-3 1,-7-5-1,1-5-138,0-2 1,-5-4 0,3-4 0,-1-2-59,-3 0 0,-7-5 0,-2 1 0,1-4-85,-2-4 1,3 2 0,-6 6 0,-2 4 132,-1 1 0,-2-3 0,-2 5 534,-3 2-493,-3 1 0,-4 6 0,0 2-14,3 2-42,-1 1 0,-4 0 0,-1 0-158,1 2 0,4 1 0,2 4-186,2 3 0,-4 3 0,6 6 113,0 1 0,3 1 0,1 1 0,1 4 172,4 1 0,-2-3 0,5 5 0,0 2 113,0 1 0,0 2 0,4 1 0,-3 2 6,2 2 1,1 1-1,-1-1 1,-2 2-40,3 1 1,-1 5 0,0-5 0,-3 1-48,-2 0 0,1-6 1,-4 3 23,2 1-45,-1-6 1,-5 0-1,-4-6 288,-5 2-198,-2 1 1,-9 2-1,-3-2 1,-5-1-13,-4-2 1,-1-2-1,-9 4 1,-7-4-105,-4-1 1,-4 3 0,-1-5-1,-1-2-209,-3-1 1,2-3 0,9-2-1,5-3-374,7-1 0,5-2 0,5-5 0,-1 0-1155,3 0 1,-3 0 1722,12 0 0,-6-7 0,2-1 0</inkml:trace>
  <inkml:trace contextRef="#ctx0" brushRef="#br1">29450 5712 7898,'14'-5'0,"2"-1"0,2-2 375,1-3 1,0 3-155,-5-2 4,1 7 1,-7-5 10,-3 3-189,-4 4 1,-2-4-253,-4 10 1,-5-2 0,-7 6 0,-3 3 112,3 0 1,-4 3 0,0-1 0,0 1 269,1-1 1,-4 2 0,5 1 0,-1 3 74,0-3 0,4 4 0,-2-2 0,7-1-8,6-2 0,3-2 0,6 1 1,4-3-100,6-2 1,15-4 0,1-6-1,5-1-105,5-4 1,2-3-1,1-6 1,0-2-4,0-4 0,0-2 1,1-5-99,-1 3 93,-6-3 0,-9 6 1,-10-5-1,-7 4-52,-6 1 0,-5-3 1,-5 5-1,-8 3-174,-9 5 1,-5 0 0,-15 6-1,-3 2-278,1 1 0,-7 2 1,-1 2-1,-2 2-384,-4 6 0,-9 9 855,27-7 0,-1 0 0,-4 4 0,-1 2 0,-1 0 0,-1 1 0</inkml:trace>
  <inkml:trace contextRef="#ctx0" brushRef="#br1">22227 5784 7814,'39'-22'0,"-1"2"0,2 3 13,2-2 1,6 3 0,0-3-1,-2 3 272,-1 1 1,4 4 0,4-2 0,5-3-135,4 0 0,3 0 0,7 0 0,2-3-233,3-5 1,-5-1 0,0-1 0,-8 2 107,-5-2 1,3 1 0,2-1 0,0 4-52,0 1 1,-3 0 0,-10 4-1,-8-3 68,-6 1-441,-9 5 243,-12 6 1,-4 2 154,-17 6 0,-16 6 0,-9 2 0</inkml:trace>
  <inkml:trace contextRef="#ctx0" brushRef="#br1">23263 5712 8106,'0'-14'-1205,"0"6"1254,-6 1 0,-2 9 0,-8 3 0,-3 6-95,-5 7 1,-3-1 0,-2 7 0,0 2 56,0 1 1,1 2 0,0-1 0,4 1 118,5 0 0,5 0 0,6-2 0,8-2-14,8-1 0,6-11 0,5 0 0,5-3 149,4-2 0,-1-5 0,-2 2 0,-2-5 32,-3-5 0,0-2 1,-8-4-1,0 2 32,-3-3 1,-4-5 0,3-2-252,-2 1-49,-1-4 0,-5 4 1,0-4-36,0 1-39,0 2 0,0 0 0,0-1 0,0 1-6,0-2 0,0 5 0,0-3 0,-1 5 521,-4 4-465,3-2 1,-4 12 0,6 0 0,1 9-57,4 9 0,3 4 1,7 7-1,1 0 35,3-1 1,3 1 0,7 0 0,1 0 96,4-1 1,-2 3-1,5 1 1,-1 1 67,1-1 1,-7-3 0,-1-3-36,-8-2-68,-11-7 0,-4 4 1,-8-7 98,-2 1-126,-11-7 1,-14 3-1,-9-5 1,-3 2-119,-3 4 0,-4-4 0,0 0 1,0 0-331,-1 0 0,3-4 0,-7 4 0,-2 0-207,0 0 0,-3-4 0,2 0 0,2-2-114,1-2 0,10 0 750,4 0 0,4 6 0,13 2 0</inkml:trace>
  <inkml:trace contextRef="#ctx0" brushRef="#br1">23652 6000 8836,'-27'1'-260,"3"4"1,3-2 0,6 7 0,1 0-83,0-2 1,4 4 0,0-2 0,1 3 341,1 1 0,2 1-477,6-1 570,0 0 1,6-1 0,5-2 0,7-3 307,6-1 1,4-2 0,4-5 0,4 0 31,0 0 0,-4-2 0,2-3 0,-4-4-109,-1-4 1,0-3 0,-2-2 0,-3-3-224,-5-1 1,-3 3-1,-3-4 1,-3 3-373,-6 2 0,-2-3 0,-2 2 0,-3 3-35,-7 5 1,-1 0-1,-13 6 1,-3 2 70,-5 1 1,0 4-1,-8 4-117,-5 9 247,2-1 1,-8 13-1,4-3-747,-1 3 852,-6 8 0,9 2 0,-4 6 0</inkml:trace>
  <inkml:trace contextRef="#ctx0" brushRef="#br1">23580 8230 7794,'-15'0'0,"1"2"148,0 2 1,4-2 0,0 4-1,-1 1 1,0 2-1,2 9 1,4 3-175,3 1 1,2 4 0,2 7 0,3 6-142,4 2 1,10 2 0,5 1 0,5-1 318,5 0 1,2-8 0,6-6 0,-2-8 236,-2-5 1,-4-8 0,4-4 0,1-4 58,-3-4 1,-2-6 0,-9-11-343,-1-8-73,0-6 1,-1-3-1,-6 0 1,-5-2-119,-8-2 1,-2-1 0,-2 0-1,-2 1 28,-2 4 0,-6 3 0,-8 6 1,-4 0 74,-5 0 0,1 7 1,-7 3-1,1 4-18,-2 6 0,2-2 1,-5 6-1,1 2-126,-1 1 1,0 4 0,-1 2 0,3 6-242,-1 3 1,8 8 0,-1 2 0,8 5-140,5 0 1,2 1 0,-1 2 505,1 2 0,6-2 0,2 4 0</inkml:trace>
  <inkml:trace contextRef="#ctx0" brushRef="#br1">24573 8446 7295,'0'-15'-131,"0"1"1,0 5-1,-2 1 337,-3 1 0,2 2 0,-5 4-7,2-4 1,-6 3 47,3-2 0,-4 8-112,-1 6-60,6-4 1,0 6-1,4-6-12,0 2 1,-1-3 0,6 3 0,4-2 84,5-3 0,-1 0 1,4 1-1,5 0 87,3 0 1,9-3 0,8-2 0,7-3 102,8 0 0,6-8 0,13 1 0,1-5-174,4-3 0,-37 9 0,0 1 1,3 1-1,0 0 0,1-1 1,0 0-14,2 0 0,-1-1 1,3 0-1,0-1 1,3 2-1,1 1 1,-2-2-1,0 1-89,-2-1 1,-1 2-1,-2 2 1,1 1 0,0 0-1,1 0 1,3 0-1,2-1 35,5 0 1,-1-1 0,-3 0 0,-2 0 0,1 0 0,0 0-875,-4-1 1,0 1 818,1 0 1,0 0 0,-1 0-1,1-1 1,4 1 0,0 0 139,-1 0 0,1 0-115,-1 0 1,-2-1-1,-6 0 1,-1 0 0,0 0-1,0-1 187,0-1 1,0 0-232,4 1 1,-1-1 0,-2 1 0,0-1 0,0 0 0,0 1 0,-4 0 0,0 0 73,32-7 1,-13 0-1,0-1 1,-1-2-188,-4 1 0,0 2 0,2 3 0,-1 2 22,-3 1 1,-12 1 0,-3-4 0,-10 2 10,-8 1 1,-3 1-1,-1-4 1,-2 2-170,-4 1 0,-2 5 986,-7-4 0,0-1-1012,0-4 0,0-1-175,0 1 249,-7 6 1,4-5 0,-7 5 0,1-1 28,1-1 0,-5 0 0,3-2 0,-2 0 93,-3 3 0,1 1 1,-1-3-1,1 3 91,0 1 0,-1-2 0,-1 4 0,0 0 115,2-1 0,-8 4 115,7-3-294,-2 4 142,9 1 1,8 0 0,9 1 6,4 4-109,1-3 0,6 4 1,0-4-25,3 2 9,-6-2 1,10 4-1,-3-6 1,2 0 37,-2 0 1,6 0 0,-4 0-1,-2 0 68,-2 0 0,2 0 1,-5 0-1,-1 0 60,-2 0 1,-6 0-110,-1 0 1,-6 2 0,2 3 0,-5 4-34,-5 4 0,-4 6 0,-9 2 0,-1 2-91,1 2 1,-4 4 0,-2 3 0,-3 1-101,-2-1 0,2 4 1,1-1-427,2 2 439,0-5 1,-6 3-1,-2-7 1,-1 0-381,1-4 0,6-4 1,2-7-1,0-3-289,2-5 0,-4-4 0,7-2 0,3-4-952,5-5 1779,-2-9 0,5-3 0,-6-7 0</inkml:trace>
  <inkml:trace contextRef="#ctx0" brushRef="#br1">28586 7252 7824,'-4'9'1401,"-1"1"-1092,0-7-147,5 3-323,0-6 13,0 0 263,0-6 0,6 3 1,4-7-1,4-1 41,6-2 0,-3-1 0,7-1 0,2 0 201,1-5 0,2 3 1,-1-6-1,1 1-108,0 0 1,5-1 0,-1-2-1,-2 2-108,-6 2 1,1 2 0,-7 5 177,-2 0-422,-7 6 1,-5 1-192,-10 7 240,3 7 1,-9-4 0,5 6 158,-2 2-67,5 2 0,-5 2 0,5-1 0,-2 0 56,2 1 1,1-1 0,2 1 0,0 1 59,0 3 0,2 2 1,1 6-1,3 0 19,2 3 0,3 4 0,7-1 1,3 6-60,1 2 1,0 3 0,2-3 0,-3-3-172,0-4 1,-5-4 0,3-1 0,-5-2-612,-4-3 0,-4-3 0,-7-6-1201,-4-1 1869,-3-6 0,-19 5 0,-3-5 0</inkml:trace>
  <inkml:trace contextRef="#ctx0" brushRef="#br1">24544 10129 8064,'-15'-8'0,"1"4"-65,0 2 1,-1-3 0,1 0-1,-1 2-168,1 2 1,0-4-1,-1 0 833,1 2 1,0 1 852,-1 2-1253,7 0 0,3 0 0,10 2 75,5 3 0,4-2 0,5 5 0,5 0 186,3 0 0,10-5 0,5 3-1137,4 1 435,15-6 0,-8 6 1,11-7-1,-2 0-62,0 0 1,1 0-1,-7 0 1,-4 0-475,-4 0 1,-9-2 776,-6-3 0,-2-9 0,-3-8 0</inkml:trace>
  <inkml:trace contextRef="#ctx0" brushRef="#br1">25968 9496 7719,'-24'-5'0,"2"-1"1094,1-2-861,-5-2 1,9 1-1,-6-1 1,3 1-217,2 1 1,-3-4-1,2 8 1,0 0-132,-2 3 0,4 7 0,-7 4 0,0 4 197,1 5 0,-4-1 0,5 8 1,-2 2-18,0 4 0,6 7 1,-1-4-1,5 0-93,4 0 0,4 5 0,7-3 0,6 0-71,7-4 0,8-9 0,10-6 1,3-7-2,2-6 0,-5-4 1,3-2-1,-1-6 139,-1-7 1,1-2-1,-5-6 1,0-1 323,-1 1 1,0 3-1,-3-5 1,-1-2 9,2-1 0,-6 3 1,-2 2-1,-5-1-127,-4 1 0,-5 4 0,0-1-78,-2 3 1,-8 7 0,-4 1-1,-4 1-132,-6 4 1,4 1 0,-3 2 0,3 0-305,2 0 1,4 2 0,1 3 28,-2 4 0,4 4 1,2 2 110,4-1 99,7 7 0,-1 1 0,8 7 0,4 1 20,4 4 1,3 4 0,6 9 94,4 1-70,-4 6 1,10-8-1,-6 7 1,-2 1-36,-2 2 0,-7-6 1,-6-7-1,-6-6 15,-6-2 0,-3-5 0,-4 4 1,-3-4-61,-4-1 0,-4-2 0,-1-3 1,-2-3-207,-4 0 0,1-7 0,-8 2 0,-6-6-1024,-7-4 0,-2-1 1293,-11-5 0,1-13 0,-6-3 0</inkml:trace>
  <inkml:trace contextRef="#ctx0" brushRef="#br1">26601 10043 7696,'27'0'0,"-3"0"0,-5 0-184,-3 0 0,-1 0 0,-1 0-333,1 0 427,-7 0 0,3 6 0,-6 4 268,-2 3-122,-8 1 1,-3 2 0,-5 2 771,4 1-592,-4 0 0,11-5 1,-3 1-1,4-1 58,1 1 0,6-1 1,4-1-1,3-4 12,1-4 1,7 2 0,1-3 0,2 0-108,0-3 0,0-7 0,3-4 0,-1-4-39,-2-5 0,-7 3 0,1-5 0,-7 2-123,-6-1 0,1 0 1,-1 2-1,-3-1-99,-5 1 0,-7 2 1,-9 2-1,-5 0-342,-3-1 0,-4 7 0,-2 3-648,-6 4 775,-2 1 0,2 0 0,1 0-1030,-2 0 699,5 6 552,0 2 1,6 13-1,0 1 1</inkml:trace>
  <inkml:trace contextRef="#ctx0" brushRef="#br1">27766 9985 7743,'2'8'-1868,"3"-3"1884,-4-3 686,6-2 0,-6 0-77,4 0 0,5 0 0,9 0 0,7 0-145,6 0 1,12-2 0,14-1 0,9-3-379,8-2 0,-32 3 1,2-2-1,5-1 1,2-1-1,5-1 1,1-1-48,6 0 1,0 0 0,-3-1 0,0 0 0,0-2-1,-1 1-1119,-2 0 0,-2 2 1115,-4 0 0,0 1 0,6 0 0,0 1 0,0-1 0,-1 2-36,3 1 0,-1 1 1,0-1 0,-2 0 1,-8 4-1,-2-1 1,1-1-1,0-1 1,1 1-1,0 1 34,1-2 1,-1 0 0,-2 1-1,-1-1 1,-4 1 0,-1-1-1,29-4-43,-11-1 0,-16 0 0,-3 0 0,-8 3-222,-9 2 0,-7-6-45,-7 3 0,-4 1 0,-11 0 0,-7 0 47,-5 0 0,-7 0 1,-1-3-1,-4 1 160,-4-1 0,-1 4 0,1 1 0,-4 1 118,-3 0 1,-3-4 0,1 4 296,0 2-268,0 1 0,1 2 0,4 0 0,4 0 1120,4 0 1,8 0-1203,2 0 0,19 0 0,12 0 0,16 0-28,15 0 1,7 5-1,9 0 1,-1-2 62,1-1 0,-5 2 1,-2 1-1,-2 0 10,-2 1 1,-4-2 0,-6 5 0,-7 2 41,-4 2 0,-15 2 0,-2 1 1,-5 3-135,-4 5 0,-13 3 0,-6 3 0,-8 2-249,-7 2 0,-3 4 1,-6-4-1382,0-2 1230,0-2 1,-7-6-1,-1-3 435,0-5 0,-5 1 0,5-9 0</inkml:trace>
  <inkml:trace contextRef="#ctx0" brushRef="#br1">30860 9021 8335,'28'-16'0,"1"-1"386,0-2 1,-5-1 0,-2 6-1,-3 0-376,-6-1 1,0 6 0,-10 1 0,-6 1-105,-10 4 1,-8 2 0,-9 2 0,-3 2 147,-6 2 1,2 8-1,-1 0 1,0 6 127,1 3 1,-3 2-1,5 5 1,-2 0-100,-3 0 1,5-1 0,3 1 0,6 0-40,7 0 0,5-2 0,4-2-76,5-1 22,10-12 1,10 5 0,10-12 36,7-2 28,5-1 0,1-5 0,-1-5 0,0-7 94,0-1 0,-6-6 1,3-2-1,-5-3 105,-5-2 1,1 0-1,-5 0 1,-4 2-71,-5 3 0,0-1 0,-6 5 0,-2 3-5,-1 1 0,-2 6 0,-2 2-210,-3 2 0,2 1 0,-5 7 1,2 2-110,2 6 0,3 8 0,1 2-195,0 3 339,6 1 1,7 9 0,8 3-147,1 0 126,2 3 1,6 4 0,6 0 105,7 0-41,0 0 1,5-4 0,-8-3 0,-5 0-29,-5-4 0,1-4 0,-14-4 0,-4-4-175,-6-4 0,-6-7 0,-4-1 0,-7 0-257,-9 0 0,-8-5 1,-8 2-1,-8-3-292,-9-2 1,-3-2 0,-3-3 702,0-4 0,1-4 0,-1-1 0</inkml:trace>
  <inkml:trace contextRef="#ctx0" brushRef="#br1">31378 9093 9373,'14'29'0,"0"-2"362,1-3 1,-1-1 0,-1-6-1,-2 4-563,-1 1-1,-7-2 1,2 2 0,-4 0-303,-1 1 0,0-1 0,0 4 0,0-4 665,0-1 0,0-2 1,2-5-1,3 1 580,4-1 1,4-6-1,3-3 348,3-3-828,-3-2 0,11-2 0,-3-3 0,2-6-58,-2-7 0,1-4 0,-4-8 0,0-2-246,0-2 0,1-11 0,-6 2 1,-5-2-185,-3 1 1,-4 5 0,-11 3-1,-7 0-281,-9 4 0,-17 10 0,-8 8 1,-8 7 149,-6 6 1,-10 9 0,31-1 0,-1 2 0,-2 3 0,-1 1-220,-3 2 0,0 2 242,-5 6 0,0 1 1,-1-3-1,-1 2 0,-2 6 1,-1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2:46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4924 156 7799,'1'15'-1858,"5"-3"1808,-4-4 66,6-8 0,-8-2 1,0-4 2,0-6 0,0-3 0,0-3 36,0 1 1,6 5 0,0 0 60,-2-1 1,-3 3 6,-1-2-103,0 1 47,0 1-56,0-5 15,0 13 0,0-8 74,0 4-50,0 4 1,-5-4 7,-1 12 1,-6-2-1,4 8-2,-1 1 1,3 3-1,-6 1-35,-1 1 0,-1-1 0,0 1 1,3-1 9,-3 1 1,-3 1 0,-5 2 0,-3 3 11,-2-3 0,4-2 0,-6-1 0,-2 1-18,-2 5 1,-2-5-1,0 4 25,0-3-24,0-3 1,-2 1 0,0-1 38,2 1-33,-4-1 0,18 2 0,-6 3 0,0 1 15,0-2 0,5 1 0,-1-1 0,2 4-27,-3 2 1,5-3 0,-4 3-1,3 0-34,3 0 1,-1-5 0,-1 3-1,-2-2 13,-3 0 1,-1 1 0,4-7 0,-3 1 16,3-1 0,-6 1 1,-2 1-1,-4 2 48,-2 3 0,0 1 0,0-4 0,-2 4-9,-4 3 0,5-1 1,-3 4-82,8-2 51,-2 0 0,11 0 0,-5 0 11,2 2-30,2-6 0,5 6 1,1-7-1,-3-3-13,-3-1 0,4 3 0,-7 0 0,3-2-4,0-1 0,-8-3 0,2 1 0,-4-1 4,-2 1 0,-6 1 1,0 2-1,1 3 13,-3-3 0,6 4 1,-6 1-1,3 1 5,-1 4 0,6-4 0,6 2 0,0 0 35,1-2 1,-5 0-1,6-5 1,-4 3-19,-4 2 0,4-5 1,-9 1-64,3-4 48,2-1 1,-8 5 0,-4 2-60,-3 2 54,5-5 0,-5 5 1,5-6-18,1 3 23,-7 7 1,20-10 0,-4 8 0,2 0 0,0-2 0,-2 6 0,0-4 1,-1 4-9,-5 2 1,-4 0-1,-7 0 1,-4 0 11,-9 0 0,9 0 1,-10 2-1,6 2 48,2 1 0,5 3 0,9-2 0,-1 3-36,1 1 1,5 6 0,-4-5 111,0 5-68,-1 1 0,-9-7 1,3-5-6,3-3-61,-3 6 0,5-6 0,-7 4 0,1-5-1,5-1 1,9-6-1,10-1 1,2-1-1,3 0 1,3 0 0,1 4-1,1-2-8,-1 2 1,-1 4-1,-2 4 1,-3 4-9,3 1 0,0-7 0,-1 0 1,-3-6 0,-2 0 1,6-6 0,-5-1-49,1-5 1,6-7 0,-5-3-304,5-1-171,9-2 0,5-6 529,10 0 0,13-8 0,9-1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2:48.1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3126 1 8436,'-31'29'0,"-6"0"122,-5 2 1,3 2-1,-2 2 54,4 0-161,2 0 1,2 0-1,0 2 211,-2 3-199,12 5 0,-16 5 0,14-1 0,0-4 7,0-3 0,-1-1 1,3-6-1,-6 0-23,-4 0 0,-4 6 0,-4 1 0,-5 3-6,-5 3 0,5 1 0,1-1 0,1-1-5,-1 1 1,6 3 0,-2-1-1,6-3 1,6-6 0,2-4 1,6-1-1,-4 3 3,-3 2 0,5 0 1,-4-6-1,0 0 27,0 0 1,-2 1 0,-6 3 182,0 2-198,-8 7 0,6-3 0,-6 7 86,1 1-99,-3-1 1,-1-5 0,1-1 0,0 3 0,1 1 0,-1 3 0,-2-1 1,7 1-8,3-1 0,2 0 1,0 1-1,0-1 3,0 1 1,-2 5 0,-2 0 0,-3-2 20,-3-1 0,-1-5 0,-5-3 0,3-7 37,1-3 0,8 4 0,-4 0 1,5-1 29,3 3 1,-2-4 0,14 8-1,-1 1-14,-1 2 1,4 7-1,-6-3-77,1-3 40,3-3 0,4-3 1,-3-3-151,-1 1 117,-8-14 1,12 10 0,-5-16 0,5-1 4,1-3 1,1-2-1,-1 1 1,1-3 12,0-3 1,5 2-1,2-7 1,0 1 36,1 0-432,5-2-315,-4-6 0,10 2 0,4 2-1054,6 1 1742,11 1 0,4-14 0,8-1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4:03.7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36 175 8059,'-6'-17'0,"-2"-3"0,0-1-282,1-2 1,1-1 0,6 7 79,0-1 0,6 7 0,3 1 356,7 2-229,-3 2 1,13 6 0,-7 0 6,4 0 10,-3 0 1,7 0 0,-6 0 97,3 0-111,-1 0 1,0 0 0,0 0 70,-1 0 0,5 8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D4C9C-BED1-45ED-92C5-27358762D42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D5F9-4D29-452E-95A0-022FA431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16F-F183-449F-9CEE-0808424D1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69270-6764-44B0-9027-0DB89AE03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A61A-B9D3-4B2A-A463-0C6EC913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4292A-FDC1-45AB-9B80-973B98146441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6034-76F0-4E67-8815-A8A6D452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5361-4C6A-4E13-AB51-51C6AABC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D706-1C6A-459D-9DD6-6821236D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4AA83-34FD-4D59-B184-83E9D13A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4BC4-9AEC-441B-9409-A53D8689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50BD7-C3E9-46A7-BF8F-AFEDBFDA36CF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44D8-3ABC-4498-8FDB-9BD7F256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C59D-A248-4F50-A7CB-05E1B302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97ED3-AFFA-4B66-A1D4-0E197ADAA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59A3-1F48-4D53-9766-13716F866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053B-111E-44EF-ACA5-FC74EB8E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5B10E-2A52-42FE-AEFD-FE96F6E7C3B0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A908-0265-4B36-B9F7-93E083C4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3BA3-EE02-4EF4-8314-45353BDB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5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5829-BA41-494D-AA4E-B9B6C5F8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C6ED-AD84-4B92-9D74-9A67743F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1122-6443-4938-B9A0-0F0CF44A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18F604-828D-4DAF-9BF8-3D955151A9DE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4C42-29CF-41DF-A330-EB72585C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9DC3-5650-4940-96E3-54BC10E0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8CB3-84E8-45EA-898D-AC8D22BA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3081D-B9D2-43F6-B2D7-F02F962A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B84D-87CB-429F-8933-D12CEB00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0DB8F9-F536-4E48-A560-DE52B00AC716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4937-0C5F-415E-8C02-01A26A87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5D43-8389-4779-9914-267DE45D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4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0D43-24C8-46F9-BCCC-4D1213A9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D40-7739-459F-84A9-B71D3614B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CEF65-7D77-42AC-819F-F97A40FCE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4F5C5-3685-4BB0-AA45-A67BF95A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6699-D0CC-47C8-BCE5-44B1E6A1404C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F0EC7-A30A-43A8-8EE7-787CF049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6C2DA-332A-4A99-B204-F330CB9B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E850-6B69-4266-B926-695A251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EF3DF-D70F-4D44-96E2-6815D0CD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93F35-4536-4893-B790-7004A75B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172C7-EB31-424B-8EDC-ECAA4DEC4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0E1DE-1243-486C-ADD4-6E4EECA25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CCB2F-3F2C-46DD-B1BE-21FFFCC4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C25E3-BE6C-4899-A844-C38841E550AF}" type="datetime1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551F0-AD55-4844-82ED-67A578CD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9C091-402E-48D7-B34D-59F9340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7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D487-9E36-4444-BF73-A1299CFA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A83BF-8418-40D0-B457-518E9C72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BEF4-FAF9-41CF-80EF-1AEA4EEB7C6E}" type="datetime1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495C9-6118-409B-9BBE-CBA1CF4D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3E15F-3273-4020-88A5-2AEB9CBD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9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32FBC-3D6A-4B5D-B089-06B6283F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970EB-7D38-4357-9053-D1FB027FBBE7}" type="datetime1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CB591-9D13-4B86-B8F3-2AFE32E6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5298-FFB1-464B-8875-09FDE40A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0CC7-225A-4694-9DC7-34E24CC2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45E2-ADA2-4908-A03A-898D3EA1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8E902-1098-436B-B640-90F9E43E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4DCD8-F364-4E6F-9101-C2609B9B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30E8B2-F4A3-410D-8EA3-B3C585442316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3B2BA-CE96-4739-AA84-E6A13AB5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FF67F-75F2-4FFA-BB5E-29F61DA2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99D1-C779-425F-AEB7-1052921B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7B1C6-26B5-42A1-A1F9-9C6902BB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691AF-3F19-4077-BC12-184DC4313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85020-7317-4ADB-AA04-7CCA8A20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F09218-9B99-44DD-B4D2-D82BC9406132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2D9AF-9C89-4E09-9CD5-9AF053B1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254EE-3B1B-47A0-B817-9B1A734A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BF3B4-C44A-401B-8BE4-14F29DF1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6F28-AC99-4F60-9325-5819B508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FF52-79F1-4737-9624-F5FE8663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Neural Networks and Deep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2540-BF1B-4E90-91E8-369F4D23F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07956E02-44AD-459B-B0EB-AC7B9FC8C2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29" y="6167010"/>
            <a:ext cx="814897" cy="6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customXml" Target="../ink/ink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rawpoll.com/1jdwr7ka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hyperlink" Target="https://strawpoll.com/6jxp33jw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customXml" Target="../ink/ink5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74.png"/><Relationship Id="rId4" Type="http://schemas.openxmlformats.org/officeDocument/2006/relationships/customXml" Target="../ink/ink6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customXml" Target="../ink/ink6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customXml" Target="../ink/ink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customXml" Target="../ink/ink6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hyperlink" Target="https://strawpoll.com/p5c3b3e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customXml" Target="../ink/ink65.xml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ttps-deeplearning-ai/tensorflow-1-public/tree/main/C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7.png"/><Relationship Id="rId84" Type="http://schemas.openxmlformats.org/officeDocument/2006/relationships/image" Target="../media/image45.png"/><Relationship Id="rId89" Type="http://schemas.openxmlformats.org/officeDocument/2006/relationships/customXml" Target="../ink/ink44.xml"/><Relationship Id="rId16" Type="http://schemas.openxmlformats.org/officeDocument/2006/relationships/image" Target="../media/image11.png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8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64" Type="http://schemas.openxmlformats.org/officeDocument/2006/relationships/image" Target="../media/image35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80" Type="http://schemas.openxmlformats.org/officeDocument/2006/relationships/image" Target="../media/image43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image" Target="../media/image38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81" Type="http://schemas.openxmlformats.org/officeDocument/2006/relationships/customXml" Target="../ink/ink40.xml"/><Relationship Id="rId86" Type="http://schemas.openxmlformats.org/officeDocument/2006/relationships/image" Target="../media/image46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2" Type="http://schemas.openxmlformats.org/officeDocument/2006/relationships/image" Target="../media/image4.png"/><Relationship Id="rId29" Type="http://schemas.openxmlformats.org/officeDocument/2006/relationships/customXml" Target="../ink/ink14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9" Type="http://schemas.openxmlformats.org/officeDocument/2006/relationships/customXml" Target="../ink/ink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yEXC-HYG77UBGDQroL2mbbOqjmLYXx2p?usp=sharing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7yKudreYZedPy8LnT0BlNxCp0hPTF01?usp=sharing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JMiieuPzwTCr-nlkurFJ8NW-ujgHM2Z?usp=sharin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tpz9f43z_62eIhlL_YqBL0B0nNIefOk?usp=sharing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FY07s9n_4fbupZYfgsJs0cn1pzTbrKJ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5C55-9252-49F8-B17D-F56B79167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F32F9-1739-44B6-B9A1-A620C8F97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Day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5FAB9-40B5-4B7E-84D8-8201C2351221}"/>
              </a:ext>
            </a:extLst>
          </p:cNvPr>
          <p:cNvSpPr txBox="1"/>
          <p:nvPr/>
        </p:nvSpPr>
        <p:spPr>
          <a:xfrm>
            <a:off x="4679823" y="5257800"/>
            <a:ext cx="283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Salah Ashraf Salah </a:t>
            </a:r>
          </a:p>
          <a:p>
            <a:pPr algn="ctr"/>
            <a:r>
              <a:rPr lang="en-US" sz="1800" dirty="0"/>
              <a:t>ASR Team Leader, RDI</a:t>
            </a:r>
          </a:p>
        </p:txBody>
      </p:sp>
    </p:spTree>
    <p:extLst>
      <p:ext uri="{BB962C8B-B14F-4D97-AF65-F5344CB8AC3E}">
        <p14:creationId xmlns:p14="http://schemas.microsoft.com/office/powerpoint/2010/main" val="278480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0A797-5ED0-4214-8CDB-CEB5275F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What??</a:t>
            </a:r>
          </a:p>
          <a:p>
            <a:r>
              <a:rPr lang="en-US" dirty="0"/>
              <a:t>Why??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4A2C-3BD0-42C0-9D46-623B5F1B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091B2-CD9D-46EF-A68B-5C1FEFC6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1110D-AE2F-4026-AE03-3521E196C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285"/>
          </a:xfrm>
        </p:spPr>
        <p:txBody>
          <a:bodyPr/>
          <a:lstStyle/>
          <a:p>
            <a:pPr algn="l"/>
            <a:r>
              <a:rPr lang="en-US" b="1" dirty="0"/>
              <a:t>The perceptron</a:t>
            </a:r>
          </a:p>
        </p:txBody>
      </p:sp>
    </p:spTree>
    <p:extLst>
      <p:ext uri="{BB962C8B-B14F-4D97-AF65-F5344CB8AC3E}">
        <p14:creationId xmlns:p14="http://schemas.microsoft.com/office/powerpoint/2010/main" val="126851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0A797-5ED0-4214-8CDB-CEB5275F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Single Neuron</a:t>
            </a:r>
          </a:p>
          <a:p>
            <a:r>
              <a:rPr lang="en-US" dirty="0"/>
              <a:t>Takes single/multiple inputs</a:t>
            </a:r>
          </a:p>
          <a:p>
            <a:r>
              <a:rPr lang="en-US" dirty="0"/>
              <a:t>Outputs a single value</a:t>
            </a:r>
          </a:p>
          <a:p>
            <a:r>
              <a:rPr lang="en-US" dirty="0"/>
              <a:t>Can be used as a </a:t>
            </a:r>
            <a:r>
              <a:rPr lang="en-US" b="1" dirty="0"/>
              <a:t>binary</a:t>
            </a:r>
            <a:r>
              <a:rPr lang="en-US" dirty="0"/>
              <a:t> classifier </a:t>
            </a:r>
          </a:p>
          <a:p>
            <a:pPr lvl="1"/>
            <a:r>
              <a:rPr lang="en-US" dirty="0"/>
              <a:t>Output: 0 or 1</a:t>
            </a:r>
          </a:p>
        </p:txBody>
      </p:sp>
      <p:pic>
        <p:nvPicPr>
          <p:cNvPr id="8194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43B291-1AA8-4F3C-B55D-F858EDB80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40" y="3344069"/>
            <a:ext cx="2667000" cy="131445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D7745-8CB7-4BCD-BA4A-68D74EEF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83EE-DC08-47E8-9D96-68977AC7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7C9E7-E301-4723-B4FE-E6F13C953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20000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Equation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0" dirty="0"/>
              </a:p>
              <a:p>
                <a:r>
                  <a:rPr lang="en-GB" dirty="0"/>
                  <a:t>No limits on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A function g(x) should be used to introduce some limits on the output</a:t>
                </a:r>
              </a:p>
              <a:p>
                <a:r>
                  <a:rPr lang="en-GB" dirty="0"/>
                  <a:t>Unit Step function can be used to make the output between 0 and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7C9E7-E301-4723-B4FE-E6F13C953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20000" cy="4351338"/>
              </a:xfrm>
              <a:blipFill>
                <a:blip r:embed="rId2"/>
                <a:stretch>
                  <a:fillRect l="-1440" r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38F4B3A-C72A-414F-9026-B9D20DA97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700" y="2839244"/>
            <a:ext cx="3095625" cy="232410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02311-F53D-46B4-8A26-99746E43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541F1-4F96-4A66-9BE2-B9C14DA8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p:pic>
        <p:nvPicPr>
          <p:cNvPr id="9218" name="Picture 2" descr="Diagram&#10;&#10;Description automatically generated">
            <a:extLst>
              <a:ext uri="{FF2B5EF4-FFF2-40B4-BE49-F238E27FC236}">
                <a16:creationId xmlns:a16="http://schemas.microsoft.com/office/drawing/2014/main" id="{4F97E18C-5DD0-4A2D-B622-D3EA27B9D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91" y="1489520"/>
            <a:ext cx="6841618" cy="4590851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C5639-82EC-4AC0-BB9F-F5372445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3D54-52DE-442F-AD55-68096864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3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C9E7-E301-4723-B4FE-E6F13C95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3200" dirty="0"/>
              <a:t>Use Perceptron to implement Logical Functions </a:t>
            </a:r>
          </a:p>
          <a:p>
            <a:pPr lvl="1"/>
            <a:r>
              <a:rPr lang="en-GB" sz="2800" dirty="0"/>
              <a:t>OR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5171A297-A0EA-4748-B82A-4DF2C07D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74" y="3616549"/>
            <a:ext cx="3911726" cy="1506239"/>
          </a:xfrm>
          <a:prstGeom prst="rect">
            <a:avLst/>
          </a:prstGeom>
          <a:noFill/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7EDB76-B706-4DAA-8CC6-0C408381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54880"/>
              </p:ext>
            </p:extLst>
          </p:nvPr>
        </p:nvGraphicFramePr>
        <p:xfrm>
          <a:off x="1471170" y="3248174"/>
          <a:ext cx="4624830" cy="22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610">
                  <a:extLst>
                    <a:ext uri="{9D8B030D-6E8A-4147-A177-3AD203B41FA5}">
                      <a16:colId xmlns:a16="http://schemas.microsoft.com/office/drawing/2014/main" val="2580414715"/>
                    </a:ext>
                  </a:extLst>
                </a:gridCol>
                <a:gridCol w="1541610">
                  <a:extLst>
                    <a:ext uri="{9D8B030D-6E8A-4147-A177-3AD203B41FA5}">
                      <a16:colId xmlns:a16="http://schemas.microsoft.com/office/drawing/2014/main" val="3693614557"/>
                    </a:ext>
                  </a:extLst>
                </a:gridCol>
                <a:gridCol w="1541610">
                  <a:extLst>
                    <a:ext uri="{9D8B030D-6E8A-4147-A177-3AD203B41FA5}">
                      <a16:colId xmlns:a16="http://schemas.microsoft.com/office/drawing/2014/main" val="1533858727"/>
                    </a:ext>
                  </a:extLst>
                </a:gridCol>
              </a:tblGrid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Input0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87461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42383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6529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35429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733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E3B33F-57C4-4C49-AD47-031A26F36EB9}"/>
                  </a:ext>
                </a:extLst>
              </p:cNvPr>
              <p:cNvSpPr txBox="1"/>
              <p:nvPr/>
            </p:nvSpPr>
            <p:spPr>
              <a:xfrm>
                <a:off x="4217154" y="5850235"/>
                <a:ext cx="375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E3B33F-57C4-4C49-AD47-031A26F36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154" y="5850235"/>
                <a:ext cx="3757691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FE456-FCF4-4E0B-B655-5A82D7F5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642C3-482A-4B76-8209-353DB848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C9E7-E301-4723-B4FE-E6F13C95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3200" dirty="0"/>
              <a:t>Use Perceptron to implement Logical Functions </a:t>
            </a:r>
          </a:p>
          <a:p>
            <a:pPr lvl="1"/>
            <a:r>
              <a:rPr lang="en-GB" sz="2800" dirty="0"/>
              <a:t>AND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5171A297-A0EA-4748-B82A-4DF2C07D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74" y="3616549"/>
            <a:ext cx="3911726" cy="1506239"/>
          </a:xfrm>
          <a:prstGeom prst="rect">
            <a:avLst/>
          </a:prstGeom>
          <a:noFill/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7EDB76-B706-4DAA-8CC6-0C408381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77812"/>
              </p:ext>
            </p:extLst>
          </p:nvPr>
        </p:nvGraphicFramePr>
        <p:xfrm>
          <a:off x="1471170" y="3248174"/>
          <a:ext cx="4624830" cy="22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610">
                  <a:extLst>
                    <a:ext uri="{9D8B030D-6E8A-4147-A177-3AD203B41FA5}">
                      <a16:colId xmlns:a16="http://schemas.microsoft.com/office/drawing/2014/main" val="2580414715"/>
                    </a:ext>
                  </a:extLst>
                </a:gridCol>
                <a:gridCol w="1541610">
                  <a:extLst>
                    <a:ext uri="{9D8B030D-6E8A-4147-A177-3AD203B41FA5}">
                      <a16:colId xmlns:a16="http://schemas.microsoft.com/office/drawing/2014/main" val="3693614557"/>
                    </a:ext>
                  </a:extLst>
                </a:gridCol>
                <a:gridCol w="1541610">
                  <a:extLst>
                    <a:ext uri="{9D8B030D-6E8A-4147-A177-3AD203B41FA5}">
                      <a16:colId xmlns:a16="http://schemas.microsoft.com/office/drawing/2014/main" val="1533858727"/>
                    </a:ext>
                  </a:extLst>
                </a:gridCol>
              </a:tblGrid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Input0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87461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42383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6529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35429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733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E3B33F-57C4-4C49-AD47-031A26F36EB9}"/>
                  </a:ext>
                </a:extLst>
              </p:cNvPr>
              <p:cNvSpPr txBox="1"/>
              <p:nvPr/>
            </p:nvSpPr>
            <p:spPr>
              <a:xfrm>
                <a:off x="4217154" y="5850235"/>
                <a:ext cx="375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E3B33F-57C4-4C49-AD47-031A26F36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154" y="5850235"/>
                <a:ext cx="3757691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1CB9-8CC0-4EB1-81C1-C725DD8B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23B47-BD3C-45A8-9BA3-9712374F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C9E7-E301-4723-B4FE-E6F13C95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3200" dirty="0"/>
              <a:t>Use Perceptron to implement Logical Functions </a:t>
            </a:r>
          </a:p>
          <a:p>
            <a:pPr lvl="1"/>
            <a:r>
              <a:rPr lang="en-GB" sz="2800" dirty="0"/>
              <a:t>XOR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5171A297-A0EA-4748-B82A-4DF2C07D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74" y="3616549"/>
            <a:ext cx="3911726" cy="1506239"/>
          </a:xfrm>
          <a:prstGeom prst="rect">
            <a:avLst/>
          </a:prstGeom>
          <a:noFill/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7EDB76-B706-4DAA-8CC6-0C408381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9973"/>
              </p:ext>
            </p:extLst>
          </p:nvPr>
        </p:nvGraphicFramePr>
        <p:xfrm>
          <a:off x="1471170" y="3248174"/>
          <a:ext cx="4624830" cy="22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610">
                  <a:extLst>
                    <a:ext uri="{9D8B030D-6E8A-4147-A177-3AD203B41FA5}">
                      <a16:colId xmlns:a16="http://schemas.microsoft.com/office/drawing/2014/main" val="2580414715"/>
                    </a:ext>
                  </a:extLst>
                </a:gridCol>
                <a:gridCol w="1541610">
                  <a:extLst>
                    <a:ext uri="{9D8B030D-6E8A-4147-A177-3AD203B41FA5}">
                      <a16:colId xmlns:a16="http://schemas.microsoft.com/office/drawing/2014/main" val="3693614557"/>
                    </a:ext>
                  </a:extLst>
                </a:gridCol>
                <a:gridCol w="1541610">
                  <a:extLst>
                    <a:ext uri="{9D8B030D-6E8A-4147-A177-3AD203B41FA5}">
                      <a16:colId xmlns:a16="http://schemas.microsoft.com/office/drawing/2014/main" val="1533858727"/>
                    </a:ext>
                  </a:extLst>
                </a:gridCol>
              </a:tblGrid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Input0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87461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42383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6529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35429"/>
                  </a:ext>
                </a:extLst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733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E3B33F-57C4-4C49-AD47-031A26F36EB9}"/>
                  </a:ext>
                </a:extLst>
              </p:cNvPr>
              <p:cNvSpPr txBox="1"/>
              <p:nvPr/>
            </p:nvSpPr>
            <p:spPr>
              <a:xfrm>
                <a:off x="2635881" y="5787419"/>
                <a:ext cx="6920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𝑪𝒂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𝒊𝒎𝒑𝒍𝒆𝒎𝒆𝒏𝒕𝒆𝒅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𝒔𝒊𝒏𝒈𝒍𝒆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𝒑𝒆𝒓𝒄𝒆𝒑𝒕𝒓𝒐𝒏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E3B33F-57C4-4C49-AD47-031A26F36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881" y="5787419"/>
                <a:ext cx="6920238" cy="461665"/>
              </a:xfrm>
              <a:prstGeom prst="rect">
                <a:avLst/>
              </a:prstGeom>
              <a:blipFill>
                <a:blip r:embed="rId3"/>
                <a:stretch>
                  <a:fillRect l="-176" r="-140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C6392-0410-48DD-8B4C-2C56BC60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92EE-45A9-412A-8A87-3CC3D7E3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7C9E7-E301-4723-B4FE-E6F13C953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64552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Using Step function is not the best solution due to the hard transition, it should be more smooth</a:t>
                </a:r>
              </a:p>
              <a:p>
                <a:r>
                  <a:rPr lang="en-GB" dirty="0"/>
                  <a:t>The output will be the probability of the class not the class itself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3200" dirty="0"/>
                  <a:t> , </a:t>
                </a:r>
                <a:r>
                  <a:rPr lang="en-GB" dirty="0"/>
                  <a:t>called the logistic / sigmoid function</a:t>
                </a:r>
                <a:endParaRPr lang="en-GB" sz="32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7C9E7-E301-4723-B4FE-E6F13C953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64552" cy="4351338"/>
              </a:xfrm>
              <a:blipFill>
                <a:blip r:embed="rId2"/>
                <a:stretch>
                  <a:fillRect l="-1471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sigmoid function">
            <a:extLst>
              <a:ext uri="{FF2B5EF4-FFF2-40B4-BE49-F238E27FC236}">
                <a16:creationId xmlns:a16="http://schemas.microsoft.com/office/drawing/2014/main" id="{52C9A4E6-B292-42F6-84C1-AA1F721C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52" y="2867752"/>
            <a:ext cx="3405947" cy="226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ADD9-ACC4-450F-B510-BAB7D92D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8313-2BE3-4892-805F-C2C015E7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7C9E7-E301-4723-B4FE-E6F13C953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GB" sz="3200" dirty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b="1" dirty="0"/>
                  <a:t>Goal</a:t>
                </a:r>
                <a:r>
                  <a:rPr lang="en-GB" dirty="0"/>
                  <a:t>: find the best parameters (W, b) that fits the data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</a:t>
                </a:r>
                <a:r>
                  <a:rPr lang="en-GB" u="sng" dirty="0"/>
                  <a:t>the probability that y = 1 given that X equals a certain value</a:t>
                </a:r>
                <a:r>
                  <a:rPr lang="en-GB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7C9E7-E301-4723-B4FE-E6F13C953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629E3-049F-4B10-B7BE-2A22ECBA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8D811-0553-439B-885A-1F3E3862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7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508B-C8FD-4342-A06D-D732986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58CB-15C0-4A8B-B685-2B1C431F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The Perceptron</a:t>
            </a:r>
          </a:p>
          <a:p>
            <a:r>
              <a:rPr lang="en-US" dirty="0"/>
              <a:t>Multi-Layer perceptron</a:t>
            </a:r>
          </a:p>
          <a:p>
            <a:r>
              <a:rPr lang="en-US" dirty="0"/>
              <a:t>Hyper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D5EC8-C340-4F56-A52A-4B948654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08F0A-1B2E-4699-A38D-CB9C07E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9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7C9E7-E301-4723-B4FE-E6F13C953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GB" dirty="0"/>
                  <a:t>To decide value of y whether 1 or 0; thresholding is used, eg:</a:t>
                </a:r>
              </a:p>
              <a:p>
                <a:pPr lvl="1"/>
                <a:r>
                  <a:rPr lang="en-GB" sz="2800" dirty="0"/>
                  <a:t>Y’ &gt;= 0.5 </a:t>
                </a:r>
                <a:r>
                  <a:rPr lang="en-GB" sz="2800" dirty="0">
                    <a:sym typeface="Wingdings" panose="05000000000000000000" pitchFamily="2" charset="2"/>
                  </a:rPr>
                  <a:t> Y = 1 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800" dirty="0"/>
                  <a:t> </a:t>
                </a:r>
                <a:endParaRPr lang="en-GB" sz="3000" dirty="0"/>
              </a:p>
              <a:p>
                <a:pPr lvl="1"/>
                <a:r>
                  <a:rPr lang="en-GB" sz="2800" dirty="0"/>
                  <a:t>Y’ &lt; 0.5   </a:t>
                </a:r>
                <a:r>
                  <a:rPr lang="en-GB" sz="2800" dirty="0">
                    <a:sym typeface="Wingdings" panose="05000000000000000000" pitchFamily="2" charset="2"/>
                  </a:rPr>
                  <a:t> Y = 0 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2800" dirty="0"/>
                  <a:t> </a:t>
                </a:r>
                <a:endParaRPr lang="en-GB" sz="3000" dirty="0">
                  <a:sym typeface="Wingdings" panose="05000000000000000000" pitchFamily="2" charset="2"/>
                </a:endParaRPr>
              </a:p>
              <a:p>
                <a:r>
                  <a:rPr lang="en-GB" dirty="0"/>
                  <a:t>So;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dirty="0"/>
                  <a:t>called </a:t>
                </a:r>
                <a:r>
                  <a:rPr lang="en-GB" b="1" dirty="0"/>
                  <a:t>Decision Boundary </a:t>
                </a:r>
                <a:endParaRPr lang="en-GB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7C9E7-E301-4723-B4FE-E6F13C953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F5483-EE6E-4DB1-BAAD-450EF015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4069F-91C8-4E3F-A62F-32BA8D4D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C9E7-E301-4723-B4FE-E6F13C953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0672" cy="435133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To find the best parameters, a cost function should be minimized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 cost function should be a convex function with single global minimum</a:t>
            </a:r>
          </a:p>
        </p:txBody>
      </p:sp>
      <p:pic>
        <p:nvPicPr>
          <p:cNvPr id="4" name="Picture 2" descr="Image result for non convex function">
            <a:extLst>
              <a:ext uri="{FF2B5EF4-FFF2-40B4-BE49-F238E27FC236}">
                <a16:creationId xmlns:a16="http://schemas.microsoft.com/office/drawing/2014/main" id="{76AE58E0-DF6F-442E-B78C-93E95558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56" y="3188659"/>
            <a:ext cx="6029312" cy="183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2DE8-54CE-4943-BB32-F6DF5A03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4CF1-9E06-425C-9C2E-D40F1A30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B8CA5D-E431-8744-8708-DEB9E57E2AE4}"/>
                  </a:ext>
                </a:extLst>
              </p14:cNvPr>
              <p14:cNvContentPartPr/>
              <p14:nvPr/>
            </p14:nvContentPartPr>
            <p14:xfrm>
              <a:off x="8675280" y="2724480"/>
              <a:ext cx="3211560" cy="261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B8CA5D-E431-8744-8708-DEB9E57E2A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5920" y="2715120"/>
                <a:ext cx="3230280" cy="26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32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7C9E7-E301-4723-B4FE-E6F13C953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87312" cy="4351338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800" dirty="0"/>
                  <a:t>If Y = y’ then cost =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800" dirty="0"/>
                  <a:t>If Y != y’ then cost = </a:t>
                </a:r>
                <a:r>
                  <a:rPr lang="en-GB" sz="2800" dirty="0" err="1"/>
                  <a:t>inf</a:t>
                </a:r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800" dirty="0"/>
                  <a:t>Penalty is very large if prediction is different than actual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7C9E7-E301-4723-B4FE-E6F13C953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87312" cy="4351338"/>
              </a:xfrm>
              <a:blipFill>
                <a:blip r:embed="rId2"/>
                <a:stretch>
                  <a:fillRect l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logistic regression cost function">
            <a:extLst>
              <a:ext uri="{FF2B5EF4-FFF2-40B4-BE49-F238E27FC236}">
                <a16:creationId xmlns:a16="http://schemas.microsoft.com/office/drawing/2014/main" id="{30F7697F-8525-4C92-A1F4-D8CC1F249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18" y="2714070"/>
            <a:ext cx="3961752" cy="25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6C918-BB15-45CB-895E-3164BAFF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2E9D1-D15E-41A5-A24B-C29F41C9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E62934-A7F9-434A-9421-15C181A49A4B}"/>
                  </a:ext>
                </a:extLst>
              </p14:cNvPr>
              <p14:cNvContentPartPr/>
              <p14:nvPr/>
            </p14:nvContentPartPr>
            <p14:xfrm>
              <a:off x="492120" y="372960"/>
              <a:ext cx="11148120" cy="4677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E62934-A7F9-434A-9421-15C181A49A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760" y="363600"/>
                <a:ext cx="11166840" cy="46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650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21895C9-4B04-4EF4-97EE-11EFF4BBF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ar-EG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800" dirty="0"/>
                  <a:t>To fit W;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800" dirty="0"/>
                  <a:t>using </a:t>
                </a:r>
                <a:r>
                  <a:rPr lang="en-GB" sz="2800" b="1" dirty="0"/>
                  <a:t>Gradient Descent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21895C9-4B04-4EF4-97EE-11EFF4BBF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614B9-D890-4BBF-9295-2320E18A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D9E58-6FC6-4E48-8897-6B403FF5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B4DBE8-6E14-D041-8E10-54094BE19C1B}"/>
                  </a:ext>
                </a:extLst>
              </p14:cNvPr>
              <p14:cNvContentPartPr/>
              <p14:nvPr/>
            </p14:nvContentPartPr>
            <p14:xfrm>
              <a:off x="631800" y="1787760"/>
              <a:ext cx="8845560" cy="159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B4DBE8-6E14-D041-8E10-54094BE19C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440" y="1778400"/>
                <a:ext cx="8864280" cy="16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444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21895C9-4B04-4EF4-97EE-11EFF4BBF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GB" sz="3200" dirty="0"/>
              </a:p>
              <a:p>
                <a:r>
                  <a:rPr lang="en-GB" dirty="0"/>
                  <a:t>Repeat</a:t>
                </a:r>
                <a:endParaRPr lang="en-GB" sz="3200" dirty="0"/>
              </a:p>
              <a:p>
                <a:pPr marL="201168" lvl="1" indent="0">
                  <a:buNone/>
                </a:pPr>
                <a:r>
                  <a:rPr lang="en-GB" sz="3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3000" b="0" i="1" smtClean="0">
                            <a:latin typeface="Cambria Math" panose="02040503050406030204" pitchFamily="18" charset="0"/>
                          </a:rPr>
                          <m:t>𝑗𝑛𝑒𝑤</m:t>
                        </m:r>
                      </m:sub>
                    </m:sSub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GB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3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3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GB" sz="3000" dirty="0"/>
              </a:p>
              <a:p>
                <a:pPr marL="384048" lvl="2" indent="0">
                  <a:buNone/>
                </a:pPr>
                <a:r>
                  <a:rPr lang="en-GB" sz="26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GB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21895C9-4B04-4EF4-97EE-11EFF4BBF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61210-990B-4C20-A938-6A1E9521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311B7-D217-41FA-930D-8B968125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4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D6D4-B1E6-4B58-9AA1-21864F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895C9-4B04-4EF4-97EE-11EFF4BB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2600" dirty="0">
                <a:hlinkClick r:id="rId2"/>
              </a:rPr>
              <a:t>https://strawpoll.com/1jdwr7kag</a:t>
            </a:r>
            <a:endParaRPr lang="en-GB" sz="2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61210-990B-4C20-A938-6A1E9521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311B7-D217-41FA-930D-8B968125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1110D-AE2F-4026-AE03-3521E196C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285"/>
          </a:xfrm>
        </p:spPr>
        <p:txBody>
          <a:bodyPr/>
          <a:lstStyle/>
          <a:p>
            <a:pPr algn="l"/>
            <a:r>
              <a:rPr lang="en-US" b="1" dirty="0"/>
              <a:t>Multi-Layer Perceptron (MLP)</a:t>
            </a:r>
          </a:p>
        </p:txBody>
      </p:sp>
    </p:spTree>
    <p:extLst>
      <p:ext uri="{BB962C8B-B14F-4D97-AF65-F5344CB8AC3E}">
        <p14:creationId xmlns:p14="http://schemas.microsoft.com/office/powerpoint/2010/main" val="1125086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7DFAB-40A8-4BE3-A8F9-68F0782004D1}"/>
              </a:ext>
            </a:extLst>
          </p:cNvPr>
          <p:cNvGrpSpPr/>
          <p:nvPr/>
        </p:nvGrpSpPr>
        <p:grpSpPr>
          <a:xfrm>
            <a:off x="3412235" y="1792700"/>
            <a:ext cx="5367529" cy="4384263"/>
            <a:chOff x="7106223" y="2249424"/>
            <a:chExt cx="4168330" cy="3404743"/>
          </a:xfrm>
        </p:grpSpPr>
        <p:pic>
          <p:nvPicPr>
            <p:cNvPr id="11266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0D5703DA-608C-4A21-B4F4-52ABC6D5D8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5" r="43093"/>
            <a:stretch/>
          </p:blipFill>
          <p:spPr bwMode="auto">
            <a:xfrm>
              <a:off x="7106223" y="2348420"/>
              <a:ext cx="4168330" cy="3305747"/>
            </a:xfrm>
            <a:prstGeom prst="rect">
              <a:avLst/>
            </a:prstGeom>
            <a:no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EFB6F7-C855-4094-AA8D-C658104BBA17}"/>
                </a:ext>
              </a:extLst>
            </p:cNvPr>
            <p:cNvSpPr/>
            <p:nvPr/>
          </p:nvSpPr>
          <p:spPr>
            <a:xfrm>
              <a:off x="10149840" y="2249424"/>
              <a:ext cx="1115568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48CE98-C465-6B45-AD56-6025F950F3E9}"/>
                  </a:ext>
                </a:extLst>
              </p14:cNvPr>
              <p14:cNvContentPartPr/>
              <p14:nvPr/>
            </p14:nvContentPartPr>
            <p14:xfrm>
              <a:off x="196560" y="1362240"/>
              <a:ext cx="10949400" cy="356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48CE98-C465-6B45-AD56-6025F950F3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200" y="1352880"/>
                <a:ext cx="10968120" cy="35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981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BC71C0-D988-4F6D-8EBF-D81799BB4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Having input X, and output Y</a:t>
                </a:r>
              </a:p>
              <a:p>
                <a:r>
                  <a:rPr lang="en-US" dirty="0"/>
                  <a:t>The goal is to find the parameters W and b of each hidden layer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Using </a:t>
                </a:r>
                <a:r>
                  <a:rPr lang="en-US" b="1" dirty="0"/>
                  <a:t>Gradient descent</a:t>
                </a:r>
                <a:r>
                  <a:rPr lang="en-US" dirty="0"/>
                  <a:t>, with the following steps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output probability ( forward path)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derivatives w.r.t all the parameters (backpropagation)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Perform the update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Repeat until there’s no change in the parameters (parameters converge)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BC71C0-D988-4F6D-8EBF-D81799BB4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8EA6A9-4E20-0447-A68C-CD442F82168E}"/>
                  </a:ext>
                </a:extLst>
              </p14:cNvPr>
              <p14:cNvContentPartPr/>
              <p14:nvPr/>
            </p14:nvContentPartPr>
            <p14:xfrm>
              <a:off x="226800" y="2196720"/>
              <a:ext cx="10059480" cy="3232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8EA6A9-4E20-0447-A68C-CD442F821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440" y="2187360"/>
                <a:ext cx="10078200" cy="32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868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Forward path </a:t>
                </a:r>
                <a:r>
                  <a:rPr lang="en-US" b="1" dirty="0"/>
                  <a:t>(output layer)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BC89D-8CCA-4FE1-AB76-53F152F1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1F6D2-9727-46D2-871A-30BD8904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9DC198-7A90-3248-B918-C0681DA57577}"/>
                  </a:ext>
                </a:extLst>
              </p14:cNvPr>
              <p14:cNvContentPartPr/>
              <p14:nvPr/>
            </p14:nvContentPartPr>
            <p14:xfrm>
              <a:off x="1838520" y="921960"/>
              <a:ext cx="10188000" cy="400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9DC198-7A90-3248-B918-C0681DA575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9160" y="912600"/>
                <a:ext cx="10206720" cy="40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6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1110D-AE2F-4026-AE03-3521E196C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285"/>
          </a:xfrm>
        </p:spPr>
        <p:txBody>
          <a:bodyPr/>
          <a:lstStyle/>
          <a:p>
            <a:pPr algn="l"/>
            <a:r>
              <a:rPr lang="en-US" b="1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4800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en-US" dirty="0"/>
                  <a:t>Forward path </a:t>
                </a:r>
                <a:r>
                  <a:rPr lang="en-US" b="1" dirty="0"/>
                  <a:t>(hidden layer)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B0D1E-E406-46A5-96A1-E57DD9A9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BB7A-733A-4A1F-9521-34E32F76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BA027C-7AE1-6640-BA43-F3504DF473E2}"/>
                  </a:ext>
                </a:extLst>
              </p14:cNvPr>
              <p14:cNvContentPartPr/>
              <p14:nvPr/>
            </p14:nvContentPartPr>
            <p14:xfrm>
              <a:off x="388440" y="88200"/>
              <a:ext cx="11109960" cy="576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BA027C-7AE1-6640-BA43-F3504DF473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080" y="78840"/>
                <a:ext cx="11128680" cy="57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852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Forward path 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B0D1E-E406-46A5-96A1-E57DD9A9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BB7A-733A-4A1F-9521-34E32F76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CCA225-EE4E-3545-A52F-F3E89F20B8FD}"/>
                  </a:ext>
                </a:extLst>
              </p14:cNvPr>
              <p14:cNvContentPartPr/>
              <p14:nvPr/>
            </p14:nvContentPartPr>
            <p14:xfrm>
              <a:off x="1341360" y="3750840"/>
              <a:ext cx="3436560" cy="172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CCA225-EE4E-3545-A52F-F3E89F20B8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2000" y="3741480"/>
                <a:ext cx="3455280" cy="17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18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Forward path for </a:t>
                </a:r>
                <a:r>
                  <a:rPr lang="en-US" u="sng" dirty="0"/>
                  <a:t>simplification reasons </a:t>
                </a:r>
                <a:endParaRPr lang="en-US" b="1" u="sng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B0D1E-E406-46A5-96A1-E57DD9A9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BB7A-733A-4A1F-9521-34E32F76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AC70B9-61EA-6046-9807-092E964A0529}"/>
                  </a:ext>
                </a:extLst>
              </p14:cNvPr>
              <p14:cNvContentPartPr/>
              <p14:nvPr/>
            </p14:nvContentPartPr>
            <p14:xfrm>
              <a:off x="927000" y="885600"/>
              <a:ext cx="11011320" cy="382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AC70B9-61EA-6046-9807-092E964A05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640" y="876240"/>
                <a:ext cx="11030040" cy="38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53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B88C-2A30-4C65-B428-16E1AA31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hlinkClick r:id="rId2"/>
              </a:rPr>
              <a:t>https://strawpoll.com/6jxp33jwv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B0D1E-E406-46A5-96A1-E57DD9A9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BB7A-733A-4A1F-9521-34E32F76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740194-A4F7-3B45-AE8B-5F9C2BFE6BBD}"/>
                  </a:ext>
                </a:extLst>
              </p14:cNvPr>
              <p14:cNvContentPartPr/>
              <p14:nvPr/>
            </p14:nvContentPartPr>
            <p14:xfrm>
              <a:off x="849240" y="829440"/>
              <a:ext cx="10675080" cy="443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740194-A4F7-3B45-AE8B-5F9C2BFE6B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880" y="820080"/>
                <a:ext cx="10693800" cy="44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92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Cost Computation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 is number of training examples</a:t>
                </a:r>
              </a:p>
              <a:p>
                <a:pPr lvl="1"/>
                <a:r>
                  <a:rPr lang="en-US" dirty="0"/>
                  <a:t>L is the loss function, binary cross entropy as the example is binary classifier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B0D1E-E406-46A5-96A1-E57DD9A9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BB7A-733A-4A1F-9521-34E32F76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Backpropagation </a:t>
                </a:r>
                <a:r>
                  <a:rPr lang="en-US" b="1" dirty="0"/>
                  <a:t>(output layer)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Chain rule is used for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62C57-B56C-424E-996D-8E82E27E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91367-F620-4B14-B246-E9E623AB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B4CCE7-68DB-F84F-8DDB-243B313E5D2E}"/>
                  </a:ext>
                </a:extLst>
              </p14:cNvPr>
              <p14:cNvContentPartPr/>
              <p14:nvPr/>
            </p14:nvContentPartPr>
            <p14:xfrm>
              <a:off x="2892240" y="885600"/>
              <a:ext cx="8802720" cy="379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B4CCE7-68DB-F84F-8DDB-243B313E5D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2880" y="876240"/>
                <a:ext cx="8821440" cy="38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378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Backpropagation </a:t>
                </a:r>
                <a:r>
                  <a:rPr lang="en-US" b="1" dirty="0"/>
                  <a:t>(hidden layer)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Chain rule is used for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8C562-2B8A-4818-A347-57EAB42F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21668-F17D-4149-B1E1-25324396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7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Parameters update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≔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≔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8C562-2B8A-4818-A347-57EAB42F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21668-F17D-4149-B1E1-25324396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88DDBE-3270-1545-8A8B-34D6378501DE}"/>
                  </a:ext>
                </a:extLst>
              </p14:cNvPr>
              <p14:cNvContentPartPr/>
              <p14:nvPr/>
            </p14:nvContentPartPr>
            <p14:xfrm>
              <a:off x="750960" y="1279440"/>
              <a:ext cx="10027440" cy="355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88DDBE-3270-1545-8A8B-34D637850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600" y="1270080"/>
                <a:ext cx="10046160" cy="35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471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B88C-2A30-4C65-B428-16E1AA31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Activation functions</a:t>
            </a:r>
            <a:endParaRPr lang="en-US" dirty="0"/>
          </a:p>
          <a:p>
            <a:pPr lvl="1"/>
            <a:r>
              <a:rPr lang="en-US" dirty="0"/>
              <a:t>Introduces non-linearity to implement complex functions</a:t>
            </a:r>
          </a:p>
          <a:p>
            <a:pPr lvl="1"/>
            <a:r>
              <a:rPr lang="en-US" dirty="0"/>
              <a:t>Should be differentiable at each single point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677DA-033F-4615-9660-2DE7A801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D8E16-DA4E-4426-85B5-C8B5AA6C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856E79-1B9E-6945-B597-AB016C53A52A}"/>
                  </a:ext>
                </a:extLst>
              </p14:cNvPr>
              <p14:cNvContentPartPr/>
              <p14:nvPr/>
            </p14:nvContentPartPr>
            <p14:xfrm>
              <a:off x="7336800" y="1274400"/>
              <a:ext cx="3042720" cy="209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856E79-1B9E-6945-B597-AB016C53A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7440" y="1265040"/>
                <a:ext cx="3061440" cy="21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512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Sigmoid function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sigmoid function">
            <a:extLst>
              <a:ext uri="{FF2B5EF4-FFF2-40B4-BE49-F238E27FC236}">
                <a16:creationId xmlns:a16="http://schemas.microsoft.com/office/drawing/2014/main" id="{1A26137F-107D-4F78-A025-D820AB173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53888"/>
            <a:ext cx="5550891" cy="369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DAA7-2C31-46A3-8012-03A9F16D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BE45-A785-4C0A-AFBB-C50F4E49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AFDC-B0D8-4B8D-880C-2B2F89BA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1240" cy="4351338"/>
          </a:xfrm>
        </p:spPr>
        <p:txBody>
          <a:bodyPr anchor="ctr"/>
          <a:lstStyle/>
          <a:p>
            <a:r>
              <a:rPr lang="en-US"/>
              <a:t>Machine Learning (ML)</a:t>
            </a:r>
          </a:p>
          <a:p>
            <a:pPr lvl="1"/>
            <a:r>
              <a:rPr lang="en-US"/>
              <a:t>“</a:t>
            </a:r>
            <a:r>
              <a:rPr lang="en-US" b="0" i="0">
                <a:solidFill>
                  <a:srgbClr val="1A1818"/>
                </a:solidFill>
                <a:effectLst/>
                <a:latin typeface="Avenir LT Pro"/>
              </a:rPr>
              <a:t>an application of artificial intelligence (AI) that provides systems the ability to automatically learn and improve from experience without being explicitly programmed”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5122" name="Picture 2" descr="A picture containing LEGO, indoor, toy, desk&#10;&#10;Description automatically generated">
            <a:extLst>
              <a:ext uri="{FF2B5EF4-FFF2-40B4-BE49-F238E27FC236}">
                <a16:creationId xmlns:a16="http://schemas.microsoft.com/office/drawing/2014/main" id="{87B6D383-048D-48ED-82E6-6A041BE2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83" y="1825625"/>
            <a:ext cx="5377053" cy="3802464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5ECDD-BF34-48C4-B04E-2D17B880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2E5AA-4BF4-4232-BBEC-3BF9C091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62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 function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Chart&#10;&#10;Description automatically generated">
            <a:extLst>
              <a:ext uri="{FF2B5EF4-FFF2-40B4-BE49-F238E27FC236}">
                <a16:creationId xmlns:a16="http://schemas.microsoft.com/office/drawing/2014/main" id="{992EAA99-72E3-453A-8F5D-A6B654C6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61" y="2312321"/>
            <a:ext cx="3714750" cy="352425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16BD7-8EBD-4036-9F70-45F2CE3F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BDBE-7EBE-4C29-9651-3594F43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BB19FA-982F-4148-A2BD-6C0EB236F183}"/>
                  </a:ext>
                </a:extLst>
              </p14:cNvPr>
              <p14:cNvContentPartPr/>
              <p14:nvPr/>
            </p14:nvContentPartPr>
            <p14:xfrm>
              <a:off x="3102480" y="3949200"/>
              <a:ext cx="771840" cy="121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BB19FA-982F-4148-A2BD-6C0EB236F1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3120" y="3939840"/>
                <a:ext cx="790560" cy="12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080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Relu function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EF890BF5-DF0E-4888-AD79-ACF40BFB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4161" y="2608276"/>
            <a:ext cx="3714750" cy="2932339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694AE-A4A2-4EFB-AB76-8B761931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2CF4-8CAA-4FC0-A492-AAC664C5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2E66DC-E122-BB40-9E1E-1E04BDBDF15B}"/>
                  </a:ext>
                </a:extLst>
              </p14:cNvPr>
              <p14:cNvContentPartPr/>
              <p14:nvPr/>
            </p14:nvContentPartPr>
            <p14:xfrm>
              <a:off x="3133440" y="4159800"/>
              <a:ext cx="7586640" cy="1937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2E66DC-E122-BB40-9E1E-1E04BDBDF1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080" y="4150440"/>
                <a:ext cx="7605360" cy="19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60C5CC-13B7-3346-88A9-F89519329F99}"/>
                  </a:ext>
                </a:extLst>
              </p14:cNvPr>
              <p14:cNvContentPartPr/>
              <p14:nvPr/>
            </p14:nvContentPartPr>
            <p14:xfrm>
              <a:off x="7525440" y="1496880"/>
              <a:ext cx="2657160" cy="109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60C5CC-13B7-3346-88A9-F89519329F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6080" y="1487520"/>
                <a:ext cx="2675880" cy="11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46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Leaky - Relu function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0.01∗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042E75C2-096A-4F57-9118-B8623604D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9"/>
          <a:stretch/>
        </p:blipFill>
        <p:spPr bwMode="auto">
          <a:xfrm>
            <a:off x="7384161" y="3136392"/>
            <a:ext cx="3714750" cy="2010825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CBA62-83FE-47B3-A667-245DAFFA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5F14-39A6-453C-A7FD-62AE113A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5BBE0B-F89E-1545-993A-8E93C2D40532}"/>
                  </a:ext>
                </a:extLst>
              </p14:cNvPr>
              <p14:cNvContentPartPr/>
              <p14:nvPr/>
            </p14:nvContentPartPr>
            <p14:xfrm>
              <a:off x="3521880" y="4273200"/>
              <a:ext cx="5840280" cy="44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5BBE0B-F89E-1545-993A-8E93C2D405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2520" y="4263840"/>
                <a:ext cx="5859000" cy="4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781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Tanh function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>
            <a:extLst>
              <a:ext uri="{FF2B5EF4-FFF2-40B4-BE49-F238E27FC236}">
                <a16:creationId xmlns:a16="http://schemas.microsoft.com/office/drawing/2014/main" id="{992EAA99-72E3-453A-8F5D-A6B654C60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7"/>
          <a:stretch/>
        </p:blipFill>
        <p:spPr bwMode="auto">
          <a:xfrm>
            <a:off x="7384161" y="2834640"/>
            <a:ext cx="3714750" cy="2677642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33C7A-1A8D-48F4-B7C1-15AE91F4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9991-5B9E-4190-BAD9-56BA37F5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E31CE3-0BA3-9B4E-AA3D-7268500AFCB5}"/>
                  </a:ext>
                </a:extLst>
              </p14:cNvPr>
              <p14:cNvContentPartPr/>
              <p14:nvPr/>
            </p14:nvContentPartPr>
            <p14:xfrm>
              <a:off x="7287120" y="2983680"/>
              <a:ext cx="554400" cy="240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E31CE3-0BA3-9B4E-AA3D-7268500AFC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7760" y="2974320"/>
                <a:ext cx="573120" cy="24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358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Softmax function</a:t>
                </a:r>
              </a:p>
              <a:p>
                <a:r>
                  <a:rPr lang="en-US" dirty="0"/>
                  <a:t>For the output layer only 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33C7A-1A8D-48F4-B7C1-15AE91F4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9991-5B9E-4190-BAD9-56BA37F5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44</a:t>
            </a:fld>
            <a:endParaRPr lang="en-US"/>
          </a:p>
        </p:txBody>
      </p:sp>
      <p:pic>
        <p:nvPicPr>
          <p:cNvPr id="10242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44BFD72-E326-4D54-9E87-2BC5EA3A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36" y="2781197"/>
            <a:ext cx="4745927" cy="2440193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2A1870-3A0D-8E40-9ABA-A51B28CC05C9}"/>
                  </a:ext>
                </a:extLst>
              </p14:cNvPr>
              <p14:cNvContentPartPr/>
              <p14:nvPr/>
            </p14:nvContentPartPr>
            <p14:xfrm>
              <a:off x="5464080" y="2436840"/>
              <a:ext cx="5826960" cy="311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2A1870-3A0D-8E40-9ABA-A51B28CC05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4720" y="2427480"/>
                <a:ext cx="5845680" cy="31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8253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Absolute Function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abs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be used or not??</a:t>
                </a:r>
              </a:p>
              <a:p>
                <a:r>
                  <a:rPr lang="en-US" dirty="0">
                    <a:hlinkClick r:id="rId2"/>
                  </a:rPr>
                  <a:t>https://strawpoll.com/p5c3b3eve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4D458DE-1C7E-4519-990B-A4A64E88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28" y="2970562"/>
            <a:ext cx="3092196" cy="2061464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C91D5-A0A1-4E47-917F-28A9D13F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B9DFB-D44C-4D93-BB10-871E6601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8E81BE-34F0-7D48-8CCC-9A8396D016D1}"/>
                  </a:ext>
                </a:extLst>
              </p14:cNvPr>
              <p14:cNvContentPartPr/>
              <p14:nvPr/>
            </p14:nvContentPartPr>
            <p14:xfrm>
              <a:off x="7530480" y="968760"/>
              <a:ext cx="3506760" cy="1616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8E81BE-34F0-7D48-8CCC-9A8396D016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1120" y="959400"/>
                <a:ext cx="3525480" cy="16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54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B88C-2A30-4C65-B428-16E1AA31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Which activation function should be used </a:t>
            </a:r>
          </a:p>
          <a:p>
            <a:pPr lvl="1"/>
            <a:r>
              <a:rPr lang="en-US" dirty="0"/>
              <a:t>Hidden Layers</a:t>
            </a:r>
          </a:p>
          <a:p>
            <a:pPr lvl="2"/>
            <a:r>
              <a:rPr lang="en-US" dirty="0"/>
              <a:t>Relu is the state of the art</a:t>
            </a:r>
          </a:p>
          <a:p>
            <a:pPr lvl="2"/>
            <a:r>
              <a:rPr lang="en-US" dirty="0"/>
              <a:t>Leaky-Relu/ Linear can be used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A4991-FB2F-4986-9271-84D64ADC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37DBC-4BF0-497B-80EF-2139B301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8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B88C-2A30-4C65-B428-16E1AA31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Which activation function should be used </a:t>
            </a:r>
          </a:p>
          <a:p>
            <a:pPr lvl="1"/>
            <a:r>
              <a:rPr lang="en-US" dirty="0"/>
              <a:t>Output Layers</a:t>
            </a:r>
          </a:p>
          <a:p>
            <a:pPr lvl="2"/>
            <a:r>
              <a:rPr lang="en-US" dirty="0"/>
              <a:t>Depends on the task whether it is classification or regression</a:t>
            </a:r>
          </a:p>
          <a:p>
            <a:pPr lvl="2"/>
            <a:r>
              <a:rPr lang="en-US" dirty="0"/>
              <a:t>Regression: </a:t>
            </a:r>
          </a:p>
          <a:p>
            <a:pPr lvl="3"/>
            <a:r>
              <a:rPr lang="en-US" dirty="0"/>
              <a:t>Linear: no limits on the output </a:t>
            </a:r>
          </a:p>
          <a:p>
            <a:pPr lvl="3"/>
            <a:r>
              <a:rPr lang="en-US" dirty="0"/>
              <a:t>Relu: output is positive </a:t>
            </a:r>
          </a:p>
          <a:p>
            <a:pPr lvl="3"/>
            <a:r>
              <a:rPr lang="en-US" dirty="0"/>
              <a:t>Sigmoid: output between 0 and 1</a:t>
            </a:r>
          </a:p>
          <a:p>
            <a:pPr lvl="3"/>
            <a:r>
              <a:rPr lang="en-US" dirty="0"/>
              <a:t>Tanh: output between -1 and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15507-410F-46AB-8379-07B1D08B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BC6F0-C002-44C4-9854-479CCFC6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91E11A-8C4F-FF44-8057-07C71C07ACD7}"/>
                  </a:ext>
                </a:extLst>
              </p14:cNvPr>
              <p14:cNvContentPartPr/>
              <p14:nvPr/>
            </p14:nvContentPartPr>
            <p14:xfrm>
              <a:off x="1947240" y="1377720"/>
              <a:ext cx="9504000" cy="393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91E11A-8C4F-FF44-8057-07C71C07AC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7880" y="1368360"/>
                <a:ext cx="9522720" cy="39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987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B88C-2A30-4C65-B428-16E1AA31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Which activation function should be used </a:t>
            </a:r>
          </a:p>
          <a:p>
            <a:pPr lvl="1"/>
            <a:r>
              <a:rPr lang="en-US" dirty="0"/>
              <a:t>Output Layers</a:t>
            </a:r>
          </a:p>
          <a:p>
            <a:pPr lvl="2"/>
            <a:r>
              <a:rPr lang="en-US" dirty="0"/>
              <a:t>Depends on the task whether it is classification or regression</a:t>
            </a:r>
          </a:p>
          <a:p>
            <a:pPr lvl="2"/>
            <a:r>
              <a:rPr lang="en-US" dirty="0"/>
              <a:t>Classification: (probability of class)</a:t>
            </a:r>
          </a:p>
          <a:p>
            <a:pPr lvl="3"/>
            <a:r>
              <a:rPr lang="en-US" dirty="0"/>
              <a:t>Binary classifier: sigmoid </a:t>
            </a:r>
          </a:p>
          <a:p>
            <a:pPr lvl="3"/>
            <a:r>
              <a:rPr lang="en-US" dirty="0"/>
              <a:t>Multi-class classifier: softmax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BEDA0-13E1-40EC-88A1-8B976C82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BDBF1-6874-43DE-950B-C03AF95F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56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B88C-2A30-4C65-B428-16E1AA31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Loss function</a:t>
            </a:r>
            <a:endParaRPr lang="en-US" dirty="0"/>
          </a:p>
          <a:p>
            <a:pPr lvl="1"/>
            <a:r>
              <a:rPr lang="en-US" dirty="0"/>
              <a:t>A function that judge whether the computed output in the forward path is close to the actual output (targets) or not  </a:t>
            </a:r>
          </a:p>
          <a:p>
            <a:pPr lvl="1"/>
            <a:r>
              <a:rPr lang="en-US" dirty="0"/>
              <a:t>Should be a convex function with a single global minimum (the point with best learned parameters)</a:t>
            </a:r>
          </a:p>
          <a:p>
            <a:pPr lvl="1"/>
            <a:r>
              <a:rPr lang="en-US" dirty="0"/>
              <a:t>Should be computed over the whole training examples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677DA-033F-4615-9660-2DE7A801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D8E16-DA4E-4426-85B5-C8B5AA6C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146" name="Picture 2" descr="Diagram&#10;&#10;Description automatically generated">
            <a:extLst>
              <a:ext uri="{FF2B5EF4-FFF2-40B4-BE49-F238E27FC236}">
                <a16:creationId xmlns:a16="http://schemas.microsoft.com/office/drawing/2014/main" id="{0951F9FF-1ED5-4727-AE2D-1BDA4A8C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96" y="1690688"/>
            <a:ext cx="5169408" cy="443210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4ABE9-F708-4CE6-B0C1-0FE4A782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2D37F-8E34-41FD-8B31-D24A350D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08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Loss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 absolute error (MAE)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33C7A-1A8D-48F4-B7C1-15AE91F4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9991-5B9E-4190-BAD9-56BA37F5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9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Loss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 squared error (MSE)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33C7A-1A8D-48F4-B7C1-15AE91F4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9991-5B9E-4190-BAD9-56BA37F5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42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Loss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Binary Cross Entropy 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AB88C-2A30-4C65-B428-16E1AA312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33C7A-1A8D-48F4-B7C1-15AE91F4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9991-5B9E-4190-BAD9-56BA37F5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5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B88C-2A30-4C65-B428-16E1AA31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Loss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Categorical Cross Entropy </a:t>
            </a:r>
          </a:p>
          <a:p>
            <a:r>
              <a:rPr lang="en-US" dirty="0"/>
              <a:t>Same as the binary one but for multiple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33C7A-1A8D-48F4-B7C1-15AE91F4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9991-5B9E-4190-BAD9-56BA37F5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B88C-2A30-4C65-B428-16E1AA31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4432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How to decide which loss function to use ??</a:t>
            </a:r>
          </a:p>
        </p:txBody>
      </p:sp>
      <p:pic>
        <p:nvPicPr>
          <p:cNvPr id="9218" name="Picture 2" descr="Train Your Brain: How to Start Thinking in a Foreign Language | FluentU  Language Learning">
            <a:extLst>
              <a:ext uri="{FF2B5EF4-FFF2-40B4-BE49-F238E27FC236}">
                <a16:creationId xmlns:a16="http://schemas.microsoft.com/office/drawing/2014/main" id="{4306587F-95FD-4EF8-BBB7-005397C5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30" y="2666952"/>
            <a:ext cx="4007032" cy="2668683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D4C90-5C1A-4145-9FFA-7466DA5E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AB757-8591-45B1-9DD2-CEE93417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7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B88C-2A30-4C65-B428-16E1AA31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4432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How to decide number of hidden layers and number of neurons of each layer??</a:t>
            </a:r>
          </a:p>
        </p:txBody>
      </p:sp>
      <p:pic>
        <p:nvPicPr>
          <p:cNvPr id="9218" name="Picture 2" descr="Train Your Brain: How to Start Thinking in a Foreign Language | FluentU  Language Learning">
            <a:extLst>
              <a:ext uri="{FF2B5EF4-FFF2-40B4-BE49-F238E27FC236}">
                <a16:creationId xmlns:a16="http://schemas.microsoft.com/office/drawing/2014/main" id="{4306587F-95FD-4EF8-BBB7-005397C5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30" y="2666952"/>
            <a:ext cx="4007032" cy="2668683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D4C90-5C1A-4145-9FFA-7466DA5E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AB757-8591-45B1-9DD2-CEE93417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12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3B7C2-89D8-4D92-AF5C-33D1340D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Hyper Parameters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Number of epochs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4FCD-59E7-4E5F-9AB7-3CC557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3FB6-7AED-452D-808F-81E7B49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5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1110D-AE2F-4026-AE03-3521E196C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285"/>
          </a:xfrm>
        </p:spPr>
        <p:txBody>
          <a:bodyPr/>
          <a:lstStyle/>
          <a:p>
            <a:pPr algn="l"/>
            <a:r>
              <a:rPr lang="en-US" b="1" dirty="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30539159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3B7C2-89D8-4D92-AF5C-33D1340D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Using</a:t>
            </a:r>
          </a:p>
          <a:p>
            <a:pPr lvl="1"/>
            <a:r>
              <a:rPr lang="en-US" dirty="0"/>
              <a:t>Python 3.X </a:t>
            </a:r>
          </a:p>
          <a:p>
            <a:pPr lvl="1"/>
            <a:r>
              <a:rPr lang="en-US" dirty="0"/>
              <a:t>Tensorflow 2.X and the Keras API</a:t>
            </a:r>
          </a:p>
          <a:p>
            <a:r>
              <a:rPr lang="en-US" dirty="0"/>
              <a:t>For installation (preferred)</a:t>
            </a:r>
          </a:p>
          <a:p>
            <a:pPr lvl="1"/>
            <a:r>
              <a:rPr lang="en-US" dirty="0"/>
              <a:t>Install anaconda3</a:t>
            </a:r>
          </a:p>
          <a:p>
            <a:pPr lvl="1"/>
            <a:r>
              <a:rPr lang="en-US" dirty="0"/>
              <a:t>Install Tensorflow</a:t>
            </a:r>
          </a:p>
          <a:p>
            <a:pPr marL="914400" lvl="2" indent="0">
              <a:buNone/>
            </a:pPr>
            <a:r>
              <a:rPr lang="en-US" dirty="0"/>
              <a:t>&gt;&gt; conda install tensorflow-gpu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4FCD-59E7-4E5F-9AB7-3CC557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3FB6-7AED-452D-808F-81E7B49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5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3B7C2-89D8-4D92-AF5C-33D1340D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Labs will be from C1 from the Tensorflow developer certificate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https://github.com/https-deeplearning-ai/tensorflow-1-public/tree/main/C1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4FCD-59E7-4E5F-9AB7-3CC557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3FB6-7AED-452D-808F-81E7B49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0A797-5ED0-4214-8CDB-CEB5275F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ML tasks can be categorized into </a:t>
            </a:r>
            <a:r>
              <a:rPr lang="en-US" b="1" dirty="0"/>
              <a:t>2</a:t>
            </a:r>
            <a:r>
              <a:rPr lang="en-US" dirty="0"/>
              <a:t> groups 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F0EAB4D7-0D9B-4BA4-964E-8A0AB8E9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88" y="3350293"/>
            <a:ext cx="5076634" cy="282667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A8012-0EA9-4A7F-BDC8-061648BF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1D9CB-8938-4FA4-A3B7-88D7D41F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7BBBA8-CA32-4846-BDB8-BA7BE36245D1}"/>
                  </a:ext>
                </a:extLst>
              </p14:cNvPr>
              <p14:cNvContentPartPr/>
              <p14:nvPr/>
            </p14:nvContentPartPr>
            <p14:xfrm>
              <a:off x="6598903" y="3127219"/>
              <a:ext cx="1760760" cy="147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7BBBA8-CA32-4846-BDB8-BA7BE36245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3423" y="3111739"/>
                <a:ext cx="1791360" cy="15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664D28-DF39-C244-B9F7-034CD1A18B43}"/>
                  </a:ext>
                </a:extLst>
              </p14:cNvPr>
              <p14:cNvContentPartPr/>
              <p14:nvPr/>
            </p14:nvContentPartPr>
            <p14:xfrm>
              <a:off x="6582703" y="3372379"/>
              <a:ext cx="1638360" cy="2345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664D28-DF39-C244-B9F7-034CD1A18B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67583" y="3357259"/>
                <a:ext cx="166896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62D2E01-4BF0-E948-989B-B8D02F18344A}"/>
                  </a:ext>
                </a:extLst>
              </p14:cNvPr>
              <p14:cNvContentPartPr/>
              <p14:nvPr/>
            </p14:nvContentPartPr>
            <p14:xfrm>
              <a:off x="8623183" y="3317659"/>
              <a:ext cx="2967840" cy="1977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62D2E01-4BF0-E948-989B-B8D02F1834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08063" y="3302179"/>
                <a:ext cx="2998440" cy="20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FA1CC88-5148-D04C-8E24-20D7B442DA12}"/>
              </a:ext>
            </a:extLst>
          </p:cNvPr>
          <p:cNvGrpSpPr/>
          <p:nvPr/>
        </p:nvGrpSpPr>
        <p:grpSpPr>
          <a:xfrm>
            <a:off x="6517183" y="2788459"/>
            <a:ext cx="2093760" cy="2816280"/>
            <a:chOff x="6517183" y="2788459"/>
            <a:chExt cx="2093760" cy="28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4F04C7-AFBD-EC46-B957-49116B56C00A}"/>
                    </a:ext>
                  </a:extLst>
                </p14:cNvPr>
                <p14:cNvContentPartPr/>
                <p14:nvPr/>
              </p14:nvContentPartPr>
              <p14:xfrm>
                <a:off x="8491063" y="2841379"/>
                <a:ext cx="113400" cy="644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4F04C7-AFBD-EC46-B957-49116B56C0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75943" y="2826259"/>
                  <a:ext cx="144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C6BC0A-C900-AB43-8352-258DCC869809}"/>
                    </a:ext>
                  </a:extLst>
                </p14:cNvPr>
                <p14:cNvContentPartPr/>
                <p14:nvPr/>
              </p14:nvContentPartPr>
              <p14:xfrm>
                <a:off x="8390623" y="2788459"/>
                <a:ext cx="82080" cy="697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C6BC0A-C900-AB43-8352-258DCC8698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75503" y="2772979"/>
                  <a:ext cx="1126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874CD2-F80C-3F45-8C63-AF0C56EB12DC}"/>
                    </a:ext>
                  </a:extLst>
                </p14:cNvPr>
                <p14:cNvContentPartPr/>
                <p14:nvPr/>
              </p14:nvContentPartPr>
              <p14:xfrm>
                <a:off x="8302423" y="3284179"/>
                <a:ext cx="308520" cy="207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874CD2-F80C-3F45-8C63-AF0C56EB12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87303" y="3269059"/>
                  <a:ext cx="338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E29F8-18E8-C741-B086-091767F61DB4}"/>
                    </a:ext>
                  </a:extLst>
                </p14:cNvPr>
                <p14:cNvContentPartPr/>
                <p14:nvPr/>
              </p14:nvContentPartPr>
              <p14:xfrm>
                <a:off x="6524023" y="3197059"/>
                <a:ext cx="1785240" cy="148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E29F8-18E8-C741-B086-091767F61D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08903" y="3181939"/>
                  <a:ext cx="181584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459DA9-E43D-DF4B-8FC9-8DCDBC3849FD}"/>
                    </a:ext>
                  </a:extLst>
                </p14:cNvPr>
                <p14:cNvContentPartPr/>
                <p14:nvPr/>
              </p14:nvContentPartPr>
              <p14:xfrm>
                <a:off x="6517183" y="4202179"/>
                <a:ext cx="1125720" cy="140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459DA9-E43D-DF4B-8FC9-8DCDBC3849F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01703" y="4187059"/>
                  <a:ext cx="1156320" cy="143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31EC382-1826-EE44-8F16-A1885F4EE029}"/>
                  </a:ext>
                </a:extLst>
              </p14:cNvPr>
              <p14:cNvContentPartPr/>
              <p14:nvPr/>
            </p14:nvContentPartPr>
            <p14:xfrm>
              <a:off x="7554343" y="1014739"/>
              <a:ext cx="126000" cy="63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31EC382-1826-EE44-8F16-A1885F4EE02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39223" y="999619"/>
                <a:ext cx="15660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BD5DF2CD-5EEF-EA49-9C13-BB99FD7110AD}"/>
              </a:ext>
            </a:extLst>
          </p:cNvPr>
          <p:cNvGrpSpPr/>
          <p:nvPr/>
        </p:nvGrpSpPr>
        <p:grpSpPr>
          <a:xfrm>
            <a:off x="7441303" y="229579"/>
            <a:ext cx="4640400" cy="1269720"/>
            <a:chOff x="7441303" y="229579"/>
            <a:chExt cx="4640400" cy="12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F94F22-FD6E-1A46-B5FE-CD30B0E4ABC7}"/>
                    </a:ext>
                  </a:extLst>
                </p14:cNvPr>
                <p14:cNvContentPartPr/>
                <p14:nvPr/>
              </p14:nvContentPartPr>
              <p14:xfrm>
                <a:off x="8522743" y="486619"/>
                <a:ext cx="276840" cy="428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F94F22-FD6E-1A46-B5FE-CD30B0E4ABC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07263" y="471499"/>
                  <a:ext cx="3074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B05D8A-4BA5-334A-8113-62AE177D72B1}"/>
                    </a:ext>
                  </a:extLst>
                </p14:cNvPr>
                <p14:cNvContentPartPr/>
                <p14:nvPr/>
              </p14:nvContentPartPr>
              <p14:xfrm>
                <a:off x="8924863" y="456379"/>
                <a:ext cx="245520" cy="439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B05D8A-4BA5-334A-8113-62AE177D72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09743" y="441259"/>
                  <a:ext cx="276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7BCF81-864C-F94D-B0F2-CE7DF9192329}"/>
                    </a:ext>
                  </a:extLst>
                </p14:cNvPr>
                <p14:cNvContentPartPr/>
                <p14:nvPr/>
              </p14:nvContentPartPr>
              <p14:xfrm>
                <a:off x="9245623" y="524419"/>
                <a:ext cx="123480" cy="371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7BCF81-864C-F94D-B0F2-CE7DF91923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30503" y="508939"/>
                  <a:ext cx="1537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12FAD5-1007-9C48-86BF-F9229AAB68DF}"/>
                    </a:ext>
                  </a:extLst>
                </p14:cNvPr>
                <p14:cNvContentPartPr/>
                <p14:nvPr/>
              </p14:nvContentPartPr>
              <p14:xfrm>
                <a:off x="9207823" y="511819"/>
                <a:ext cx="459360" cy="421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12FAD5-1007-9C48-86BF-F9229AAB68D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92703" y="496339"/>
                  <a:ext cx="4899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101865-29C8-E34F-997C-CFDDC45D6323}"/>
                    </a:ext>
                  </a:extLst>
                </p14:cNvPr>
                <p14:cNvContentPartPr/>
                <p14:nvPr/>
              </p14:nvContentPartPr>
              <p14:xfrm>
                <a:off x="9641623" y="242179"/>
                <a:ext cx="252000" cy="32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101865-29C8-E34F-997C-CFDDC45D632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26503" y="226699"/>
                  <a:ext cx="282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D382F68-744B-1B40-9AF0-CB86CFC6728A}"/>
                    </a:ext>
                  </a:extLst>
                </p14:cNvPr>
                <p14:cNvContentPartPr/>
                <p14:nvPr/>
              </p14:nvContentPartPr>
              <p14:xfrm>
                <a:off x="9805063" y="373579"/>
                <a:ext cx="137880" cy="9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D382F68-744B-1B40-9AF0-CB86CFC6728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89943" y="358099"/>
                  <a:ext cx="168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09A8E7-4DDB-3446-B583-77530BDD236F}"/>
                    </a:ext>
                  </a:extLst>
                </p14:cNvPr>
                <p14:cNvContentPartPr/>
                <p14:nvPr/>
              </p14:nvContentPartPr>
              <p14:xfrm>
                <a:off x="9912703" y="229579"/>
                <a:ext cx="222480" cy="232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09A8E7-4DDB-3446-B583-77530BDD23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97583" y="214099"/>
                  <a:ext cx="253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4FA7FA-DFA5-6E41-BB04-28E55675D43F}"/>
                    </a:ext>
                  </a:extLst>
                </p14:cNvPr>
                <p14:cNvContentPartPr/>
                <p14:nvPr/>
              </p14:nvContentPartPr>
              <p14:xfrm>
                <a:off x="10107823" y="788299"/>
                <a:ext cx="169560" cy="31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4FA7FA-DFA5-6E41-BB04-28E55675D4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2343" y="773179"/>
                  <a:ext cx="199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C24395-634A-0D40-A0D2-78E7A13CAD2D}"/>
                    </a:ext>
                  </a:extLst>
                </p14:cNvPr>
                <p14:cNvContentPartPr/>
                <p14:nvPr/>
              </p14:nvContentPartPr>
              <p14:xfrm>
                <a:off x="10069303" y="621259"/>
                <a:ext cx="170280" cy="336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C24395-634A-0D40-A0D2-78E7A13CAD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54183" y="606139"/>
                  <a:ext cx="200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F9E796-155A-2A4A-B29B-DF01638CD136}"/>
                    </a:ext>
                  </a:extLst>
                </p14:cNvPr>
                <p14:cNvContentPartPr/>
                <p14:nvPr/>
              </p14:nvContentPartPr>
              <p14:xfrm>
                <a:off x="10088023" y="693979"/>
                <a:ext cx="138600" cy="232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F9E796-155A-2A4A-B29B-DF01638CD13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72903" y="678859"/>
                  <a:ext cx="169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815FA2-BDAB-6945-8A0A-A0251E6C3BBC}"/>
                    </a:ext>
                  </a:extLst>
                </p14:cNvPr>
                <p14:cNvContentPartPr/>
                <p14:nvPr/>
              </p14:nvContentPartPr>
              <p14:xfrm>
                <a:off x="10028623" y="788299"/>
                <a:ext cx="229320" cy="44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815FA2-BDAB-6945-8A0A-A0251E6C3BB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13503" y="773179"/>
                  <a:ext cx="259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6452D8-DBAE-B24A-84B7-5C3AD9D9F183}"/>
                    </a:ext>
                  </a:extLst>
                </p14:cNvPr>
                <p14:cNvContentPartPr/>
                <p14:nvPr/>
              </p14:nvContentPartPr>
              <p14:xfrm>
                <a:off x="10496983" y="561859"/>
                <a:ext cx="88560" cy="421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6452D8-DBAE-B24A-84B7-5C3AD9D9F1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81503" y="546739"/>
                  <a:ext cx="1188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AC64660-1A12-D147-ABEF-EDA11F5E91CC}"/>
                    </a:ext>
                  </a:extLst>
                </p14:cNvPr>
                <p14:cNvContentPartPr/>
                <p14:nvPr/>
              </p14:nvContentPartPr>
              <p14:xfrm>
                <a:off x="10622623" y="555739"/>
                <a:ext cx="138600" cy="47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AC64660-1A12-D147-ABEF-EDA11F5E91C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07143" y="540619"/>
                  <a:ext cx="1692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1781C8-6FA8-1142-A4FF-4009A1F62235}"/>
                    </a:ext>
                  </a:extLst>
                </p14:cNvPr>
                <p14:cNvContentPartPr/>
                <p14:nvPr/>
              </p14:nvContentPartPr>
              <p14:xfrm>
                <a:off x="10478623" y="832219"/>
                <a:ext cx="301320" cy="38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1781C8-6FA8-1142-A4FF-4009A1F622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3503" y="817099"/>
                  <a:ext cx="331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2DADF9-AC22-154C-94DE-87BE9B64F23F}"/>
                    </a:ext>
                  </a:extLst>
                </p14:cNvPr>
                <p14:cNvContentPartPr/>
                <p14:nvPr/>
              </p14:nvContentPartPr>
              <p14:xfrm>
                <a:off x="10641343" y="360979"/>
                <a:ext cx="226800" cy="283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2DADF9-AC22-154C-94DE-87BE9B64F23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26223" y="345499"/>
                  <a:ext cx="257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94FD75-94A7-AC4B-B42C-98F940456A2D}"/>
                    </a:ext>
                  </a:extLst>
                </p14:cNvPr>
                <p14:cNvContentPartPr/>
                <p14:nvPr/>
              </p14:nvContentPartPr>
              <p14:xfrm>
                <a:off x="10855183" y="404899"/>
                <a:ext cx="157680" cy="20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94FD75-94A7-AC4B-B42C-98F940456A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0063" y="389419"/>
                  <a:ext cx="187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DB4C54-EAB2-6644-ADD1-2EA9AC0F5ED4}"/>
                    </a:ext>
                  </a:extLst>
                </p14:cNvPr>
                <p14:cNvContentPartPr/>
                <p14:nvPr/>
              </p14:nvContentPartPr>
              <p14:xfrm>
                <a:off x="10950223" y="379699"/>
                <a:ext cx="169560" cy="258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DB4C54-EAB2-6644-ADD1-2EA9AC0F5E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35103" y="364579"/>
                  <a:ext cx="199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DCFBDF-A741-6D45-97D7-6D6FCF4F5862}"/>
                    </a:ext>
                  </a:extLst>
                </p14:cNvPr>
                <p14:cNvContentPartPr/>
                <p14:nvPr/>
              </p14:nvContentPartPr>
              <p14:xfrm>
                <a:off x="10804783" y="417499"/>
                <a:ext cx="119880" cy="201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DCFBDF-A741-6D45-97D7-6D6FCF4F586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89663" y="402019"/>
                  <a:ext cx="150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335EFD-73ED-0C42-B8AD-D5CBCEC1EBE1}"/>
                    </a:ext>
                  </a:extLst>
                </p14:cNvPr>
                <p14:cNvContentPartPr/>
                <p14:nvPr/>
              </p14:nvContentPartPr>
              <p14:xfrm>
                <a:off x="10867783" y="524419"/>
                <a:ext cx="107280" cy="25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335EFD-73ED-0C42-B8AD-D5CBCEC1EBE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52663" y="508939"/>
                  <a:ext cx="137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B03CCE-CD58-0144-905A-EFDC239EF07C}"/>
                    </a:ext>
                  </a:extLst>
                </p14:cNvPr>
                <p14:cNvContentPartPr/>
                <p14:nvPr/>
              </p14:nvContentPartPr>
              <p14:xfrm>
                <a:off x="10974703" y="448819"/>
                <a:ext cx="44280" cy="18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B03CCE-CD58-0144-905A-EFDC239EF0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59223" y="433699"/>
                  <a:ext cx="74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363FED-F218-3B4A-B721-5754C9692642}"/>
                    </a:ext>
                  </a:extLst>
                </p14:cNvPr>
                <p14:cNvContentPartPr/>
                <p14:nvPr/>
              </p14:nvContentPartPr>
              <p14:xfrm>
                <a:off x="11110063" y="775699"/>
                <a:ext cx="289440" cy="31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363FED-F218-3B4A-B721-5754C96926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094943" y="760579"/>
                  <a:ext cx="320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51129F-248F-A141-88CE-9C8B53D47FCB}"/>
                    </a:ext>
                  </a:extLst>
                </p14:cNvPr>
                <p14:cNvContentPartPr/>
                <p14:nvPr/>
              </p14:nvContentPartPr>
              <p14:xfrm>
                <a:off x="11242183" y="668779"/>
                <a:ext cx="72360" cy="245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51129F-248F-A141-88CE-9C8B53D47FC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27063" y="653659"/>
                  <a:ext cx="102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DCAF65-02B9-F145-B04E-63B5076B277C}"/>
                    </a:ext>
                  </a:extLst>
                </p14:cNvPr>
                <p14:cNvContentPartPr/>
                <p14:nvPr/>
              </p14:nvContentPartPr>
              <p14:xfrm>
                <a:off x="11421103" y="549619"/>
                <a:ext cx="289440" cy="314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DCAF65-02B9-F145-B04E-63B5076B277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05623" y="534139"/>
                  <a:ext cx="320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9FC396-2332-F54F-8C81-203907EB9B2F}"/>
                    </a:ext>
                  </a:extLst>
                </p14:cNvPr>
                <p14:cNvContentPartPr/>
                <p14:nvPr/>
              </p14:nvContentPartPr>
              <p14:xfrm>
                <a:off x="11584543" y="379699"/>
                <a:ext cx="270720" cy="239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9FC396-2332-F54F-8C81-203907EB9B2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69063" y="364579"/>
                  <a:ext cx="301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2D2913-BDAC-7E48-8448-41E185861467}"/>
                    </a:ext>
                  </a:extLst>
                </p14:cNvPr>
                <p14:cNvContentPartPr/>
                <p14:nvPr/>
              </p14:nvContentPartPr>
              <p14:xfrm>
                <a:off x="11817103" y="511819"/>
                <a:ext cx="75960" cy="82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2D2913-BDAC-7E48-8448-41E1858614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801983" y="496339"/>
                  <a:ext cx="106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6DB095-AF1B-FA43-8666-C666E5F1EEDB}"/>
                    </a:ext>
                  </a:extLst>
                </p14:cNvPr>
                <p14:cNvContentPartPr/>
                <p14:nvPr/>
              </p14:nvContentPartPr>
              <p14:xfrm>
                <a:off x="11835823" y="367099"/>
                <a:ext cx="132480" cy="245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6DB095-AF1B-FA43-8666-C666E5F1EED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820703" y="351979"/>
                  <a:ext cx="162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21FB60-AB02-1F45-8747-04F93C3DE304}"/>
                    </a:ext>
                  </a:extLst>
                </p14:cNvPr>
                <p14:cNvContentPartPr/>
                <p14:nvPr/>
              </p14:nvContentPartPr>
              <p14:xfrm>
                <a:off x="11905303" y="247579"/>
                <a:ext cx="176400" cy="742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21FB60-AB02-1F45-8747-04F93C3DE30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889823" y="232459"/>
                  <a:ext cx="20700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0C6758-2078-CE4D-BD5F-376F51FC09AB}"/>
                    </a:ext>
                  </a:extLst>
                </p14:cNvPr>
                <p14:cNvContentPartPr/>
                <p14:nvPr/>
              </p14:nvContentPartPr>
              <p14:xfrm>
                <a:off x="7529143" y="455299"/>
                <a:ext cx="226800" cy="383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0C6758-2078-CE4D-BD5F-376F51FC09A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14023" y="439819"/>
                  <a:ext cx="2570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C2EDA3-78C2-6949-AC8C-3FA8B6E75D96}"/>
                    </a:ext>
                  </a:extLst>
                </p14:cNvPr>
                <p14:cNvContentPartPr/>
                <p14:nvPr/>
              </p14:nvContentPartPr>
              <p14:xfrm>
                <a:off x="7441303" y="280339"/>
                <a:ext cx="264600" cy="131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C2EDA3-78C2-6949-AC8C-3FA8B6E75D9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26183" y="265219"/>
                  <a:ext cx="294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FF92CF-E475-0542-B952-6E80576388C6}"/>
                    </a:ext>
                  </a:extLst>
                </p14:cNvPr>
                <p14:cNvContentPartPr/>
                <p14:nvPr/>
              </p14:nvContentPartPr>
              <p14:xfrm>
                <a:off x="8013343" y="681379"/>
                <a:ext cx="107280" cy="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FF92CF-E475-0542-B952-6E80576388C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98223" y="666259"/>
                  <a:ext cx="137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CD3D02-9186-9241-93CE-44E7815CFDF5}"/>
                    </a:ext>
                  </a:extLst>
                </p14:cNvPr>
                <p14:cNvContentPartPr/>
                <p14:nvPr/>
              </p14:nvContentPartPr>
              <p14:xfrm>
                <a:off x="7994623" y="530539"/>
                <a:ext cx="107280" cy="3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CD3D02-9186-9241-93CE-44E7815CFDF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79143" y="515419"/>
                  <a:ext cx="137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5F19A10-1BEF-674E-B942-DED25FA9E930}"/>
                    </a:ext>
                  </a:extLst>
                </p14:cNvPr>
                <p14:cNvContentPartPr/>
                <p14:nvPr/>
              </p14:nvContentPartPr>
              <p14:xfrm>
                <a:off x="7491703" y="958219"/>
                <a:ext cx="289440" cy="3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5F19A10-1BEF-674E-B942-DED25FA9E93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76223" y="942739"/>
                  <a:ext cx="320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8D5369-4B6B-1A49-B552-9F859B97DFC9}"/>
                    </a:ext>
                  </a:extLst>
                </p14:cNvPr>
                <p14:cNvContentPartPr/>
                <p14:nvPr/>
              </p14:nvContentPartPr>
              <p14:xfrm>
                <a:off x="7485943" y="970819"/>
                <a:ext cx="232200" cy="25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8D5369-4B6B-1A49-B552-9F859B97DFC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470823" y="955339"/>
                  <a:ext cx="262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B28CC81-51AA-9247-9C57-4E939D08715E}"/>
                    </a:ext>
                  </a:extLst>
                </p14:cNvPr>
                <p14:cNvContentPartPr/>
                <p14:nvPr/>
              </p14:nvContentPartPr>
              <p14:xfrm>
                <a:off x="8522743" y="1096459"/>
                <a:ext cx="138600" cy="402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B28CC81-51AA-9247-9C57-4E939D08715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07263" y="1081339"/>
                  <a:ext cx="1692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01162C-A41C-9147-B10D-249480B2474B}"/>
                    </a:ext>
                  </a:extLst>
                </p14:cNvPr>
                <p14:cNvContentPartPr/>
                <p14:nvPr/>
              </p14:nvContentPartPr>
              <p14:xfrm>
                <a:off x="8597983" y="1074859"/>
                <a:ext cx="239400" cy="367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01162C-A41C-9147-B10D-249480B2474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82863" y="1059379"/>
                  <a:ext cx="2696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9EF373-DAC3-014B-B0AE-CDE62092A5E1}"/>
                    </a:ext>
                  </a:extLst>
                </p14:cNvPr>
                <p14:cNvContentPartPr/>
                <p14:nvPr/>
              </p14:nvContentPartPr>
              <p14:xfrm>
                <a:off x="8359303" y="1058659"/>
                <a:ext cx="518760" cy="207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9EF373-DAC3-014B-B0AE-CDE62092A5E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43823" y="1043539"/>
                  <a:ext cx="549360" cy="23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49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3B7C2-89D8-4D92-AF5C-33D1340D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Lab01: build a regression model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https://colab.research.google.com/drive/1yEXC-HYG77UBGDQroL2mbbOqjmLYXx2p?usp=sharing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4FCD-59E7-4E5F-9AB7-3CC557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3FB6-7AED-452D-808F-81E7B49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03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3B7C2-89D8-4D92-AF5C-33D1340D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Lab02: build an image classifier model using the Sequential API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https://colab.research.google.com/drive/1m7yKudreYZedPy8LnT0BlNxCp0hPTF01?usp=sharing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4FCD-59E7-4E5F-9AB7-3CC557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3FB6-7AED-452D-808F-81E7B49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2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3B7C2-89D8-4D92-AF5C-33D1340D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Lab03: build image classifier model using the functional API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https://colab.research.google.com/drive/1gJMiieuPzwTCr-nlkurFJ8NW-ujgHM2Z?usp=sharing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4FCD-59E7-4E5F-9AB7-3CC557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3FB6-7AED-452D-808F-81E7B49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16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3B7C2-89D8-4D92-AF5C-33D1340D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Lab04: use callbacks with image classifier model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https://colab.research.google.com/drive/1wtpz9f43z_62eIhlL_YqBL0B0nNIefOk?usp=sharing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4FCD-59E7-4E5F-9AB7-3CC557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3FB6-7AED-452D-808F-81E7B49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0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3B7C2-89D8-4D92-AF5C-33D1340D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Lab05: Save and Load a model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https://colab.research.google.com/drive/1EFY07s9n_4fbupZYfgsJs0cn1pzTbrKJ?usp=sharing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4FCD-59E7-4E5F-9AB7-3CC557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3FB6-7AED-452D-808F-81E7B49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0A797-5ED0-4214-8CDB-CEB5275F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ML algorithms can be categorized into </a:t>
            </a:r>
            <a:r>
              <a:rPr lang="en-US" b="1" dirty="0"/>
              <a:t>3</a:t>
            </a:r>
            <a:r>
              <a:rPr lang="en-US" dirty="0"/>
              <a:t> groups </a:t>
            </a:r>
          </a:p>
          <a:p>
            <a:pPr lvl="1"/>
            <a:r>
              <a:rPr lang="en-US" dirty="0"/>
              <a:t>Supervised Learning 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FD681-36B9-4B17-AB39-C0E7B129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427-1694-4A6F-A5F6-8BB974FD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0A797-5ED0-4214-8CDB-CEB5275F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Supervised Learning Algorithms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K-nearest neighbors 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Neural Networks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FE057-5A14-43D8-886B-EC8B655D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9A806-1893-49AD-B5C8-A9B8E458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1110D-AE2F-4026-AE03-3521E196C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285"/>
          </a:xfrm>
        </p:spPr>
        <p:txBody>
          <a:bodyPr/>
          <a:lstStyle/>
          <a:p>
            <a:pPr algn="l"/>
            <a:r>
              <a:rPr lang="en-US" b="1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1327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1978</Words>
  <Application>Microsoft Office PowerPoint</Application>
  <PresentationFormat>Widescreen</PresentationFormat>
  <Paragraphs>451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Neural Networks and Deep Learning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Neural Networks</vt:lpstr>
      <vt:lpstr>Neural Networks</vt:lpstr>
      <vt:lpstr>The perceptron</vt:lpstr>
      <vt:lpstr>The perceptron 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</dc:title>
  <dc:creator>salah ashraf</dc:creator>
  <cp:lastModifiedBy>salah ashraf</cp:lastModifiedBy>
  <cp:revision>45</cp:revision>
  <dcterms:created xsi:type="dcterms:W3CDTF">2021-10-01T13:26:00Z</dcterms:created>
  <dcterms:modified xsi:type="dcterms:W3CDTF">2021-10-02T18:04:30Z</dcterms:modified>
</cp:coreProperties>
</file>