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1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90" d="100"/>
          <a:sy n="90" d="100"/>
        </p:scale>
        <p:origin x="8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8E6F-CC1D-4FA0-B0A5-5DD0EC4319D9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B0CF-313F-4117-99FB-77E910CE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205179"/>
            <a:ext cx="837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4725" y="3014929"/>
            <a:ext cx="83745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20-Apr-21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20-Apr-21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20-Apr-21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3633" y="125295"/>
            <a:ext cx="539686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649" y="1043758"/>
            <a:ext cx="6638290" cy="330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FFEA1-F527-48A2-8729-303B85C17CF6}"/>
              </a:ext>
            </a:extLst>
          </p:cNvPr>
          <p:cNvSpPr txBox="1"/>
          <p:nvPr/>
        </p:nvSpPr>
        <p:spPr>
          <a:xfrm>
            <a:off x="603749" y="598834"/>
            <a:ext cx="3602727" cy="9837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i="1">
                <a:solidFill>
                  <a:srgbClr val="0070C0"/>
                </a:solidFill>
                <a:latin typeface="Segoe Script" panose="030B0504020000000003" pitchFamily="66" charset="0"/>
                <a:ea typeface="+mj-ea"/>
                <a:cs typeface="+mj-cs"/>
              </a:rPr>
              <a:t>Py</a:t>
            </a:r>
            <a:r>
              <a:rPr lang="en-US" sz="3300" i="1">
                <a:solidFill>
                  <a:srgbClr val="000000"/>
                </a:solidFill>
                <a:latin typeface="Segoe Script" panose="030B0504020000000003" pitchFamily="66" charset="0"/>
                <a:ea typeface="+mj-ea"/>
                <a:cs typeface="+mj-cs"/>
              </a:rPr>
              <a:t>thon Program</a:t>
            </a:r>
            <a:r>
              <a:rPr lang="en-US" sz="3300" i="1">
                <a:solidFill>
                  <a:srgbClr val="0070C0"/>
                </a:solidFill>
                <a:latin typeface="Segoe Script" panose="030B0504020000000003" pitchFamily="66" charset="0"/>
                <a:ea typeface="+mj-ea"/>
                <a:cs typeface="+mj-cs"/>
              </a:rPr>
              <a:t>ming</a:t>
            </a:r>
            <a:r>
              <a:rPr lang="en-US" sz="3300" i="1">
                <a:solidFill>
                  <a:srgbClr val="000000"/>
                </a:solidFill>
                <a:latin typeface="Segoe Script" panose="030B0504020000000003" pitchFamily="66" charset="0"/>
                <a:ea typeface="+mj-ea"/>
                <a:cs typeface="+mj-cs"/>
              </a:rPr>
              <a:t> </a:t>
            </a:r>
            <a:endParaRPr lang="en-US" sz="3300" dirty="0">
              <a:solidFill>
                <a:srgbClr val="000000"/>
              </a:solidFill>
              <a:latin typeface="Segoe Script" panose="030B0504020000000003" pitchFamily="66" charset="0"/>
              <a:ea typeface="+mj-ea"/>
              <a:cs typeface="+mj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17DA11-EFA9-4D43-ADCE-819DFF8C7885}"/>
              </a:ext>
            </a:extLst>
          </p:cNvPr>
          <p:cNvSpPr txBox="1">
            <a:spLocks/>
          </p:cNvSpPr>
          <p:nvPr/>
        </p:nvSpPr>
        <p:spPr>
          <a:xfrm>
            <a:off x="462066" y="1561364"/>
            <a:ext cx="4229715" cy="12401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5" dirty="0">
                <a:latin typeface="Arial MT"/>
                <a:cs typeface="Arial MT"/>
              </a:rPr>
              <a:t>Hospital</a:t>
            </a:r>
            <a:r>
              <a:rPr lang="en-US" sz="3200" spc="-50" dirty="0">
                <a:latin typeface="Arial MT"/>
                <a:cs typeface="Arial MT"/>
              </a:rPr>
              <a:t> </a:t>
            </a:r>
            <a:r>
              <a:rPr lang="en-US" sz="3200" spc="-15" dirty="0">
                <a:latin typeface="Arial MT"/>
                <a:cs typeface="Arial MT"/>
              </a:rPr>
              <a:t>System</a:t>
            </a:r>
            <a:r>
              <a:rPr lang="en-US" sz="3200" spc="30" dirty="0"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rgbClr val="0000FF"/>
                </a:solidFill>
                <a:latin typeface="Arial MT"/>
                <a:cs typeface="Arial MT"/>
              </a:rPr>
              <a:t>Project</a:t>
            </a: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C187F4-555E-4517-BB0F-013897E4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49285"/>
            <a:ext cx="4229716" cy="42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52400"/>
            <a:ext cx="8285480" cy="4838700"/>
            <a:chOff x="152400" y="152400"/>
            <a:chExt cx="8285480" cy="483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52400"/>
              <a:ext cx="5047428" cy="48387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303" y="2793400"/>
              <a:ext cx="3639370" cy="1163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4905374" cy="10191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400" y="1360600"/>
            <a:ext cx="5010150" cy="2034539"/>
            <a:chOff x="152400" y="1360600"/>
            <a:chExt cx="5010150" cy="203453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360600"/>
              <a:ext cx="4829174" cy="1028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2432900"/>
              <a:ext cx="5010149" cy="962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3547324"/>
            <a:ext cx="4933949" cy="942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7625" y="677150"/>
            <a:ext cx="3783849" cy="237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91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latin typeface="Arial MT"/>
                <a:cs typeface="Arial MT"/>
              </a:rPr>
              <a:t>Hospital</a:t>
            </a:r>
            <a:r>
              <a:rPr sz="2800" i="0" spc="-85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96722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(e.g.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Children,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Surgery,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etc)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specialization,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available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spots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[queue]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program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keeps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showing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menu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options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9062" y="2821250"/>
            <a:ext cx="2943224" cy="1657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31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latin typeface="Arial MT"/>
                <a:cs typeface="Arial MT"/>
              </a:rPr>
              <a:t>Hospital</a:t>
            </a:r>
            <a:r>
              <a:rPr sz="2800" i="0" spc="-25" dirty="0">
                <a:latin typeface="Arial MT"/>
                <a:cs typeface="Arial MT"/>
              </a:rPr>
              <a:t> </a:t>
            </a:r>
            <a:r>
              <a:rPr sz="2800" i="0" spc="-10" dirty="0">
                <a:latin typeface="Arial MT"/>
                <a:cs typeface="Arial MT"/>
              </a:rPr>
              <a:t>System:</a:t>
            </a:r>
            <a:r>
              <a:rPr sz="2800" i="0" spc="-180" dirty="0">
                <a:latin typeface="Arial MT"/>
                <a:cs typeface="Arial MT"/>
              </a:rPr>
              <a:t> </a:t>
            </a:r>
            <a:r>
              <a:rPr sz="2800" i="0" spc="-10" dirty="0">
                <a:latin typeface="Arial MT"/>
                <a:cs typeface="Arial MT"/>
              </a:rPr>
              <a:t>Adding</a:t>
            </a:r>
            <a:r>
              <a:rPr sz="2800" i="0" spc="-30" dirty="0">
                <a:latin typeface="Arial MT"/>
                <a:cs typeface="Arial MT"/>
              </a:rPr>
              <a:t> </a:t>
            </a:r>
            <a:r>
              <a:rPr sz="2800" i="0" dirty="0">
                <a:latin typeface="Arial MT"/>
                <a:cs typeface="Arial MT"/>
              </a:rPr>
              <a:t>a</a:t>
            </a:r>
            <a:r>
              <a:rPr sz="2800" i="0" spc="-20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patient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788909" cy="2590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patient: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provide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specialization,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name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status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Specialization: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1-based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integer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(e.g.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20)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Status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(normal),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(urgent)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(super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urgent)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Normal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is added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 the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end of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queue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 this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Urgent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added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after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urgents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before normal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patients</a:t>
            </a:r>
            <a:endParaRPr sz="1400">
              <a:latin typeface="Arial MT"/>
              <a:cs typeface="Arial MT"/>
            </a:endParaRPr>
          </a:p>
          <a:p>
            <a:pPr marL="836294" marR="5080" lvl="1" indent="-336550">
              <a:lnSpc>
                <a:spcPct val="11610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Super-urgent patient is added after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current super-urgent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patients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&amp;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before urgent/normal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patients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Read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requested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[1-20].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Read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his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name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status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(0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regular,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urgent)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10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exist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specialization,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apologize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don’t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accept.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91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latin typeface="Arial MT"/>
                <a:cs typeface="Arial MT"/>
              </a:rPr>
              <a:t>Hospital</a:t>
            </a:r>
            <a:r>
              <a:rPr sz="2800" i="0" spc="-85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350510" cy="21621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next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patient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specialization,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return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top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remove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patient: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just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inform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about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endParaRPr sz="1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Remove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leaving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patient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patient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may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decide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leave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before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seeing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doctor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Provide</a:t>
            </a: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name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such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person: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inform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about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52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spc="-5" dirty="0">
                <a:latin typeface="Arial MT"/>
                <a:cs typeface="Arial MT"/>
              </a:rPr>
              <a:t>Dummy</a:t>
            </a:r>
            <a:r>
              <a:rPr sz="2800" i="0" spc="-35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Data</a:t>
            </a:r>
            <a:r>
              <a:rPr sz="2800" i="0" spc="-30" dirty="0">
                <a:latin typeface="Arial MT"/>
                <a:cs typeface="Arial MT"/>
              </a:rPr>
              <a:t> </a:t>
            </a:r>
            <a:r>
              <a:rPr sz="2800" i="0" dirty="0">
                <a:latin typeface="Arial MT"/>
                <a:cs typeface="Arial MT"/>
              </a:rPr>
              <a:t>&amp;</a:t>
            </a:r>
            <a:r>
              <a:rPr sz="2800" i="0" spc="-85" dirty="0">
                <a:latin typeface="Arial MT"/>
                <a:cs typeface="Arial MT"/>
              </a:rPr>
              <a:t> </a:t>
            </a:r>
            <a:r>
              <a:rPr sz="2800" i="0" spc="-50" dirty="0">
                <a:latin typeface="Arial MT"/>
                <a:cs typeface="Arial MT"/>
              </a:rPr>
              <a:t>Testing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65465" cy="30911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build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systems,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typically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write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dummy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Write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dummy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initially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several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scenarios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E.g.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10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persons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different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statuses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Eg.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another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specific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status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E.g.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another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statuses</a:t>
            </a:r>
            <a:endParaRPr sz="1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Overall: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scenarios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help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verify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correctness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Think in all possible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scenarios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that activate every line of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code you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wrote and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verify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all needed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Testing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important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aspect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software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engineering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72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dirty="0">
                <a:latin typeface="Arial MT"/>
                <a:cs typeface="Arial MT"/>
              </a:rPr>
              <a:t>My</a:t>
            </a:r>
            <a:r>
              <a:rPr sz="2800" i="0" spc="-50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Dummy</a:t>
            </a:r>
            <a:r>
              <a:rPr sz="2800" i="0" spc="-50" dirty="0">
                <a:latin typeface="Arial MT"/>
                <a:cs typeface="Arial MT"/>
              </a:rPr>
              <a:t> </a:t>
            </a:r>
            <a:r>
              <a:rPr sz="2800" i="0" spc="-5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70124"/>
            <a:ext cx="3251334" cy="3820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3153022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199" y="108350"/>
            <a:ext cx="8428355" cy="4586605"/>
            <a:chOff x="261199" y="108350"/>
            <a:chExt cx="8428355" cy="4586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199" y="108350"/>
              <a:ext cx="6009899" cy="45860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2725" y="2816100"/>
              <a:ext cx="3676649" cy="666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525" y="53499"/>
            <a:ext cx="3411026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425" y="607400"/>
            <a:ext cx="7755255" cy="3333750"/>
            <a:chOff x="241425" y="607400"/>
            <a:chExt cx="7755255" cy="3333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425" y="607400"/>
              <a:ext cx="4810124" cy="33337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4675" y="2225750"/>
              <a:ext cx="3771899" cy="800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54D7DAA196242BB68F48615B7D661" ma:contentTypeVersion="6" ma:contentTypeDescription="Create a new document." ma:contentTypeScope="" ma:versionID="7bf61a14ddebe7e3579615f2a75f5ac2">
  <xsd:schema xmlns:xsd="http://www.w3.org/2001/XMLSchema" xmlns:xs="http://www.w3.org/2001/XMLSchema" xmlns:p="http://schemas.microsoft.com/office/2006/metadata/properties" xmlns:ns2="9f6e25d8-459d-42cc-b484-cea6e4dfffd9" targetNamespace="http://schemas.microsoft.com/office/2006/metadata/properties" ma:root="true" ma:fieldsID="4b838e07748d35903bcefcb40cecda85" ns2:_="">
    <xsd:import namespace="9f6e25d8-459d-42cc-b484-cea6e4dfff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e25d8-459d-42cc-b484-cea6e4dff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955DF-B8FF-4FB2-BF4A-64E8F24ABE98}"/>
</file>

<file path=customXml/itemProps2.xml><?xml version="1.0" encoding="utf-8"?>
<ds:datastoreItem xmlns:ds="http://schemas.openxmlformats.org/officeDocument/2006/customXml" ds:itemID="{28852FDD-BDF3-412C-8200-417BDE803FD5}"/>
</file>

<file path=customXml/itemProps3.xml><?xml version="1.0" encoding="utf-8"?>
<ds:datastoreItem xmlns:ds="http://schemas.openxmlformats.org/officeDocument/2006/customXml" ds:itemID="{41E1AC73-3A48-4938-9CC0-493E677C1A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330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Segoe Script</vt:lpstr>
      <vt:lpstr>Office Theme</vt:lpstr>
      <vt:lpstr>PowerPoint Presentation</vt:lpstr>
      <vt:lpstr>Hospital System</vt:lpstr>
      <vt:lpstr>Hospital System: Adding a patient</vt:lpstr>
      <vt:lpstr>Hospital System</vt:lpstr>
      <vt:lpstr>Dummy Data &amp; Testing</vt:lpstr>
      <vt:lpstr>My Dummy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Fatma El Zhraa Samir</cp:lastModifiedBy>
  <cp:revision>49</cp:revision>
  <dcterms:created xsi:type="dcterms:W3CDTF">2021-02-26T03:17:19Z</dcterms:created>
  <dcterms:modified xsi:type="dcterms:W3CDTF">2021-04-20T11:59:38Z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0x01010081154D7DAA196242BB68F48615B7D661</vt:lpwstr>
  </property>
</Properties>
</file>