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8E6F-CC1D-4FA0-B0A5-5DD0EC4319D9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B0CF-313F-4117-99FB-77E910CE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205179"/>
            <a:ext cx="837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4725" y="3014929"/>
            <a:ext cx="837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3633" y="125295"/>
            <a:ext cx="539686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649" y="1043758"/>
            <a:ext cx="6638290" cy="330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How-Program-10th-Paul-Deitel/dp/013444823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How-Program-10th-Paul-Deitel/dp/0134448235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FFEA1-F527-48A2-8729-303B85C17CF6}"/>
              </a:ext>
            </a:extLst>
          </p:cNvPr>
          <p:cNvSpPr txBox="1"/>
          <p:nvPr/>
        </p:nvSpPr>
        <p:spPr>
          <a:xfrm>
            <a:off x="603749" y="598834"/>
            <a:ext cx="3602727" cy="9837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i="1">
                <a:solidFill>
                  <a:srgbClr val="0070C0"/>
                </a:solidFill>
                <a:latin typeface="Segoe Script" panose="030B0504020000000003" pitchFamily="66" charset="0"/>
                <a:ea typeface="+mj-ea"/>
                <a:cs typeface="+mj-cs"/>
              </a:rPr>
              <a:t>Py</a:t>
            </a:r>
            <a:r>
              <a:rPr lang="en-US" sz="3300" i="1">
                <a:solidFill>
                  <a:srgbClr val="000000"/>
                </a:solidFill>
                <a:latin typeface="Segoe Script" panose="030B0504020000000003" pitchFamily="66" charset="0"/>
                <a:ea typeface="+mj-ea"/>
                <a:cs typeface="+mj-cs"/>
              </a:rPr>
              <a:t>thon Program</a:t>
            </a:r>
            <a:r>
              <a:rPr lang="en-US" sz="3300" i="1">
                <a:solidFill>
                  <a:srgbClr val="0070C0"/>
                </a:solidFill>
                <a:latin typeface="Segoe Script" panose="030B0504020000000003" pitchFamily="66" charset="0"/>
                <a:ea typeface="+mj-ea"/>
                <a:cs typeface="+mj-cs"/>
              </a:rPr>
              <a:t>ming</a:t>
            </a:r>
            <a:r>
              <a:rPr lang="en-US" sz="3300" i="1">
                <a:solidFill>
                  <a:srgbClr val="000000"/>
                </a:solidFill>
                <a:latin typeface="Segoe Script" panose="030B0504020000000003" pitchFamily="66" charset="0"/>
                <a:ea typeface="+mj-ea"/>
                <a:cs typeface="+mj-cs"/>
              </a:rPr>
              <a:t> </a:t>
            </a:r>
            <a:endParaRPr lang="en-US" sz="3300" dirty="0">
              <a:solidFill>
                <a:srgbClr val="000000"/>
              </a:solidFill>
              <a:latin typeface="Segoe Script" panose="030B0504020000000003" pitchFamily="66" charset="0"/>
              <a:ea typeface="+mj-ea"/>
              <a:cs typeface="+mj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17DA11-EFA9-4D43-ADCE-819DFF8C7885}"/>
              </a:ext>
            </a:extLst>
          </p:cNvPr>
          <p:cNvSpPr txBox="1">
            <a:spLocks/>
          </p:cNvSpPr>
          <p:nvPr/>
        </p:nvSpPr>
        <p:spPr>
          <a:xfrm>
            <a:off x="462067" y="1561364"/>
            <a:ext cx="3530102" cy="12401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0">
                <a:latin typeface="Arial"/>
                <a:cs typeface="Arial"/>
              </a:rPr>
              <a:t>Inheritance</a:t>
            </a:r>
            <a:r>
              <a:rPr lang="en-US" sz="3200" spc="35">
                <a:latin typeface="Arial"/>
                <a:cs typeface="Arial"/>
              </a:rPr>
              <a:t> </a:t>
            </a:r>
            <a:r>
              <a:rPr lang="en-US" sz="3200" spc="-5">
                <a:solidFill>
                  <a:srgbClr val="0000FF"/>
                </a:solidFill>
                <a:latin typeface="Arial"/>
                <a:cs typeface="Arial"/>
              </a:rPr>
              <a:t>Homework</a:t>
            </a:r>
            <a:r>
              <a:rPr lang="en-US" sz="320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C187F4-555E-4517-BB0F-013897E4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49285"/>
            <a:ext cx="4229716" cy="42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442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latin typeface="Arial"/>
                <a:cs typeface="Arial"/>
              </a:rPr>
              <a:t>Problem</a:t>
            </a:r>
            <a:r>
              <a:rPr sz="2800" i="0" spc="-35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#1:</a:t>
            </a:r>
            <a:r>
              <a:rPr sz="2800" i="0" spc="-30" dirty="0">
                <a:latin typeface="Arial"/>
                <a:cs typeface="Arial"/>
              </a:rPr>
              <a:t> </a:t>
            </a:r>
            <a:r>
              <a:rPr sz="2800" i="0" spc="-10" dirty="0">
                <a:latin typeface="Arial"/>
                <a:cs typeface="Arial"/>
              </a:rPr>
              <a:t>Build</a:t>
            </a:r>
            <a:r>
              <a:rPr sz="2800" i="0" spc="-30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Hierarchy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69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(no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data/functions)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express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849" y="2345530"/>
            <a:ext cx="5080750" cy="1521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7375" y="4719050"/>
            <a:ext cx="4629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Im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Src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442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latin typeface="Arial"/>
                <a:cs typeface="Arial"/>
              </a:rPr>
              <a:t>Problem</a:t>
            </a:r>
            <a:r>
              <a:rPr sz="2800" i="0" spc="-35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#2:</a:t>
            </a:r>
            <a:r>
              <a:rPr sz="2800" i="0" spc="-30" dirty="0">
                <a:latin typeface="Arial"/>
                <a:cs typeface="Arial"/>
              </a:rPr>
              <a:t> </a:t>
            </a:r>
            <a:r>
              <a:rPr sz="2800" i="0" spc="-10" dirty="0">
                <a:latin typeface="Arial"/>
                <a:cs typeface="Arial"/>
              </a:rPr>
              <a:t>Build</a:t>
            </a:r>
            <a:r>
              <a:rPr sz="2800" i="0" spc="-30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Hierarchy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69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(no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data/functions)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express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4516" y="1663375"/>
            <a:ext cx="6026785" cy="3112135"/>
            <a:chOff x="2994516" y="1663375"/>
            <a:chExt cx="6026785" cy="3112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4516" y="1663375"/>
              <a:ext cx="5544624" cy="3111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54320" y="2239352"/>
              <a:ext cx="3566795" cy="2536190"/>
            </a:xfrm>
            <a:custGeom>
              <a:avLst/>
              <a:gdLst/>
              <a:ahLst/>
              <a:cxnLst/>
              <a:rect l="l" t="t" r="r" b="b"/>
              <a:pathLst>
                <a:path w="3566795" h="2536190">
                  <a:moveTo>
                    <a:pt x="3566426" y="0"/>
                  </a:moveTo>
                  <a:lnTo>
                    <a:pt x="2043328" y="0"/>
                  </a:lnTo>
                  <a:lnTo>
                    <a:pt x="2043328" y="647496"/>
                  </a:lnTo>
                  <a:lnTo>
                    <a:pt x="520230" y="647496"/>
                  </a:lnTo>
                  <a:lnTo>
                    <a:pt x="520230" y="1312291"/>
                  </a:lnTo>
                  <a:lnTo>
                    <a:pt x="0" y="1312291"/>
                  </a:lnTo>
                  <a:lnTo>
                    <a:pt x="0" y="1870938"/>
                  </a:lnTo>
                  <a:lnTo>
                    <a:pt x="0" y="1977085"/>
                  </a:lnTo>
                  <a:lnTo>
                    <a:pt x="0" y="2535745"/>
                  </a:lnTo>
                  <a:lnTo>
                    <a:pt x="1523098" y="2535745"/>
                  </a:lnTo>
                  <a:lnTo>
                    <a:pt x="1523098" y="1977085"/>
                  </a:lnTo>
                  <a:lnTo>
                    <a:pt x="1523098" y="1870938"/>
                  </a:lnTo>
                  <a:lnTo>
                    <a:pt x="1523098" y="1312291"/>
                  </a:lnTo>
                  <a:lnTo>
                    <a:pt x="2043328" y="1312291"/>
                  </a:lnTo>
                  <a:lnTo>
                    <a:pt x="2043328" y="664806"/>
                  </a:lnTo>
                  <a:lnTo>
                    <a:pt x="3566426" y="664806"/>
                  </a:lnTo>
                  <a:lnTo>
                    <a:pt x="3566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7375" y="4719050"/>
            <a:ext cx="4629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Im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Src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09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latin typeface="Arial"/>
                <a:cs typeface="Arial"/>
              </a:rPr>
              <a:t>Problem</a:t>
            </a:r>
            <a:r>
              <a:rPr sz="2800" i="0" spc="-35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#3:</a:t>
            </a:r>
            <a:r>
              <a:rPr sz="2800" i="0" spc="-30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Customer</a:t>
            </a:r>
            <a:r>
              <a:rPr sz="2800" i="0" spc="-30" dirty="0">
                <a:latin typeface="Arial"/>
                <a:cs typeface="Arial"/>
              </a:rPr>
              <a:t> </a:t>
            </a:r>
            <a:r>
              <a:rPr sz="2800" i="0" spc="-5" dirty="0">
                <a:latin typeface="Arial"/>
                <a:cs typeface="Arial"/>
              </a:rPr>
              <a:t>Requirement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087995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5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While taking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customer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asking to build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web application for their app 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said: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“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our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system,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customers</a:t>
            </a:r>
            <a:r>
              <a:rPr sz="18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pay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money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cash,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cheque,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credit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1800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debit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card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379095" indent="-367030" algn="just">
              <a:lnSpc>
                <a:spcPct val="100000"/>
              </a:lnSpc>
              <a:spcBef>
                <a:spcPts val="315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should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indicate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money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paid</a:t>
            </a:r>
            <a:endParaRPr sz="1800">
              <a:latin typeface="Arial"/>
              <a:cs typeface="Arial"/>
            </a:endParaRPr>
          </a:p>
          <a:p>
            <a:pPr marL="379095" indent="-367030" algn="just">
              <a:lnSpc>
                <a:spcPct val="100000"/>
              </a:lnSpc>
              <a:spcBef>
                <a:spcPts val="315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potentially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Mainly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classes,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71B43D72A24E47B235C7EAD36598D5" ma:contentTypeVersion="6" ma:contentTypeDescription="Create a new document." ma:contentTypeScope="" ma:versionID="7c611ba25ccb1f1ccec69034e3e22561">
  <xsd:schema xmlns:xsd="http://www.w3.org/2001/XMLSchema" xmlns:xs="http://www.w3.org/2001/XMLSchema" xmlns:p="http://schemas.microsoft.com/office/2006/metadata/properties" xmlns:ns2="c37b0314-05ce-4ff1-9627-4d7f9faed5df" targetNamespace="http://schemas.microsoft.com/office/2006/metadata/properties" ma:root="true" ma:fieldsID="8eef85364781760968ad76ddd4cb6cf3" ns2:_="">
    <xsd:import namespace="c37b0314-05ce-4ff1-9627-4d7f9faed5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b0314-05ce-4ff1-9627-4d7f9faed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569CA6-57E1-46E2-86AA-7B2B23A1FBBB}"/>
</file>

<file path=customXml/itemProps2.xml><?xml version="1.0" encoding="utf-8"?>
<ds:datastoreItem xmlns:ds="http://schemas.openxmlformats.org/officeDocument/2006/customXml" ds:itemID="{3C62A0DE-9874-4FD0-878C-0E00F9BF49B1}"/>
</file>

<file path=customXml/itemProps3.xml><?xml version="1.0" encoding="utf-8"?>
<ds:datastoreItem xmlns:ds="http://schemas.openxmlformats.org/officeDocument/2006/customXml" ds:itemID="{17A8AA34-6F69-465D-9B7F-DFE09B63D6A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119</Words>
  <Application>Microsoft Office PowerPoint</Application>
  <PresentationFormat>On-screen Show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Script</vt:lpstr>
      <vt:lpstr>Office Theme</vt:lpstr>
      <vt:lpstr>PowerPoint Presentation</vt:lpstr>
      <vt:lpstr>Problem #1: Build Hierarchy</vt:lpstr>
      <vt:lpstr>Problem #2: Build Hierarchy</vt:lpstr>
      <vt:lpstr>Problem #3: Customer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El Zahraa Samir</dc:creator>
  <cp:lastModifiedBy>Fatma El Zhraa Samir</cp:lastModifiedBy>
  <cp:revision>33</cp:revision>
  <dcterms:created xsi:type="dcterms:W3CDTF">2021-02-26T03:17:19Z</dcterms:created>
  <dcterms:modified xsi:type="dcterms:W3CDTF">2021-04-06T11:11:27Z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0x0101005971B43D72A24E47B235C7EAD36598D5</vt:lpwstr>
  </property>
</Properties>
</file>