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1"/>
  </p:notesMasterIdLst>
  <p:sldIdLst>
    <p:sldId id="261" r:id="rId5"/>
    <p:sldId id="257" r:id="rId6"/>
    <p:sldId id="258" r:id="rId7"/>
    <p:sldId id="259" r:id="rId8"/>
    <p:sldId id="260" r:id="rId9"/>
    <p:sldId id="275" r:id="rId10"/>
    <p:sldId id="262" r:id="rId11"/>
    <p:sldId id="263" r:id="rId12"/>
    <p:sldId id="264" r:id="rId13"/>
    <p:sldId id="265" r:id="rId14"/>
    <p:sldId id="276" r:id="rId15"/>
    <p:sldId id="277" r:id="rId16"/>
    <p:sldId id="278" r:id="rId17"/>
    <p:sldId id="279" r:id="rId18"/>
    <p:sldId id="280" r:id="rId19"/>
    <p:sldId id="281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132918-75BD-4AA4-82D6-0EAC85C8C669}" v="2" dt="2021-04-20T09:10:22.224"/>
    <p1510:client id="{80F510C2-E83F-4242-B7DE-70EAE6D18471}" v="1" dt="2021-04-20T10:23:51.01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abdelmoneim.acc" userId="S::omarabdelmoneim.acc_gmail.com#ext#@mcitegypt.onmicrosoft.com::3e5f5f1e-6c8e-4653-84ea-1374096c38c3" providerId="AD" clId="Web-{59132918-75BD-4AA4-82D6-0EAC85C8C669}"/>
    <pc:docChg chg="modSld">
      <pc:chgData name="omarabdelmoneim.acc" userId="S::omarabdelmoneim.acc_gmail.com#ext#@mcitegypt.onmicrosoft.com::3e5f5f1e-6c8e-4653-84ea-1374096c38c3" providerId="AD" clId="Web-{59132918-75BD-4AA4-82D6-0EAC85C8C669}" dt="2021-04-20T09:10:22.224" v="1" actId="1076"/>
      <pc:docMkLst>
        <pc:docMk/>
      </pc:docMkLst>
      <pc:sldChg chg="modSp">
        <pc:chgData name="omarabdelmoneim.acc" userId="S::omarabdelmoneim.acc_gmail.com#ext#@mcitegypt.onmicrosoft.com::3e5f5f1e-6c8e-4653-84ea-1374096c38c3" providerId="AD" clId="Web-{59132918-75BD-4AA4-82D6-0EAC85C8C669}" dt="2021-04-20T09:10:22.224" v="1" actId="1076"/>
        <pc:sldMkLst>
          <pc:docMk/>
          <pc:sldMk cId="0" sldId="257"/>
        </pc:sldMkLst>
        <pc:spChg chg="mod">
          <ac:chgData name="omarabdelmoneim.acc" userId="S::omarabdelmoneim.acc_gmail.com#ext#@mcitegypt.onmicrosoft.com::3e5f5f1e-6c8e-4653-84ea-1374096c38c3" providerId="AD" clId="Web-{59132918-75BD-4AA4-82D6-0EAC85C8C669}" dt="2021-04-20T09:10:22.224" v="1" actId="1076"/>
          <ac:spMkLst>
            <pc:docMk/>
            <pc:sldMk cId="0" sldId="257"/>
            <ac:spMk id="3" creationId="{00000000-0000-0000-0000-000000000000}"/>
          </ac:spMkLst>
        </pc:spChg>
      </pc:sldChg>
    </pc:docChg>
  </pc:docChgLst>
  <pc:docChgLst>
    <pc:chgData name="lujainahmed" userId="S::lujainahmed_hotmail.com#ext#@mcitegypt.onmicrosoft.com::6ac611e1-24e5-4149-906b-1c8c4cfedad8" providerId="AD" clId="Web-{80F510C2-E83F-4242-B7DE-70EAE6D18471}"/>
    <pc:docChg chg="modSld">
      <pc:chgData name="lujainahmed" userId="S::lujainahmed_hotmail.com#ext#@mcitegypt.onmicrosoft.com::6ac611e1-24e5-4149-906b-1c8c4cfedad8" providerId="AD" clId="Web-{80F510C2-E83F-4242-B7DE-70EAE6D18471}" dt="2021-04-20T10:23:51.016" v="0" actId="1076"/>
      <pc:docMkLst>
        <pc:docMk/>
      </pc:docMkLst>
      <pc:sldChg chg="modSp">
        <pc:chgData name="lujainahmed" userId="S::lujainahmed_hotmail.com#ext#@mcitegypt.onmicrosoft.com::6ac611e1-24e5-4149-906b-1c8c4cfedad8" providerId="AD" clId="Web-{80F510C2-E83F-4242-B7DE-70EAE6D18471}" dt="2021-04-20T10:23:51.016" v="0" actId="1076"/>
        <pc:sldMkLst>
          <pc:docMk/>
          <pc:sldMk cId="0" sldId="276"/>
        </pc:sldMkLst>
        <pc:picChg chg="mod">
          <ac:chgData name="lujainahmed" userId="S::lujainahmed_hotmail.com#ext#@mcitegypt.onmicrosoft.com::6ac611e1-24e5-4149-906b-1c8c4cfedad8" providerId="AD" clId="Web-{80F510C2-E83F-4242-B7DE-70EAE6D18471}" dt="2021-04-20T10:23:51.016" v="0" actId="1076"/>
          <ac:picMkLst>
            <pc:docMk/>
            <pc:sldMk cId="0" sldId="276"/>
            <ac:picMk id="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88E6F-CC1D-4FA0-B0A5-5DD0EC4319D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AB0CF-313F-4117-99FB-77E910CE6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9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1205179"/>
            <a:ext cx="837454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84725" y="3014929"/>
            <a:ext cx="837454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3633" y="125295"/>
            <a:ext cx="539686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4649" y="1043758"/>
            <a:ext cx="6638290" cy="3301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8FFEA1-F527-48A2-8729-303B85C17CF6}"/>
              </a:ext>
            </a:extLst>
          </p:cNvPr>
          <p:cNvSpPr txBox="1"/>
          <p:nvPr/>
        </p:nvSpPr>
        <p:spPr>
          <a:xfrm>
            <a:off x="603749" y="598834"/>
            <a:ext cx="3602727" cy="9837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3300" i="1">
                <a:solidFill>
                  <a:srgbClr val="0070C0"/>
                </a:solidFill>
                <a:latin typeface="Segoe Script" panose="030B0504020000000003" pitchFamily="66" charset="0"/>
                <a:ea typeface="+mj-ea"/>
                <a:cs typeface="+mj-cs"/>
              </a:rPr>
              <a:t>Py</a:t>
            </a:r>
            <a:r>
              <a:rPr lang="en-US" sz="3300" i="1">
                <a:solidFill>
                  <a:srgbClr val="000000"/>
                </a:solidFill>
                <a:latin typeface="Segoe Script" panose="030B0504020000000003" pitchFamily="66" charset="0"/>
                <a:ea typeface="+mj-ea"/>
                <a:cs typeface="+mj-cs"/>
              </a:rPr>
              <a:t>thon Program</a:t>
            </a:r>
            <a:r>
              <a:rPr lang="en-US" sz="3300" i="1">
                <a:solidFill>
                  <a:srgbClr val="0070C0"/>
                </a:solidFill>
                <a:latin typeface="Segoe Script" panose="030B0504020000000003" pitchFamily="66" charset="0"/>
                <a:ea typeface="+mj-ea"/>
                <a:cs typeface="+mj-cs"/>
              </a:rPr>
              <a:t>ming</a:t>
            </a:r>
            <a:r>
              <a:rPr lang="en-US" sz="3300" i="1">
                <a:solidFill>
                  <a:srgbClr val="000000"/>
                </a:solidFill>
                <a:latin typeface="Segoe Script" panose="030B0504020000000003" pitchFamily="66" charset="0"/>
                <a:ea typeface="+mj-ea"/>
                <a:cs typeface="+mj-cs"/>
              </a:rPr>
              <a:t> </a:t>
            </a:r>
            <a:endParaRPr lang="en-US" sz="3300">
              <a:solidFill>
                <a:srgbClr val="000000"/>
              </a:solidFill>
              <a:latin typeface="Segoe Script" panose="030B0504020000000003" pitchFamily="66" charset="0"/>
              <a:ea typeface="+mj-ea"/>
              <a:cs typeface="+mj-cs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117DA11-EFA9-4D43-ADCE-819DFF8C7885}"/>
              </a:ext>
            </a:extLst>
          </p:cNvPr>
          <p:cNvSpPr txBox="1">
            <a:spLocks/>
          </p:cNvSpPr>
          <p:nvPr/>
        </p:nvSpPr>
        <p:spPr>
          <a:xfrm>
            <a:off x="462066" y="1561364"/>
            <a:ext cx="4229715" cy="124010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spc="-5">
                <a:latin typeface="Arial"/>
                <a:cs typeface="Arial"/>
              </a:rPr>
              <a:t>Library</a:t>
            </a:r>
            <a:r>
              <a:rPr lang="en-US" sz="3200" spc="-50">
                <a:latin typeface="Arial"/>
                <a:cs typeface="Arial"/>
              </a:rPr>
              <a:t> </a:t>
            </a:r>
            <a:r>
              <a:rPr lang="en-US" sz="3200" spc="-15">
                <a:latin typeface="Arial"/>
                <a:cs typeface="Arial"/>
              </a:rPr>
              <a:t>System</a:t>
            </a:r>
            <a:r>
              <a:rPr lang="en-US" sz="3200" spc="25">
                <a:latin typeface="Arial"/>
                <a:cs typeface="Arial"/>
              </a:rPr>
              <a:t> </a:t>
            </a:r>
            <a:r>
              <a:rPr lang="en-US" sz="3200" spc="-10">
                <a:solidFill>
                  <a:srgbClr val="0000FF"/>
                </a:solidFill>
                <a:latin typeface="Arial"/>
                <a:cs typeface="Arial"/>
              </a:rPr>
              <a:t>Project</a:t>
            </a:r>
            <a:endParaRPr lang="en-US" sz="3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78C187F4-555E-4517-BB0F-013897E4D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49285"/>
            <a:ext cx="4229716" cy="421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2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859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>
                <a:latin typeface="Arial"/>
                <a:cs typeface="Arial"/>
              </a:rPr>
              <a:t>User</a:t>
            </a:r>
            <a:r>
              <a:rPr sz="2800" i="0" spc="-30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Operation:</a:t>
            </a:r>
            <a:r>
              <a:rPr sz="2800" i="0" spc="-30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Return</a:t>
            </a:r>
            <a:r>
              <a:rPr sz="2800" i="0" spc="-25">
                <a:latin typeface="Arial"/>
                <a:cs typeface="Arial"/>
              </a:rPr>
              <a:t> </a:t>
            </a:r>
            <a:r>
              <a:rPr sz="2800" i="0">
                <a:latin typeface="Arial"/>
                <a:cs typeface="Arial"/>
              </a:rPr>
              <a:t>a</a:t>
            </a:r>
            <a:r>
              <a:rPr sz="2800" i="0" spc="-25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book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5871210" cy="8572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Same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logic,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but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this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time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does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reverse: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Mark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user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returned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copy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Increment</a:t>
            </a:r>
            <a:r>
              <a:rPr sz="14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current</a:t>
            </a:r>
            <a:r>
              <a:rPr sz="14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quantity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219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>
                <a:latin typeface="Arial"/>
                <a:cs typeface="Arial"/>
              </a:rPr>
              <a:t>Library</a:t>
            </a:r>
            <a:r>
              <a:rPr sz="2800" i="0" spc="-20">
                <a:latin typeface="Arial"/>
                <a:cs typeface="Arial"/>
              </a:rPr>
              <a:t> </a:t>
            </a:r>
            <a:r>
              <a:rPr sz="2800" i="0" spc="-10">
                <a:latin typeface="Arial"/>
                <a:cs typeface="Arial"/>
              </a:rPr>
              <a:t>System:</a:t>
            </a:r>
            <a:r>
              <a:rPr sz="2800" i="0" spc="-20">
                <a:latin typeface="Arial"/>
                <a:cs typeface="Arial"/>
              </a:rPr>
              <a:t> </a:t>
            </a:r>
            <a:r>
              <a:rPr sz="2800" i="0" spc="-10">
                <a:latin typeface="Arial"/>
                <a:cs typeface="Arial"/>
              </a:rPr>
              <a:t>Start</a:t>
            </a:r>
            <a:r>
              <a:rPr sz="2800" i="0" spc="-25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with</a:t>
            </a:r>
            <a:r>
              <a:rPr sz="2800" i="0" spc="-15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dummy</a:t>
            </a:r>
            <a:r>
              <a:rPr sz="2800" i="0" spc="-20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data!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575" y="1138379"/>
            <a:ext cx="7124699" cy="30289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393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>
                <a:latin typeface="Arial"/>
                <a:cs typeface="Arial"/>
              </a:rPr>
              <a:t>Library</a:t>
            </a:r>
            <a:r>
              <a:rPr sz="2800" i="0" spc="-90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170124"/>
            <a:ext cx="7191374" cy="24288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219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>
                <a:latin typeface="Arial"/>
                <a:cs typeface="Arial"/>
              </a:rPr>
              <a:t>Library</a:t>
            </a:r>
            <a:r>
              <a:rPr sz="2800" i="0" spc="-20">
                <a:latin typeface="Arial"/>
                <a:cs typeface="Arial"/>
              </a:rPr>
              <a:t> </a:t>
            </a:r>
            <a:r>
              <a:rPr sz="2800" i="0" spc="-10">
                <a:latin typeface="Arial"/>
                <a:cs typeface="Arial"/>
              </a:rPr>
              <a:t>System:</a:t>
            </a:r>
            <a:r>
              <a:rPr sz="2800" i="0" spc="-20">
                <a:latin typeface="Arial"/>
                <a:cs typeface="Arial"/>
              </a:rPr>
              <a:t> </a:t>
            </a:r>
            <a:r>
              <a:rPr sz="2800" i="0" spc="-10">
                <a:latin typeface="Arial"/>
                <a:cs typeface="Arial"/>
              </a:rPr>
              <a:t>Start</a:t>
            </a:r>
            <a:r>
              <a:rPr sz="2800" i="0" spc="-25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with</a:t>
            </a:r>
            <a:r>
              <a:rPr sz="2800" i="0" spc="-15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dummy</a:t>
            </a:r>
            <a:r>
              <a:rPr sz="2800" i="0" spc="-20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data!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170124"/>
            <a:ext cx="7820024" cy="33242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401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>
                <a:latin typeface="Arial"/>
                <a:cs typeface="Arial"/>
              </a:rPr>
              <a:t>Library</a:t>
            </a:r>
            <a:r>
              <a:rPr sz="2800" i="0" spc="-25">
                <a:latin typeface="Arial"/>
                <a:cs typeface="Arial"/>
              </a:rPr>
              <a:t> </a:t>
            </a:r>
            <a:r>
              <a:rPr sz="2800" i="0" spc="-10">
                <a:latin typeface="Arial"/>
                <a:cs typeface="Arial"/>
              </a:rPr>
              <a:t>System:</a:t>
            </a:r>
            <a:r>
              <a:rPr sz="2800" i="0" spc="-30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Handle</a:t>
            </a:r>
            <a:r>
              <a:rPr sz="2800" i="0" spc="-20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wrong</a:t>
            </a:r>
            <a:r>
              <a:rPr sz="2800" i="0" spc="-25">
                <a:latin typeface="Arial"/>
                <a:cs typeface="Arial"/>
              </a:rPr>
              <a:t> </a:t>
            </a:r>
            <a:r>
              <a:rPr sz="2800" i="0">
                <a:latin typeface="Arial"/>
                <a:cs typeface="Arial"/>
              </a:rPr>
              <a:t>scenarios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170124"/>
            <a:ext cx="3076574" cy="3047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1500" y="1130550"/>
            <a:ext cx="3476624" cy="33813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524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>
                <a:latin typeface="Arial"/>
                <a:cs typeface="Arial"/>
              </a:rPr>
              <a:t>Library</a:t>
            </a:r>
            <a:r>
              <a:rPr sz="2800" i="0" spc="-30">
                <a:latin typeface="Arial"/>
                <a:cs typeface="Arial"/>
              </a:rPr>
              <a:t> </a:t>
            </a:r>
            <a:r>
              <a:rPr sz="2800" i="0" spc="-10">
                <a:latin typeface="Arial"/>
                <a:cs typeface="Arial"/>
              </a:rPr>
              <a:t>System:</a:t>
            </a:r>
            <a:r>
              <a:rPr sz="2800" i="0" spc="-35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Return</a:t>
            </a:r>
            <a:r>
              <a:rPr sz="2800" i="0" spc="-30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book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130575"/>
            <a:ext cx="3609974" cy="34004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491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>
                <a:latin typeface="Arial"/>
                <a:cs typeface="Arial"/>
              </a:rPr>
              <a:t>Library</a:t>
            </a:r>
            <a:r>
              <a:rPr sz="2800" i="0" spc="-35">
                <a:latin typeface="Arial"/>
                <a:cs typeface="Arial"/>
              </a:rPr>
              <a:t> </a:t>
            </a:r>
            <a:r>
              <a:rPr sz="2800" i="0" spc="-10">
                <a:latin typeface="Arial"/>
                <a:cs typeface="Arial"/>
              </a:rPr>
              <a:t>System:</a:t>
            </a:r>
            <a:r>
              <a:rPr sz="2800" i="0" spc="-35">
                <a:latin typeface="Arial"/>
                <a:cs typeface="Arial"/>
              </a:rPr>
              <a:t> </a:t>
            </a:r>
            <a:r>
              <a:rPr sz="2800" i="0" spc="-30">
                <a:latin typeface="Arial"/>
                <a:cs typeface="Arial"/>
              </a:rPr>
              <a:t>Verify </a:t>
            </a:r>
            <a:r>
              <a:rPr sz="2800" i="0" spc="-5">
                <a:latin typeface="Arial"/>
                <a:cs typeface="Arial"/>
              </a:rPr>
              <a:t>Correctness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900" y="972300"/>
            <a:ext cx="5642187" cy="3820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92023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>
                <a:latin typeface="Arial"/>
                <a:cs typeface="Arial"/>
              </a:rPr>
              <a:t>Background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6724650" cy="32861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Many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libraries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have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library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Helps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add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books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searching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them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Maintains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information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about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borrowed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books</a:t>
            </a:r>
            <a:endParaRPr sz="14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will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create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simple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version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this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classical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800" b="1" spc="-5">
                <a:solidFill>
                  <a:srgbClr val="595959"/>
                </a:solidFill>
                <a:latin typeface="Arial"/>
                <a:cs typeface="Arial"/>
              </a:rPr>
              <a:t>main</a:t>
            </a:r>
            <a:r>
              <a:rPr sz="1800" b="1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>
                <a:solidFill>
                  <a:srgbClr val="595959"/>
                </a:solidFill>
                <a:latin typeface="Arial"/>
                <a:cs typeface="Arial"/>
              </a:rPr>
              <a:t>user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admin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Who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might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add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book,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user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perform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some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relevant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operation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45">
                <a:solidFill>
                  <a:srgbClr val="595959"/>
                </a:solidFill>
                <a:latin typeface="Arial"/>
                <a:cs typeface="Arial"/>
              </a:rPr>
              <a:t>You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don’t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need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provide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login/logout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functionalities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this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console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starts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menu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It</a:t>
            </a:r>
            <a:r>
              <a:rPr sz="14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shows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all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possible</a:t>
            </a:r>
            <a:r>
              <a:rPr sz="14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choices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admin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selects</a:t>
            </a:r>
            <a:r>
              <a:rPr sz="14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choice.</a:t>
            </a:r>
            <a:endParaRPr sz="1400">
              <a:latin typeface="Arial"/>
              <a:cs typeface="Arial"/>
            </a:endParaRPr>
          </a:p>
          <a:p>
            <a:pPr marL="335280" marR="3132455" lvl="2" indent="-335280" algn="r">
              <a:lnSpc>
                <a:spcPct val="100000"/>
              </a:lnSpc>
              <a:spcBef>
                <a:spcPts val="270"/>
              </a:spcBef>
              <a:buChar char="■"/>
              <a:tabLst>
                <a:tab pos="335280" algn="l"/>
                <a:tab pos="336550" algn="l"/>
              </a:tabLst>
            </a:pP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Some</a:t>
            </a:r>
            <a:r>
              <a:rPr sz="14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operation</a:t>
            </a:r>
            <a:r>
              <a:rPr sz="14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4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performed</a:t>
            </a:r>
            <a:endParaRPr sz="1400">
              <a:latin typeface="Arial"/>
              <a:cs typeface="Arial"/>
            </a:endParaRPr>
          </a:p>
          <a:p>
            <a:pPr marL="335280" marR="3125470" lvl="1" indent="-335280" algn="r">
              <a:lnSpc>
                <a:spcPct val="100000"/>
              </a:lnSpc>
              <a:spcBef>
                <a:spcPts val="270"/>
              </a:spcBef>
              <a:buChar char="○"/>
              <a:tabLst>
                <a:tab pos="335280" algn="l"/>
                <a:tab pos="836930" algn="l"/>
              </a:tabLst>
            </a:pP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Then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main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menu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listed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again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624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>
                <a:latin typeface="Arial"/>
                <a:cs typeface="Arial"/>
              </a:rPr>
              <a:t>The</a:t>
            </a:r>
            <a:r>
              <a:rPr sz="2800" i="0" spc="-95">
                <a:latin typeface="Arial"/>
                <a:cs typeface="Arial"/>
              </a:rPr>
              <a:t> </a:t>
            </a:r>
            <a:r>
              <a:rPr sz="2800" i="0">
                <a:latin typeface="Arial"/>
                <a:cs typeface="Arial"/>
              </a:rPr>
              <a:t>menu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4048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Take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minute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read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these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choices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250" y="1633906"/>
            <a:ext cx="4588124" cy="2853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214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>
                <a:latin typeface="Arial"/>
                <a:cs typeface="Arial"/>
              </a:rPr>
              <a:t>Books</a:t>
            </a:r>
            <a:r>
              <a:rPr sz="2800" i="0" spc="-30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operations:</a:t>
            </a:r>
            <a:r>
              <a:rPr sz="2800" i="0" spc="-175">
                <a:latin typeface="Arial"/>
                <a:cs typeface="Arial"/>
              </a:rPr>
              <a:t> </a:t>
            </a:r>
            <a:r>
              <a:rPr sz="2800" i="0" spc="-10">
                <a:latin typeface="Arial"/>
                <a:cs typeface="Arial"/>
              </a:rPr>
              <a:t>Adding</a:t>
            </a:r>
            <a:r>
              <a:rPr sz="2800" i="0" spc="-30">
                <a:latin typeface="Arial"/>
                <a:cs typeface="Arial"/>
              </a:rPr>
              <a:t> </a:t>
            </a:r>
            <a:r>
              <a:rPr sz="2800" i="0">
                <a:latin typeface="Arial"/>
                <a:cs typeface="Arial"/>
              </a:rPr>
              <a:t>a</a:t>
            </a:r>
            <a:r>
              <a:rPr sz="2800" i="0" spc="-20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book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7240905" cy="196723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Every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needs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data.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core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here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the book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users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admin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needs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able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add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books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Each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book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has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following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information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id,</a:t>
            </a:r>
            <a:r>
              <a:rPr sz="14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name</a:t>
            </a:r>
            <a:r>
              <a:rPr sz="14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quantity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Example: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101,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Cpp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sz="14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8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Program,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Char char="■"/>
              <a:tabLst>
                <a:tab pos="1293495" algn="l"/>
                <a:tab pos="1294130" algn="l"/>
              </a:tabLst>
            </a:pP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We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have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7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copies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book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Cpp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sz="14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8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Program</a:t>
            </a:r>
            <a:endParaRPr sz="1400">
              <a:latin typeface="Arial"/>
              <a:cs typeface="Arial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Char char="■"/>
              <a:tabLst>
                <a:tab pos="1293495" algn="l"/>
                <a:tab pos="1294130" algn="l"/>
              </a:tabLst>
            </a:pP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book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ID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101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249" y="1176350"/>
            <a:ext cx="6696075" cy="309118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Searching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your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database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books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typical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operation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will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search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book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name.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Instead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complete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book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name,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will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allow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>
                <a:solidFill>
                  <a:srgbClr val="595959"/>
                </a:solidFill>
                <a:latin typeface="Arial"/>
                <a:cs typeface="Arial"/>
              </a:rPr>
              <a:t>prefix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Prefix:</a:t>
            </a:r>
            <a:r>
              <a:rPr sz="14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first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letters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word</a:t>
            </a:r>
            <a:endParaRPr sz="14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Assume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have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3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books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system,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their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names: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CppHowToProgram,</a:t>
            </a:r>
            <a:r>
              <a:rPr sz="14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CppForDummies,</a:t>
            </a:r>
            <a:r>
              <a:rPr sz="14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CppForAdvancedLevels,</a:t>
            </a:r>
            <a:r>
              <a:rPr sz="14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CoreJava</a:t>
            </a:r>
            <a:endParaRPr sz="14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Cpp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MS PGothic"/>
                <a:cs typeface="MS PGothic"/>
              </a:rPr>
              <a:t>⇒</a:t>
            </a:r>
            <a:r>
              <a:rPr sz="1400" spc="-3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CppHowToProgram,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CppForDummies,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CppForAdvancedLevels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CppFo</a:t>
            </a:r>
            <a:r>
              <a:rPr sz="14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MS PGothic"/>
                <a:cs typeface="MS PGothic"/>
              </a:rPr>
              <a:t>⇒</a:t>
            </a:r>
            <a:r>
              <a:rPr sz="1400" spc="-35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CppForDummies,</a:t>
            </a:r>
            <a:r>
              <a:rPr sz="14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CppForAdvancedLevels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Core</a:t>
            </a:r>
            <a:r>
              <a:rPr sz="14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MS PGothic"/>
                <a:cs typeface="MS PGothic"/>
              </a:rPr>
              <a:t>⇒</a:t>
            </a:r>
            <a:r>
              <a:rPr sz="1400" spc="-45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CoreJava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Java</a:t>
            </a:r>
            <a:r>
              <a:rPr sz="14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MS PGothic"/>
                <a:cs typeface="MS PGothic"/>
              </a:rPr>
              <a:t>⇒</a:t>
            </a:r>
            <a:r>
              <a:rPr sz="1400" spc="-45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Nothing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237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>
                <a:latin typeface="Arial"/>
                <a:cs typeface="Arial"/>
              </a:rPr>
              <a:t>Books</a:t>
            </a:r>
            <a:r>
              <a:rPr sz="2800" i="0" spc="-25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operations:</a:t>
            </a:r>
            <a:r>
              <a:rPr sz="2800" i="0" spc="-20">
                <a:latin typeface="Arial"/>
                <a:cs typeface="Arial"/>
              </a:rPr>
              <a:t> </a:t>
            </a:r>
            <a:r>
              <a:rPr sz="2800" i="0" spc="-10">
                <a:latin typeface="Arial"/>
                <a:cs typeface="Arial"/>
              </a:rPr>
              <a:t>Searching</a:t>
            </a:r>
            <a:r>
              <a:rPr sz="2800" i="0" spc="-20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for</a:t>
            </a:r>
            <a:r>
              <a:rPr sz="2800" i="0" spc="-25">
                <a:latin typeface="Arial"/>
                <a:cs typeface="Arial"/>
              </a:rPr>
              <a:t> </a:t>
            </a:r>
            <a:r>
              <a:rPr sz="2800" i="0">
                <a:latin typeface="Arial"/>
                <a:cs typeface="Arial"/>
              </a:rPr>
              <a:t>a</a:t>
            </a:r>
            <a:r>
              <a:rPr sz="2800" i="0" spc="-20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book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936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>
                <a:latin typeface="Arial"/>
                <a:cs typeface="Arial"/>
              </a:rPr>
              <a:t>Book</a:t>
            </a:r>
            <a:r>
              <a:rPr sz="2800" i="0" spc="-35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Operations:</a:t>
            </a:r>
            <a:r>
              <a:rPr sz="2800" i="0" spc="-35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Listing</a:t>
            </a:r>
            <a:r>
              <a:rPr sz="2800" i="0" spc="-30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books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664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Another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typical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operations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to just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list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all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books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in the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602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10">
                <a:latin typeface="Arial"/>
                <a:cs typeface="Arial"/>
              </a:rPr>
              <a:t>Book</a:t>
            </a:r>
            <a:r>
              <a:rPr sz="2800" i="0" spc="-25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Operations:</a:t>
            </a:r>
            <a:r>
              <a:rPr sz="2800" i="0" spc="-20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Listing</a:t>
            </a:r>
            <a:r>
              <a:rPr sz="2800" i="0" spc="-15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users</a:t>
            </a:r>
            <a:r>
              <a:rPr sz="2800" i="0" spc="-15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borrowed</a:t>
            </a:r>
            <a:r>
              <a:rPr sz="2800" i="0" spc="-20">
                <a:latin typeface="Arial"/>
                <a:cs typeface="Arial"/>
              </a:rPr>
              <a:t> </a:t>
            </a:r>
            <a:r>
              <a:rPr sz="2800" i="0">
                <a:latin typeface="Arial"/>
                <a:cs typeface="Arial"/>
              </a:rPr>
              <a:t>a</a:t>
            </a:r>
            <a:r>
              <a:rPr sz="2800" i="0" spc="-15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book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7993380" cy="203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Given that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several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users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may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borrow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book, the admins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may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want to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know </a:t>
            </a:r>
            <a:r>
              <a:rPr sz="1800" spc="-49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who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borrowed what.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Remember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have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several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copies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per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book.</a:t>
            </a:r>
            <a:endParaRPr sz="14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Input: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Book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E.g.</a:t>
            </a:r>
            <a:r>
              <a:rPr sz="14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Math1</a:t>
            </a:r>
            <a:endParaRPr sz="14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Output: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list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user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names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who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borrowed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book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E.g.</a:t>
            </a:r>
            <a:r>
              <a:rPr sz="14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Mostafa,</a:t>
            </a:r>
            <a:r>
              <a:rPr sz="14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John,</a:t>
            </a:r>
            <a:r>
              <a:rPr sz="14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Mark,</a:t>
            </a:r>
            <a:r>
              <a:rPr sz="1400" spc="-9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Ali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502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>
                <a:latin typeface="Arial"/>
                <a:cs typeface="Arial"/>
              </a:rPr>
              <a:t>User</a:t>
            </a:r>
            <a:r>
              <a:rPr sz="2800" i="0" spc="-30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Operations:</a:t>
            </a:r>
            <a:r>
              <a:rPr sz="2800" i="0" spc="-180">
                <a:latin typeface="Arial"/>
                <a:cs typeface="Arial"/>
              </a:rPr>
              <a:t> </a:t>
            </a:r>
            <a:r>
              <a:rPr sz="2800" i="0" spc="-10">
                <a:latin typeface="Arial"/>
                <a:cs typeface="Arial"/>
              </a:rPr>
              <a:t>Add</a:t>
            </a:r>
            <a:r>
              <a:rPr sz="2800" i="0" spc="-30">
                <a:latin typeface="Arial"/>
                <a:cs typeface="Arial"/>
              </a:rPr>
              <a:t> </a:t>
            </a:r>
            <a:r>
              <a:rPr sz="2800" i="0">
                <a:latin typeface="Arial"/>
                <a:cs typeface="Arial"/>
              </a:rPr>
              <a:t>a</a:t>
            </a:r>
            <a:r>
              <a:rPr sz="2800" i="0" spc="-25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user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3983354" cy="115760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Each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user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has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only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Id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only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request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operations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Borrowing</a:t>
            </a:r>
            <a:r>
              <a:rPr sz="14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4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book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Returning</a:t>
            </a:r>
            <a:r>
              <a:rPr sz="14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4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book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9155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>
                <a:latin typeface="Arial"/>
                <a:cs typeface="Arial"/>
              </a:rPr>
              <a:t>User</a:t>
            </a:r>
            <a:r>
              <a:rPr sz="2800" i="0" spc="-25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Operation:</a:t>
            </a:r>
            <a:r>
              <a:rPr sz="2800" i="0" spc="-30">
                <a:latin typeface="Arial"/>
                <a:cs typeface="Arial"/>
              </a:rPr>
              <a:t> </a:t>
            </a:r>
            <a:r>
              <a:rPr sz="2800" i="0" spc="-10">
                <a:latin typeface="Arial"/>
                <a:cs typeface="Arial"/>
              </a:rPr>
              <a:t>Borrow</a:t>
            </a:r>
            <a:r>
              <a:rPr sz="2800" i="0" spc="-30">
                <a:latin typeface="Arial"/>
                <a:cs typeface="Arial"/>
              </a:rPr>
              <a:t> </a:t>
            </a:r>
            <a:r>
              <a:rPr sz="2800" i="0">
                <a:latin typeface="Arial"/>
                <a:cs typeface="Arial"/>
              </a:rPr>
              <a:t>a</a:t>
            </a:r>
            <a:r>
              <a:rPr sz="2800" i="0" spc="-25">
                <a:latin typeface="Arial"/>
                <a:cs typeface="Arial"/>
              </a:rPr>
              <a:t> </a:t>
            </a:r>
            <a:r>
              <a:rPr sz="2800" i="0" spc="-5">
                <a:latin typeface="Arial"/>
                <a:cs typeface="Arial"/>
              </a:rPr>
              <a:t>book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6943725" cy="284353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Borrowing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books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repetitive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scenario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libraries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Each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book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already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has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specific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number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copies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(the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quantity)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0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borrow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book,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this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quantity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must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48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Otherwise,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this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book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can’t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borrowed</a:t>
            </a:r>
            <a:endParaRPr sz="14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After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borrowing,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quantity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must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decreased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admin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enters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user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name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book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there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enough quantity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the book,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 does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following:</a:t>
            </a:r>
            <a:endParaRPr sz="1400">
              <a:latin typeface="Arial"/>
              <a:cs typeface="Arial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Char char="■"/>
              <a:tabLst>
                <a:tab pos="1293495" algn="l"/>
                <a:tab pos="1294130" algn="l"/>
              </a:tabLst>
            </a:pP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Mark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this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user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borrowed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copy</a:t>
            </a:r>
            <a:endParaRPr sz="1400">
              <a:latin typeface="Arial"/>
              <a:cs typeface="Arial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Char char="■"/>
              <a:tabLst>
                <a:tab pos="1293495" algn="l"/>
                <a:tab pos="1294130" algn="l"/>
              </a:tabLst>
            </a:pP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Decrease</a:t>
            </a:r>
            <a:r>
              <a:rPr sz="14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quantity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4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4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there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no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available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copies,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notifies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>
                <a:solidFill>
                  <a:srgbClr val="595959"/>
                </a:solidFill>
                <a:latin typeface="Arial"/>
                <a:cs typeface="Arial"/>
              </a:rPr>
              <a:t>admin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154D7DAA196242BB68F48615B7D661" ma:contentTypeVersion="6" ma:contentTypeDescription="Create a new document." ma:contentTypeScope="" ma:versionID="7bf61a14ddebe7e3579615f2a75f5ac2">
  <xsd:schema xmlns:xsd="http://www.w3.org/2001/XMLSchema" xmlns:xs="http://www.w3.org/2001/XMLSchema" xmlns:p="http://schemas.microsoft.com/office/2006/metadata/properties" xmlns:ns2="9f6e25d8-459d-42cc-b484-cea6e4dfffd9" targetNamespace="http://schemas.microsoft.com/office/2006/metadata/properties" ma:root="true" ma:fieldsID="4b838e07748d35903bcefcb40cecda85" ns2:_="">
    <xsd:import namespace="9f6e25d8-459d-42cc-b484-cea6e4dfff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e25d8-459d-42cc-b484-cea6e4dfff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8AC1CE-4AB5-4035-A5F0-8F8F5192BEA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85DB543-60BA-4B32-A55A-4F3DF8DE85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DAA3B5-F109-4BE9-A9F2-A25EB2C4ACDB}">
  <ds:schemaRefs>
    <ds:schemaRef ds:uri="9f6e25d8-459d-42cc-b484-cea6e4dfffd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Background</vt:lpstr>
      <vt:lpstr>The menu</vt:lpstr>
      <vt:lpstr>Books operations: Adding a book</vt:lpstr>
      <vt:lpstr>Books operations: Searching for a book</vt:lpstr>
      <vt:lpstr>Book Operations: Listing books</vt:lpstr>
      <vt:lpstr>Book Operations: Listing users borrowed a book</vt:lpstr>
      <vt:lpstr>User Operations: Add a user</vt:lpstr>
      <vt:lpstr>User Operation: Borrow a book</vt:lpstr>
      <vt:lpstr>User Operation: Return a book</vt:lpstr>
      <vt:lpstr>Library System: Start with dummy data!</vt:lpstr>
      <vt:lpstr>Library System</vt:lpstr>
      <vt:lpstr>Library System: Start with dummy data!</vt:lpstr>
      <vt:lpstr>Library System: Handle wrong scenarios</vt:lpstr>
      <vt:lpstr>Library System: Return book</vt:lpstr>
      <vt:lpstr>Library System: Verify Correctness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created xsi:type="dcterms:W3CDTF">2021-02-26T03:17:19Z</dcterms:created>
  <dcterms:modified xsi:type="dcterms:W3CDTF">2021-04-20T10:23:59Z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ContentTypeId">
    <vt:lpwstr>0x01010081154D7DAA196242BB68F48615B7D661</vt:lpwstr>
  </property>
</Properties>
</file>