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4"/>
  </p:notesMasterIdLst>
  <p:sldIdLst>
    <p:sldId id="676" r:id="rId5"/>
    <p:sldId id="601" r:id="rId6"/>
    <p:sldId id="664" r:id="rId7"/>
    <p:sldId id="666" r:id="rId8"/>
    <p:sldId id="668" r:id="rId9"/>
    <p:sldId id="670" r:id="rId10"/>
    <p:sldId id="673" r:id="rId11"/>
    <p:sldId id="675" r:id="rId12"/>
    <p:sldId id="677" r:id="rId13"/>
  </p:sldIdLst>
  <p:sldSz cx="9144000" cy="5143500" type="screen16x9"/>
  <p:notesSz cx="6858000" cy="9144000"/>
  <p:embeddedFontLst>
    <p:embeddedFont>
      <p:font typeface="Inria Sans Light" panose="020B0604020202020204" charset="0"/>
      <p:regular r:id="rId15"/>
      <p:bold r:id="rId16"/>
      <p:italic r:id="rId17"/>
      <p:boldItalic r:id="rId18"/>
    </p:embeddedFont>
    <p:embeddedFont>
      <p:font typeface="Saira SemiCondensed Medium" panose="020B0604020202020204" charset="0"/>
      <p:regular r:id="rId19"/>
      <p:bold r:id="rId20"/>
    </p:embeddedFont>
    <p:embeddedFont>
      <p:font typeface="Titillium Web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99FF"/>
    <a:srgbClr val="FF7C80"/>
    <a:srgbClr val="FF99CC"/>
    <a:srgbClr val="060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2B000-B220-4957-BAE7-DE73D1245773}">
  <a:tblStyle styleId="{6B82B000-B220-4957-BAE7-DE73D12457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9847" autoAdjust="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14986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99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65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386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32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Python</a:t>
            </a:r>
            <a:br>
              <a:rPr lang="en-GB" sz="3200" dirty="0">
                <a:solidFill>
                  <a:srgbClr val="FFFF00"/>
                </a:solidFill>
              </a:rPr>
            </a:br>
            <a:br>
              <a:rPr lang="en-GB" sz="3200" dirty="0">
                <a:solidFill>
                  <a:srgbClr val="FFFF00"/>
                </a:solidFill>
              </a:rPr>
            </a:br>
            <a:endParaRPr lang="en-GB" sz="3200" dirty="0">
              <a:solidFill>
                <a:srgbClr val="FFFF00"/>
              </a:solidFill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ython (Programming Language) PNG Transparent Images | PNG 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78" y="969079"/>
            <a:ext cx="6155598" cy="35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0" y="1384399"/>
            <a:ext cx="4517830" cy="3033900"/>
          </a:xfrm>
        </p:spPr>
        <p:txBody>
          <a:bodyPr/>
          <a:lstStyle/>
          <a:p>
            <a:r>
              <a:rPr lang="en-US" dirty="0"/>
              <a:t>If you are displaying values in a loop, the values will be displayed on individual lines</a:t>
            </a:r>
          </a:p>
          <a:p>
            <a:r>
              <a:rPr lang="en-US" dirty="0"/>
              <a:t>We need to display the values on one line, rather than on individual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1384399"/>
            <a:ext cx="2028826" cy="1840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4151599"/>
            <a:ext cx="2000847" cy="577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0454" y="3586164"/>
            <a:ext cx="250421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114300" algn="ctr">
              <a:buClr>
                <a:schemeClr val="accent4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Expected Output</a:t>
            </a:r>
            <a:endParaRPr lang="ar-EG" sz="24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51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float number with 2 decimal places using print()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800349"/>
            <a:ext cx="4562841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 a list of any float numbers as an input from the user</a:t>
            </a:r>
          </a:p>
          <a:p>
            <a:r>
              <a:rPr lang="en-US" dirty="0"/>
              <a:t>For example 5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89" y="2947098"/>
            <a:ext cx="4706722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4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check file is empty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896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3" y="2428874"/>
            <a:ext cx="3614737" cy="2035173"/>
          </a:xfrm>
        </p:spPr>
        <p:txBody>
          <a:bodyPr/>
          <a:lstStyle/>
          <a:p>
            <a:r>
              <a:rPr lang="en-US" dirty="0"/>
              <a:t>Sort JSON keys in and write them into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30202"/>
            <a:ext cx="4410125" cy="30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3" y="2428874"/>
            <a:ext cx="3614737" cy="2035173"/>
          </a:xfrm>
        </p:spPr>
        <p:txBody>
          <a:bodyPr/>
          <a:lstStyle/>
          <a:p>
            <a:r>
              <a:rPr lang="en-US" dirty="0"/>
              <a:t>Parse the following JSON to get all the values of a key ‘name’ within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85321"/>
            <a:ext cx="2209800" cy="4805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53" y="3248762"/>
            <a:ext cx="2177422" cy="9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80" y="1475512"/>
            <a:ext cx="3614737" cy="2035173"/>
          </a:xfrm>
        </p:spPr>
        <p:txBody>
          <a:bodyPr/>
          <a:lstStyle/>
          <a:p>
            <a:r>
              <a:rPr lang="en-US" dirty="0"/>
              <a:t>From the given dataset print the first and last five rows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Automobile_data.csv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5" y="855506"/>
            <a:ext cx="2866859" cy="1869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25" y="2789235"/>
            <a:ext cx="2866859" cy="1796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850" y="3510685"/>
            <a:ext cx="3131267" cy="13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9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521771" y="2587394"/>
            <a:ext cx="4876107" cy="1477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</a:t>
            </a:r>
            <a:r>
              <a:rPr lang="en" b="1">
                <a:solidFill>
                  <a:schemeClr val="accent4"/>
                </a:solidFill>
              </a:rPr>
              <a:t>QUESTIONS?</a:t>
            </a:r>
            <a:endParaRPr lang="en" b="1" dirty="0">
              <a:solidFill>
                <a:schemeClr val="accent4"/>
              </a:solidFill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735322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71B43D72A24E47B235C7EAD36598D5" ma:contentTypeVersion="6" ma:contentTypeDescription="Create a new document." ma:contentTypeScope="" ma:versionID="7c611ba25ccb1f1ccec69034e3e22561">
  <xsd:schema xmlns:xsd="http://www.w3.org/2001/XMLSchema" xmlns:xs="http://www.w3.org/2001/XMLSchema" xmlns:p="http://schemas.microsoft.com/office/2006/metadata/properties" xmlns:ns2="c37b0314-05ce-4ff1-9627-4d7f9faed5df" targetNamespace="http://schemas.microsoft.com/office/2006/metadata/properties" ma:root="true" ma:fieldsID="8eef85364781760968ad76ddd4cb6cf3" ns2:_="">
    <xsd:import namespace="c37b0314-05ce-4ff1-9627-4d7f9faed5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b0314-05ce-4ff1-9627-4d7f9faed5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92567-B207-40AD-B30B-1764A25EBCF3}"/>
</file>

<file path=customXml/itemProps2.xml><?xml version="1.0" encoding="utf-8"?>
<ds:datastoreItem xmlns:ds="http://schemas.openxmlformats.org/officeDocument/2006/customXml" ds:itemID="{69799385-029C-4B54-9A68-50436AE9B7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1FCBF8-5223-45CF-9D28-1D2EDCBA1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8633</TotalTime>
  <Words>136</Words>
  <Application>Microsoft Office PowerPoint</Application>
  <PresentationFormat>On-screen Show (16:9)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Inria Sans Light</vt:lpstr>
      <vt:lpstr>Arial</vt:lpstr>
      <vt:lpstr>Titillium Web</vt:lpstr>
      <vt:lpstr>Saira SemiCondensed Medium</vt:lpstr>
      <vt:lpstr>Gurney template</vt:lpstr>
      <vt:lpstr>Python  </vt:lpstr>
      <vt:lpstr>Q1</vt:lpstr>
      <vt:lpstr>Q2</vt:lpstr>
      <vt:lpstr>Q3</vt:lpstr>
      <vt:lpstr>Q4</vt:lpstr>
      <vt:lpstr>Q5</vt:lpstr>
      <vt:lpstr>Q6</vt:lpstr>
      <vt:lpstr>Q7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</dc:title>
  <dc:creator>Ramadan  Mohamed</dc:creator>
  <cp:lastModifiedBy>Fatma El Zhraa Samir</cp:lastModifiedBy>
  <cp:revision>914</cp:revision>
  <dcterms:modified xsi:type="dcterms:W3CDTF">2021-04-21T10:18:53Z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0x0101005971B43D72A24E47B235C7EAD36598D5</vt:lpwstr>
  </property>
</Properties>
</file>