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1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xmlns="" id="{1481CB3D-10E6-4A79-AC7E-927109C60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smtClean="0"/>
              <a:t>James</a:t>
            </a:r>
            <a:r>
              <a:rPr lang="en-US" dirty="0" smtClean="0"/>
              <a:t> </a:t>
            </a:r>
            <a:r>
              <a:rPr lang="en-US" dirty="0" err="1" smtClean="0"/>
              <a:t>Otieno</a:t>
            </a:r>
            <a:r>
              <a:rPr lang="en-US" dirty="0" smtClean="0"/>
              <a:t> </a:t>
            </a:r>
            <a:r>
              <a:rPr dirty="0" err="1" smtClean="0"/>
              <a:t>Ouma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istibution by Location">
            <a:extLst>
              <a:ext uri="{FF2B5EF4-FFF2-40B4-BE49-F238E27FC236}">
                <a16:creationId xmlns:a16="http://schemas.microsoft.com/office/drawing/2014/main" xmlns="" id="{FC1BF40F-DE55-4D8D-865D-E94796295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1314450"/>
            <a:ext cx="91535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Aviation_Dashboard">
            <a:extLst>
              <a:ext uri="{FF2B5EF4-FFF2-40B4-BE49-F238E27FC236}">
                <a16:creationId xmlns:a16="http://schemas.microsoft.com/office/drawing/2014/main" xmlns="" id="{2BE5CABC-F48F-49AF-9511-9C0FE279A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Aviation_Dashboard 2">
            <a:extLst>
              <a:ext uri="{FF2B5EF4-FFF2-40B4-BE49-F238E27FC236}">
                <a16:creationId xmlns:a16="http://schemas.microsoft.com/office/drawing/2014/main" xmlns="" id="{6A62523D-1DDC-4CD6-9AF5-1F5DCF03B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Aviation_Dashboard 3">
            <a:extLst>
              <a:ext uri="{FF2B5EF4-FFF2-40B4-BE49-F238E27FC236}">
                <a16:creationId xmlns:a16="http://schemas.microsoft.com/office/drawing/2014/main" xmlns="" id="{7AE05348-B88A-4AB4-A912-92796C180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396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</a:t>
            </a:r>
            <a:r>
              <a:rPr lang="en-US" dirty="0" smtClean="0"/>
              <a:t>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1" y="1123406"/>
            <a:ext cx="11364685" cy="53035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Introduction: </a:t>
            </a:r>
            <a:r>
              <a:rPr lang="en-US" dirty="0" smtClean="0"/>
              <a:t>This </a:t>
            </a:r>
            <a:r>
              <a:rPr lang="en-US" dirty="0"/>
              <a:t>project explores aviation accident records from the National Transportation Safety Board (NTSB) for the period 1962 to </a:t>
            </a:r>
            <a:r>
              <a:rPr lang="en-US" dirty="0" smtClean="0"/>
              <a:t>2022.</a:t>
            </a:r>
          </a:p>
          <a:p>
            <a:pPr marL="0" indent="0">
              <a:buNone/>
            </a:pPr>
            <a:r>
              <a:rPr lang="en-US" b="1" dirty="0" smtClean="0"/>
              <a:t>Goal: </a:t>
            </a:r>
            <a:r>
              <a:rPr lang="en-US" dirty="0" smtClean="0"/>
              <a:t>To </a:t>
            </a:r>
            <a:r>
              <a:rPr lang="en-US" dirty="0"/>
              <a:t>derive data-driven insights and recommend the safest aircraft types for a new business expanding into aviation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Tools </a:t>
            </a:r>
            <a:r>
              <a:rPr lang="en-US" b="1" dirty="0"/>
              <a:t>used: </a:t>
            </a:r>
            <a:r>
              <a:rPr lang="en-US" dirty="0"/>
              <a:t>Python (Pandas,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/>
              <a:t>Seaborn</a:t>
            </a:r>
            <a:r>
              <a:rPr lang="en-US" dirty="0"/>
              <a:t>), Tableau, </a:t>
            </a:r>
            <a:r>
              <a:rPr lang="en-US" dirty="0" err="1"/>
              <a:t>Git</a:t>
            </a:r>
            <a:r>
              <a:rPr lang="en-US" dirty="0"/>
              <a:t>, 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smtClean="0"/>
              <a:t>Notebook</a:t>
            </a:r>
          </a:p>
          <a:p>
            <a:pPr marL="0" indent="0">
              <a:buNone/>
            </a:pPr>
            <a:r>
              <a:rPr lang="en-US" b="1" dirty="0" smtClean="0"/>
              <a:t>Objectives:</a:t>
            </a:r>
          </a:p>
          <a:p>
            <a:r>
              <a:rPr lang="en-US" dirty="0"/>
              <a:t>Analyze aviation accidents to determine trends and </a:t>
            </a:r>
            <a:r>
              <a:rPr lang="en-US" dirty="0" smtClean="0"/>
              <a:t>patterns</a:t>
            </a:r>
          </a:p>
          <a:p>
            <a:r>
              <a:rPr lang="en-US" dirty="0" smtClean="0"/>
              <a:t>Identify </a:t>
            </a:r>
            <a:r>
              <a:rPr lang="en-US" dirty="0"/>
              <a:t>top and least involved aircraft types in </a:t>
            </a:r>
            <a:r>
              <a:rPr lang="en-US" dirty="0" smtClean="0"/>
              <a:t>accidents</a:t>
            </a:r>
          </a:p>
          <a:p>
            <a:r>
              <a:rPr lang="en-US" dirty="0" smtClean="0"/>
              <a:t>Explore </a:t>
            </a:r>
            <a:r>
              <a:rPr lang="en-US" dirty="0"/>
              <a:t>injury outcomes and identify high-risk </a:t>
            </a:r>
            <a:r>
              <a:rPr lang="en-US" dirty="0" smtClean="0"/>
              <a:t>cases</a:t>
            </a:r>
          </a:p>
          <a:p>
            <a:r>
              <a:rPr lang="en-US" dirty="0" smtClean="0"/>
              <a:t>Provide </a:t>
            </a:r>
            <a:r>
              <a:rPr lang="en-US" dirty="0"/>
              <a:t>safety-driven business recommendations for aircraft investment</a:t>
            </a:r>
          </a:p>
        </p:txBody>
      </p:sp>
    </p:spTree>
    <p:extLst>
      <p:ext uri="{BB962C8B-B14F-4D97-AF65-F5344CB8AC3E}">
        <p14:creationId xmlns:p14="http://schemas.microsoft.com/office/powerpoint/2010/main" val="159026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401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</a:t>
            </a:r>
            <a:r>
              <a:rPr lang="en-US" dirty="0" smtClean="0"/>
              <a:t>Overview and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54034"/>
            <a:ext cx="10944497" cy="543414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Source: </a:t>
            </a:r>
            <a:r>
              <a:rPr lang="en-US" dirty="0"/>
              <a:t>National Transportation Safety Board (NTSB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File</a:t>
            </a:r>
            <a:r>
              <a:rPr lang="en-US" b="1" dirty="0"/>
              <a:t>: </a:t>
            </a:r>
            <a:r>
              <a:rPr lang="en-US" dirty="0" err="1"/>
              <a:t>Aviation_Data.csvTime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Period</a:t>
            </a:r>
            <a:r>
              <a:rPr lang="en-US" dirty="0"/>
              <a:t>: </a:t>
            </a:r>
            <a:r>
              <a:rPr lang="en-US" dirty="0" smtClean="0"/>
              <a:t>1962–2022</a:t>
            </a:r>
          </a:p>
          <a:p>
            <a:r>
              <a:rPr lang="en-US" b="1" dirty="0" smtClean="0"/>
              <a:t>Key </a:t>
            </a:r>
            <a:r>
              <a:rPr lang="en-US" b="1" dirty="0"/>
              <a:t>Columns</a:t>
            </a:r>
            <a:r>
              <a:rPr lang="en-US" dirty="0" smtClean="0"/>
              <a:t>: Accident Number, Event </a:t>
            </a:r>
            <a:r>
              <a:rPr lang="en-US" dirty="0"/>
              <a:t>Date, Aircraft Make, Injury </a:t>
            </a:r>
            <a:r>
              <a:rPr lang="en-US" dirty="0" smtClean="0"/>
              <a:t>Severity, Total </a:t>
            </a:r>
            <a:r>
              <a:rPr lang="en-US" dirty="0"/>
              <a:t>Fatal Injuries, Total Serious Injuries, Total </a:t>
            </a:r>
            <a:r>
              <a:rPr lang="en-US" dirty="0" err="1" smtClean="0"/>
              <a:t>UninjuredLatitude</a:t>
            </a:r>
            <a:r>
              <a:rPr lang="en-US" dirty="0"/>
              <a:t>, </a:t>
            </a:r>
            <a:r>
              <a:rPr lang="en-US" dirty="0" smtClean="0"/>
              <a:t>Longitude</a:t>
            </a:r>
          </a:p>
          <a:p>
            <a:pPr marL="0" indent="0">
              <a:buNone/>
            </a:pPr>
            <a:r>
              <a:rPr lang="en-US" b="1" dirty="0"/>
              <a:t>Exploratory Data </a:t>
            </a:r>
            <a:r>
              <a:rPr lang="en-US" b="1" dirty="0" smtClean="0"/>
              <a:t>Analysis:</a:t>
            </a:r>
          </a:p>
          <a:p>
            <a:r>
              <a:rPr lang="en-US" dirty="0" smtClean="0"/>
              <a:t>Loaded </a:t>
            </a:r>
            <a:r>
              <a:rPr lang="en-US" dirty="0"/>
              <a:t>dataset and dropped missing/irrelevant </a:t>
            </a:r>
            <a:r>
              <a:rPr lang="en-US" dirty="0" smtClean="0"/>
              <a:t>columns</a:t>
            </a:r>
          </a:p>
          <a:p>
            <a:r>
              <a:rPr lang="en-US" dirty="0" smtClean="0"/>
              <a:t>Cleaned </a:t>
            </a:r>
            <a:r>
              <a:rPr lang="en-US" dirty="0"/>
              <a:t>and converted Event Date to </a:t>
            </a:r>
            <a:r>
              <a:rPr lang="en-US" dirty="0" err="1" smtClean="0"/>
              <a:t>datetime</a:t>
            </a:r>
            <a:endParaRPr lang="en-US" dirty="0" smtClean="0"/>
          </a:p>
          <a:p>
            <a:r>
              <a:rPr lang="en-US" dirty="0" smtClean="0"/>
              <a:t>Created </a:t>
            </a:r>
            <a:r>
              <a:rPr lang="en-US" dirty="0"/>
              <a:t>new columns like Year for trend </a:t>
            </a:r>
            <a:r>
              <a:rPr lang="en-US" dirty="0" smtClean="0"/>
              <a:t>analysis</a:t>
            </a:r>
          </a:p>
          <a:p>
            <a:r>
              <a:rPr lang="en-US" dirty="0" smtClean="0"/>
              <a:t>Analyzed </a:t>
            </a:r>
            <a:r>
              <a:rPr lang="en-US" dirty="0"/>
              <a:t>aircraft types, injury severity, and yearly </a:t>
            </a:r>
            <a:r>
              <a:rPr lang="en-US" dirty="0" smtClean="0"/>
              <a:t>trends</a:t>
            </a:r>
          </a:p>
          <a:p>
            <a:r>
              <a:rPr lang="en-US" dirty="0" smtClean="0"/>
              <a:t>Created </a:t>
            </a:r>
            <a:r>
              <a:rPr lang="en-US" dirty="0"/>
              <a:t>visualizations in Tableau</a:t>
            </a:r>
          </a:p>
        </p:txBody>
      </p:sp>
    </p:spTree>
    <p:extLst>
      <p:ext uri="{BB962C8B-B14F-4D97-AF65-F5344CB8AC3E}">
        <p14:creationId xmlns:p14="http://schemas.microsoft.com/office/powerpoint/2010/main" val="250043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/>
          <a:lstStyle/>
          <a:p>
            <a:r>
              <a:rPr lang="en-US" dirty="0" smtClean="0"/>
              <a:t>Insights and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" y="1175657"/>
            <a:ext cx="11534503" cy="53035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Key Insights Summary:</a:t>
            </a:r>
          </a:p>
          <a:p>
            <a:r>
              <a:rPr lang="en-US" dirty="0" smtClean="0"/>
              <a:t>Small </a:t>
            </a:r>
            <a:r>
              <a:rPr lang="en-US" dirty="0"/>
              <a:t>training and private-use aircraft have higher accident </a:t>
            </a:r>
            <a:r>
              <a:rPr lang="en-US" dirty="0" smtClean="0"/>
              <a:t>rates</a:t>
            </a:r>
          </a:p>
          <a:p>
            <a:r>
              <a:rPr lang="en-US" dirty="0" smtClean="0"/>
              <a:t>Fatal </a:t>
            </a:r>
            <a:r>
              <a:rPr lang="en-US" dirty="0"/>
              <a:t>accidents are </a:t>
            </a:r>
            <a:r>
              <a:rPr lang="en-US" dirty="0" smtClean="0"/>
              <a:t>many in bidder planes  </a:t>
            </a:r>
            <a:r>
              <a:rPr lang="en-US" dirty="0"/>
              <a:t>compared to </a:t>
            </a:r>
            <a:r>
              <a:rPr lang="en-US" dirty="0" smtClean="0"/>
              <a:t>smaller ones like Cessna.</a:t>
            </a:r>
          </a:p>
          <a:p>
            <a:r>
              <a:rPr lang="en-US" dirty="0" smtClean="0"/>
              <a:t>Smaller planes are prone to accidents compared to bigger ones</a:t>
            </a:r>
          </a:p>
          <a:p>
            <a:r>
              <a:rPr lang="en-US" dirty="0" smtClean="0"/>
              <a:t>Recent </a:t>
            </a:r>
            <a:r>
              <a:rPr lang="en-US" dirty="0"/>
              <a:t>years show reduced accident </a:t>
            </a:r>
            <a:r>
              <a:rPr lang="en-US" dirty="0" smtClean="0"/>
              <a:t>trends possible due to advancement in Technology</a:t>
            </a:r>
          </a:p>
          <a:p>
            <a:pPr marL="0" indent="0">
              <a:buNone/>
            </a:pPr>
            <a:r>
              <a:rPr lang="en-US" b="1" dirty="0" smtClean="0"/>
              <a:t>Recommendations:</a:t>
            </a:r>
          </a:p>
          <a:p>
            <a:r>
              <a:rPr lang="en-US" dirty="0"/>
              <a:t>Invest in Larger Aircraft </a:t>
            </a:r>
            <a:r>
              <a:rPr lang="en-US" dirty="0" smtClean="0"/>
              <a:t>Models</a:t>
            </a:r>
          </a:p>
          <a:p>
            <a:r>
              <a:rPr lang="en-US" dirty="0"/>
              <a:t>Avoid Light Aircraft for Passenger </a:t>
            </a:r>
            <a:r>
              <a:rPr lang="en-US" dirty="0" smtClean="0"/>
              <a:t>Business</a:t>
            </a:r>
          </a:p>
          <a:p>
            <a:r>
              <a:rPr lang="en-US" dirty="0" smtClean="0"/>
              <a:t>Review route </a:t>
            </a:r>
            <a:r>
              <a:rPr lang="en-US" dirty="0" err="1" smtClean="0"/>
              <a:t>georaphy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3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ccident over time (yearly trend)">
            <a:extLst>
              <a:ext uri="{FF2B5EF4-FFF2-40B4-BE49-F238E27FC236}">
                <a16:creationId xmlns:a16="http://schemas.microsoft.com/office/drawing/2014/main" xmlns="" id="{6AE27053-5EF8-4A36-8072-37BDCB759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1314450"/>
            <a:ext cx="75438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op  10 Most Common Aircraft Types in Accidents">
            <a:extLst>
              <a:ext uri="{FF2B5EF4-FFF2-40B4-BE49-F238E27FC236}">
                <a16:creationId xmlns:a16="http://schemas.microsoft.com/office/drawing/2014/main" xmlns="" id="{14E10688-F9D9-4C7C-AC00-5E97C4880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05000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Least 10 Aircaft Types by Number of Accidents">
            <a:extLst>
              <a:ext uri="{FF2B5EF4-FFF2-40B4-BE49-F238E27FC236}">
                <a16:creationId xmlns:a16="http://schemas.microsoft.com/office/drawing/2014/main" xmlns="" id="{352E12E4-F4A6-45CF-8350-27098444D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05000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Fatal  Injuries by Aircraft Types">
            <a:extLst>
              <a:ext uri="{FF2B5EF4-FFF2-40B4-BE49-F238E27FC236}">
                <a16:creationId xmlns:a16="http://schemas.microsoft.com/office/drawing/2014/main" xmlns="" id="{FCA7B1A2-4217-41D6-A149-A882FDEA5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0" y="1905000"/>
            <a:ext cx="75438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Accident by Broad category (puprpose of flight)">
            <a:extLst>
              <a:ext uri="{FF2B5EF4-FFF2-40B4-BE49-F238E27FC236}">
                <a16:creationId xmlns:a16="http://schemas.microsoft.com/office/drawing/2014/main" xmlns="" id="{66BA782F-7F16-464E-BDB8-7E17853A2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62" y="666750"/>
            <a:ext cx="8982075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252</Words>
  <Application>Microsoft Office PowerPoint</Application>
  <PresentationFormat>Custom</PresentationFormat>
  <Paragraphs>31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James Otieno Ouma</vt:lpstr>
      <vt:lpstr>Project Overview </vt:lpstr>
      <vt:lpstr>Dataset Overview and Cleaning</vt:lpstr>
      <vt:lpstr>Insights and Recommendations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James_Ouma</dc:title>
  <dc:creator>James Ouma</dc:creator>
  <cp:lastModifiedBy>James Ouma</cp:lastModifiedBy>
  <cp:revision>5</cp:revision>
  <dcterms:created xsi:type="dcterms:W3CDTF">2025-07-26T15:29:19Z</dcterms:created>
  <dcterms:modified xsi:type="dcterms:W3CDTF">2025-07-26T19:16:11Z</dcterms:modified>
</cp:coreProperties>
</file>