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70" r:id="rId8"/>
    <p:sldId id="269" r:id="rId9"/>
    <p:sldId id="265" r:id="rId10"/>
    <p:sldId id="274" r:id="rId11"/>
    <p:sldId id="271" r:id="rId12"/>
    <p:sldId id="272" r:id="rId13"/>
    <p:sldId id="273" r:id="rId14"/>
    <p:sldId id="276" r:id="rId15"/>
    <p:sldId id="268" r:id="rId16"/>
    <p:sldId id="277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0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9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73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7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24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3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9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1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3.png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7.wmf"/><Relationship Id="rId3" Type="http://schemas.openxmlformats.org/officeDocument/2006/relationships/image" Target="../media/image13.png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3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13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363609" y="1424224"/>
            <a:ext cx="5433996" cy="3947311"/>
            <a:chOff x="3363609" y="1424224"/>
            <a:chExt cx="5433996" cy="3947311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3917049" y="1692324"/>
              <a:ext cx="4880556" cy="3495916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3363609" y="1980394"/>
              <a:ext cx="5041251" cy="301402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3579173" y="1630802"/>
              <a:ext cx="5063108" cy="640391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24000" tIns="72000" rIns="576000" bIns="0" rtlCol="0" anchor="t">
              <a:noAutofit/>
            </a:bodyPr>
            <a:lstStyle/>
            <a:p>
              <a:pPr algn="r">
                <a:defRPr/>
              </a:pPr>
              <a:r>
                <a:rPr lang="en-US" altLang="ko-KR" sz="2400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DONG-A </a:t>
              </a:r>
              <a:r>
                <a:rPr lang="en-US" altLang="ko-KR" sz="2000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UNIVERSITY</a:t>
              </a:r>
              <a:endParaRPr lang="ko-KR" altLang="en-US" sz="24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3579173" y="2271193"/>
              <a:ext cx="5063108" cy="2902133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en-US" altLang="ko-KR" sz="4400" kern="0" dirty="0">
                  <a:ln w="12700">
                    <a:noFill/>
                  </a:ln>
                  <a:solidFill>
                    <a:srgbClr val="61667D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CPU</a:t>
              </a:r>
              <a:r>
                <a:rPr lang="ko-KR" altLang="en-US" sz="1100" dirty="0">
                  <a:ln w="12700">
                    <a:noFill/>
                  </a:ln>
                  <a:solidFill>
                    <a:srgbClr val="61667D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 </a:t>
              </a:r>
              <a:endParaRPr lang="en-US" altLang="ko-KR" sz="1100" dirty="0">
                <a:ln w="12700">
                  <a:noFill/>
                </a:ln>
                <a:solidFill>
                  <a:srgbClr val="61667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>
                <a:defRPr/>
              </a:pPr>
              <a:r>
                <a:rPr lang="en-US" altLang="ko-KR" sz="4400" b="1" kern="0" dirty="0">
                  <a:ln w="12700">
                    <a:noFill/>
                  </a:ln>
                  <a:solidFill>
                    <a:srgbClr val="61667D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Python Study   </a:t>
              </a:r>
            </a:p>
            <a:p>
              <a:pPr algn="ctr">
                <a:defRPr/>
              </a:pPr>
              <a:endParaRPr lang="en-US" altLang="ko-KR" sz="1000" kern="0" dirty="0">
                <a:solidFill>
                  <a:srgbClr val="61667D"/>
                </a:solidFill>
              </a:endParaRPr>
            </a:p>
            <a:p>
              <a:pPr algn="ctr"/>
              <a:endParaRPr lang="ko-KR" altLang="en-US" sz="2800" dirty="0">
                <a:solidFill>
                  <a:srgbClr val="61667D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3844151" y="5371535"/>
              <a:ext cx="2520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6495835" y="5371535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3895217" y="1424224"/>
              <a:ext cx="1397282" cy="1212980"/>
              <a:chOff x="1037902" y="152395"/>
              <a:chExt cx="2543774" cy="2208250"/>
            </a:xfrm>
          </p:grpSpPr>
          <p:sp>
            <p:nvSpPr>
              <p:cNvPr id="16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17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026" name="Picture 2" descr="Python] 파이썬 문법과 라이브러리 총정리">
            <a:extLst>
              <a:ext uri="{FF2B5EF4-FFF2-40B4-BE49-F238E27FC236}">
                <a16:creationId xmlns:a16="http://schemas.microsoft.com/office/drawing/2014/main" id="{B3892750-CE93-4698-BE06-7EC732D9C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4076845" y="1445509"/>
            <a:ext cx="748916" cy="82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87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D7023-2065-40E1-8C4C-BA63FB84B0C5}"/>
              </a:ext>
            </a:extLst>
          </p:cNvPr>
          <p:cNvSpPr txBox="1"/>
          <p:nvPr/>
        </p:nvSpPr>
        <p:spPr>
          <a:xfrm>
            <a:off x="1252435" y="1488051"/>
            <a:ext cx="241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변수의 선언과 사용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711BE6-4742-426E-9D3A-1AEBCB6889AC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D39C58-4FE1-4828-B843-E0D141D9E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319" y="1888324"/>
            <a:ext cx="94773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1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D7023-2065-40E1-8C4C-BA63FB84B0C5}"/>
              </a:ext>
            </a:extLst>
          </p:cNvPr>
          <p:cNvSpPr txBox="1"/>
          <p:nvPr/>
        </p:nvSpPr>
        <p:spPr>
          <a:xfrm>
            <a:off x="1252435" y="1488051"/>
            <a:ext cx="241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변수의 선언과 사용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711BE6-4742-426E-9D3A-1AEBCB6889AC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811893-E288-4D2E-BD1B-08906CE4D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1853677"/>
            <a:ext cx="7937407" cy="424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4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D7023-2065-40E1-8C4C-BA63FB84B0C5}"/>
              </a:ext>
            </a:extLst>
          </p:cNvPr>
          <p:cNvSpPr txBox="1"/>
          <p:nvPr/>
        </p:nvSpPr>
        <p:spPr>
          <a:xfrm>
            <a:off x="1252435" y="1488051"/>
            <a:ext cx="241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변수의 선언과 사용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711BE6-4742-426E-9D3A-1AEBCB6889AC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F7B612-C2F4-492B-87EA-8CBA84C10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978" y="1859219"/>
            <a:ext cx="95821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9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D7023-2065-40E1-8C4C-BA63FB84B0C5}"/>
              </a:ext>
            </a:extLst>
          </p:cNvPr>
          <p:cNvSpPr txBox="1"/>
          <p:nvPr/>
        </p:nvSpPr>
        <p:spPr>
          <a:xfrm>
            <a:off x="1252435" y="1488051"/>
            <a:ext cx="241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변수의 선언과 사용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711BE6-4742-426E-9D3A-1AEBCB6889AC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BDD8E4-DBA5-4499-BFB8-FFCA42DA8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25" y="1954889"/>
            <a:ext cx="50863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88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D7023-2065-40E1-8C4C-BA63FB84B0C5}"/>
              </a:ext>
            </a:extLst>
          </p:cNvPr>
          <p:cNvSpPr txBox="1"/>
          <p:nvPr/>
        </p:nvSpPr>
        <p:spPr>
          <a:xfrm>
            <a:off x="1252435" y="1488051"/>
            <a:ext cx="241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변수의 선언과 사용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711BE6-4742-426E-9D3A-1AEBCB6889AC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C9CBC6-E92B-412C-BE5B-F5861560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90" y="1926643"/>
            <a:ext cx="7934606" cy="449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3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D7023-2065-40E1-8C4C-BA63FB84B0C5}"/>
              </a:ext>
            </a:extLst>
          </p:cNvPr>
          <p:cNvSpPr txBox="1"/>
          <p:nvPr/>
        </p:nvSpPr>
        <p:spPr>
          <a:xfrm>
            <a:off x="1252435" y="1488051"/>
            <a:ext cx="171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자료형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A7A767-23DC-498F-A613-C5A49213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971" y="1981682"/>
            <a:ext cx="68389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3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D7023-2065-40E1-8C4C-BA63FB84B0C5}"/>
              </a:ext>
            </a:extLst>
          </p:cNvPr>
          <p:cNvSpPr txBox="1"/>
          <p:nvPr/>
        </p:nvSpPr>
        <p:spPr>
          <a:xfrm>
            <a:off x="1252435" y="1488051"/>
            <a:ext cx="171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자료형 변환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0CF5D7FD-C8E7-47AC-BC17-233C26FFC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643572"/>
              </p:ext>
            </p:extLst>
          </p:nvPr>
        </p:nvGraphicFramePr>
        <p:xfrm>
          <a:off x="1988203" y="2344596"/>
          <a:ext cx="3374091" cy="2790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비트맵 이미지" r:id="rId4" imgW="2247840" imgH="1859400" progId="Paint.Picture">
                  <p:embed/>
                </p:oleObj>
              </mc:Choice>
              <mc:Fallback>
                <p:oleObj name="비트맵 이미지" r:id="rId4" imgW="2247840" imgH="1859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8203" y="2344596"/>
                        <a:ext cx="3374091" cy="2790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F7502527-08A6-443C-8EC6-9B65DDAC5D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703413"/>
              </p:ext>
            </p:extLst>
          </p:nvPr>
        </p:nvGraphicFramePr>
        <p:xfrm>
          <a:off x="6523150" y="2704553"/>
          <a:ext cx="3374091" cy="2070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비트맵 이미지" r:id="rId6" imgW="1516320" imgH="929520" progId="Paint.Picture">
                  <p:embed/>
                </p:oleObj>
              </mc:Choice>
              <mc:Fallback>
                <p:oleObj name="비트맵 이미지" r:id="rId6" imgW="1516320" imgH="929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23150" y="2704553"/>
                        <a:ext cx="3374091" cy="2070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356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INPUT( )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D7023-2065-40E1-8C4C-BA63FB84B0C5}"/>
              </a:ext>
            </a:extLst>
          </p:cNvPr>
          <p:cNvSpPr txBox="1"/>
          <p:nvPr/>
        </p:nvSpPr>
        <p:spPr>
          <a:xfrm>
            <a:off x="1252435" y="1488051"/>
            <a:ext cx="25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간단한 계산기 만들기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  <a:cs typeface="맑은 고딕 Semilight" panose="020B0502040204020203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EAEFA99-52FF-4D49-847E-E627CFA0F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080" y="1954889"/>
            <a:ext cx="7663201" cy="24910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53E1AA2-FDD8-4321-B10C-E4E6B2C4F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692" y="4572698"/>
            <a:ext cx="74199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2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PRINT( )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D7023-2065-40E1-8C4C-BA63FB84B0C5}"/>
              </a:ext>
            </a:extLst>
          </p:cNvPr>
          <p:cNvSpPr txBox="1"/>
          <p:nvPr/>
        </p:nvSpPr>
        <p:spPr>
          <a:xfrm>
            <a:off x="1252435" y="1488051"/>
            <a:ext cx="171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mic Sans MS" panose="030F0702030302020204" pitchFamily="66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print()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서식</a:t>
            </a:r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A4DF0A9F-525F-4774-913C-19C6A9AE0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01094"/>
              </p:ext>
            </p:extLst>
          </p:nvPr>
        </p:nvGraphicFramePr>
        <p:xfrm>
          <a:off x="1415108" y="2135817"/>
          <a:ext cx="31019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비트맵 이미지" r:id="rId4" imgW="3101400" imgH="320040" progId="Paint.Picture">
                  <p:embed/>
                </p:oleObj>
              </mc:Choice>
              <mc:Fallback>
                <p:oleObj name="비트맵 이미지" r:id="rId4" imgW="3101400" imgH="320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5108" y="2135817"/>
                        <a:ext cx="3101975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87E93DE3-5114-443C-8C98-B3B238AD9E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352114"/>
              </p:ext>
            </p:extLst>
          </p:nvPr>
        </p:nvGraphicFramePr>
        <p:xfrm>
          <a:off x="1415108" y="2894379"/>
          <a:ext cx="31019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비트맵 이미지" r:id="rId6" imgW="3063240" imgH="442080" progId="Paint.Picture">
                  <p:embed/>
                </p:oleObj>
              </mc:Choice>
              <mc:Fallback>
                <p:oleObj name="비트맵 이미지" r:id="rId6" imgW="3063240" imgH="442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5108" y="2894379"/>
                        <a:ext cx="310197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C19E0277-19D4-4951-B0B3-3BFC69E4E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203007"/>
              </p:ext>
            </p:extLst>
          </p:nvPr>
        </p:nvGraphicFramePr>
        <p:xfrm>
          <a:off x="1415108" y="3540885"/>
          <a:ext cx="44799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비트맵 이미지" r:id="rId8" imgW="4480560" imgH="990720" progId="Paint.Picture">
                  <p:embed/>
                </p:oleObj>
              </mc:Choice>
              <mc:Fallback>
                <p:oleObj name="비트맵 이미지" r:id="rId8" imgW="4480560" imgH="990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15108" y="3540885"/>
                        <a:ext cx="4479925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0D7A58D1-EF8C-44BE-946A-24E69ADC6D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094992"/>
              </p:ext>
            </p:extLst>
          </p:nvPr>
        </p:nvGraphicFramePr>
        <p:xfrm>
          <a:off x="1415108" y="4802622"/>
          <a:ext cx="31019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비트맵 이미지" r:id="rId10" imgW="3078360" imgH="426600" progId="Paint.Picture">
                  <p:embed/>
                </p:oleObj>
              </mc:Choice>
              <mc:Fallback>
                <p:oleObj name="비트맵 이미지" r:id="rId10" imgW="3078360" imgH="426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15108" y="4802622"/>
                        <a:ext cx="3101975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C0A65C89-92F6-4EA6-8B53-6780F2047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287581"/>
              </p:ext>
            </p:extLst>
          </p:nvPr>
        </p:nvGraphicFramePr>
        <p:xfrm>
          <a:off x="1620319" y="2541921"/>
          <a:ext cx="83026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비트맵 이미지" r:id="rId12" imgW="830520" imgH="266760" progId="Paint.Picture">
                  <p:embed/>
                </p:oleObj>
              </mc:Choice>
              <mc:Fallback>
                <p:oleObj name="비트맵 이미지" r:id="rId12" imgW="830520" imgH="266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20319" y="2541921"/>
                        <a:ext cx="830263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DC0C2B96-41DB-4EFB-938F-9676D5710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729187"/>
              </p:ext>
            </p:extLst>
          </p:nvPr>
        </p:nvGraphicFramePr>
        <p:xfrm>
          <a:off x="1620319" y="5346075"/>
          <a:ext cx="8001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비트맵 이미지" r:id="rId14" imgW="800280" imgH="388800" progId="Paint.Picture">
                  <p:embed/>
                </p:oleObj>
              </mc:Choice>
              <mc:Fallback>
                <p:oleObj name="비트맵 이미지" r:id="rId14" imgW="800280" imgH="388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20319" y="5346075"/>
                        <a:ext cx="800100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92023752-BA72-4F83-B6DD-BBD01D2D03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483073"/>
              </p:ext>
            </p:extLst>
          </p:nvPr>
        </p:nvGraphicFramePr>
        <p:xfrm>
          <a:off x="5884561" y="2135817"/>
          <a:ext cx="30702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비트맵 이미지" r:id="rId16" imgW="3070800" imgH="434520" progId="Paint.Picture">
                  <p:embed/>
                </p:oleObj>
              </mc:Choice>
              <mc:Fallback>
                <p:oleObj name="비트맵 이미지" r:id="rId16" imgW="3070800" imgH="434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84561" y="2135817"/>
                        <a:ext cx="307022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FBDFD8ED-45FA-4D69-A118-22D9A812E4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19713"/>
              </p:ext>
            </p:extLst>
          </p:nvPr>
        </p:nvGraphicFramePr>
        <p:xfrm>
          <a:off x="5884561" y="2692505"/>
          <a:ext cx="36655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비트맵 이미지" r:id="rId18" imgW="3665160" imgH="1089720" progId="Paint.Picture">
                  <p:embed/>
                </p:oleObj>
              </mc:Choice>
              <mc:Fallback>
                <p:oleObj name="비트맵 이미지" r:id="rId18" imgW="3665160" imgH="1089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84561" y="2692505"/>
                        <a:ext cx="366553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FB0430F7-F874-4914-ACB8-B4DD65AE9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617699"/>
              </p:ext>
            </p:extLst>
          </p:nvPr>
        </p:nvGraphicFramePr>
        <p:xfrm>
          <a:off x="5884561" y="4069600"/>
          <a:ext cx="40306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비트맵 이미지" r:id="rId20" imgW="4030920" imgH="343080" progId="Paint.Picture">
                  <p:embed/>
                </p:oleObj>
              </mc:Choice>
              <mc:Fallback>
                <p:oleObj name="비트맵 이미지" r:id="rId20" imgW="4030920" imgH="343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884561" y="4069600"/>
                        <a:ext cx="4030663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8CB47A-1ED9-4C36-A607-D89D48A74E31}"/>
              </a:ext>
            </a:extLst>
          </p:cNvPr>
          <p:cNvSpPr/>
          <p:nvPr/>
        </p:nvSpPr>
        <p:spPr>
          <a:xfrm>
            <a:off x="8954786" y="4069600"/>
            <a:ext cx="96043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22251C25-268D-4EEA-A985-DAFE454F8E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527272"/>
              </p:ext>
            </p:extLst>
          </p:nvPr>
        </p:nvGraphicFramePr>
        <p:xfrm>
          <a:off x="5996137" y="4482506"/>
          <a:ext cx="60166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비트맵 이미지" r:id="rId22" imgW="601920" imgH="259200" progId="Paint.Picture">
                  <p:embed/>
                </p:oleObj>
              </mc:Choice>
              <mc:Fallback>
                <p:oleObj name="비트맵 이미지" r:id="rId22" imgW="601920" imgH="259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996137" y="4482506"/>
                        <a:ext cx="601663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A0975075-B3E7-42C6-A9FD-38294DA10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94082"/>
              </p:ext>
            </p:extLst>
          </p:nvPr>
        </p:nvGraphicFramePr>
        <p:xfrm>
          <a:off x="5895033" y="4741269"/>
          <a:ext cx="29559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비트맵 이미지" r:id="rId24" imgW="2956680" imgH="449640" progId="Paint.Picture">
                  <p:embed/>
                </p:oleObj>
              </mc:Choice>
              <mc:Fallback>
                <p:oleObj name="비트맵 이미지" r:id="rId24" imgW="2956680" imgH="449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895033" y="4741269"/>
                        <a:ext cx="2955925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89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PRINT( )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D7023-2065-40E1-8C4C-BA63FB84B0C5}"/>
              </a:ext>
            </a:extLst>
          </p:cNvPr>
          <p:cNvSpPr txBox="1"/>
          <p:nvPr/>
        </p:nvSpPr>
        <p:spPr>
          <a:xfrm>
            <a:off x="1252435" y="1488051"/>
            <a:ext cx="171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mic Sans MS" panose="030F0702030302020204" pitchFamily="66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print()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서식</a:t>
            </a:r>
          </a:p>
        </p:txBody>
      </p:sp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33C63D1C-B3C0-4AD6-A5D9-D3AB7E57F7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694120"/>
              </p:ext>
            </p:extLst>
          </p:nvPr>
        </p:nvGraphicFramePr>
        <p:xfrm>
          <a:off x="1620319" y="2115042"/>
          <a:ext cx="375602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비트맵 이미지" r:id="rId4" imgW="3756600" imgH="251640" progId="Paint.Picture">
                  <p:embed/>
                </p:oleObj>
              </mc:Choice>
              <mc:Fallback>
                <p:oleObj name="비트맵 이미지" r:id="rId4" imgW="3756600" imgH="251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0319" y="2115042"/>
                        <a:ext cx="3756025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0EF71FF0-11FF-44B9-BC29-8EE901EF9B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243561"/>
              </p:ext>
            </p:extLst>
          </p:nvPr>
        </p:nvGraphicFramePr>
        <p:xfrm>
          <a:off x="1745871" y="2495732"/>
          <a:ext cx="102076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비트맵 이미지" r:id="rId6" imgW="1020960" imgH="259200" progId="Paint.Picture">
                  <p:embed/>
                </p:oleObj>
              </mc:Choice>
              <mc:Fallback>
                <p:oleObj name="비트맵 이미지" r:id="rId6" imgW="1020960" imgH="259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45871" y="2495732"/>
                        <a:ext cx="1020763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F41D19E-C78D-4751-9AD9-F4A243F4E1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9625" y="1649498"/>
            <a:ext cx="3028950" cy="20002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0B0B4E0-A3A5-40FD-A913-A855F03BC8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2732" y="3649748"/>
            <a:ext cx="5305027" cy="1911370"/>
          </a:xfrm>
          <a:prstGeom prst="rect">
            <a:avLst/>
          </a:prstGeom>
        </p:spPr>
      </p:pic>
      <p:graphicFrame>
        <p:nvGraphicFramePr>
          <p:cNvPr id="22" name="개체 21">
            <a:extLst>
              <a:ext uri="{FF2B5EF4-FFF2-40B4-BE49-F238E27FC236}">
                <a16:creationId xmlns:a16="http://schemas.microsoft.com/office/drawing/2014/main" id="{7FBDE748-1749-4184-BC1C-571A49FB70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684795"/>
              </p:ext>
            </p:extLst>
          </p:nvPr>
        </p:nvGraphicFramePr>
        <p:xfrm>
          <a:off x="6825817" y="4142999"/>
          <a:ext cx="415290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비트맵 이미지" r:id="rId10" imgW="4152960" imgH="259200" progId="Paint.Picture">
                  <p:embed/>
                </p:oleObj>
              </mc:Choice>
              <mc:Fallback>
                <p:oleObj name="비트맵 이미지" r:id="rId10" imgW="4152960" imgH="259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25817" y="4142999"/>
                        <a:ext cx="4152900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9283FB2C-C6C1-492E-8EFB-0F3B5FE8E6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209242"/>
              </p:ext>
            </p:extLst>
          </p:nvPr>
        </p:nvGraphicFramePr>
        <p:xfrm>
          <a:off x="7025635" y="4601150"/>
          <a:ext cx="134937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비트맵 이미지" r:id="rId12" imgW="1348920" imgH="243720" progId="Paint.Picture">
                  <p:embed/>
                </p:oleObj>
              </mc:Choice>
              <mc:Fallback>
                <p:oleObj name="비트맵 이미지" r:id="rId12" imgW="1348920" imgH="243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25635" y="4601150"/>
                        <a:ext cx="134937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604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PRINT( )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D7023-2065-40E1-8C4C-BA63FB84B0C5}"/>
              </a:ext>
            </a:extLst>
          </p:cNvPr>
          <p:cNvSpPr txBox="1"/>
          <p:nvPr/>
        </p:nvSpPr>
        <p:spPr>
          <a:xfrm>
            <a:off x="1252435" y="1488051"/>
            <a:ext cx="171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mic Sans MS" panose="030F0702030302020204" pitchFamily="66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print()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서식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819648-FAD6-4E22-A7DB-16C0A524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58" y="1912042"/>
            <a:ext cx="98202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1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PRINT( )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D7023-2065-40E1-8C4C-BA63FB84B0C5}"/>
              </a:ext>
            </a:extLst>
          </p:cNvPr>
          <p:cNvSpPr txBox="1"/>
          <p:nvPr/>
        </p:nvSpPr>
        <p:spPr>
          <a:xfrm>
            <a:off x="1252435" y="1488051"/>
            <a:ext cx="171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mic Sans MS" panose="030F0702030302020204" pitchFamily="66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print()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서식</a:t>
            </a: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EB4EEA96-CC50-4F00-A3DC-097151619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84651"/>
              </p:ext>
            </p:extLst>
          </p:nvPr>
        </p:nvGraphicFramePr>
        <p:xfrm>
          <a:off x="2959177" y="2235539"/>
          <a:ext cx="5425940" cy="290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비트맵 이미지" r:id="rId4" imgW="2849760" imgH="1523880" progId="Paint.Picture">
                  <p:embed/>
                </p:oleObj>
              </mc:Choice>
              <mc:Fallback>
                <p:oleObj name="비트맵 이미지" r:id="rId4" imgW="2849760" imgH="1523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9177" y="2235539"/>
                        <a:ext cx="5425940" cy="2901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62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INPUT( )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D7023-2065-40E1-8C4C-BA63FB84B0C5}"/>
              </a:ext>
            </a:extLst>
          </p:cNvPr>
          <p:cNvSpPr txBox="1"/>
          <p:nvPr/>
        </p:nvSpPr>
        <p:spPr>
          <a:xfrm>
            <a:off x="1252435" y="1488051"/>
            <a:ext cx="171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mic Sans MS" panose="030F0702030302020204" pitchFamily="66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input()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서식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8F3AAAEE-3F73-46FD-8A34-7935DBB78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152395"/>
              </p:ext>
            </p:extLst>
          </p:nvPr>
        </p:nvGraphicFramePr>
        <p:xfrm>
          <a:off x="1620319" y="2079235"/>
          <a:ext cx="6367234" cy="176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비트맵 이미지" r:id="rId4" imgW="4374000" imgH="1211760" progId="Paint.Picture">
                  <p:embed/>
                </p:oleObj>
              </mc:Choice>
              <mc:Fallback>
                <p:oleObj name="비트맵 이미지" r:id="rId4" imgW="4374000" imgH="1211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0319" y="2079235"/>
                        <a:ext cx="6367234" cy="176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7CA5976E-783E-49F5-8717-47A0A3F73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075386"/>
              </p:ext>
            </p:extLst>
          </p:nvPr>
        </p:nvGraphicFramePr>
        <p:xfrm>
          <a:off x="1620319" y="4130717"/>
          <a:ext cx="2446854" cy="1195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비트맵 이미지" r:id="rId6" imgW="1592640" imgH="777240" progId="Paint.Picture">
                  <p:embed/>
                </p:oleObj>
              </mc:Choice>
              <mc:Fallback>
                <p:oleObj name="비트맵 이미지" r:id="rId6" imgW="1592640" imgH="777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0319" y="4130717"/>
                        <a:ext cx="2446854" cy="1195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0C9D324D-A6C9-4BB7-A790-D7ECCEC64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104781"/>
              </p:ext>
            </p:extLst>
          </p:nvPr>
        </p:nvGraphicFramePr>
        <p:xfrm>
          <a:off x="8068960" y="2218869"/>
          <a:ext cx="33369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비트맵 이미지" r:id="rId8" imgW="3337560" imgH="1310760" progId="Paint.Picture">
                  <p:embed/>
                </p:oleObj>
              </mc:Choice>
              <mc:Fallback>
                <p:oleObj name="비트맵 이미지" r:id="rId8" imgW="3337560" imgH="1310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68960" y="2218869"/>
                        <a:ext cx="3336925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630D7081-DC29-4B2E-8BF2-4DCC1D57D6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410346"/>
              </p:ext>
            </p:extLst>
          </p:nvPr>
        </p:nvGraphicFramePr>
        <p:xfrm>
          <a:off x="6643385" y="4199999"/>
          <a:ext cx="47625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비트맵 이미지" r:id="rId10" imgW="4762440" imgH="1059120" progId="Paint.Picture">
                  <p:embed/>
                </p:oleObj>
              </mc:Choice>
              <mc:Fallback>
                <p:oleObj name="비트맵 이미지" r:id="rId10" imgW="4762440" imgH="1059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43385" y="4199999"/>
                        <a:ext cx="4762500" cy="10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85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INPUT( )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D7023-2065-40E1-8C4C-BA63FB84B0C5}"/>
              </a:ext>
            </a:extLst>
          </p:cNvPr>
          <p:cNvSpPr txBox="1"/>
          <p:nvPr/>
        </p:nvSpPr>
        <p:spPr>
          <a:xfrm>
            <a:off x="1252435" y="1488051"/>
            <a:ext cx="171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mic Sans MS" panose="030F0702030302020204" pitchFamily="66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input()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서식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632D0BAA-BBF2-4F38-BAA5-3130B93AB9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0319" y="2208034"/>
          <a:ext cx="4932854" cy="135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비트맵 이미지" r:id="rId4" imgW="3223440" imgH="883800" progId="Paint.Picture">
                  <p:embed/>
                </p:oleObj>
              </mc:Choice>
              <mc:Fallback>
                <p:oleObj name="비트맵 이미지" r:id="rId4" imgW="3223440" imgH="883800" progId="Paint.Picture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632D0BAA-BBF2-4F38-BAA5-3130B93AB9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0319" y="2208034"/>
                        <a:ext cx="4932854" cy="1352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1372C6E6-52E8-429F-B406-BFDFF873BB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0262" y="3788057"/>
          <a:ext cx="3382846" cy="122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비트맵 이미지" r:id="rId6" imgW="1843920" imgH="670680" progId="Paint.Picture">
                  <p:embed/>
                </p:oleObj>
              </mc:Choice>
              <mc:Fallback>
                <p:oleObj name="비트맵 이미지" r:id="rId6" imgW="1843920" imgH="670680" progId="Paint.Picture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1372C6E6-52E8-429F-B406-BFDFF873B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0262" y="3788057"/>
                        <a:ext cx="3382846" cy="122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814C8A3A-5B64-41EA-9EBC-6D7908AC2D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6942" y="3799628"/>
          <a:ext cx="3828705" cy="1268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비트맵 이미지" r:id="rId8" imgW="3611880" imgH="1196280" progId="Paint.Picture">
                  <p:embed/>
                </p:oleObj>
              </mc:Choice>
              <mc:Fallback>
                <p:oleObj name="비트맵 이미지" r:id="rId8" imgW="3611880" imgH="1196280" progId="Paint.Picture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814C8A3A-5B64-41EA-9EBC-6D7908AC2D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66942" y="3799628"/>
                        <a:ext cx="3828705" cy="1268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21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D7023-2065-40E1-8C4C-BA63FB84B0C5}"/>
              </a:ext>
            </a:extLst>
          </p:cNvPr>
          <p:cNvSpPr txBox="1"/>
          <p:nvPr/>
        </p:nvSpPr>
        <p:spPr>
          <a:xfrm>
            <a:off x="1252435" y="1488051"/>
            <a:ext cx="171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상수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(</a:t>
            </a:r>
            <a:r>
              <a:rPr lang="ko-KR" altLang="en-US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리터럴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)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  <a:cs typeface="맑은 고딕 Semilight" panose="020B0502040204020203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BFA4B5-F01F-4FD5-AF96-E1B1D993F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87" y="1954889"/>
            <a:ext cx="97250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205811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rgbClr val="61667D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</a:t>
              </a: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" name="Picture 2" descr="Python] 파이썬 문법과 라이브러리 총정리">
            <a:extLst>
              <a:ext uri="{FF2B5EF4-FFF2-40B4-BE49-F238E27FC236}">
                <a16:creationId xmlns:a16="http://schemas.microsoft.com/office/drawing/2014/main" id="{CCDB82A2-1395-430F-8741-C4F7A489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8" r="22490"/>
          <a:stretch/>
        </p:blipFill>
        <p:spPr bwMode="auto">
          <a:xfrm flipH="1">
            <a:off x="1252435" y="229203"/>
            <a:ext cx="735768" cy="8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D7023-2065-40E1-8C4C-BA63FB84B0C5}"/>
              </a:ext>
            </a:extLst>
          </p:cNvPr>
          <p:cNvSpPr txBox="1"/>
          <p:nvPr/>
        </p:nvSpPr>
        <p:spPr>
          <a:xfrm>
            <a:off x="1252435" y="1488051"/>
            <a:ext cx="171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맑은 고딕 Semilight" panose="020B0502040204020203" pitchFamily="50" charset="-127"/>
              </a:rPr>
              <a:t>변수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C61B80-67C0-4413-AA01-978E0EC98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43" y="1796947"/>
            <a:ext cx="8885513" cy="447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02310"/>
      </p:ext>
    </p:extLst>
  </p:cSld>
  <p:clrMapOvr>
    <a:masterClrMapping/>
  </p:clrMapOvr>
</p:sld>
</file>

<file path=ppt/theme/theme1.xml><?xml version="1.0" encoding="utf-8"?>
<a:theme xmlns:a="http://schemas.openxmlformats.org/drawingml/2006/main" name="2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84</Words>
  <Application>Microsoft Office PowerPoint</Application>
  <PresentationFormat>와이드스크린</PresentationFormat>
  <Paragraphs>40</Paragraphs>
  <Slides>17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맑은 고딕</vt:lpstr>
      <vt:lpstr>야놀자 야체 B</vt:lpstr>
      <vt:lpstr>한컴산뜻돋움</vt:lpstr>
      <vt:lpstr>Arial</vt:lpstr>
      <vt:lpstr>Comic Sans MS</vt:lpstr>
      <vt:lpstr>Courier New</vt:lpstr>
      <vt:lpstr>Wingdings</vt:lpstr>
      <vt:lpstr>23_Office 테마</vt:lpstr>
      <vt:lpstr>그림판 그림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 영훈</cp:lastModifiedBy>
  <cp:revision>14</cp:revision>
  <dcterms:created xsi:type="dcterms:W3CDTF">2020-12-22T02:25:54Z</dcterms:created>
  <dcterms:modified xsi:type="dcterms:W3CDTF">2022-03-23T06:35:32Z</dcterms:modified>
</cp:coreProperties>
</file>