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ston, Jon (Student)" userId="0bce67df-8f6c-450b-b522-8cce2e0bbab3" providerId="ADAL" clId="{FFC9C864-8F8C-4FF1-A205-07392E444F43}"/>
    <pc:docChg chg="undo custSel modSld">
      <pc:chgData name="Poston, Jon (Student)" userId="0bce67df-8f6c-450b-b522-8cce2e0bbab3" providerId="ADAL" clId="{FFC9C864-8F8C-4FF1-A205-07392E444F43}" dt="2024-11-16T07:23:25.814" v="10" actId="1076"/>
      <pc:docMkLst>
        <pc:docMk/>
      </pc:docMkLst>
      <pc:sldChg chg="modSp mod">
        <pc:chgData name="Poston, Jon (Student)" userId="0bce67df-8f6c-450b-b522-8cce2e0bbab3" providerId="ADAL" clId="{FFC9C864-8F8C-4FF1-A205-07392E444F43}" dt="2024-11-16T07:23:25.814" v="10" actId="1076"/>
        <pc:sldMkLst>
          <pc:docMk/>
          <pc:sldMk cId="3707403648" sldId="256"/>
        </pc:sldMkLst>
        <pc:picChg chg="mod">
          <ac:chgData name="Poston, Jon (Student)" userId="0bce67df-8f6c-450b-b522-8cce2e0bbab3" providerId="ADAL" clId="{FFC9C864-8F8C-4FF1-A205-07392E444F43}" dt="2024-11-16T07:22:37.013" v="5" actId="1076"/>
          <ac:picMkLst>
            <pc:docMk/>
            <pc:sldMk cId="3707403648" sldId="256"/>
            <ac:picMk id="4" creationId="{D195250D-F8C6-4AB4-3553-7C99BABC46B7}"/>
          </ac:picMkLst>
        </pc:picChg>
        <pc:picChg chg="mod">
          <ac:chgData name="Poston, Jon (Student)" userId="0bce67df-8f6c-450b-b522-8cce2e0bbab3" providerId="ADAL" clId="{FFC9C864-8F8C-4FF1-A205-07392E444F43}" dt="2024-11-16T07:23:25.814" v="10" actId="1076"/>
          <ac:picMkLst>
            <pc:docMk/>
            <pc:sldMk cId="3707403648" sldId="256"/>
            <ac:picMk id="18" creationId="{49C6B1C5-6045-FCBD-80BD-2C7357C0FA54}"/>
          </ac:picMkLst>
        </pc:picChg>
        <pc:picChg chg="mod">
          <ac:chgData name="Poston, Jon (Student)" userId="0bce67df-8f6c-450b-b522-8cce2e0bbab3" providerId="ADAL" clId="{FFC9C864-8F8C-4FF1-A205-07392E444F43}" dt="2024-11-16T07:23:18.613" v="9" actId="1076"/>
          <ac:picMkLst>
            <pc:docMk/>
            <pc:sldMk cId="3707403648" sldId="256"/>
            <ac:picMk id="20" creationId="{DCCA2CF2-3DAB-8BFE-4E36-133053DA907C}"/>
          </ac:picMkLst>
        </pc:picChg>
        <pc:picChg chg="mod">
          <ac:chgData name="Poston, Jon (Student)" userId="0bce67df-8f6c-450b-b522-8cce2e0bbab3" providerId="ADAL" clId="{FFC9C864-8F8C-4FF1-A205-07392E444F43}" dt="2024-11-16T07:22:49.076" v="7" actId="1076"/>
          <ac:picMkLst>
            <pc:docMk/>
            <pc:sldMk cId="3707403648" sldId="256"/>
            <ac:picMk id="26" creationId="{0A80A959-356F-4AA2-8E3D-BEC645179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E99E-144A-FBE0-BB71-04568E9D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80203-170B-3EB0-4CCD-E955F163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21F4-9EAC-5C74-7116-EA67DEF9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2F36-7E1D-C73F-0F76-FC1A12EB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989A-C45A-7EC4-CF19-7B18390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1CAD-ED53-486B-B21F-42876204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2DEE8-F8C6-892E-6FC7-C178A89E6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22B2-0B63-A5D5-F34B-26E31E50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F9DB-7800-4DA8-6D58-12628B82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8267-F104-A562-C19E-CAA2180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4F9F8-3933-3F79-A7BF-D5CE63A3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373E4-5E49-74A6-DC71-3F0F4C00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0202-5CB0-8DC8-2586-B40B266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1109-E399-4607-C2A8-F0DDE9B5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7E01-F530-3C44-1E40-AE2B516C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0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5128-96BD-DA7F-4A3A-B7F67A2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0557-6C0F-AD5C-EF3B-1F9ADCF8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27FC-2ACA-12FD-0C71-201D9135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B730-47DA-C767-02ED-FB5066C5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9761-FE4B-CF7E-7B27-36726E3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6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901-7489-0B6F-F557-F58849C9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9343-2E87-D35A-0C8E-3B428713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9BC5-6B2A-59B2-755A-A52853E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BC22-9FD1-C47C-F463-F172F1FD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9D23-00B9-BE63-C14B-F0F6F0F4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AAE9-E971-42BB-C7D8-ADD7EF5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854D-D3B9-5377-E6D7-17ED475D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D958-D8C1-CC4C-58F8-8897B5F2E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36BF-A86A-02CA-D75B-BCA286D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CC36-D4D7-1D74-F4D8-1F2358B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5C15-B07F-894C-C75D-C77BA0DC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02EC-8DEF-A194-8100-3B5F3BBE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E366-596B-92F5-F82E-7525B8D2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AABF-DFF9-E147-285B-FDFD2FF3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86CA4-26F4-5196-25CC-C0DBBADD8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2657-5FD2-EDCD-E3B0-08AF38B46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53F4E-8BC2-1F91-287A-6E0CB996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36CC-D455-D421-E6F0-0254709B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F4F3-8F88-32AE-A804-15660BB4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04EF-4473-B8B1-D72F-B6F9684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7A1FA-4084-2E80-5245-99D447A8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DBB4-ADE9-2738-B90D-04AC0A9F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0ED8B-CFA0-5233-085D-97BCF57F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BBCC-83A4-BEE5-7BC9-0B066D66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738AD-32DB-F0D9-B9EA-7CAC0413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ED223-BEDA-4A2F-213F-B568F4D6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BBB9-1536-D9B8-247E-E68ACEC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C602-046F-18E0-DF60-73B31906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C6021-E929-138E-718B-932453078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8BDE-4168-5030-FC5A-901F9278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08B6-820F-75F2-4D82-B103893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A3A0-566B-8460-F380-00747313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7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724C-FB95-E101-A80C-31E17A6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58F32-225C-3A33-2C17-88DB4BF9C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99849-2F36-E060-6276-C50D4B791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BCFB-3670-D2AD-5E8F-9799FA51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A07C-25F8-F361-05D6-6F0E142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A72B-D560-9D81-E3FB-7674EED9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3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52DF3-A762-DA1A-405E-A0F707C1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A010-D462-7978-7DB5-8119F121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671A-6F8E-041A-6A77-B7522AE11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81009-3E3D-4903-9676-827A5D8083A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AFF3-FD73-BB07-8BB6-B7E95E3C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624-298D-DBA8-9A25-75DEF4DB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05AF2-14FF-4F0F-826B-43F9A2D9C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5250D-F8C6-4AB4-3553-7C99BABC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28612"/>
            <a:ext cx="11772900" cy="6200775"/>
          </a:xfrm>
          <a:prstGeom prst="rect">
            <a:avLst/>
          </a:prstGeom>
        </p:spPr>
      </p:pic>
      <p:pic>
        <p:nvPicPr>
          <p:cNvPr id="6" name="Graphic 5" descr="Harvey Balls 0% with solid fill">
            <a:extLst>
              <a:ext uri="{FF2B5EF4-FFF2-40B4-BE49-F238E27FC236}">
                <a16:creationId xmlns:a16="http://schemas.microsoft.com/office/drawing/2014/main" id="{B0A444F6-6C41-BC41-0259-02644108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1175" y="1340740"/>
            <a:ext cx="914400" cy="914400"/>
          </a:xfrm>
          <a:prstGeom prst="rect">
            <a:avLst/>
          </a:prstGeom>
        </p:spPr>
      </p:pic>
      <p:pic>
        <p:nvPicPr>
          <p:cNvPr id="8" name="Graphic 7" descr="Badge 8 with solid fill">
            <a:extLst>
              <a:ext uri="{FF2B5EF4-FFF2-40B4-BE49-F238E27FC236}">
                <a16:creationId xmlns:a16="http://schemas.microsoft.com/office/drawing/2014/main" id="{76233EC0-71EE-E659-D530-F040333C8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1224" y="4072183"/>
            <a:ext cx="914400" cy="914400"/>
          </a:xfrm>
          <a:prstGeom prst="rect">
            <a:avLst/>
          </a:prstGeom>
        </p:spPr>
      </p:pic>
      <p:pic>
        <p:nvPicPr>
          <p:cNvPr id="10" name="Graphic 9" descr="Badge 9 with solid fill">
            <a:extLst>
              <a:ext uri="{FF2B5EF4-FFF2-40B4-BE49-F238E27FC236}">
                <a16:creationId xmlns:a16="http://schemas.microsoft.com/office/drawing/2014/main" id="{3FB1C3E6-A8CB-089F-2C55-27490A63B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3649" y="4072183"/>
            <a:ext cx="914400" cy="914400"/>
          </a:xfrm>
          <a:prstGeom prst="rect">
            <a:avLst/>
          </a:prstGeom>
        </p:spPr>
      </p:pic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19C735E5-64CD-8690-BCB1-2BD266AF4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6787" y="4072183"/>
            <a:ext cx="914400" cy="914400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EB4A057C-1A19-FA2D-4D9B-3D0D94DE4A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55195" y="1340740"/>
            <a:ext cx="914400" cy="914400"/>
          </a:xfrm>
          <a:prstGeom prst="rect">
            <a:avLst/>
          </a:prstGeom>
        </p:spPr>
      </p:pic>
      <p:pic>
        <p:nvPicPr>
          <p:cNvPr id="18" name="Graphic 17" descr="Badge 3 with solid fill">
            <a:extLst>
              <a:ext uri="{FF2B5EF4-FFF2-40B4-BE49-F238E27FC236}">
                <a16:creationId xmlns:a16="http://schemas.microsoft.com/office/drawing/2014/main" id="{49C6B1C5-6045-FCBD-80BD-2C7357C0F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81175" y="4072183"/>
            <a:ext cx="914400" cy="914400"/>
          </a:xfrm>
          <a:prstGeom prst="rect">
            <a:avLst/>
          </a:prstGeom>
        </p:spPr>
      </p:pic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DCCA2CF2-3DAB-8BFE-4E36-133053DA90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10825" y="1340740"/>
            <a:ext cx="914400" cy="914400"/>
          </a:xfrm>
          <a:prstGeom prst="rect">
            <a:avLst/>
          </a:prstGeom>
        </p:spPr>
      </p:pic>
      <p:pic>
        <p:nvPicPr>
          <p:cNvPr id="22" name="Graphic 21" descr="Badge 1 with solid fill">
            <a:extLst>
              <a:ext uri="{FF2B5EF4-FFF2-40B4-BE49-F238E27FC236}">
                <a16:creationId xmlns:a16="http://schemas.microsoft.com/office/drawing/2014/main" id="{07A57F69-0CA5-B717-6506-AE588B2705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16833" y="1340740"/>
            <a:ext cx="914400" cy="914400"/>
          </a:xfrm>
          <a:prstGeom prst="rect">
            <a:avLst/>
          </a:prstGeom>
        </p:spPr>
      </p:pic>
      <p:pic>
        <p:nvPicPr>
          <p:cNvPr id="24" name="Graphic 23" descr="Badge 7 with solid fill">
            <a:extLst>
              <a:ext uri="{FF2B5EF4-FFF2-40B4-BE49-F238E27FC236}">
                <a16:creationId xmlns:a16="http://schemas.microsoft.com/office/drawing/2014/main" id="{79A47F23-1A41-3DF5-F504-03FE7946B7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88799" y="4072183"/>
            <a:ext cx="914400" cy="914400"/>
          </a:xfrm>
          <a:prstGeom prst="rect">
            <a:avLst/>
          </a:prstGeom>
        </p:spPr>
      </p:pic>
      <p:pic>
        <p:nvPicPr>
          <p:cNvPr id="26" name="Graphic 25" descr="Badge 5 with solid fill">
            <a:extLst>
              <a:ext uri="{FF2B5EF4-FFF2-40B4-BE49-F238E27FC236}">
                <a16:creationId xmlns:a16="http://schemas.microsoft.com/office/drawing/2014/main" id="{0A80A959-356F-4AA2-8E3D-BEC6451799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71224" y="1340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Poston</dc:creator>
  <cp:lastModifiedBy>Jonathan Poston</cp:lastModifiedBy>
  <cp:revision>1</cp:revision>
  <dcterms:created xsi:type="dcterms:W3CDTF">2024-11-13T14:59:57Z</dcterms:created>
  <dcterms:modified xsi:type="dcterms:W3CDTF">2024-11-16T07:23:34Z</dcterms:modified>
</cp:coreProperties>
</file>