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FC9CC"/>
    <a:srgbClr val="3B5354"/>
    <a:srgbClr val="F2A9BE"/>
    <a:srgbClr val="C7F0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4" autoAdjust="0"/>
    <p:restoredTop sz="94660"/>
  </p:normalViewPr>
  <p:slideViewPr>
    <p:cSldViewPr snapToGrid="0">
      <p:cViewPr>
        <p:scale>
          <a:sx n="100" d="100"/>
          <a:sy n="100" d="100"/>
        </p:scale>
        <p:origin x="782" y="6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B3AB0-053A-45A6-AFC4-2E5CA54060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11D6DC-F184-4C05-9A93-1920287DA3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4488AE-2FE9-4652-8A81-E39679090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CF1A2-32C1-4AAB-8D62-663C1DD42FF3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6C4BD0-04F0-4F2B-ACC7-0E75AA0EF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77537F-E95D-450C-98BB-0BCDA4D1C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25476-56F1-4DC7-A029-E1DC9CB43D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676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7C28D-3BD0-4BAA-8C18-311B5DFF5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04CA73-2D48-4201-B6F0-4FAED26BB6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DABD13-9963-4C8D-93B5-420862686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CF1A2-32C1-4AAB-8D62-663C1DD42FF3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B597A8-0D9B-4C61-BA21-482749D18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294B4F-68EA-4AD1-B824-C35776B00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25476-56F1-4DC7-A029-E1DC9CB43D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530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968EF2-184C-4E97-81CF-315045F5DA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DB3789-9981-451A-935C-6A7D9E0B3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1B0533-C780-4299-8BD0-020105ADA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CF1A2-32C1-4AAB-8D62-663C1DD42FF3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8B295C-0F96-4C89-88A3-8BA274EEC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6084CE-8C0A-4304-A4DB-8C282156B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25476-56F1-4DC7-A029-E1DC9CB43D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703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73F73-BA04-4F16-9AB7-E48805ED2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D76EA8-6AE0-47F3-8A62-6BA0CB6019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097FB1-357B-4AD0-BD29-6054AC0EF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CF1A2-32C1-4AAB-8D62-663C1DD42FF3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19221D-A27B-4653-AC45-3D819B91B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A4EBD8-2784-4C58-8834-FEF1C595B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25476-56F1-4DC7-A029-E1DC9CB43D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317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6DF2E-5035-4AEB-8FA4-3D05A8484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C3800D-C22E-49D3-A107-5EA80FC1BF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164C3A-4E5C-4005-8B2E-A0EC7182E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CF1A2-32C1-4AAB-8D62-663C1DD42FF3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A1E7EC-A284-4A9C-A4DB-B8CAA6F33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B36B03-342B-45CA-BB90-93A0733B6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25476-56F1-4DC7-A029-E1DC9CB43D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252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F0264-24D2-4407-862C-09B420CC3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2587BF-A43C-4FD3-8C73-BE768F02D6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1B3BD9-EF65-4E12-81A6-57816673E6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E1876A-F424-4A26-B232-B2979FE74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CF1A2-32C1-4AAB-8D62-663C1DD42FF3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B5A5B-14B2-4538-9080-F150F633F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40854A-1BD7-465A-B9F6-D0C4C70FF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25476-56F1-4DC7-A029-E1DC9CB43D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524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092A8-0691-4415-91DE-718AEF7D3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C5474A-A47C-45A2-AF56-A63EA76334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D4486C-CAB6-4B00-BDBF-3FFFC27D65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9052FA-B733-4BDB-ADC2-4AD1C1A4BB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C0EECB-BA04-4816-84E6-AC677B9BD7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6B6AC8-3E91-4D99-8752-48468D884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CF1A2-32C1-4AAB-8D62-663C1DD42FF3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A2651A-1DF7-4895-8426-521BEC687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B33507-3780-4D7B-A1C3-3DE6B33EE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25476-56F1-4DC7-A029-E1DC9CB43D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275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F21D4-4763-4C31-B35E-CBA75D77D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64CB23-EA51-4D57-BD83-FCBD105AF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CF1A2-32C1-4AAB-8D62-663C1DD42FF3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BDB031-9B0B-4689-9644-575AD22C9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D9D484-A8BA-4DAE-B4F1-2701D6F8D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25476-56F1-4DC7-A029-E1DC9CB43D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23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34CEB8-EC7C-43A4-A45F-3A69D985F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CF1A2-32C1-4AAB-8D62-663C1DD42FF3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0BB42E-90AB-47AA-A37F-34053FC7B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1843DF-7486-4734-B958-533F662BF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25476-56F1-4DC7-A029-E1DC9CB43D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590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F7923-1E03-48CC-9B9F-3E7ABB886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964D8F-1D2C-4727-8C95-F665CEA76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ADCA29-F5FE-477B-B8AC-C285C4FCD7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4128C5-DA92-4C8F-A459-4FB2FE945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CF1A2-32C1-4AAB-8D62-663C1DD42FF3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712B19-5DAF-4CBF-9A64-583A5FE89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71489C-E771-438F-AD07-236443327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25476-56F1-4DC7-A029-E1DC9CB43D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28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F164B-E942-4A78-BA35-DDA4F468F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F82C9D-7E40-4500-9629-DBD68F278A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4D2A17-139A-4AFD-A88F-5D26BBB89A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DA71FA-1784-453A-830C-84EBCD76B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CF1A2-32C1-4AAB-8D62-663C1DD42FF3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80C8F9-2E50-4C64-A4B6-37275CECA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FD12B4-98F0-4E8C-985F-09898947D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25476-56F1-4DC7-A029-E1DC9CB43D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397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C086CF-916A-491F-9103-A0F025F18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3F79B0-9F70-425F-9005-674432F83A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96DA03-6139-4A4A-BB14-ED2C413BB5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ACF1A2-32C1-4AAB-8D62-663C1DD42FF3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41994A-DA9E-4998-AC62-4EEF03B24E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80D66E-0464-47A8-B2D5-A445FE33B4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D25476-56F1-4DC7-A029-E1DC9CB43D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945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image" Target="../media/image2.svg"/><Relationship Id="rId26" Type="http://schemas.openxmlformats.org/officeDocument/2006/relationships/image" Target="../media/image10.png"/><Relationship Id="rId3" Type="http://schemas.openxmlformats.org/officeDocument/2006/relationships/tags" Target="../tags/tag3.xml"/><Relationship Id="rId21" Type="http://schemas.openxmlformats.org/officeDocument/2006/relationships/image" Target="../media/image5.png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image" Target="../media/image1.png"/><Relationship Id="rId25" Type="http://schemas.openxmlformats.org/officeDocument/2006/relationships/image" Target="../media/image9.png"/><Relationship Id="rId2" Type="http://schemas.openxmlformats.org/officeDocument/2006/relationships/tags" Target="../tags/tag2.xml"/><Relationship Id="rId16" Type="http://schemas.openxmlformats.org/officeDocument/2006/relationships/slideLayout" Target="../slideLayouts/slideLayout1.xml"/><Relationship Id="rId20" Type="http://schemas.openxmlformats.org/officeDocument/2006/relationships/image" Target="../media/image4.png"/><Relationship Id="rId29" Type="http://schemas.openxmlformats.org/officeDocument/2006/relationships/image" Target="../media/image13.png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image" Target="../media/image8.png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image" Target="../media/image7.png"/><Relationship Id="rId28" Type="http://schemas.openxmlformats.org/officeDocument/2006/relationships/image" Target="../media/image12.png"/><Relationship Id="rId10" Type="http://schemas.openxmlformats.org/officeDocument/2006/relationships/tags" Target="../tags/tag10.xml"/><Relationship Id="rId19" Type="http://schemas.openxmlformats.org/officeDocument/2006/relationships/image" Target="../media/image3.png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image" Target="../media/image6.png"/><Relationship Id="rId27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" name="Group 125">
            <a:extLst>
              <a:ext uri="{FF2B5EF4-FFF2-40B4-BE49-F238E27FC236}">
                <a16:creationId xmlns:a16="http://schemas.microsoft.com/office/drawing/2014/main" id="{F2095FDF-836B-4463-96B6-5A0411D838CD}"/>
              </a:ext>
            </a:extLst>
          </p:cNvPr>
          <p:cNvGrpSpPr/>
          <p:nvPr/>
        </p:nvGrpSpPr>
        <p:grpSpPr>
          <a:xfrm>
            <a:off x="6193243" y="679095"/>
            <a:ext cx="3782925" cy="1459253"/>
            <a:chOff x="6193243" y="679095"/>
            <a:chExt cx="3782925" cy="1459253"/>
          </a:xfrm>
        </p:grpSpPr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8C77BE50-8622-4AF6-8504-0D7976D1EBA1}"/>
                </a:ext>
              </a:extLst>
            </p:cNvPr>
            <p:cNvGrpSpPr/>
            <p:nvPr/>
          </p:nvGrpSpPr>
          <p:grpSpPr>
            <a:xfrm>
              <a:off x="6193243" y="679095"/>
              <a:ext cx="3782925" cy="1459253"/>
              <a:chOff x="6768373" y="734917"/>
              <a:chExt cx="3782925" cy="1459253"/>
            </a:xfrm>
          </p:grpSpPr>
          <p:pic>
            <p:nvPicPr>
              <p:cNvPr id="64" name="Graphic 63">
                <a:extLst>
                  <a:ext uri="{FF2B5EF4-FFF2-40B4-BE49-F238E27FC236}">
                    <a16:creationId xmlns:a16="http://schemas.microsoft.com/office/drawing/2014/main" id="{D20E68EE-9302-47A5-9EE5-401E50B28D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>
                <a:extLst>
                  <a:ext uri="{96DAC541-7B7A-43D3-8B79-37D633B846F1}">
                    <asvg:svgBlip xmlns:asvg="http://schemas.microsoft.com/office/drawing/2016/SVG/main" r:embed="rId18"/>
                  </a:ext>
                </a:extLst>
              </a:blip>
              <a:stretch>
                <a:fillRect/>
              </a:stretch>
            </p:blipFill>
            <p:spPr>
              <a:xfrm>
                <a:off x="7225742" y="1373457"/>
                <a:ext cx="2847975" cy="238125"/>
              </a:xfrm>
              <a:prstGeom prst="rect">
                <a:avLst/>
              </a:prstGeom>
            </p:spPr>
          </p:pic>
          <p:grpSp>
            <p:nvGrpSpPr>
              <p:cNvPr id="100" name="Group 99">
                <a:extLst>
                  <a:ext uri="{FF2B5EF4-FFF2-40B4-BE49-F238E27FC236}">
                    <a16:creationId xmlns:a16="http://schemas.microsoft.com/office/drawing/2014/main" id="{0E5912FB-52D1-4DA8-9B76-18FDB28E6238}"/>
                  </a:ext>
                </a:extLst>
              </p:cNvPr>
              <p:cNvGrpSpPr/>
              <p:nvPr>
                <p:custDataLst>
                  <p:tags r:id="rId8"/>
                </p:custDataLst>
              </p:nvPr>
            </p:nvGrpSpPr>
            <p:grpSpPr>
              <a:xfrm>
                <a:off x="6780312" y="766398"/>
                <a:ext cx="1139777" cy="490794"/>
                <a:chOff x="6780312" y="766398"/>
                <a:chExt cx="1139777" cy="490794"/>
              </a:xfrm>
            </p:grpSpPr>
            <p:sp>
              <p:nvSpPr>
                <p:cNvPr id="75" name="Rectangle: Rounded Corners 74">
                  <a:extLst>
                    <a:ext uri="{FF2B5EF4-FFF2-40B4-BE49-F238E27FC236}">
                      <a16:creationId xmlns:a16="http://schemas.microsoft.com/office/drawing/2014/main" id="{422CBE05-3FF3-4045-B2FA-444C1FEE8B51}"/>
                    </a:ext>
                  </a:extLst>
                </p:cNvPr>
                <p:cNvSpPr/>
                <p:nvPr/>
              </p:nvSpPr>
              <p:spPr>
                <a:xfrm>
                  <a:off x="6793942" y="766398"/>
                  <a:ext cx="1112520" cy="238125"/>
                </a:xfrm>
                <a:prstGeom prst="roundRect">
                  <a:avLst/>
                </a:prstGeom>
                <a:solidFill>
                  <a:srgbClr val="C7F0A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  <a:latin typeface="Open Sans" panose="020B0606030504020204" pitchFamily="34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Producer A</a:t>
                  </a:r>
                </a:p>
              </p:txBody>
            </p:sp>
            <p:pic>
              <p:nvPicPr>
                <p:cNvPr id="99" name="Picture 98" descr="\documentclass{article}&#10;\usepackage{amsmath}&#10;\pagestyle{empty}&#10;\begin{document}&#10;&#10;\begin{equation*}&#10;c_1^A(q_1^A) = \gamma_1^A q_1^A&#10;\end{equation*}&#10;&#10;&#10;&#10;\end{document}" title="IguanaTex Bitmap Display">
                  <a:extLst>
                    <a:ext uri="{FF2B5EF4-FFF2-40B4-BE49-F238E27FC236}">
                      <a16:creationId xmlns:a16="http://schemas.microsoft.com/office/drawing/2014/main" id="{8D6B6B8F-201D-40F0-BC66-2EB634AF65F0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15"/>
                  </p:custDataLst>
                </p:nvPr>
              </p:nvPicPr>
              <p:blipFill>
                <a:blip r:embed="rId1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780312" y="1053100"/>
                  <a:ext cx="1139777" cy="204092"/>
                </a:xfrm>
                <a:prstGeom prst="rect">
                  <a:avLst/>
                </a:prstGeom>
              </p:spPr>
            </p:pic>
          </p:grpSp>
          <p:grpSp>
            <p:nvGrpSpPr>
              <p:cNvPr id="105" name="Group 104">
                <a:extLst>
                  <a:ext uri="{FF2B5EF4-FFF2-40B4-BE49-F238E27FC236}">
                    <a16:creationId xmlns:a16="http://schemas.microsoft.com/office/drawing/2014/main" id="{68602EE9-6ED0-4C4F-AB03-B38EA56A498B}"/>
                  </a:ext>
                </a:extLst>
              </p:cNvPr>
              <p:cNvGrpSpPr/>
              <p:nvPr>
                <p:custDataLst>
                  <p:tags r:id="rId9"/>
                </p:custDataLst>
              </p:nvPr>
            </p:nvGrpSpPr>
            <p:grpSpPr>
              <a:xfrm>
                <a:off x="6768373" y="1705197"/>
                <a:ext cx="1163657" cy="487639"/>
                <a:chOff x="6768373" y="1705197"/>
                <a:chExt cx="1163657" cy="487639"/>
              </a:xfrm>
            </p:grpSpPr>
            <p:sp>
              <p:nvSpPr>
                <p:cNvPr id="73" name="Rectangle: Rounded Corners 72">
                  <a:extLst>
                    <a:ext uri="{FF2B5EF4-FFF2-40B4-BE49-F238E27FC236}">
                      <a16:creationId xmlns:a16="http://schemas.microsoft.com/office/drawing/2014/main" id="{BCFDD556-FDF4-4FF2-8BF5-760BE29414C2}"/>
                    </a:ext>
                  </a:extLst>
                </p:cNvPr>
                <p:cNvSpPr/>
                <p:nvPr/>
              </p:nvSpPr>
              <p:spPr>
                <a:xfrm>
                  <a:off x="6793942" y="1705197"/>
                  <a:ext cx="1112520" cy="238125"/>
                </a:xfrm>
                <a:prstGeom prst="roundRect">
                  <a:avLst/>
                </a:prstGeom>
                <a:solidFill>
                  <a:srgbClr val="C7F0A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  <a:latin typeface="Open Sans" panose="020B0606030504020204" pitchFamily="34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Producer B</a:t>
                  </a:r>
                </a:p>
              </p:txBody>
            </p:sp>
            <p:pic>
              <p:nvPicPr>
                <p:cNvPr id="104" name="Picture 103" descr="\documentclass{article}&#10;\usepackage{amsmath}&#10;\pagestyle{empty}&#10;\begin{document}&#10;&#10;\begin{equation*}&#10;c_1^B(q_1^B) = \gamma_1^B q_1^B&#10;\end{equation*}&#10;&#10;&#10;&#10;\end{document}" title="IguanaTex Bitmap Display">
                  <a:extLst>
                    <a:ext uri="{FF2B5EF4-FFF2-40B4-BE49-F238E27FC236}">
                      <a16:creationId xmlns:a16="http://schemas.microsoft.com/office/drawing/2014/main" id="{EB4279C4-6CF9-4BBB-8256-220132DD31D8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14"/>
                  </p:custDataLst>
                </p:nvPr>
              </p:nvPicPr>
              <p:blipFill>
                <a:blip r:embed="rId2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768373" y="1991900"/>
                  <a:ext cx="1163657" cy="200936"/>
                </a:xfrm>
                <a:prstGeom prst="rect">
                  <a:avLst/>
                </a:prstGeom>
              </p:spPr>
            </p:pic>
          </p:grpSp>
          <p:grpSp>
            <p:nvGrpSpPr>
              <p:cNvPr id="110" name="Group 109">
                <a:extLst>
                  <a:ext uri="{FF2B5EF4-FFF2-40B4-BE49-F238E27FC236}">
                    <a16:creationId xmlns:a16="http://schemas.microsoft.com/office/drawing/2014/main" id="{9E7664D9-DA1F-47AE-BB12-4E289273C78E}"/>
                  </a:ext>
                </a:extLst>
              </p:cNvPr>
              <p:cNvGrpSpPr/>
              <p:nvPr>
                <p:custDataLst>
                  <p:tags r:id="rId10"/>
                </p:custDataLst>
              </p:nvPr>
            </p:nvGrpSpPr>
            <p:grpSpPr>
              <a:xfrm>
                <a:off x="9375569" y="734917"/>
                <a:ext cx="1158071" cy="492559"/>
                <a:chOff x="9375569" y="734917"/>
                <a:chExt cx="1158071" cy="492559"/>
              </a:xfrm>
            </p:grpSpPr>
            <p:sp>
              <p:nvSpPr>
                <p:cNvPr id="71" name="Rectangle: Rounded Corners 70">
                  <a:extLst>
                    <a:ext uri="{FF2B5EF4-FFF2-40B4-BE49-F238E27FC236}">
                      <a16:creationId xmlns:a16="http://schemas.microsoft.com/office/drawing/2014/main" id="{846C1FF8-9E8E-4311-A908-9F992E22AE16}"/>
                    </a:ext>
                  </a:extLst>
                </p:cNvPr>
                <p:cNvSpPr/>
                <p:nvPr/>
              </p:nvSpPr>
              <p:spPr>
                <a:xfrm>
                  <a:off x="9398344" y="734917"/>
                  <a:ext cx="1112520" cy="238125"/>
                </a:xfrm>
                <a:prstGeom prst="roundRect">
                  <a:avLst/>
                </a:prstGeom>
                <a:solidFill>
                  <a:srgbClr val="F2A9B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  <a:latin typeface="Open Sans" panose="020B0606030504020204" pitchFamily="34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Producer C</a:t>
                  </a:r>
                </a:p>
              </p:txBody>
            </p:sp>
            <p:pic>
              <p:nvPicPr>
                <p:cNvPr id="109" name="Picture 108" descr="\documentclass{article}&#10;\usepackage{amsmath}&#10;\pagestyle{empty}&#10;\begin{document}&#10;&#10;\begin{equation*}&#10;c_2^C(q_2^C) = \gamma_2^C q_2^C&#10;\end{equation*}&#10;&#10;&#10;&#10;\end{document}" title="IguanaTex Bitmap Display">
                  <a:extLst>
                    <a:ext uri="{FF2B5EF4-FFF2-40B4-BE49-F238E27FC236}">
                      <a16:creationId xmlns:a16="http://schemas.microsoft.com/office/drawing/2014/main" id="{AF227E74-B4EA-4567-B215-65D91EA942AB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13"/>
                  </p:custDataLst>
                </p:nvPr>
              </p:nvPicPr>
              <p:blipFill>
                <a:blip r:embed="rId2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375569" y="1021620"/>
                  <a:ext cx="1158071" cy="205856"/>
                </a:xfrm>
                <a:prstGeom prst="rect">
                  <a:avLst/>
                </a:prstGeom>
              </p:spPr>
            </p:pic>
          </p:grpSp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DB59B782-DDC3-460D-9F7F-DF17AAB81334}"/>
                  </a:ext>
                </a:extLst>
              </p:cNvPr>
              <p:cNvGrpSpPr/>
              <p:nvPr>
                <p:custDataLst>
                  <p:tags r:id="rId11"/>
                </p:custDataLst>
              </p:nvPr>
            </p:nvGrpSpPr>
            <p:grpSpPr>
              <a:xfrm>
                <a:off x="9357911" y="1713261"/>
                <a:ext cx="1193387" cy="480909"/>
                <a:chOff x="9357911" y="1713261"/>
                <a:chExt cx="1193387" cy="480909"/>
              </a:xfrm>
            </p:grpSpPr>
            <p:sp>
              <p:nvSpPr>
                <p:cNvPr id="69" name="Rectangle: Rounded Corners 68">
                  <a:extLst>
                    <a:ext uri="{FF2B5EF4-FFF2-40B4-BE49-F238E27FC236}">
                      <a16:creationId xmlns:a16="http://schemas.microsoft.com/office/drawing/2014/main" id="{EA59E17D-9525-4363-8CAD-1CECB6704496}"/>
                    </a:ext>
                  </a:extLst>
                </p:cNvPr>
                <p:cNvSpPr/>
                <p:nvPr/>
              </p:nvSpPr>
              <p:spPr>
                <a:xfrm>
                  <a:off x="9398344" y="1713261"/>
                  <a:ext cx="1112520" cy="238125"/>
                </a:xfrm>
                <a:prstGeom prst="roundRect">
                  <a:avLst/>
                </a:prstGeom>
                <a:solidFill>
                  <a:srgbClr val="F2A9B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  <a:latin typeface="Open Sans" panose="020B0606030504020204" pitchFamily="34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Producer D</a:t>
                  </a:r>
                </a:p>
              </p:txBody>
            </p:sp>
            <p:pic>
              <p:nvPicPr>
                <p:cNvPr id="114" name="Picture 113" descr="\documentclass{article}&#10;\usepackage{amsmath}&#10;\pagestyle{empty}&#10;\begin{document}&#10;&#10;\begin{equation*}&#10;c_2^D(q_2^D) = \gamma_2^D q_2^D&#10;\end{equation*}&#10;&#10;&#10;&#10;\end{document}" title="IguanaTex Bitmap Display">
                  <a:extLst>
                    <a:ext uri="{FF2B5EF4-FFF2-40B4-BE49-F238E27FC236}">
                      <a16:creationId xmlns:a16="http://schemas.microsoft.com/office/drawing/2014/main" id="{24591484-28CD-41D6-A1AC-B609E4186D64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12"/>
                  </p:custDataLst>
                </p:nvPr>
              </p:nvPicPr>
              <p:blipFill>
                <a:blip r:embed="rId2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357911" y="1990804"/>
                  <a:ext cx="1193387" cy="203366"/>
                </a:xfrm>
                <a:prstGeom prst="rect">
                  <a:avLst/>
                </a:prstGeom>
              </p:spPr>
            </p:pic>
          </p:grpSp>
        </p:grpSp>
        <p:pic>
          <p:nvPicPr>
            <p:cNvPr id="119" name="Picture 118" descr="\documentclass{article}&#10;\usepackage{amsmath}&#10;\pagestyle{empty}&#10;\begin{document}&#10;&#10;\begin{equation*}&#10;\tau^{reg}_{12} , \tau_{12} &#10;\end{equation*}&#10;&#10;&#10;&#10;\end{document}" title="IguanaTex Bitmap Display">
              <a:extLst>
                <a:ext uri="{FF2B5EF4-FFF2-40B4-BE49-F238E27FC236}">
                  <a16:creationId xmlns:a16="http://schemas.microsoft.com/office/drawing/2014/main" id="{78744F59-463B-4616-9475-55A8DCE22086}"/>
                </a:ext>
              </a:extLst>
            </p:cNvPr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54824" y="1202829"/>
              <a:ext cx="589322" cy="184715"/>
            </a:xfrm>
            <a:prstGeom prst="rect">
              <a:avLst/>
            </a:prstGeom>
          </p:spPr>
        </p:pic>
        <p:pic>
          <p:nvPicPr>
            <p:cNvPr id="122" name="Picture 121" descr="\documentclass{article}&#10;\usepackage{amsmath}&#10;\pagestyle{empty}&#10;\begin{document}&#10;&#10;\begin{equation*}&#10;\pi_1&#10;\end{equation*}&#10;&#10;&#10;&#10;\end{document}" title="IguanaTex Bitmap Display">
              <a:extLst>
                <a:ext uri="{FF2B5EF4-FFF2-40B4-BE49-F238E27FC236}">
                  <a16:creationId xmlns:a16="http://schemas.microsoft.com/office/drawing/2014/main" id="{40A24555-F166-4243-BCEA-A03E84671281}"/>
                </a:ext>
              </a:extLst>
            </p:cNvPr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70843" y="1386151"/>
              <a:ext cx="152897" cy="102568"/>
            </a:xfrm>
            <a:prstGeom prst="rect">
              <a:avLst/>
            </a:prstGeom>
          </p:spPr>
        </p:pic>
        <p:pic>
          <p:nvPicPr>
            <p:cNvPr id="125" name="Picture 124" descr="\documentclass{article}&#10;\usepackage{amsmath}&#10;\pagestyle{empty}&#10;\begin{document}&#10;&#10;\begin{equation*}&#10;\pi_2&#10;\end{equation*}&#10;&#10;&#10;&#10;\end{document}" title="IguanaTex Bitmap Display">
              <a:extLst>
                <a:ext uri="{FF2B5EF4-FFF2-40B4-BE49-F238E27FC236}">
                  <a16:creationId xmlns:a16="http://schemas.microsoft.com/office/drawing/2014/main" id="{44BD1545-593D-42C3-B1D0-754A30CD8157}"/>
                </a:ext>
              </a:extLst>
            </p:cNvPr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80497" y="1389360"/>
              <a:ext cx="157787" cy="103624"/>
            </a:xfrm>
            <a:prstGeom prst="rect">
              <a:avLst/>
            </a:prstGeom>
          </p:spPr>
        </p:pic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E7C65676-D766-4B2E-8D80-CD846DD25A8E}"/>
              </a:ext>
            </a:extLst>
          </p:cNvPr>
          <p:cNvGrpSpPr/>
          <p:nvPr/>
        </p:nvGrpSpPr>
        <p:grpSpPr>
          <a:xfrm>
            <a:off x="1075372" y="725757"/>
            <a:ext cx="3716922" cy="1465617"/>
            <a:chOff x="1075372" y="725757"/>
            <a:chExt cx="3716922" cy="1465617"/>
          </a:xfrm>
        </p:grpSpPr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5926AB95-CBC0-4B9C-AC60-F53E859B14F6}"/>
                </a:ext>
              </a:extLst>
            </p:cNvPr>
            <p:cNvGrpSpPr/>
            <p:nvPr/>
          </p:nvGrpSpPr>
          <p:grpSpPr>
            <a:xfrm>
              <a:off x="1075372" y="725757"/>
              <a:ext cx="3716922" cy="1465617"/>
              <a:chOff x="4169092" y="2714577"/>
              <a:chExt cx="3716922" cy="1465617"/>
            </a:xfrm>
          </p:grpSpPr>
          <p:pic>
            <p:nvPicPr>
              <p:cNvPr id="27" name="Graphic 26">
                <a:extLst>
                  <a:ext uri="{FF2B5EF4-FFF2-40B4-BE49-F238E27FC236}">
                    <a16:creationId xmlns:a16="http://schemas.microsoft.com/office/drawing/2014/main" id="{85F85B05-3614-4CB9-BD86-8489180F076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>
                <a:extLst>
                  <a:ext uri="{96DAC541-7B7A-43D3-8B79-37D633B846F1}">
                    <asvg:svgBlip xmlns:asvg="http://schemas.microsoft.com/office/drawing/2016/SVG/main" r:embed="rId18"/>
                  </a:ext>
                </a:extLst>
              </a:blip>
              <a:stretch>
                <a:fillRect/>
              </a:stretch>
            </p:blipFill>
            <p:spPr>
              <a:xfrm>
                <a:off x="4600892" y="3353117"/>
                <a:ext cx="2847975" cy="238125"/>
              </a:xfrm>
              <a:prstGeom prst="rect">
                <a:avLst/>
              </a:prstGeom>
            </p:spPr>
          </p:pic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BB2FED03-C6C0-4C4A-B55F-BF6CB2701B6A}"/>
                  </a:ext>
                </a:extLst>
              </p:cNvPr>
              <p:cNvGrpSpPr/>
              <p:nvPr/>
            </p:nvGrpSpPr>
            <p:grpSpPr>
              <a:xfrm>
                <a:off x="4169092" y="2746058"/>
                <a:ext cx="1112520" cy="488046"/>
                <a:chOff x="3488372" y="2715578"/>
                <a:chExt cx="1112520" cy="488046"/>
              </a:xfrm>
            </p:grpSpPr>
            <p:sp>
              <p:nvSpPr>
                <p:cNvPr id="29" name="Rectangle: Rounded Corners 28">
                  <a:extLst>
                    <a:ext uri="{FF2B5EF4-FFF2-40B4-BE49-F238E27FC236}">
                      <a16:creationId xmlns:a16="http://schemas.microsoft.com/office/drawing/2014/main" id="{E0D7C066-7EAA-445E-BA9A-CD55FD0540A6}"/>
                    </a:ext>
                  </a:extLst>
                </p:cNvPr>
                <p:cNvSpPr/>
                <p:nvPr/>
              </p:nvSpPr>
              <p:spPr>
                <a:xfrm>
                  <a:off x="3488372" y="2715578"/>
                  <a:ext cx="1112520" cy="238125"/>
                </a:xfrm>
                <a:prstGeom prst="roundRect">
                  <a:avLst/>
                </a:prstGeom>
                <a:solidFill>
                  <a:srgbClr val="C7F0A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  <a:latin typeface="Open Sans" panose="020B0606030504020204" pitchFamily="34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Producer A</a:t>
                  </a:r>
                </a:p>
              </p:txBody>
            </p:sp>
            <p:pic>
              <p:nvPicPr>
                <p:cNvPr id="33" name="Picture 32" descr="\documentclass{article}&#10;\usepackage{amsmath}&#10;\pagestyle{empty}&#10;\begin{document}&#10;&#10;\begin{equation*}&#10;q_1^A, s_1^A, f_{12}^A&#10;\end{equation*}&#10;&#10;&#10;&#10;\end{document}" title="IguanaTex Bitmap Display">
                  <a:extLst>
                    <a:ext uri="{FF2B5EF4-FFF2-40B4-BE49-F238E27FC236}">
                      <a16:creationId xmlns:a16="http://schemas.microsoft.com/office/drawing/2014/main" id="{716680ED-D8DD-4ACD-92EE-357064E6F74C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4"/>
                  </p:custDataLst>
                </p:nvPr>
              </p:nvPicPr>
              <p:blipFill>
                <a:blip r:embed="rId2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666387" y="3002280"/>
                  <a:ext cx="753214" cy="201344"/>
                </a:xfrm>
                <a:prstGeom prst="rect">
                  <a:avLst/>
                </a:prstGeom>
              </p:spPr>
            </p:pic>
          </p:grpSp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4136BC23-825F-4F36-839B-5C8ED29C4F6B}"/>
                  </a:ext>
                </a:extLst>
              </p:cNvPr>
              <p:cNvGrpSpPr/>
              <p:nvPr/>
            </p:nvGrpSpPr>
            <p:grpSpPr>
              <a:xfrm>
                <a:off x="4169092" y="3684857"/>
                <a:ext cx="1112520" cy="484876"/>
                <a:chOff x="3486734" y="3654377"/>
                <a:chExt cx="1112520" cy="484876"/>
              </a:xfrm>
            </p:grpSpPr>
            <p:sp>
              <p:nvSpPr>
                <p:cNvPr id="37" name="Rectangle: Rounded Corners 36">
                  <a:extLst>
                    <a:ext uri="{FF2B5EF4-FFF2-40B4-BE49-F238E27FC236}">
                      <a16:creationId xmlns:a16="http://schemas.microsoft.com/office/drawing/2014/main" id="{7A2E3489-F34A-4DA6-96AA-5F7E1AE724D8}"/>
                    </a:ext>
                  </a:extLst>
                </p:cNvPr>
                <p:cNvSpPr/>
                <p:nvPr/>
              </p:nvSpPr>
              <p:spPr>
                <a:xfrm>
                  <a:off x="3486734" y="3654377"/>
                  <a:ext cx="1112520" cy="238125"/>
                </a:xfrm>
                <a:prstGeom prst="roundRect">
                  <a:avLst/>
                </a:prstGeom>
                <a:solidFill>
                  <a:srgbClr val="C7F0A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  <a:latin typeface="Open Sans" panose="020B0606030504020204" pitchFamily="34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Producer B</a:t>
                  </a:r>
                </a:p>
              </p:txBody>
            </p:sp>
            <p:pic>
              <p:nvPicPr>
                <p:cNvPr id="41" name="Picture 40" descr="\documentclass{article}&#10;\usepackage{amsmath}&#10;\pagestyle{empty}&#10;\begin{document}&#10;&#10;\begin{equation*}&#10;q_1^B, s_1^B, f_{12}^B&#10;\end{equation*}&#10;&#10;&#10;&#10;\end{document}" title="IguanaTex Bitmap Display">
                  <a:extLst>
                    <a:ext uri="{FF2B5EF4-FFF2-40B4-BE49-F238E27FC236}">
                      <a16:creationId xmlns:a16="http://schemas.microsoft.com/office/drawing/2014/main" id="{79980B1E-0F0F-45E0-A3B8-E7570E716BB0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3"/>
                  </p:custDataLst>
                </p:nvPr>
              </p:nvPicPr>
              <p:blipFill>
                <a:blip r:embed="rId2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664750" y="3941080"/>
                  <a:ext cx="766345" cy="198173"/>
                </a:xfrm>
                <a:prstGeom prst="rect">
                  <a:avLst/>
                </a:prstGeom>
              </p:spPr>
            </p:pic>
          </p:grpSp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81EAAB83-BE25-4CE0-9616-5675BEE37832}"/>
                  </a:ext>
                </a:extLst>
              </p:cNvPr>
              <p:cNvGrpSpPr/>
              <p:nvPr/>
            </p:nvGrpSpPr>
            <p:grpSpPr>
              <a:xfrm>
                <a:off x="6773494" y="2714577"/>
                <a:ext cx="1112520" cy="489067"/>
                <a:chOff x="7550734" y="2673937"/>
                <a:chExt cx="1112520" cy="489067"/>
              </a:xfrm>
            </p:grpSpPr>
            <p:sp>
              <p:nvSpPr>
                <p:cNvPr id="44" name="Rectangle: Rounded Corners 43">
                  <a:extLst>
                    <a:ext uri="{FF2B5EF4-FFF2-40B4-BE49-F238E27FC236}">
                      <a16:creationId xmlns:a16="http://schemas.microsoft.com/office/drawing/2014/main" id="{5DFC524C-6280-448C-B352-C99DEBDAE383}"/>
                    </a:ext>
                  </a:extLst>
                </p:cNvPr>
                <p:cNvSpPr/>
                <p:nvPr/>
              </p:nvSpPr>
              <p:spPr>
                <a:xfrm>
                  <a:off x="7550734" y="2673937"/>
                  <a:ext cx="1112520" cy="238125"/>
                </a:xfrm>
                <a:prstGeom prst="roundRect">
                  <a:avLst/>
                </a:prstGeom>
                <a:solidFill>
                  <a:srgbClr val="F2A9B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  <a:latin typeface="Open Sans" panose="020B0606030504020204" pitchFamily="34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Producer C</a:t>
                  </a:r>
                </a:p>
              </p:txBody>
            </p:sp>
            <p:pic>
              <p:nvPicPr>
                <p:cNvPr id="51" name="Picture 50" descr="\documentclass{article}&#10;\usepackage{amsmath}&#10;\pagestyle{empty}&#10;\begin{document}&#10;&#10;\begin{equation*}&#10;q_2^C, s_2^C&#10;\end{equation*}&#10;&#10;&#10;&#10;\end{document}" title="IguanaTex Bitmap Display">
                  <a:extLst>
                    <a:ext uri="{FF2B5EF4-FFF2-40B4-BE49-F238E27FC236}">
                      <a16:creationId xmlns:a16="http://schemas.microsoft.com/office/drawing/2014/main" id="{0335E9B3-3E39-4E68-9E25-D8F8E0795476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2"/>
                  </p:custDataLst>
                </p:nvPr>
              </p:nvPicPr>
              <p:blipFill>
                <a:blip r:embed="rId2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879209" y="2960640"/>
                  <a:ext cx="455570" cy="202364"/>
                </a:xfrm>
                <a:prstGeom prst="rect">
                  <a:avLst/>
                </a:prstGeom>
              </p:spPr>
            </p:pic>
          </p:grpSp>
          <p:grpSp>
            <p:nvGrpSpPr>
              <p:cNvPr id="59" name="Group 58">
                <a:extLst>
                  <a:ext uri="{FF2B5EF4-FFF2-40B4-BE49-F238E27FC236}">
                    <a16:creationId xmlns:a16="http://schemas.microsoft.com/office/drawing/2014/main" id="{40F1E6D6-F871-487E-87D4-2F52E2BF5F91}"/>
                  </a:ext>
                </a:extLst>
              </p:cNvPr>
              <p:cNvGrpSpPr/>
              <p:nvPr/>
            </p:nvGrpSpPr>
            <p:grpSpPr>
              <a:xfrm>
                <a:off x="6773494" y="3692921"/>
                <a:ext cx="1112520" cy="487273"/>
                <a:chOff x="7550734" y="3652281"/>
                <a:chExt cx="1112520" cy="487273"/>
              </a:xfrm>
            </p:grpSpPr>
            <p:sp>
              <p:nvSpPr>
                <p:cNvPr id="54" name="Rectangle: Rounded Corners 53">
                  <a:extLst>
                    <a:ext uri="{FF2B5EF4-FFF2-40B4-BE49-F238E27FC236}">
                      <a16:creationId xmlns:a16="http://schemas.microsoft.com/office/drawing/2014/main" id="{42D64325-2CF8-47EF-B9AC-0D76454514B7}"/>
                    </a:ext>
                  </a:extLst>
                </p:cNvPr>
                <p:cNvSpPr/>
                <p:nvPr/>
              </p:nvSpPr>
              <p:spPr>
                <a:xfrm>
                  <a:off x="7550734" y="3652281"/>
                  <a:ext cx="1112520" cy="238125"/>
                </a:xfrm>
                <a:prstGeom prst="roundRect">
                  <a:avLst/>
                </a:prstGeom>
                <a:solidFill>
                  <a:srgbClr val="F2A9B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  <a:latin typeface="Open Sans" panose="020B0606030504020204" pitchFamily="34" charset="0"/>
                      <a:ea typeface="Open Sans" panose="020B0606030504020204" pitchFamily="34" charset="0"/>
                      <a:cs typeface="Open Sans" panose="020B0606030504020204" pitchFamily="34" charset="0"/>
                    </a:rPr>
                    <a:t>Producer D</a:t>
                  </a:r>
                </a:p>
              </p:txBody>
            </p:sp>
            <p:pic>
              <p:nvPicPr>
                <p:cNvPr id="58" name="Picture 57" descr="\documentclass{article}&#10;\usepackage{amsmath}&#10;\pagestyle{empty}&#10;\begin{document}&#10;&#10;\begin{equation*}&#10;q_2^D, s_2^D&#10;\end{equation*}&#10;&#10;&#10;&#10;\end{document}" title="IguanaTex Bitmap Display">
                  <a:extLst>
                    <a:ext uri="{FF2B5EF4-FFF2-40B4-BE49-F238E27FC236}">
                      <a16:creationId xmlns:a16="http://schemas.microsoft.com/office/drawing/2014/main" id="{36B759FC-954C-450A-9C08-A4744B757600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1"/>
                  </p:custDataLst>
                </p:nvPr>
              </p:nvPicPr>
              <p:blipFill>
                <a:blip r:embed="rId2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879209" y="3938984"/>
                  <a:ext cx="472630" cy="200570"/>
                </a:xfrm>
                <a:prstGeom prst="rect">
                  <a:avLst/>
                </a:prstGeom>
              </p:spPr>
            </p:pic>
          </p:grpSp>
        </p:grpSp>
        <p:sp>
          <p:nvSpPr>
            <p:cNvPr id="127" name="Rectangle: Rounded Corners 126">
              <a:extLst>
                <a:ext uri="{FF2B5EF4-FFF2-40B4-BE49-F238E27FC236}">
                  <a16:creationId xmlns:a16="http://schemas.microsoft.com/office/drawing/2014/main" id="{F6980A68-5FC0-45D7-85A8-1CF05DD8A7C4}"/>
                </a:ext>
              </a:extLst>
            </p:cNvPr>
            <p:cNvSpPr/>
            <p:nvPr/>
          </p:nvSpPr>
          <p:spPr>
            <a:xfrm>
              <a:off x="2631235" y="1538376"/>
              <a:ext cx="622505" cy="238125"/>
            </a:xfrm>
            <a:prstGeom prst="roundRect">
              <a:avLst/>
            </a:prstGeom>
            <a:solidFill>
              <a:srgbClr val="8FC9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TSO</a:t>
              </a:r>
            </a:p>
          </p:txBody>
        </p:sp>
      </p:grpSp>
      <p:sp>
        <p:nvSpPr>
          <p:cNvPr id="128" name="Rectangle: Rounded Corners 127">
            <a:extLst>
              <a:ext uri="{FF2B5EF4-FFF2-40B4-BE49-F238E27FC236}">
                <a16:creationId xmlns:a16="http://schemas.microsoft.com/office/drawing/2014/main" id="{9F623FA8-5F3A-4061-B2E0-FFEF351FE470}"/>
              </a:ext>
            </a:extLst>
          </p:cNvPr>
          <p:cNvSpPr/>
          <p:nvPr/>
        </p:nvSpPr>
        <p:spPr>
          <a:xfrm>
            <a:off x="7757366" y="1492984"/>
            <a:ext cx="622505" cy="238125"/>
          </a:xfrm>
          <a:prstGeom prst="roundRect">
            <a:avLst/>
          </a:prstGeom>
          <a:solidFill>
            <a:srgbClr val="8FC9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TSO</a:t>
            </a:r>
          </a:p>
        </p:txBody>
      </p:sp>
    </p:spTree>
    <p:extLst>
      <p:ext uri="{BB962C8B-B14F-4D97-AF65-F5344CB8AC3E}">
        <p14:creationId xmlns:p14="http://schemas.microsoft.com/office/powerpoint/2010/main" val="291453866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1,7323"/>
  <p:tag name="ORIGINALWIDTH" val="338,2077"/>
  <p:tag name="OUTPUTTYPE" val="PNG"/>
  <p:tag name="IGUANATEXVERSION" val="160"/>
  <p:tag name="LATEXADDIN" val="\documentclass{article}&#10;\usepackage{amsmath}&#10;\pagestyle{empty}&#10;\begin{document}&#10;&#10;\begin{equation*}&#10;q_2^D, s_2^D&#10;\end{equation*}&#10;&#10;&#10;&#10;\end{document}"/>
  <p:tag name="IGUANATEXSIZE" val="18"/>
  <p:tag name="IGUANATEXCURSOR" val="111"/>
  <p:tag name="TRANSPARENCY" val="True"/>
  <p:tag name="FILENAME" val=""/>
  <p:tag name="LATEXENGINEID" val="0"/>
  <p:tag name="TEMPFOLDER" val="c:\temp\iguana\"/>
  <p:tag name="LATEXFORMHEIGHT" val="312"/>
  <p:tag name="LATEXFORMWIDTH" val="384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IONNAME" val="Group 109"/>
  <p:tag name="LAYER" val="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IONNAME" val="Group 114"/>
  <p:tag name="LAYER" val="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2,4822"/>
  <p:tag name="ORIGINALWIDTH" val="852,6434"/>
  <p:tag name="OUTPUTTYPE" val="PNG"/>
  <p:tag name="IGUANATEXVERSION" val="160"/>
  <p:tag name="LATEXADDIN" val="\documentclass{article}&#10;\usepackage{amsmath}&#10;\pagestyle{empty}&#10;\begin{document}&#10;&#10;\begin{equation*}&#10;c_2^D(q_2^D) = \gamma_2^D q_2^D&#10;\end{equation*}&#10;&#10;&#10;&#10;\end{document}"/>
  <p:tag name="IGUANATEXSIZE" val="18"/>
  <p:tag name="IGUANATEXCURSOR" val="130"/>
  <p:tag name="TRANSPARENCY" val="True"/>
  <p:tag name="FILENAME" val=""/>
  <p:tag name="LATEXENGINEID" val="0"/>
  <p:tag name="TEMPFOLDER" val="c:\temp\iguana\"/>
  <p:tag name="LATEXFORMHEIGHT" val="312"/>
  <p:tag name="LATEXFORMWIDTH" val="384"/>
  <p:tag name="LATEXFORMWRAP" val="True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4,7319"/>
  <p:tag name="ORIGINALWIDTH" val="827,8965"/>
  <p:tag name="OUTPUTTYPE" val="PNG"/>
  <p:tag name="IGUANATEXVERSION" val="160"/>
  <p:tag name="LATEXADDIN" val="\documentclass{article}&#10;\usepackage{amsmath}&#10;\pagestyle{empty}&#10;\begin{document}&#10;&#10;\begin{equation*}&#10;c_2^C(q_2^C) = \gamma_2^C q_2^C&#10;\end{equation*}&#10;&#10;&#10;&#10;\end{document}"/>
  <p:tag name="IGUANATEXSIZE" val="18"/>
  <p:tag name="IGUANATEXCURSOR" val="130"/>
  <p:tag name="TRANSPARENCY" val="True"/>
  <p:tag name="FILENAME" val=""/>
  <p:tag name="LATEXENGINEID" val="0"/>
  <p:tag name="TEMPFOLDER" val="c:\temp\iguana\"/>
  <p:tag name="LATEXFORMHEIGHT" val="312"/>
  <p:tag name="LATEXFORMWIDTH" val="384"/>
  <p:tag name="LATEXFORMWRAP" val="True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2,4822"/>
  <p:tag name="ORIGINALWIDTH" val="834,6457"/>
  <p:tag name="OUTPUTTYPE" val="PNG"/>
  <p:tag name="IGUANATEXVERSION" val="160"/>
  <p:tag name="LATEXADDIN" val="\documentclass{article}&#10;\usepackage{amsmath}&#10;\pagestyle{empty}&#10;\begin{document}&#10;&#10;\begin{equation*}&#10;c_1^B(q_1^B) = \gamma_1^B q_1^B&#10;\end{equation*}&#10;&#10;&#10;&#10;\end{document}"/>
  <p:tag name="IGUANATEXSIZE" val="18"/>
  <p:tag name="IGUANATEXCURSOR" val="127"/>
  <p:tag name="TRANSPARENCY" val="True"/>
  <p:tag name="FILENAME" val=""/>
  <p:tag name="LATEXENGINEID" val="0"/>
  <p:tag name="TEMPFOLDER" val="c:\temp\iguana\"/>
  <p:tag name="LATEXFORMHEIGHT" val="312"/>
  <p:tag name="LATEXFORMWIDTH" val="384"/>
  <p:tag name="LATEXFORMWRAP" val="True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5,4818"/>
  <p:tag name="ORIGINALWIDTH" val="818,1477"/>
  <p:tag name="OUTPUTTYPE" val="PNG"/>
  <p:tag name="IGUANATEXVERSION" val="160"/>
  <p:tag name="LATEXADDIN" val="\documentclass{article}&#10;\usepackage{amsmath}&#10;\pagestyle{empty}&#10;\begin{document}&#10;&#10;\begin{equation*}&#10;c_1^A(q_1^A) = \gamma_1^A q_1^A&#10;\end{equation*}&#10;&#10;&#10;&#10;\end{document}"/>
  <p:tag name="IGUANATEXSIZE" val="18"/>
  <p:tag name="IGUANATEXCURSOR" val="130"/>
  <p:tag name="TRANSPARENCY" val="True"/>
  <p:tag name="FILENAME" val=""/>
  <p:tag name="LATEXENGINEID" val="0"/>
  <p:tag name="TEMPFOLDER" val="c:\temp\iguana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3,982"/>
  <p:tag name="ORIGINALWIDTH" val="326,9591"/>
  <p:tag name="OUTPUTTYPE" val="PNG"/>
  <p:tag name="IGUANATEXVERSION" val="160"/>
  <p:tag name="LATEXADDIN" val="\documentclass{article}&#10;\usepackage{amsmath}&#10;\pagestyle{empty}&#10;\begin{document}&#10;&#10;\begin{equation*}&#10;q_2^C, s_2^C&#10;\end{equation*}&#10;&#10;&#10;&#10;\end{document}"/>
  <p:tag name="IGUANATEXSIZE" val="18"/>
  <p:tag name="IGUANATEXCURSOR" val="111"/>
  <p:tag name="TRANSPARENCY" val="True"/>
  <p:tag name="FILENAME" val=""/>
  <p:tag name="LATEXENGINEID" val="0"/>
  <p:tag name="TEMPFOLDER" val="c:\temp\iguana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1,7323"/>
  <p:tag name="ORIGINALWIDTH" val="550,4312"/>
  <p:tag name="OUTPUTTYPE" val="PNG"/>
  <p:tag name="IGUANATEXVERSION" val="160"/>
  <p:tag name="LATEXADDIN" val="\documentclass{article}&#10;\usepackage{amsmath}&#10;\pagestyle{empty}&#10;\begin{document}&#10;&#10;\begin{equation*}&#10;q_1^B, s_1^B, f_{12}^B&#10;\end{equation*}&#10;&#10;&#10;&#10;\end{document}"/>
  <p:tag name="IGUANATEXSIZE" val="18"/>
  <p:tag name="IGUANATEXCURSOR" val="121"/>
  <p:tag name="TRANSPARENCY" val="True"/>
  <p:tag name="FILENAME" val=""/>
  <p:tag name="LATEXENGINEID" val="0"/>
  <p:tag name="TEMPFOLDER" val="c:\temp\iguana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4,7319"/>
  <p:tag name="ORIGINALWIDTH" val="541,4323"/>
  <p:tag name="OUTPUTTYPE" val="PNG"/>
  <p:tag name="IGUANATEXVERSION" val="160"/>
  <p:tag name="LATEXADDIN" val="\documentclass{article}&#10;\usepackage{amsmath}&#10;\pagestyle{empty}&#10;\begin{document}&#10;&#10;\begin{equation*}&#10;q_1^A, s_1^A, f_{12}^A&#10;\end{equation*}&#10;&#10;&#10;&#10;\end{document}"/>
  <p:tag name="IGUANATEXSIZE" val="18"/>
  <p:tag name="IGUANATEXCURSOR" val="121"/>
  <p:tag name="TRANSPARENCY" val="True"/>
  <p:tag name="FILENAME" val=""/>
  <p:tag name="LATEXENGINEID" val="0"/>
  <p:tag name="TEMPFOLDER" val="c:\temp\iguana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1,2336"/>
  <p:tag name="ORIGINALWIDTH" val="422,9472"/>
  <p:tag name="OUTPUTTYPE" val="PNG"/>
  <p:tag name="IGUANATEXVERSION" val="160"/>
  <p:tag name="LATEXADDIN" val="\documentclass{article}&#10;\usepackage{amsmath}&#10;\pagestyle{empty}&#10;\begin{document}&#10;&#10;\begin{equation*}&#10;\tau^{reg}_{12} , \tau_{12} &#10;\end{equation*}&#10;&#10;&#10;&#10;\end{document}"/>
  <p:tag name="IGUANATEXSIZE" val="18"/>
  <p:tag name="IGUANATEXCURSOR" val="117"/>
  <p:tag name="TRANSPARENCY" val="True"/>
  <p:tag name="FILENAME" val=""/>
  <p:tag name="LATEXENGINEID" val="0"/>
  <p:tag name="TEMPFOLDER" val="c:\temp\iguana\"/>
  <p:tag name="LATEXFORMHEIGHT" val="312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2,74094"/>
  <p:tag name="ORIGINALWIDTH" val="109,4863"/>
  <p:tag name="OUTPUTTYPE" val="PNG"/>
  <p:tag name="IGUANATEXVERSION" val="160"/>
  <p:tag name="LATEXADDIN" val="\documentclass{article}&#10;\usepackage{amsmath}&#10;\pagestyle{empty}&#10;\begin{document}&#10;&#10;\begin{equation*}&#10;\pi_1&#10;\end{equation*}&#10;&#10;&#10;&#10;\end{document}"/>
  <p:tag name="IGUANATEXSIZE" val="18"/>
  <p:tag name="IGUANATEXCURSOR" val="104"/>
  <p:tag name="TRANSPARENCY" val="True"/>
  <p:tag name="FILENAME" val=""/>
  <p:tag name="LATEXENGINEID" val="0"/>
  <p:tag name="TEMPFOLDER" val="c:\temp\iguana\"/>
  <p:tag name="LATEXFORMHEIGHT" val="312"/>
  <p:tag name="LATEXFORMWIDTH" val="384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2,74094"/>
  <p:tag name="ORIGINALWIDTH" val="112,4859"/>
  <p:tag name="OUTPUTTYPE" val="PNG"/>
  <p:tag name="IGUANATEXVERSION" val="160"/>
  <p:tag name="LATEXADDIN" val="\documentclass{article}&#10;\usepackage{amsmath}&#10;\pagestyle{empty}&#10;\begin{document}&#10;&#10;\begin{equation*}&#10;\pi_2&#10;\end{equation*}&#10;&#10;&#10;&#10;\end{document}"/>
  <p:tag name="IGUANATEXSIZE" val="18"/>
  <p:tag name="IGUANATEXCURSOR" val="104"/>
  <p:tag name="TRANSPARENCY" val="True"/>
  <p:tag name="FILENAME" val=""/>
  <p:tag name="LATEXENGINEID" val="0"/>
  <p:tag name="TEMPFOLDER" val="c:\temp\iguana\"/>
  <p:tag name="LATEXFORMHEIGHT" val="312"/>
  <p:tag name="LATEXFORMWIDTH" val="384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IONNAME" val="Group 99"/>
  <p:tag name="LAYER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IONNAME" val="Group 104"/>
  <p:tag name="LAYER" val="2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Open Sans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 Barbosa</dc:creator>
  <cp:lastModifiedBy>Julia Barbosa</cp:lastModifiedBy>
  <cp:revision>5</cp:revision>
  <dcterms:created xsi:type="dcterms:W3CDTF">2023-02-03T10:06:15Z</dcterms:created>
  <dcterms:modified xsi:type="dcterms:W3CDTF">2023-02-03T13:20:43Z</dcterms:modified>
</cp:coreProperties>
</file>