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44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4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15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2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425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5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325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9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0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72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9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09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3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37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0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A666-0B98-40EE-A50C-6697C5370D81}" type="datetimeFigureOut">
              <a:rPr lang="zh-TW" altLang="en-US" smtClean="0"/>
              <a:t>2019/6/23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83493D-57C5-40E8-AED7-97EC546D45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/>
              <a:t>App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鄭景</a:t>
            </a:r>
            <a:r>
              <a:rPr lang="zh-TW" altLang="en-US"/>
              <a:t>平、曹峻豪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19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Implementation-UI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Simple user interface with sufficient functions</a:t>
            </a:r>
          </a:p>
          <a:p>
            <a:r>
              <a:rPr lang="en-US" altLang="zh-TW" sz="2400" dirty="0"/>
              <a:t>Login, Driving, Rating pages…</a:t>
            </a:r>
          </a:p>
          <a:p>
            <a:r>
              <a:rPr lang="en-US" altLang="zh-TW" sz="2400" dirty="0"/>
              <a:t>Using React Native to build app on IOS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59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4775" y="199567"/>
            <a:ext cx="8911687" cy="1280890"/>
          </a:xfrm>
        </p:spPr>
        <p:txBody>
          <a:bodyPr/>
          <a:lstStyle/>
          <a:p>
            <a:r>
              <a:rPr lang="en-US" altLang="zh-TW" dirty="0"/>
              <a:t>Implementation-UI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1A2AF0-80C3-9047-A4E6-8117A4FD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34" y="1099455"/>
            <a:ext cx="2882206" cy="575854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C9FD2A-3474-F04B-9B63-D677D8292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r="533"/>
          <a:stretch/>
        </p:blipFill>
        <p:spPr>
          <a:xfrm>
            <a:off x="8229840" y="1099455"/>
            <a:ext cx="2917132" cy="5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4775" y="199567"/>
            <a:ext cx="8911687" cy="1280890"/>
          </a:xfrm>
        </p:spPr>
        <p:txBody>
          <a:bodyPr/>
          <a:lstStyle/>
          <a:p>
            <a:r>
              <a:rPr lang="en-US" altLang="zh-TW" dirty="0"/>
              <a:t>Implementation-UI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76C8704-2E61-F044-8AAB-B5724FA36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r="2298"/>
          <a:stretch/>
        </p:blipFill>
        <p:spPr>
          <a:xfrm>
            <a:off x="3020991" y="1099455"/>
            <a:ext cx="2879273" cy="575854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6EFC987-8C03-804A-BBDC-295904068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r="2264"/>
          <a:stretch/>
        </p:blipFill>
        <p:spPr>
          <a:xfrm>
            <a:off x="8184611" y="1099455"/>
            <a:ext cx="2851851" cy="57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2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Implementation-connection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Sending and receiving HTTP request with smart contract</a:t>
            </a:r>
          </a:p>
          <a:p>
            <a:r>
              <a:rPr lang="en-US" altLang="zh-TW" sz="2400" dirty="0"/>
              <a:t>Sending and receiving messages with cars using TCP sockets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921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Implementation-connection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19DD4F-0B34-C745-A39D-E5F2DA5B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9" y="1700456"/>
            <a:ext cx="4815287" cy="455885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B79FA7-6995-2F46-87F4-4747098D8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61" y="1905000"/>
            <a:ext cx="6037036" cy="36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2279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</TotalTime>
  <Words>51</Words>
  <Application>Microsoft Macintosh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App</vt:lpstr>
      <vt:lpstr>Implementation-UI</vt:lpstr>
      <vt:lpstr>Implementation-UI</vt:lpstr>
      <vt:lpstr>Implementation-UI</vt:lpstr>
      <vt:lpstr>Implementation-connection</vt:lpstr>
      <vt:lpstr>Implementation-connection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Howie</dc:creator>
  <cp:lastModifiedBy>Microsoft Office 使用者</cp:lastModifiedBy>
  <cp:revision>12</cp:revision>
  <dcterms:created xsi:type="dcterms:W3CDTF">2019-06-23T07:20:48Z</dcterms:created>
  <dcterms:modified xsi:type="dcterms:W3CDTF">2019-06-23T13:50:25Z</dcterms:modified>
</cp:coreProperties>
</file>