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76" r:id="rId7"/>
    <p:sldId id="282" r:id="rId8"/>
    <p:sldId id="262" r:id="rId9"/>
    <p:sldId id="271" r:id="rId10"/>
    <p:sldId id="263" r:id="rId11"/>
    <p:sldId id="272" r:id="rId12"/>
    <p:sldId id="264" r:id="rId13"/>
    <p:sldId id="273" r:id="rId14"/>
    <p:sldId id="265" r:id="rId15"/>
    <p:sldId id="274" r:id="rId16"/>
    <p:sldId id="277" r:id="rId17"/>
    <p:sldId id="267" r:id="rId18"/>
    <p:sldId id="266" r:id="rId19"/>
    <p:sldId id="278" r:id="rId20"/>
    <p:sldId id="269" r:id="rId21"/>
    <p:sldId id="279" r:id="rId22"/>
    <p:sldId id="281" r:id="rId23"/>
    <p:sldId id="28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3EAC8-4933-7646-8AF6-4A1CD752806C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B16A-274A-D249-B8AD-C9C3E06B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DNA Says </a:t>
            </a:r>
            <a:r>
              <a:rPr lang="en-US" sz="2800" dirty="0" smtClean="0"/>
              <a:t>(10)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Kareem </a:t>
            </a:r>
            <a:r>
              <a:rPr lang="en-US" dirty="0" err="1" smtClean="0"/>
              <a:t>abdel</a:t>
            </a:r>
            <a:r>
              <a:rPr lang="en-US" dirty="0" smtClean="0"/>
              <a:t> </a:t>
            </a:r>
            <a:r>
              <a:rPr lang="en-US" dirty="0" err="1" smtClean="0"/>
              <a:t>mesih</a:t>
            </a:r>
            <a:endParaRPr lang="en-US" dirty="0" smtClean="0"/>
          </a:p>
          <a:p>
            <a:r>
              <a:rPr lang="en-US" dirty="0" smtClean="0"/>
              <a:t>John-</a:t>
            </a:r>
            <a:r>
              <a:rPr lang="en-US" dirty="0" err="1" smtClean="0"/>
              <a:t>paul</a:t>
            </a:r>
            <a:r>
              <a:rPr lang="en-US" dirty="0" smtClean="0"/>
              <a:t> </a:t>
            </a:r>
            <a:r>
              <a:rPr lang="en-US" dirty="0" err="1" smtClean="0"/>
              <a:t>dakran</a:t>
            </a:r>
            <a:endParaRPr lang="en-US" dirty="0" smtClean="0"/>
          </a:p>
          <a:p>
            <a:r>
              <a:rPr lang="en-US" dirty="0" smtClean="0"/>
              <a:t>Shady </a:t>
            </a:r>
            <a:r>
              <a:rPr lang="en-US" dirty="0" err="1" smtClean="0"/>
              <a:t>Nessim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34" y="1643605"/>
            <a:ext cx="4932818" cy="43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Kareem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51" y="2052638"/>
            <a:ext cx="5279874" cy="4195762"/>
          </a:xfrm>
        </p:spPr>
      </p:pic>
    </p:spTree>
    <p:extLst>
      <p:ext uri="{BB962C8B-B14F-4D97-AF65-F5344CB8AC3E}">
        <p14:creationId xmlns:p14="http://schemas.microsoft.com/office/powerpoint/2010/main" val="178380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Kareem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is the song from </a:t>
            </a:r>
            <a:r>
              <a:rPr lang="en-US" i="1" dirty="0" smtClean="0"/>
              <a:t>Love Story</a:t>
            </a:r>
          </a:p>
          <a:p>
            <a:endParaRPr lang="en-US" i="1" dirty="0" smtClean="0"/>
          </a:p>
          <a:p>
            <a:r>
              <a:rPr lang="en-US" dirty="0" smtClean="0"/>
              <a:t>Repeated and easy-to-follow notes</a:t>
            </a:r>
          </a:p>
          <a:p>
            <a:endParaRPr lang="en-US" dirty="0"/>
          </a:p>
          <a:p>
            <a:r>
              <a:rPr lang="en-US" dirty="0" smtClean="0"/>
              <a:t>Clear bright red blinking light on played keys</a:t>
            </a:r>
          </a:p>
          <a:p>
            <a:endParaRPr lang="en-US" dirty="0"/>
          </a:p>
          <a:p>
            <a:r>
              <a:rPr lang="en-US" dirty="0" smtClean="0"/>
              <a:t>Repeat the notes in order disregarding timing to an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JP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07" y="2052638"/>
            <a:ext cx="5252961" cy="4195762"/>
          </a:xfrm>
        </p:spPr>
      </p:pic>
    </p:spTree>
    <p:extLst>
      <p:ext uri="{BB962C8B-B14F-4D97-AF65-F5344CB8AC3E}">
        <p14:creationId xmlns:p14="http://schemas.microsoft.com/office/powerpoint/2010/main" val="146831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JP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sequence is </a:t>
            </a:r>
            <a:r>
              <a:rPr lang="en-US" dirty="0" smtClean="0"/>
              <a:t>random and unbiased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Played buttons clearly light up</a:t>
            </a:r>
          </a:p>
          <a:p>
            <a:endParaRPr lang="en-US" dirty="0"/>
          </a:p>
          <a:p>
            <a:r>
              <a:rPr lang="en-US" dirty="0" smtClean="0"/>
              <a:t>Each button is assigned a unique tone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the notes in order </a:t>
            </a:r>
            <a:r>
              <a:rPr lang="en-US" dirty="0" smtClean="0"/>
              <a:t>to advance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6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Shady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77" y="2052638"/>
            <a:ext cx="5261221" cy="4195762"/>
          </a:xfrm>
        </p:spPr>
      </p:pic>
    </p:spTree>
    <p:extLst>
      <p:ext uri="{BB962C8B-B14F-4D97-AF65-F5344CB8AC3E}">
        <p14:creationId xmlns:p14="http://schemas.microsoft.com/office/powerpoint/2010/main" val="126373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Shady 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sequence is random and unbiased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Played buttons clearly light up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Button tones are randomized on every iteration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Repeat the notes in order to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Original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Recorded from a Casio CTK </a:t>
            </a:r>
            <a:r>
              <a:rPr lang="mr-IN" dirty="0" smtClean="0"/>
              <a:t>–</a:t>
            </a:r>
            <a:r>
              <a:rPr lang="en-US" dirty="0" smtClean="0"/>
              <a:t> 6200 keyboard</a:t>
            </a:r>
          </a:p>
          <a:p>
            <a:endParaRPr lang="en-US" dirty="0" smtClean="0"/>
          </a:p>
          <a:p>
            <a:r>
              <a:rPr lang="en-US" dirty="0" smtClean="0"/>
              <a:t>Recorded on </a:t>
            </a:r>
            <a:r>
              <a:rPr lang="en-US" dirty="0" err="1" smtClean="0"/>
              <a:t>Garageband</a:t>
            </a:r>
            <a:r>
              <a:rPr lang="en-US" dirty="0" smtClean="0"/>
              <a:t> on an iPhone</a:t>
            </a:r>
          </a:p>
          <a:p>
            <a:endParaRPr lang="en-US" dirty="0" smtClean="0"/>
          </a:p>
          <a:p>
            <a:r>
              <a:rPr lang="en-US" dirty="0" smtClean="0"/>
              <a:t>Edited on </a:t>
            </a:r>
            <a:r>
              <a:rPr lang="en-US" dirty="0" err="1" smtClean="0"/>
              <a:t>Wavepad</a:t>
            </a:r>
            <a:r>
              <a:rPr lang="en-US" dirty="0" smtClean="0"/>
              <a:t> on a computer</a:t>
            </a:r>
          </a:p>
          <a:p>
            <a:endParaRPr lang="en-US" dirty="0" smtClean="0"/>
          </a:p>
          <a:p>
            <a:r>
              <a:rPr lang="en-US" dirty="0" smtClean="0"/>
              <a:t>Freedom of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OS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on any operating system</a:t>
            </a:r>
          </a:p>
          <a:p>
            <a:endParaRPr lang="en-US" dirty="0" smtClean="0"/>
          </a:p>
          <a:p>
            <a:r>
              <a:rPr lang="en-US" dirty="0" smtClean="0"/>
              <a:t>Requires Python</a:t>
            </a:r>
            <a:r>
              <a:rPr lang="en-US" dirty="0"/>
              <a:t> </a:t>
            </a:r>
            <a:r>
              <a:rPr lang="en-US" dirty="0" smtClean="0"/>
              <a:t>2.7 or later</a:t>
            </a:r>
          </a:p>
          <a:p>
            <a:endParaRPr lang="en-US" dirty="0" smtClean="0"/>
          </a:p>
          <a:p>
            <a:r>
              <a:rPr lang="en-US" dirty="0" smtClean="0"/>
              <a:t>Requires compatible </a:t>
            </a:r>
            <a:r>
              <a:rPr lang="en-US" dirty="0" err="1" smtClean="0"/>
              <a:t>Pygame</a:t>
            </a:r>
            <a:r>
              <a:rPr lang="en-US" dirty="0" smtClean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98817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2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Introduction</a:t>
            </a:r>
          </a:p>
          <a:p>
            <a:pPr lvl="3"/>
            <a:r>
              <a:rPr lang="en-US" dirty="0" smtClean="0"/>
              <a:t>Purpose</a:t>
            </a:r>
          </a:p>
          <a:p>
            <a:pPr lvl="3"/>
            <a:r>
              <a:rPr lang="en-US" dirty="0" smtClean="0"/>
              <a:t>Background</a:t>
            </a:r>
          </a:p>
          <a:p>
            <a:pPr lvl="3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Discussion</a:t>
            </a:r>
          </a:p>
          <a:p>
            <a:pPr lvl="3"/>
            <a:r>
              <a:rPr lang="en-US" dirty="0" smtClean="0"/>
              <a:t>Design</a:t>
            </a:r>
          </a:p>
          <a:p>
            <a:pPr lvl="3"/>
            <a:r>
              <a:rPr lang="en-US" dirty="0" smtClean="0"/>
              <a:t>Features</a:t>
            </a:r>
          </a:p>
          <a:p>
            <a:pPr lvl="3"/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Conclusion</a:t>
            </a:r>
          </a:p>
          <a:p>
            <a:pPr lvl="3"/>
            <a:r>
              <a:rPr lang="en-US" dirty="0" smtClean="0"/>
              <a:t>Summary</a:t>
            </a:r>
          </a:p>
          <a:p>
            <a:pPr lvl="3"/>
            <a:r>
              <a:rPr lang="en-US" dirty="0" smtClean="0"/>
              <a:t>Demonstration</a:t>
            </a:r>
          </a:p>
          <a:p>
            <a:pPr lvl="3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 smtClean="0"/>
              <a:t>–</a:t>
            </a:r>
            <a:r>
              <a:rPr lang="en-US" dirty="0" smtClean="0"/>
              <a:t> Manual Testing</a:t>
            </a:r>
            <a:br>
              <a:rPr lang="en-US" dirty="0" smtClean="0"/>
            </a:br>
            <a:r>
              <a:rPr lang="en-US" dirty="0" smtClean="0"/>
              <a:t>					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allocated to play the game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 smtClean="0"/>
              <a:t>after </a:t>
            </a:r>
            <a:r>
              <a:rPr lang="en-US" dirty="0" smtClean="0"/>
              <a:t>every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All three modes are ready for selection at all times</a:t>
            </a:r>
          </a:p>
          <a:p>
            <a:pPr lvl="1"/>
            <a:r>
              <a:rPr lang="en-US" dirty="0" smtClean="0"/>
              <a:t>Score is updated accordingly (incremented and reset)</a:t>
            </a:r>
          </a:p>
          <a:p>
            <a:pPr lvl="1"/>
            <a:r>
              <a:rPr lang="en-US" dirty="0" smtClean="0"/>
              <a:t>User input is ignored only during the playback of the sequence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mr-IN" dirty="0"/>
              <a:t>–</a:t>
            </a:r>
            <a:r>
              <a:rPr lang="en-US" dirty="0"/>
              <a:t> Manual Testing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 Non-Functional </a:t>
            </a:r>
            <a:r>
              <a:rPr lang="en-US" dirty="0"/>
              <a:t>Requirements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/>
              <a:t>Response instance and timing of accepting the user input</a:t>
            </a:r>
          </a:p>
          <a:p>
            <a:endParaRPr lang="en-US" dirty="0" smtClean="0"/>
          </a:p>
          <a:p>
            <a:r>
              <a:rPr lang="en-US" dirty="0" smtClean="0"/>
              <a:t>Surveys on Look and Feel Requirements</a:t>
            </a:r>
          </a:p>
          <a:p>
            <a:pPr lvl="1"/>
            <a:r>
              <a:rPr lang="en-US" dirty="0" smtClean="0"/>
              <a:t>Sounds</a:t>
            </a:r>
          </a:p>
          <a:p>
            <a:pPr lvl="1"/>
            <a:r>
              <a:rPr lang="en-US" dirty="0" smtClean="0"/>
              <a:t>Appearance and colors</a:t>
            </a:r>
          </a:p>
          <a:p>
            <a:pPr lvl="1"/>
            <a:r>
              <a:rPr lang="en-US" dirty="0" smtClean="0"/>
              <a:t>Smoothness and flow of animations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1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79" y="1513490"/>
            <a:ext cx="4846185" cy="4829503"/>
          </a:xfrm>
        </p:spPr>
      </p:pic>
    </p:spTree>
    <p:extLst>
      <p:ext uri="{BB962C8B-B14F-4D97-AF65-F5344CB8AC3E}">
        <p14:creationId xmlns:p14="http://schemas.microsoft.com/office/powerpoint/2010/main" val="67818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mr-IN" dirty="0" smtClean="0"/>
              <a:t>–</a:t>
            </a:r>
            <a:r>
              <a:rPr lang="en-US" dirty="0" smtClean="0"/>
              <a:t>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functioned as expected</a:t>
            </a:r>
          </a:p>
          <a:p>
            <a:endParaRPr lang="en-US" dirty="0" smtClean="0"/>
          </a:p>
          <a:p>
            <a:r>
              <a:rPr lang="en-US" dirty="0" smtClean="0"/>
              <a:t>The user input was simulated by </a:t>
            </a:r>
            <a:r>
              <a:rPr lang="en-US" dirty="0" smtClean="0"/>
              <a:t>an unbiased </a:t>
            </a:r>
            <a:r>
              <a:rPr lang="en-US" dirty="0" smtClean="0"/>
              <a:t>randomizing </a:t>
            </a:r>
            <a:r>
              <a:rPr lang="en-US" dirty="0" smtClean="0"/>
              <a:t>algorithm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input provided was based off a set of possible moves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computer would increment the level if the input was correct</a:t>
            </a:r>
          </a:p>
          <a:p>
            <a:endParaRPr lang="en-US" dirty="0"/>
          </a:p>
          <a:p>
            <a:r>
              <a:rPr lang="en-US" dirty="0" smtClean="0"/>
              <a:t>Otherwise </a:t>
            </a:r>
            <a:r>
              <a:rPr lang="en-US" dirty="0" smtClean="0"/>
              <a:t>the game ends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r>
              <a:rPr lang="en-US" dirty="0"/>
              <a:t>Demonstration</a:t>
            </a:r>
          </a:p>
          <a:p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18" y="1643605"/>
            <a:ext cx="4932818" cy="43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8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DNA Says Logo</a:t>
            </a:r>
          </a:p>
          <a:p>
            <a:pPr lvl="1"/>
            <a:r>
              <a:rPr lang="en-US" dirty="0"/>
              <a:t>DNA by Abraham from the Noun </a:t>
            </a:r>
            <a:r>
              <a:rPr lang="en-US" dirty="0" smtClean="0"/>
              <a:t>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/>
              <a:t>Says </a:t>
            </a:r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facerepo.com</a:t>
            </a:r>
            <a:r>
              <a:rPr lang="en-US" dirty="0"/>
              <a:t>/app/faces/details/simon-says-149a4714d63</a:t>
            </a:r>
          </a:p>
        </p:txBody>
      </p:sp>
    </p:spTree>
    <p:extLst>
      <p:ext uri="{BB962C8B-B14F-4D97-AF65-F5344CB8AC3E}">
        <p14:creationId xmlns:p14="http://schemas.microsoft.com/office/powerpoint/2010/main" val="19945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functioning and a useful product</a:t>
            </a:r>
          </a:p>
          <a:p>
            <a:pPr lvl="1"/>
            <a:r>
              <a:rPr lang="en-US" dirty="0" smtClean="0"/>
              <a:t>Enhance various skills throughout the process</a:t>
            </a:r>
          </a:p>
          <a:p>
            <a:pPr lvl="1"/>
            <a:r>
              <a:rPr lang="en-US" dirty="0" smtClean="0"/>
              <a:t>Impress future employers and interviewers</a:t>
            </a:r>
          </a:p>
          <a:p>
            <a:pPr lvl="1"/>
            <a:r>
              <a:rPr lang="en-US" dirty="0" smtClean="0"/>
              <a:t>Obtain a </a:t>
            </a:r>
            <a:r>
              <a:rPr lang="en-US" dirty="0" smtClean="0"/>
              <a:t>grade of 12 in </a:t>
            </a:r>
            <a:r>
              <a:rPr lang="en-US" dirty="0" smtClean="0"/>
              <a:t>the course</a:t>
            </a:r>
          </a:p>
          <a:p>
            <a:pPr lvl="1"/>
            <a:r>
              <a:rPr lang="en-US" dirty="0" smtClean="0"/>
              <a:t>Create a fun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famous digital game </a:t>
            </a:r>
            <a:r>
              <a:rPr lang="en-US" i="1" dirty="0" smtClean="0"/>
              <a:t>Simon Says</a:t>
            </a:r>
            <a:endParaRPr lang="en-US" dirty="0" smtClean="0"/>
          </a:p>
          <a:p>
            <a:r>
              <a:rPr lang="en-US" dirty="0" smtClean="0"/>
              <a:t>Originally </a:t>
            </a:r>
            <a:r>
              <a:rPr lang="en-US" dirty="0" smtClean="0"/>
              <a:t>consists of one simple mode</a:t>
            </a:r>
          </a:p>
          <a:p>
            <a:r>
              <a:rPr lang="en-US" dirty="0" smtClean="0"/>
              <a:t>Relies on visual and auditory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36" y="3644007"/>
            <a:ext cx="3546475" cy="32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was to be used along with </a:t>
            </a:r>
            <a:r>
              <a:rPr lang="en-US" dirty="0" err="1" smtClean="0"/>
              <a:t>Pygame</a:t>
            </a:r>
            <a:r>
              <a:rPr lang="en-US" dirty="0" smtClean="0"/>
              <a:t> to create an innovative version of the original game</a:t>
            </a:r>
          </a:p>
          <a:p>
            <a:endParaRPr lang="en-US" dirty="0" smtClean="0"/>
          </a:p>
          <a:p>
            <a:r>
              <a:rPr lang="en-US" dirty="0" smtClean="0"/>
              <a:t>Three modes were to be created</a:t>
            </a:r>
            <a:endParaRPr lang="en-US" dirty="0"/>
          </a:p>
          <a:p>
            <a:pPr lvl="1"/>
            <a:r>
              <a:rPr lang="en-US" dirty="0" smtClean="0"/>
              <a:t>Kareem Says</a:t>
            </a:r>
          </a:p>
          <a:p>
            <a:pPr lvl="1"/>
            <a:r>
              <a:rPr lang="en-US" dirty="0" smtClean="0"/>
              <a:t>JP Says</a:t>
            </a:r>
          </a:p>
          <a:p>
            <a:pPr lvl="1"/>
            <a:r>
              <a:rPr lang="en-US" dirty="0" smtClean="0"/>
              <a:t>Shady Says</a:t>
            </a:r>
          </a:p>
          <a:p>
            <a:pPr lvl="1"/>
            <a:endParaRPr lang="en-US" dirty="0"/>
          </a:p>
          <a:p>
            <a:r>
              <a:rPr lang="en-US" dirty="0" smtClean="0"/>
              <a:t>Each mode has its own </a:t>
            </a:r>
            <a:r>
              <a:rPr lang="en-US" dirty="0" smtClean="0"/>
              <a:t>classic </a:t>
            </a:r>
            <a:r>
              <a:rPr lang="en-US" dirty="0" smtClean="0"/>
              <a:t>yet original and creative features</a:t>
            </a:r>
          </a:p>
          <a:p>
            <a:endParaRPr lang="en-US" dirty="0"/>
          </a:p>
          <a:p>
            <a:r>
              <a:rPr lang="en-US" dirty="0" smtClean="0"/>
              <a:t>One goal is to have this project become an example to follow for the following </a:t>
            </a:r>
            <a:r>
              <a:rPr lang="en-US" dirty="0" smtClean="0"/>
              <a:t>years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DNA Says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03" y="1597572"/>
            <a:ext cx="6378880" cy="4509336"/>
          </a:xfrm>
        </p:spPr>
      </p:pic>
    </p:spTree>
    <p:extLst>
      <p:ext uri="{BB962C8B-B14F-4D97-AF65-F5344CB8AC3E}">
        <p14:creationId xmlns:p14="http://schemas.microsoft.com/office/powerpoint/2010/main" val="46719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02" y="2052638"/>
            <a:ext cx="5267371" cy="4195762"/>
          </a:xfrm>
        </p:spPr>
      </p:pic>
    </p:spTree>
    <p:extLst>
      <p:ext uri="{BB962C8B-B14F-4D97-AF65-F5344CB8AC3E}">
        <p14:creationId xmlns:p14="http://schemas.microsoft.com/office/powerpoint/2010/main" val="6230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dirty="0"/>
              <a:t> </a:t>
            </a:r>
            <a:r>
              <a:rPr lang="en-US" dirty="0" smtClean="0"/>
              <a:t>and user-friendly interface</a:t>
            </a:r>
          </a:p>
          <a:p>
            <a:endParaRPr lang="en-US" dirty="0"/>
          </a:p>
          <a:p>
            <a:r>
              <a:rPr lang="en-US" dirty="0" smtClean="0"/>
              <a:t>Its only functionality is to select a mode</a:t>
            </a:r>
          </a:p>
          <a:p>
            <a:endParaRPr lang="en-US" dirty="0"/>
          </a:p>
          <a:p>
            <a:r>
              <a:rPr lang="en-US" dirty="0" smtClean="0"/>
              <a:t>Instructions always available on the screen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24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462</Words>
  <Application>Microsoft Macintosh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Century Gothic</vt:lpstr>
      <vt:lpstr>Mangal</vt:lpstr>
      <vt:lpstr>Wingdings 3</vt:lpstr>
      <vt:lpstr>Arial</vt:lpstr>
      <vt:lpstr>Ion</vt:lpstr>
      <vt:lpstr>DNA Says (10)</vt:lpstr>
      <vt:lpstr>Outline</vt:lpstr>
      <vt:lpstr>Purpose</vt:lpstr>
      <vt:lpstr>Background</vt:lpstr>
      <vt:lpstr>Scope</vt:lpstr>
      <vt:lpstr>Design</vt:lpstr>
      <vt:lpstr>Design – DNA Says</vt:lpstr>
      <vt:lpstr>Design – Main Menu</vt:lpstr>
      <vt:lpstr>Design – Main Menu</vt:lpstr>
      <vt:lpstr>Design – Kareem Says</vt:lpstr>
      <vt:lpstr>Design – Kareem Says</vt:lpstr>
      <vt:lpstr>Design – JP Says</vt:lpstr>
      <vt:lpstr>Design – JP Says</vt:lpstr>
      <vt:lpstr>Design – Shady Says</vt:lpstr>
      <vt:lpstr>Design – Shady Says</vt:lpstr>
      <vt:lpstr>Features</vt:lpstr>
      <vt:lpstr>Features – Original Sounds</vt:lpstr>
      <vt:lpstr>Features – OS Independent</vt:lpstr>
      <vt:lpstr>Testing</vt:lpstr>
      <vt:lpstr>Testing – Manual Testing      Functional Requirements</vt:lpstr>
      <vt:lpstr>Testing – Manual Testing    Non-Functional Requirements</vt:lpstr>
      <vt:lpstr>Testing – Survey</vt:lpstr>
      <vt:lpstr>Testing – Automated Testing</vt:lpstr>
      <vt:lpstr>Conclusion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Says</dc:title>
  <dc:creator>Kareem Abdel Mesih</dc:creator>
  <cp:lastModifiedBy>Kareem Abdel Mesih</cp:lastModifiedBy>
  <cp:revision>63</cp:revision>
  <cp:lastPrinted>2016-11-26T18:19:19Z</cp:lastPrinted>
  <dcterms:created xsi:type="dcterms:W3CDTF">2016-11-25T02:22:10Z</dcterms:created>
  <dcterms:modified xsi:type="dcterms:W3CDTF">2016-11-26T18:32:54Z</dcterms:modified>
</cp:coreProperties>
</file>