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8" r:id="rId1"/>
    <p:sldMasterId id="2147483850" r:id="rId2"/>
  </p:sldMasterIdLst>
  <p:notesMasterIdLst>
    <p:notesMasterId r:id="rId1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289891-04DC-4869-9475-6ECB77989A16}" v="62" dt="2024-08-08T18:02:41.6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21"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JAY BABU" userId="b14923912f1936cb" providerId="LiveId" clId="{BD289891-04DC-4869-9475-6ECB77989A16}"/>
    <pc:docChg chg="undo redo custSel addSld modSld">
      <pc:chgData name="AJAY BABU" userId="b14923912f1936cb" providerId="LiveId" clId="{BD289891-04DC-4869-9475-6ECB77989A16}" dt="2024-08-08T18:03:20.820" v="3140" actId="14100"/>
      <pc:docMkLst>
        <pc:docMk/>
      </pc:docMkLst>
      <pc:sldChg chg="addSp modSp mod">
        <pc:chgData name="AJAY BABU" userId="b14923912f1936cb" providerId="LiveId" clId="{BD289891-04DC-4869-9475-6ECB77989A16}" dt="2024-08-08T17:51:02.713" v="3130" actId="1076"/>
        <pc:sldMkLst>
          <pc:docMk/>
          <pc:sldMk cId="2193175534" sldId="256"/>
        </pc:sldMkLst>
        <pc:spChg chg="add mod">
          <ac:chgData name="AJAY BABU" userId="b14923912f1936cb" providerId="LiveId" clId="{BD289891-04DC-4869-9475-6ECB77989A16}" dt="2024-08-08T17:10:26.164" v="2993" actId="2711"/>
          <ac:spMkLst>
            <pc:docMk/>
            <pc:sldMk cId="2193175534" sldId="256"/>
            <ac:spMk id="3" creationId="{EEBCAC30-EE40-E24D-2D07-9FB4B2C6E08F}"/>
          </ac:spMkLst>
        </pc:spChg>
        <pc:spChg chg="add mod">
          <ac:chgData name="AJAY BABU" userId="b14923912f1936cb" providerId="LiveId" clId="{BD289891-04DC-4869-9475-6ECB77989A16}" dt="2024-08-08T17:12:34.540" v="3087" actId="20577"/>
          <ac:spMkLst>
            <pc:docMk/>
            <pc:sldMk cId="2193175534" sldId="256"/>
            <ac:spMk id="4" creationId="{F597B9AA-6F5D-210A-40E2-CCF3B58D4304}"/>
          </ac:spMkLst>
        </pc:spChg>
        <pc:spChg chg="mod">
          <ac:chgData name="AJAY BABU" userId="b14923912f1936cb" providerId="LiveId" clId="{BD289891-04DC-4869-9475-6ECB77989A16}" dt="2024-08-08T17:03:12.117" v="2818" actId="115"/>
          <ac:spMkLst>
            <pc:docMk/>
            <pc:sldMk cId="2193175534" sldId="256"/>
            <ac:spMk id="7" creationId="{99E80BC2-C271-F958-88FD-76B33EB5561B}"/>
          </ac:spMkLst>
        </pc:spChg>
        <pc:spChg chg="mod">
          <ac:chgData name="AJAY BABU" userId="b14923912f1936cb" providerId="LiveId" clId="{BD289891-04DC-4869-9475-6ECB77989A16}" dt="2024-08-08T17:09:09.111" v="2977" actId="14100"/>
          <ac:spMkLst>
            <pc:docMk/>
            <pc:sldMk cId="2193175534" sldId="256"/>
            <ac:spMk id="8" creationId="{150BF865-27E3-A59A-F00E-FEB928EBFFFF}"/>
          </ac:spMkLst>
        </pc:spChg>
        <pc:spChg chg="mod">
          <ac:chgData name="AJAY BABU" userId="b14923912f1936cb" providerId="LiveId" clId="{BD289891-04DC-4869-9475-6ECB77989A16}" dt="2024-08-08T17:02:50.771" v="2817" actId="115"/>
          <ac:spMkLst>
            <pc:docMk/>
            <pc:sldMk cId="2193175534" sldId="256"/>
            <ac:spMk id="9" creationId="{01D8DA7B-07B8-70E0-02FF-0ED329EFEFD1}"/>
          </ac:spMkLst>
        </pc:spChg>
        <pc:picChg chg="add mod">
          <ac:chgData name="AJAY BABU" userId="b14923912f1936cb" providerId="LiveId" clId="{BD289891-04DC-4869-9475-6ECB77989A16}" dt="2024-08-08T17:51:02.713" v="3130" actId="1076"/>
          <ac:picMkLst>
            <pc:docMk/>
            <pc:sldMk cId="2193175534" sldId="256"/>
            <ac:picMk id="6" creationId="{8CCD4FF7-866D-116D-F432-69C6302F136B}"/>
          </ac:picMkLst>
        </pc:picChg>
      </pc:sldChg>
      <pc:sldChg chg="modSp mod">
        <pc:chgData name="AJAY BABU" userId="b14923912f1936cb" providerId="LiveId" clId="{BD289891-04DC-4869-9475-6ECB77989A16}" dt="2024-08-08T17:14:35.866" v="3098" actId="20577"/>
        <pc:sldMkLst>
          <pc:docMk/>
          <pc:sldMk cId="1780384490" sldId="257"/>
        </pc:sldMkLst>
        <pc:spChg chg="mod">
          <ac:chgData name="AJAY BABU" userId="b14923912f1936cb" providerId="LiveId" clId="{BD289891-04DC-4869-9475-6ECB77989A16}" dt="2024-08-08T17:13:30.033" v="3090" actId="403"/>
          <ac:spMkLst>
            <pc:docMk/>
            <pc:sldMk cId="1780384490" sldId="257"/>
            <ac:spMk id="2" creationId="{B4F57F30-CE8B-8F99-291D-69ECC5B7CE6D}"/>
          </ac:spMkLst>
        </pc:spChg>
        <pc:spChg chg="mod">
          <ac:chgData name="AJAY BABU" userId="b14923912f1936cb" providerId="LiveId" clId="{BD289891-04DC-4869-9475-6ECB77989A16}" dt="2024-08-08T17:14:35.866" v="3098" actId="20577"/>
          <ac:spMkLst>
            <pc:docMk/>
            <pc:sldMk cId="1780384490" sldId="257"/>
            <ac:spMk id="3" creationId="{41F4F63C-9FA1-9BBC-95DD-BAB422EF3742}"/>
          </ac:spMkLst>
        </pc:spChg>
      </pc:sldChg>
      <pc:sldChg chg="modSp mod">
        <pc:chgData name="AJAY BABU" userId="b14923912f1936cb" providerId="LiveId" clId="{BD289891-04DC-4869-9475-6ECB77989A16}" dt="2024-08-08T17:15:31.830" v="3099" actId="1076"/>
        <pc:sldMkLst>
          <pc:docMk/>
          <pc:sldMk cId="3658450515" sldId="258"/>
        </pc:sldMkLst>
        <pc:spChg chg="mod">
          <ac:chgData name="AJAY BABU" userId="b14923912f1936cb" providerId="LiveId" clId="{BD289891-04DC-4869-9475-6ECB77989A16}" dt="2024-08-08T17:15:31.830" v="3099" actId="1076"/>
          <ac:spMkLst>
            <pc:docMk/>
            <pc:sldMk cId="3658450515" sldId="258"/>
            <ac:spMk id="2" creationId="{13F8ED51-B139-E86F-4C97-1CEEC0CE7136}"/>
          </ac:spMkLst>
        </pc:spChg>
        <pc:spChg chg="mod">
          <ac:chgData name="AJAY BABU" userId="b14923912f1936cb" providerId="LiveId" clId="{BD289891-04DC-4869-9475-6ECB77989A16}" dt="2024-08-08T16:44:38.495" v="2580" actId="1076"/>
          <ac:spMkLst>
            <pc:docMk/>
            <pc:sldMk cId="3658450515" sldId="258"/>
            <ac:spMk id="3" creationId="{59F19E92-487C-C1A9-32EE-E369149DFBA5}"/>
          </ac:spMkLst>
        </pc:spChg>
        <pc:spChg chg="mod">
          <ac:chgData name="AJAY BABU" userId="b14923912f1936cb" providerId="LiveId" clId="{BD289891-04DC-4869-9475-6ECB77989A16}" dt="2024-08-08T16:46:58.142" v="2584" actId="1076"/>
          <ac:spMkLst>
            <pc:docMk/>
            <pc:sldMk cId="3658450515" sldId="258"/>
            <ac:spMk id="5" creationId="{E88C81D0-70C7-AF59-2ADA-DF217ECC0400}"/>
          </ac:spMkLst>
        </pc:spChg>
        <pc:spChg chg="mod">
          <ac:chgData name="AJAY BABU" userId="b14923912f1936cb" providerId="LiveId" clId="{BD289891-04DC-4869-9475-6ECB77989A16}" dt="2024-08-08T16:46:52.025" v="2583" actId="1076"/>
          <ac:spMkLst>
            <pc:docMk/>
            <pc:sldMk cId="3658450515" sldId="258"/>
            <ac:spMk id="6" creationId="{0878D6DE-3CD8-0E9F-EF62-C94E2CD7C873}"/>
          </ac:spMkLst>
        </pc:spChg>
      </pc:sldChg>
      <pc:sldChg chg="addSp modSp mod">
        <pc:chgData name="AJAY BABU" userId="b14923912f1936cb" providerId="LiveId" clId="{BD289891-04DC-4869-9475-6ECB77989A16}" dt="2024-08-08T18:03:20.820" v="3140" actId="14100"/>
        <pc:sldMkLst>
          <pc:docMk/>
          <pc:sldMk cId="2361077429" sldId="259"/>
        </pc:sldMkLst>
        <pc:spChg chg="mod">
          <ac:chgData name="AJAY BABU" userId="b14923912f1936cb" providerId="LiveId" clId="{BD289891-04DC-4869-9475-6ECB77989A16}" dt="2024-08-08T16:47:09.133" v="2585" actId="113"/>
          <ac:spMkLst>
            <pc:docMk/>
            <pc:sldMk cId="2361077429" sldId="259"/>
            <ac:spMk id="2" creationId="{9A8919FF-6C93-FD78-341B-9F1DBF2F1989}"/>
          </ac:spMkLst>
        </pc:spChg>
        <pc:spChg chg="mod">
          <ac:chgData name="AJAY BABU" userId="b14923912f1936cb" providerId="LiveId" clId="{BD289891-04DC-4869-9475-6ECB77989A16}" dt="2024-08-08T16:47:13.557" v="2586" actId="113"/>
          <ac:spMkLst>
            <pc:docMk/>
            <pc:sldMk cId="2361077429" sldId="259"/>
            <ac:spMk id="5" creationId="{6F03189F-842A-1DDE-0AA1-32756CA69B4A}"/>
          </ac:spMkLst>
        </pc:spChg>
        <pc:picChg chg="add mod">
          <ac:chgData name="AJAY BABU" userId="b14923912f1936cb" providerId="LiveId" clId="{BD289891-04DC-4869-9475-6ECB77989A16}" dt="2024-08-08T18:03:20.820" v="3140" actId="14100"/>
          <ac:picMkLst>
            <pc:docMk/>
            <pc:sldMk cId="2361077429" sldId="259"/>
            <ac:picMk id="3" creationId="{3FB67D91-74B7-7E73-A718-3247BDE19AC4}"/>
          </ac:picMkLst>
        </pc:picChg>
      </pc:sldChg>
      <pc:sldChg chg="addSp modSp mod">
        <pc:chgData name="AJAY BABU" userId="b14923912f1936cb" providerId="LiveId" clId="{BD289891-04DC-4869-9475-6ECB77989A16}" dt="2024-08-08T17:17:35.967" v="3104" actId="1076"/>
        <pc:sldMkLst>
          <pc:docMk/>
          <pc:sldMk cId="2494173618" sldId="261"/>
        </pc:sldMkLst>
        <pc:spChg chg="mod">
          <ac:chgData name="AJAY BABU" userId="b14923912f1936cb" providerId="LiveId" clId="{BD289891-04DC-4869-9475-6ECB77989A16}" dt="2024-08-08T15:03:46.368" v="1959" actId="403"/>
          <ac:spMkLst>
            <pc:docMk/>
            <pc:sldMk cId="2494173618" sldId="261"/>
            <ac:spMk id="2" creationId="{772A2A09-D611-B50C-0BF6-DA733424187D}"/>
          </ac:spMkLst>
        </pc:spChg>
        <pc:spChg chg="mod">
          <ac:chgData name="AJAY BABU" userId="b14923912f1936cb" providerId="LiveId" clId="{BD289891-04DC-4869-9475-6ECB77989A16}" dt="2024-08-08T17:16:55.434" v="3102" actId="1076"/>
          <ac:spMkLst>
            <pc:docMk/>
            <pc:sldMk cId="2494173618" sldId="261"/>
            <ac:spMk id="3" creationId="{0BB87689-42B3-4BD3-D663-A7171E0A45AD}"/>
          </ac:spMkLst>
        </pc:spChg>
        <pc:spChg chg="mod">
          <ac:chgData name="AJAY BABU" userId="b14923912f1936cb" providerId="LiveId" clId="{BD289891-04DC-4869-9475-6ECB77989A16}" dt="2024-08-08T15:03:51.633" v="1961" actId="403"/>
          <ac:spMkLst>
            <pc:docMk/>
            <pc:sldMk cId="2494173618" sldId="261"/>
            <ac:spMk id="4" creationId="{AAAF80AD-B323-EAA4-CACB-BD822ABD54FB}"/>
          </ac:spMkLst>
        </pc:spChg>
        <pc:spChg chg="mod">
          <ac:chgData name="AJAY BABU" userId="b14923912f1936cb" providerId="LiveId" clId="{BD289891-04DC-4869-9475-6ECB77989A16}" dt="2024-08-08T17:16:49.389" v="3101" actId="1076"/>
          <ac:spMkLst>
            <pc:docMk/>
            <pc:sldMk cId="2494173618" sldId="261"/>
            <ac:spMk id="5" creationId="{4648730F-C199-621E-81D4-A9ED54D11A8B}"/>
          </ac:spMkLst>
        </pc:spChg>
        <pc:spChg chg="mod">
          <ac:chgData name="AJAY BABU" userId="b14923912f1936cb" providerId="LiveId" clId="{BD289891-04DC-4869-9475-6ECB77989A16}" dt="2024-08-08T17:17:35.967" v="3104" actId="1076"/>
          <ac:spMkLst>
            <pc:docMk/>
            <pc:sldMk cId="2494173618" sldId="261"/>
            <ac:spMk id="6" creationId="{1CA5AE10-D190-CFD1-F2EC-B3FABBAD8605}"/>
          </ac:spMkLst>
        </pc:spChg>
        <pc:spChg chg="add mod">
          <ac:chgData name="AJAY BABU" userId="b14923912f1936cb" providerId="LiveId" clId="{BD289891-04DC-4869-9475-6ECB77989A16}" dt="2024-08-08T17:00:21.369" v="2812" actId="20577"/>
          <ac:spMkLst>
            <pc:docMk/>
            <pc:sldMk cId="2494173618" sldId="261"/>
            <ac:spMk id="7" creationId="{443551EB-2768-2870-CA74-F92766F18A3A}"/>
          </ac:spMkLst>
        </pc:spChg>
      </pc:sldChg>
      <pc:sldChg chg="modSp mod">
        <pc:chgData name="AJAY BABU" userId="b14923912f1936cb" providerId="LiveId" clId="{BD289891-04DC-4869-9475-6ECB77989A16}" dt="2024-08-08T15:04:09.819" v="1967" actId="113"/>
        <pc:sldMkLst>
          <pc:docMk/>
          <pc:sldMk cId="3235211084" sldId="262"/>
        </pc:sldMkLst>
        <pc:spChg chg="mod">
          <ac:chgData name="AJAY BABU" userId="b14923912f1936cb" providerId="LiveId" clId="{BD289891-04DC-4869-9475-6ECB77989A16}" dt="2024-08-08T15:04:04.910" v="1965" actId="113"/>
          <ac:spMkLst>
            <pc:docMk/>
            <pc:sldMk cId="3235211084" sldId="262"/>
            <ac:spMk id="2" creationId="{96DB719B-168D-6827-1F56-478DFEB176B0}"/>
          </ac:spMkLst>
        </pc:spChg>
        <pc:spChg chg="mod">
          <ac:chgData name="AJAY BABU" userId="b14923912f1936cb" providerId="LiveId" clId="{BD289891-04DC-4869-9475-6ECB77989A16}" dt="2024-08-08T15:04:09.819" v="1967" actId="113"/>
          <ac:spMkLst>
            <pc:docMk/>
            <pc:sldMk cId="3235211084" sldId="262"/>
            <ac:spMk id="5" creationId="{8B4F43D4-83A0-C0AC-0848-D30E16725B3B}"/>
          </ac:spMkLst>
        </pc:spChg>
      </pc:sldChg>
      <pc:sldChg chg="addSp delSp modSp mod">
        <pc:chgData name="AJAY BABU" userId="b14923912f1936cb" providerId="LiveId" clId="{BD289891-04DC-4869-9475-6ECB77989A16}" dt="2024-08-08T17:18:25.429" v="3105" actId="1076"/>
        <pc:sldMkLst>
          <pc:docMk/>
          <pc:sldMk cId="4195513864" sldId="263"/>
        </pc:sldMkLst>
        <pc:spChg chg="mod">
          <ac:chgData name="AJAY BABU" userId="b14923912f1936cb" providerId="LiveId" clId="{BD289891-04DC-4869-9475-6ECB77989A16}" dt="2024-08-08T15:05:21.647" v="1982" actId="115"/>
          <ac:spMkLst>
            <pc:docMk/>
            <pc:sldMk cId="4195513864" sldId="263"/>
            <ac:spMk id="2" creationId="{F2BF48FE-4888-AC1D-10ED-E9937EDE2037}"/>
          </ac:spMkLst>
        </pc:spChg>
        <pc:spChg chg="add mod">
          <ac:chgData name="AJAY BABU" userId="b14923912f1936cb" providerId="LiveId" clId="{BD289891-04DC-4869-9475-6ECB77989A16}" dt="2024-08-08T17:18:25.429" v="3105" actId="1076"/>
          <ac:spMkLst>
            <pc:docMk/>
            <pc:sldMk cId="4195513864" sldId="263"/>
            <ac:spMk id="3" creationId="{75C6E6CA-34C6-92A2-BAEB-8396432B4B59}"/>
          </ac:spMkLst>
        </pc:spChg>
        <pc:spChg chg="add mod">
          <ac:chgData name="AJAY BABU" userId="b14923912f1936cb" providerId="LiveId" clId="{BD289891-04DC-4869-9475-6ECB77989A16}" dt="2024-08-08T13:58:18.373" v="215" actId="1076"/>
          <ac:spMkLst>
            <pc:docMk/>
            <pc:sldMk cId="4195513864" sldId="263"/>
            <ac:spMk id="4" creationId="{AF7D63AB-9F36-33D6-0569-B0F7062956C6}"/>
          </ac:spMkLst>
        </pc:spChg>
        <pc:spChg chg="add mod">
          <ac:chgData name="AJAY BABU" userId="b14923912f1936cb" providerId="LiveId" clId="{BD289891-04DC-4869-9475-6ECB77989A16}" dt="2024-08-08T13:58:07.355" v="214" actId="20577"/>
          <ac:spMkLst>
            <pc:docMk/>
            <pc:sldMk cId="4195513864" sldId="263"/>
            <ac:spMk id="5" creationId="{57EA22C8-34EA-84CB-63C6-B12E67FCD9DB}"/>
          </ac:spMkLst>
        </pc:spChg>
        <pc:spChg chg="add mod">
          <ac:chgData name="AJAY BABU" userId="b14923912f1936cb" providerId="LiveId" clId="{BD289891-04DC-4869-9475-6ECB77989A16}" dt="2024-08-08T15:04:30.317" v="1973" actId="14100"/>
          <ac:spMkLst>
            <pc:docMk/>
            <pc:sldMk cId="4195513864" sldId="263"/>
            <ac:spMk id="6" creationId="{81731C15-9581-1080-399B-C438AFD74050}"/>
          </ac:spMkLst>
        </pc:spChg>
        <pc:spChg chg="add mod">
          <ac:chgData name="AJAY BABU" userId="b14923912f1936cb" providerId="LiveId" clId="{BD289891-04DC-4869-9475-6ECB77989A16}" dt="2024-08-08T14:01:39.911" v="304" actId="1076"/>
          <ac:spMkLst>
            <pc:docMk/>
            <pc:sldMk cId="4195513864" sldId="263"/>
            <ac:spMk id="7" creationId="{7A40DE70-5E42-14CE-0174-0EA7AF0F2E35}"/>
          </ac:spMkLst>
        </pc:spChg>
        <pc:spChg chg="add del mod">
          <ac:chgData name="AJAY BABU" userId="b14923912f1936cb" providerId="LiveId" clId="{BD289891-04DC-4869-9475-6ECB77989A16}" dt="2024-08-08T14:01:03.385" v="298"/>
          <ac:spMkLst>
            <pc:docMk/>
            <pc:sldMk cId="4195513864" sldId="263"/>
            <ac:spMk id="8" creationId="{11A44143-3C54-41C6-EA03-DCCD9192B04C}"/>
          </ac:spMkLst>
        </pc:spChg>
        <pc:spChg chg="add mod">
          <ac:chgData name="AJAY BABU" userId="b14923912f1936cb" providerId="LiveId" clId="{BD289891-04DC-4869-9475-6ECB77989A16}" dt="2024-08-08T14:02:57.450" v="393" actId="1076"/>
          <ac:spMkLst>
            <pc:docMk/>
            <pc:sldMk cId="4195513864" sldId="263"/>
            <ac:spMk id="9" creationId="{90D0ADA0-2177-276A-FBC4-4BB0F69E2AEE}"/>
          </ac:spMkLst>
        </pc:spChg>
        <pc:spChg chg="add mod">
          <ac:chgData name="AJAY BABU" userId="b14923912f1936cb" providerId="LiveId" clId="{BD289891-04DC-4869-9475-6ECB77989A16}" dt="2024-08-08T15:04:59.159" v="1978" actId="1076"/>
          <ac:spMkLst>
            <pc:docMk/>
            <pc:sldMk cId="4195513864" sldId="263"/>
            <ac:spMk id="10" creationId="{CEAA44D1-64EE-5C62-CAAE-8AB885333B25}"/>
          </ac:spMkLst>
        </pc:spChg>
        <pc:spChg chg="add mod">
          <ac:chgData name="AJAY BABU" userId="b14923912f1936cb" providerId="LiveId" clId="{BD289891-04DC-4869-9475-6ECB77989A16}" dt="2024-08-08T16:49:12.185" v="2595" actId="1076"/>
          <ac:spMkLst>
            <pc:docMk/>
            <pc:sldMk cId="4195513864" sldId="263"/>
            <ac:spMk id="11" creationId="{D19F6AD2-F802-1EBD-9628-D7FDDCD82F81}"/>
          </ac:spMkLst>
        </pc:spChg>
        <pc:spChg chg="add del mod">
          <ac:chgData name="AJAY BABU" userId="b14923912f1936cb" providerId="LiveId" clId="{BD289891-04DC-4869-9475-6ECB77989A16}" dt="2024-08-08T16:48:18.288" v="2590"/>
          <ac:spMkLst>
            <pc:docMk/>
            <pc:sldMk cId="4195513864" sldId="263"/>
            <ac:spMk id="12" creationId="{FB51FF22-6A56-C5F3-C97B-139CBC03C13A}"/>
          </ac:spMkLst>
        </pc:spChg>
        <pc:spChg chg="add mod">
          <ac:chgData name="AJAY BABU" userId="b14923912f1936cb" providerId="LiveId" clId="{BD289891-04DC-4869-9475-6ECB77989A16}" dt="2024-08-08T16:49:39.647" v="2599" actId="20577"/>
          <ac:spMkLst>
            <pc:docMk/>
            <pc:sldMk cId="4195513864" sldId="263"/>
            <ac:spMk id="13" creationId="{DB1A95B0-D663-D9D3-C49D-649C7BFDF69E}"/>
          </ac:spMkLst>
        </pc:spChg>
      </pc:sldChg>
      <pc:sldChg chg="addSp delSp modSp mod">
        <pc:chgData name="AJAY BABU" userId="b14923912f1936cb" providerId="LiveId" clId="{BD289891-04DC-4869-9475-6ECB77989A16}" dt="2024-08-08T17:20:05.249" v="3108" actId="14100"/>
        <pc:sldMkLst>
          <pc:docMk/>
          <pc:sldMk cId="403577355" sldId="264"/>
        </pc:sldMkLst>
        <pc:spChg chg="mod">
          <ac:chgData name="AJAY BABU" userId="b14923912f1936cb" providerId="LiveId" clId="{BD289891-04DC-4869-9475-6ECB77989A16}" dt="2024-08-08T16:49:56.028" v="2600" actId="113"/>
          <ac:spMkLst>
            <pc:docMk/>
            <pc:sldMk cId="403577355" sldId="264"/>
            <ac:spMk id="2" creationId="{9258998D-7121-C6C2-B797-00651F8F48C2}"/>
          </ac:spMkLst>
        </pc:spChg>
        <pc:spChg chg="add mod">
          <ac:chgData name="AJAY BABU" userId="b14923912f1936cb" providerId="LiveId" clId="{BD289891-04DC-4869-9475-6ECB77989A16}" dt="2024-08-08T17:20:05.249" v="3108" actId="14100"/>
          <ac:spMkLst>
            <pc:docMk/>
            <pc:sldMk cId="403577355" sldId="264"/>
            <ac:spMk id="3" creationId="{B967D551-FA1A-970F-69AB-51FFAB79A7D5}"/>
          </ac:spMkLst>
        </pc:spChg>
        <pc:spChg chg="add mod">
          <ac:chgData name="AJAY BABU" userId="b14923912f1936cb" providerId="LiveId" clId="{BD289891-04DC-4869-9475-6ECB77989A16}" dt="2024-08-08T16:50:08.011" v="2601" actId="113"/>
          <ac:spMkLst>
            <pc:docMk/>
            <pc:sldMk cId="403577355" sldId="264"/>
            <ac:spMk id="5" creationId="{12EFFF02-BD00-9737-4A72-B35839DA6954}"/>
          </ac:spMkLst>
        </pc:spChg>
        <pc:spChg chg="add mod">
          <ac:chgData name="AJAY BABU" userId="b14923912f1936cb" providerId="LiveId" clId="{BD289891-04DC-4869-9475-6ECB77989A16}" dt="2024-08-08T14:54:01.639" v="1876" actId="1076"/>
          <ac:spMkLst>
            <pc:docMk/>
            <pc:sldMk cId="403577355" sldId="264"/>
            <ac:spMk id="6" creationId="{621DB638-7785-F9FB-E3A1-FE29673ADD45}"/>
          </ac:spMkLst>
        </pc:spChg>
        <pc:spChg chg="add mod">
          <ac:chgData name="AJAY BABU" userId="b14923912f1936cb" providerId="LiveId" clId="{BD289891-04DC-4869-9475-6ECB77989A16}" dt="2024-08-08T16:50:12.917" v="2602" actId="113"/>
          <ac:spMkLst>
            <pc:docMk/>
            <pc:sldMk cId="403577355" sldId="264"/>
            <ac:spMk id="7" creationId="{67A48035-D2B4-EDA3-CE1E-E6F565359152}"/>
          </ac:spMkLst>
        </pc:spChg>
        <pc:spChg chg="add mod">
          <ac:chgData name="AJAY BABU" userId="b14923912f1936cb" providerId="LiveId" clId="{BD289891-04DC-4869-9475-6ECB77989A16}" dt="2024-08-08T17:18:47.474" v="3106" actId="14100"/>
          <ac:spMkLst>
            <pc:docMk/>
            <pc:sldMk cId="403577355" sldId="264"/>
            <ac:spMk id="8" creationId="{007293A7-CDE2-9217-87C3-795FA4560434}"/>
          </ac:spMkLst>
        </pc:spChg>
        <pc:graphicFrameChg chg="del">
          <ac:chgData name="AJAY BABU" userId="b14923912f1936cb" providerId="LiveId" clId="{BD289891-04DC-4869-9475-6ECB77989A16}" dt="2024-08-08T14:08:35.243" v="678" actId="21"/>
          <ac:graphicFrameMkLst>
            <pc:docMk/>
            <pc:sldMk cId="403577355" sldId="264"/>
            <ac:graphicFrameMk id="4" creationId="{D9326FF7-46BA-7D0D-2DF5-D1F290EDB566}"/>
          </ac:graphicFrameMkLst>
        </pc:graphicFrameChg>
      </pc:sldChg>
      <pc:sldChg chg="addSp modSp new mod">
        <pc:chgData name="AJAY BABU" userId="b14923912f1936cb" providerId="LiveId" clId="{BD289891-04DC-4869-9475-6ECB77989A16}" dt="2024-08-08T16:53:12.733" v="2677" actId="403"/>
        <pc:sldMkLst>
          <pc:docMk/>
          <pc:sldMk cId="2120071152" sldId="265"/>
        </pc:sldMkLst>
        <pc:spChg chg="add mod">
          <ac:chgData name="AJAY BABU" userId="b14923912f1936cb" providerId="LiveId" clId="{BD289891-04DC-4869-9475-6ECB77989A16}" dt="2024-08-08T15:05:49.841" v="1987" actId="115"/>
          <ac:spMkLst>
            <pc:docMk/>
            <pc:sldMk cId="2120071152" sldId="265"/>
            <ac:spMk id="6" creationId="{881BCE95-C6A3-9493-1B53-64CE5965E505}"/>
          </ac:spMkLst>
        </pc:spChg>
        <pc:spChg chg="add mod">
          <ac:chgData name="AJAY BABU" userId="b14923912f1936cb" providerId="LiveId" clId="{BD289891-04DC-4869-9475-6ECB77989A16}" dt="2024-08-08T16:53:03.418" v="2675" actId="403"/>
          <ac:spMkLst>
            <pc:docMk/>
            <pc:sldMk cId="2120071152" sldId="265"/>
            <ac:spMk id="7" creationId="{CAE971B7-750E-749C-7477-533B13B1D60F}"/>
          </ac:spMkLst>
        </pc:spChg>
        <pc:spChg chg="add mod">
          <ac:chgData name="AJAY BABU" userId="b14923912f1936cb" providerId="LiveId" clId="{BD289891-04DC-4869-9475-6ECB77989A16}" dt="2024-08-08T16:53:12.733" v="2677" actId="403"/>
          <ac:spMkLst>
            <pc:docMk/>
            <pc:sldMk cId="2120071152" sldId="265"/>
            <ac:spMk id="8" creationId="{98231B0D-84D7-2740-B259-786367CC2C5D}"/>
          </ac:spMkLst>
        </pc:spChg>
        <pc:picChg chg="add mod">
          <ac:chgData name="AJAY BABU" userId="b14923912f1936cb" providerId="LiveId" clId="{BD289891-04DC-4869-9475-6ECB77989A16}" dt="2024-08-08T14:13:59.894" v="685" actId="1076"/>
          <ac:picMkLst>
            <pc:docMk/>
            <pc:sldMk cId="2120071152" sldId="265"/>
            <ac:picMk id="3" creationId="{CFB927A3-C6A1-D3A1-C103-A9567760F7E3}"/>
          </ac:picMkLst>
        </pc:picChg>
        <pc:picChg chg="add mod">
          <ac:chgData name="AJAY BABU" userId="b14923912f1936cb" providerId="LiveId" clId="{BD289891-04DC-4869-9475-6ECB77989A16}" dt="2024-08-08T14:14:36.732" v="694" actId="1076"/>
          <ac:picMkLst>
            <pc:docMk/>
            <pc:sldMk cId="2120071152" sldId="265"/>
            <ac:picMk id="5" creationId="{76608064-3AD4-759E-13D1-3D8530D8F57D}"/>
          </ac:picMkLst>
        </pc:picChg>
      </pc:sldChg>
      <pc:sldChg chg="addSp delSp modSp new mod">
        <pc:chgData name="AJAY BABU" userId="b14923912f1936cb" providerId="LiveId" clId="{BD289891-04DC-4869-9475-6ECB77989A16}" dt="2024-08-08T17:21:21.234" v="3111" actId="1076"/>
        <pc:sldMkLst>
          <pc:docMk/>
          <pc:sldMk cId="1399816833" sldId="266"/>
        </pc:sldMkLst>
        <pc:spChg chg="add mod">
          <ac:chgData name="AJAY BABU" userId="b14923912f1936cb" providerId="LiveId" clId="{BD289891-04DC-4869-9475-6ECB77989A16}" dt="2024-08-08T17:21:05.296" v="3109" actId="1076"/>
          <ac:spMkLst>
            <pc:docMk/>
            <pc:sldMk cId="1399816833" sldId="266"/>
            <ac:spMk id="2" creationId="{846FAA6A-8221-9578-B708-D7E55E1877D7}"/>
          </ac:spMkLst>
        </pc:spChg>
        <pc:spChg chg="add del mod">
          <ac:chgData name="AJAY BABU" userId="b14923912f1936cb" providerId="LiveId" clId="{BD289891-04DC-4869-9475-6ECB77989A16}" dt="2024-08-08T14:17:08.056" v="754" actId="21"/>
          <ac:spMkLst>
            <pc:docMk/>
            <pc:sldMk cId="1399816833" sldId="266"/>
            <ac:spMk id="3" creationId="{0F9D7F38-74DE-D5E0-651F-A5C55DA5AC12}"/>
          </ac:spMkLst>
        </pc:spChg>
        <pc:spChg chg="add mod">
          <ac:chgData name="AJAY BABU" userId="b14923912f1936cb" providerId="LiveId" clId="{BD289891-04DC-4869-9475-6ECB77989A16}" dt="2024-08-08T14:22:19.281" v="848" actId="2710"/>
          <ac:spMkLst>
            <pc:docMk/>
            <pc:sldMk cId="1399816833" sldId="266"/>
            <ac:spMk id="4" creationId="{DB504D07-D2DA-040A-94F0-C0E3228E01C0}"/>
          </ac:spMkLst>
        </pc:spChg>
        <pc:spChg chg="add mod">
          <ac:chgData name="AJAY BABU" userId="b14923912f1936cb" providerId="LiveId" clId="{BD289891-04DC-4869-9475-6ECB77989A16}" dt="2024-08-08T17:21:16.359" v="3110" actId="1076"/>
          <ac:spMkLst>
            <pc:docMk/>
            <pc:sldMk cId="1399816833" sldId="266"/>
            <ac:spMk id="5" creationId="{30AF6C26-6C57-9E32-881F-A800BD18CD85}"/>
          </ac:spMkLst>
        </pc:spChg>
        <pc:spChg chg="add mod">
          <ac:chgData name="AJAY BABU" userId="b14923912f1936cb" providerId="LiveId" clId="{BD289891-04DC-4869-9475-6ECB77989A16}" dt="2024-08-08T16:56:07.108" v="2778" actId="2711"/>
          <ac:spMkLst>
            <pc:docMk/>
            <pc:sldMk cId="1399816833" sldId="266"/>
            <ac:spMk id="6" creationId="{8505E403-28B3-5119-C17F-30E1E685922C}"/>
          </ac:spMkLst>
        </pc:spChg>
        <pc:spChg chg="add del mod">
          <ac:chgData name="AJAY BABU" userId="b14923912f1936cb" providerId="LiveId" clId="{BD289891-04DC-4869-9475-6ECB77989A16}" dt="2024-08-08T14:24:09.351" v="873"/>
          <ac:spMkLst>
            <pc:docMk/>
            <pc:sldMk cId="1399816833" sldId="266"/>
            <ac:spMk id="7" creationId="{64901FFA-AD59-A9AD-FF8B-5E3A265DB12E}"/>
          </ac:spMkLst>
        </pc:spChg>
        <pc:spChg chg="add mod">
          <ac:chgData name="AJAY BABU" userId="b14923912f1936cb" providerId="LiveId" clId="{BD289891-04DC-4869-9475-6ECB77989A16}" dt="2024-08-08T17:21:21.234" v="3111" actId="1076"/>
          <ac:spMkLst>
            <pc:docMk/>
            <pc:sldMk cId="1399816833" sldId="266"/>
            <ac:spMk id="8" creationId="{F8C912C3-E8B7-68C9-3FFA-8C77664DE024}"/>
          </ac:spMkLst>
        </pc:spChg>
        <pc:spChg chg="add mod">
          <ac:chgData name="AJAY BABU" userId="b14923912f1936cb" providerId="LiveId" clId="{BD289891-04DC-4869-9475-6ECB77989A16}" dt="2024-08-08T16:56:39.622" v="2780" actId="255"/>
          <ac:spMkLst>
            <pc:docMk/>
            <pc:sldMk cId="1399816833" sldId="266"/>
            <ac:spMk id="9" creationId="{514EE664-EF37-A6BC-6E4F-D22B63573E2A}"/>
          </ac:spMkLst>
        </pc:spChg>
      </pc:sldChg>
      <pc:sldChg chg="addSp delSp modSp new mod">
        <pc:chgData name="AJAY BABU" userId="b14923912f1936cb" providerId="LiveId" clId="{BD289891-04DC-4869-9475-6ECB77989A16}" dt="2024-08-08T17:21:46.875" v="3112" actId="1076"/>
        <pc:sldMkLst>
          <pc:docMk/>
          <pc:sldMk cId="1639327689" sldId="267"/>
        </pc:sldMkLst>
        <pc:spChg chg="add mod">
          <ac:chgData name="AJAY BABU" userId="b14923912f1936cb" providerId="LiveId" clId="{BD289891-04DC-4869-9475-6ECB77989A16}" dt="2024-08-08T17:21:46.875" v="3112" actId="1076"/>
          <ac:spMkLst>
            <pc:docMk/>
            <pc:sldMk cId="1639327689" sldId="267"/>
            <ac:spMk id="2" creationId="{58DA83C0-0712-9EE9-6A08-C3171FF96C5C}"/>
          </ac:spMkLst>
        </pc:spChg>
        <pc:spChg chg="add del mod">
          <ac:chgData name="AJAY BABU" userId="b14923912f1936cb" providerId="LiveId" clId="{BD289891-04DC-4869-9475-6ECB77989A16}" dt="2024-08-08T14:28:37.952" v="927"/>
          <ac:spMkLst>
            <pc:docMk/>
            <pc:sldMk cId="1639327689" sldId="267"/>
            <ac:spMk id="3" creationId="{E5F8E4E5-84A4-DD3F-E490-17739E1A6C3C}"/>
          </ac:spMkLst>
        </pc:spChg>
        <pc:spChg chg="add mod">
          <ac:chgData name="AJAY BABU" userId="b14923912f1936cb" providerId="LiveId" clId="{BD289891-04DC-4869-9475-6ECB77989A16}" dt="2024-08-08T16:57:37.546" v="2804" actId="113"/>
          <ac:spMkLst>
            <pc:docMk/>
            <pc:sldMk cId="1639327689" sldId="267"/>
            <ac:spMk id="4" creationId="{2BA455DA-2D33-0D7B-59F6-AEA56DDFB2EA}"/>
          </ac:spMkLst>
        </pc:spChg>
        <pc:spChg chg="add mod">
          <ac:chgData name="AJAY BABU" userId="b14923912f1936cb" providerId="LiveId" clId="{BD289891-04DC-4869-9475-6ECB77989A16}" dt="2024-08-08T14:29:34.790" v="947" actId="767"/>
          <ac:spMkLst>
            <pc:docMk/>
            <pc:sldMk cId="1639327689" sldId="267"/>
            <ac:spMk id="5" creationId="{2CCD6527-7EB0-250A-D77F-E22CCD774DB5}"/>
          </ac:spMkLst>
        </pc:spChg>
        <pc:spChg chg="add mod">
          <ac:chgData name="AJAY BABU" userId="b14923912f1936cb" providerId="LiveId" clId="{BD289891-04DC-4869-9475-6ECB77989A16}" dt="2024-08-08T14:36:50.206" v="998" actId="1076"/>
          <ac:spMkLst>
            <pc:docMk/>
            <pc:sldMk cId="1639327689" sldId="267"/>
            <ac:spMk id="6" creationId="{793D5C84-AB4F-3696-002B-1995DC2120CD}"/>
          </ac:spMkLst>
        </pc:spChg>
        <pc:spChg chg="add mod">
          <ac:chgData name="AJAY BABU" userId="b14923912f1936cb" providerId="LiveId" clId="{BD289891-04DC-4869-9475-6ECB77989A16}" dt="2024-08-08T16:57:32.714" v="2803" actId="113"/>
          <ac:spMkLst>
            <pc:docMk/>
            <pc:sldMk cId="1639327689" sldId="267"/>
            <ac:spMk id="7" creationId="{452CEABB-3E02-1CE1-66C3-00DCD0AE1A7C}"/>
          </ac:spMkLst>
        </pc:spChg>
        <pc:spChg chg="add mod">
          <ac:chgData name="AJAY BABU" userId="b14923912f1936cb" providerId="LiveId" clId="{BD289891-04DC-4869-9475-6ECB77989A16}" dt="2024-08-08T16:55:42.670" v="2777" actId="20577"/>
          <ac:spMkLst>
            <pc:docMk/>
            <pc:sldMk cId="1639327689" sldId="267"/>
            <ac:spMk id="8" creationId="{5EDCE664-B89B-D426-A79C-A7B688898EB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2B095B-050F-4CDF-ADE1-F1665232ABFA}" type="datetimeFigureOut">
              <a:rPr lang="en-IN" smtClean="0"/>
              <a:t>08-08-2024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82AEA9-5217-4FFD-8404-9203CAA0586E}" type="slidenum">
              <a:rPr lang="en-IN" smtClean="0"/>
              <a:t>‹#›</a:t>
            </a:fld>
            <a:endParaRPr lang="en-IN"/>
          </a:p>
        </p:txBody>
      </p:sp>
    </p:spTree>
    <p:extLst>
      <p:ext uri="{BB962C8B-B14F-4D97-AF65-F5344CB8AC3E}">
        <p14:creationId xmlns:p14="http://schemas.microsoft.com/office/powerpoint/2010/main" val="1951957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582AEA9-5217-4FFD-8404-9203CAA0586E}" type="slidenum">
              <a:rPr lang="en-IN" smtClean="0"/>
              <a:t>1</a:t>
            </a:fld>
            <a:endParaRPr lang="en-IN"/>
          </a:p>
        </p:txBody>
      </p:sp>
    </p:spTree>
    <p:extLst>
      <p:ext uri="{BB962C8B-B14F-4D97-AF65-F5344CB8AC3E}">
        <p14:creationId xmlns:p14="http://schemas.microsoft.com/office/powerpoint/2010/main" val="2730921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582AEA9-5217-4FFD-8404-9203CAA0586E}" type="slidenum">
              <a:rPr lang="en-IN" smtClean="0"/>
              <a:t>5</a:t>
            </a:fld>
            <a:endParaRPr lang="en-IN"/>
          </a:p>
        </p:txBody>
      </p:sp>
    </p:spTree>
    <p:extLst>
      <p:ext uri="{BB962C8B-B14F-4D97-AF65-F5344CB8AC3E}">
        <p14:creationId xmlns:p14="http://schemas.microsoft.com/office/powerpoint/2010/main" val="2206848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515C4E5-0F7E-47DC-BFD8-63093D46FEC5}" type="datetimeFigureOut">
              <a:rPr lang="en-IN" smtClean="0"/>
              <a:t>08-08-2024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28C188-5423-4E96-A58F-D6153C28AE5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5972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15C4E5-0F7E-47DC-BFD8-63093D46FEC5}" type="datetimeFigureOut">
              <a:rPr lang="en-IN" smtClean="0"/>
              <a:t>08-08-2024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28C188-5423-4E96-A58F-D6153C28AE5C}" type="slidenum">
              <a:rPr lang="en-IN" smtClean="0"/>
              <a:t>‹#›</a:t>
            </a:fld>
            <a:endParaRPr lang="en-IN"/>
          </a:p>
        </p:txBody>
      </p:sp>
    </p:spTree>
    <p:extLst>
      <p:ext uri="{BB962C8B-B14F-4D97-AF65-F5344CB8AC3E}">
        <p14:creationId xmlns:p14="http://schemas.microsoft.com/office/powerpoint/2010/main" val="1839728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15C4E5-0F7E-47DC-BFD8-63093D46FEC5}" type="datetimeFigureOut">
              <a:rPr lang="en-IN" smtClean="0"/>
              <a:t>08-08-2024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28C188-5423-4E96-A58F-D6153C28AE5C}" type="slidenum">
              <a:rPr lang="en-IN" smtClean="0"/>
              <a:t>‹#›</a:t>
            </a:fld>
            <a:endParaRPr lang="en-IN"/>
          </a:p>
        </p:txBody>
      </p:sp>
    </p:spTree>
    <p:extLst>
      <p:ext uri="{BB962C8B-B14F-4D97-AF65-F5344CB8AC3E}">
        <p14:creationId xmlns:p14="http://schemas.microsoft.com/office/powerpoint/2010/main" val="42763358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C515C4E5-0F7E-47DC-BFD8-63093D46FEC5}" type="datetimeFigureOut">
              <a:rPr lang="en-IN" smtClean="0"/>
              <a:t>08-08-2024</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1028C188-5423-4E96-A58F-D6153C28AE5C}" type="slidenum">
              <a:rPr lang="en-IN" smtClean="0"/>
              <a:t>‹#›</a:t>
            </a:fld>
            <a:endParaRPr lang="en-IN"/>
          </a:p>
        </p:txBody>
      </p:sp>
    </p:spTree>
    <p:extLst>
      <p:ext uri="{BB962C8B-B14F-4D97-AF65-F5344CB8AC3E}">
        <p14:creationId xmlns:p14="http://schemas.microsoft.com/office/powerpoint/2010/main" val="7086397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15C4E5-0F7E-47DC-BFD8-63093D46FEC5}" type="datetimeFigureOut">
              <a:rPr lang="en-IN" smtClean="0"/>
              <a:t>08-08-2024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28C188-5423-4E96-A58F-D6153C28AE5C}" type="slidenum">
              <a:rPr lang="en-IN" smtClean="0"/>
              <a:t>‹#›</a:t>
            </a:fld>
            <a:endParaRPr lang="en-IN"/>
          </a:p>
        </p:txBody>
      </p:sp>
    </p:spTree>
    <p:extLst>
      <p:ext uri="{BB962C8B-B14F-4D97-AF65-F5344CB8AC3E}">
        <p14:creationId xmlns:p14="http://schemas.microsoft.com/office/powerpoint/2010/main" val="23454438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15C4E5-0F7E-47DC-BFD8-63093D46FEC5}" type="datetimeFigureOut">
              <a:rPr lang="en-IN" smtClean="0"/>
              <a:t>08-08-2024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28C188-5423-4E96-A58F-D6153C28AE5C}" type="slidenum">
              <a:rPr lang="en-IN" smtClean="0"/>
              <a:t>‹#›</a:t>
            </a:fld>
            <a:endParaRPr lang="en-IN"/>
          </a:p>
        </p:txBody>
      </p:sp>
    </p:spTree>
    <p:extLst>
      <p:ext uri="{BB962C8B-B14F-4D97-AF65-F5344CB8AC3E}">
        <p14:creationId xmlns:p14="http://schemas.microsoft.com/office/powerpoint/2010/main" val="35274274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15C4E5-0F7E-47DC-BFD8-63093D46FEC5}" type="datetimeFigureOut">
              <a:rPr lang="en-IN" smtClean="0"/>
              <a:t>08-08-2024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28C188-5423-4E96-A58F-D6153C28AE5C}" type="slidenum">
              <a:rPr lang="en-IN" smtClean="0"/>
              <a:t>‹#›</a:t>
            </a:fld>
            <a:endParaRPr lang="en-IN"/>
          </a:p>
        </p:txBody>
      </p:sp>
    </p:spTree>
    <p:extLst>
      <p:ext uri="{BB962C8B-B14F-4D97-AF65-F5344CB8AC3E}">
        <p14:creationId xmlns:p14="http://schemas.microsoft.com/office/powerpoint/2010/main" val="35163475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15C4E5-0F7E-47DC-BFD8-63093D46FEC5}" type="datetimeFigureOut">
              <a:rPr lang="en-IN" smtClean="0"/>
              <a:t>08-08-2024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028C188-5423-4E96-A58F-D6153C28AE5C}" type="slidenum">
              <a:rPr lang="en-IN" smtClean="0"/>
              <a:t>‹#›</a:t>
            </a:fld>
            <a:endParaRPr lang="en-IN"/>
          </a:p>
        </p:txBody>
      </p:sp>
    </p:spTree>
    <p:extLst>
      <p:ext uri="{BB962C8B-B14F-4D97-AF65-F5344CB8AC3E}">
        <p14:creationId xmlns:p14="http://schemas.microsoft.com/office/powerpoint/2010/main" val="10960244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515C4E5-0F7E-47DC-BFD8-63093D46FEC5}" type="datetimeFigureOut">
              <a:rPr lang="en-IN" smtClean="0"/>
              <a:t>08-08-2024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028C188-5423-4E96-A58F-D6153C28AE5C}" type="slidenum">
              <a:rPr lang="en-IN" smtClean="0"/>
              <a:t>‹#›</a:t>
            </a:fld>
            <a:endParaRPr lang="en-IN"/>
          </a:p>
        </p:txBody>
      </p:sp>
    </p:spTree>
    <p:extLst>
      <p:ext uri="{BB962C8B-B14F-4D97-AF65-F5344CB8AC3E}">
        <p14:creationId xmlns:p14="http://schemas.microsoft.com/office/powerpoint/2010/main" val="40298550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15C4E5-0F7E-47DC-BFD8-63093D46FEC5}" type="datetimeFigureOut">
              <a:rPr lang="en-IN" smtClean="0"/>
              <a:t>08-08-2024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028C188-5423-4E96-A58F-D6153C28AE5C}" type="slidenum">
              <a:rPr lang="en-IN" smtClean="0"/>
              <a:t>‹#›</a:t>
            </a:fld>
            <a:endParaRPr lang="en-IN"/>
          </a:p>
        </p:txBody>
      </p:sp>
    </p:spTree>
    <p:extLst>
      <p:ext uri="{BB962C8B-B14F-4D97-AF65-F5344CB8AC3E}">
        <p14:creationId xmlns:p14="http://schemas.microsoft.com/office/powerpoint/2010/main" val="23242109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15C4E5-0F7E-47DC-BFD8-63093D46FEC5}" type="datetimeFigureOut">
              <a:rPr lang="en-IN" smtClean="0"/>
              <a:t>08-08-2024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28C188-5423-4E96-A58F-D6153C28AE5C}" type="slidenum">
              <a:rPr lang="en-IN" smtClean="0"/>
              <a:t>‹#›</a:t>
            </a:fld>
            <a:endParaRPr lang="en-IN"/>
          </a:p>
        </p:txBody>
      </p:sp>
    </p:spTree>
    <p:extLst>
      <p:ext uri="{BB962C8B-B14F-4D97-AF65-F5344CB8AC3E}">
        <p14:creationId xmlns:p14="http://schemas.microsoft.com/office/powerpoint/2010/main" val="1395338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15C4E5-0F7E-47DC-BFD8-63093D46FEC5}" type="datetimeFigureOut">
              <a:rPr lang="en-IN" smtClean="0"/>
              <a:t>08-08-2024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28C188-5423-4E96-A58F-D6153C28AE5C}" type="slidenum">
              <a:rPr lang="en-IN" smtClean="0"/>
              <a:t>‹#›</a:t>
            </a:fld>
            <a:endParaRPr lang="en-IN"/>
          </a:p>
        </p:txBody>
      </p:sp>
    </p:spTree>
    <p:extLst>
      <p:ext uri="{BB962C8B-B14F-4D97-AF65-F5344CB8AC3E}">
        <p14:creationId xmlns:p14="http://schemas.microsoft.com/office/powerpoint/2010/main" val="32460616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15C4E5-0F7E-47DC-BFD8-63093D46FEC5}" type="datetimeFigureOut">
              <a:rPr lang="en-IN" smtClean="0"/>
              <a:t>08-08-2024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28C188-5423-4E96-A58F-D6153C28AE5C}" type="slidenum">
              <a:rPr lang="en-IN" smtClean="0"/>
              <a:t>‹#›</a:t>
            </a:fld>
            <a:endParaRPr lang="en-IN"/>
          </a:p>
        </p:txBody>
      </p:sp>
    </p:spTree>
    <p:extLst>
      <p:ext uri="{BB962C8B-B14F-4D97-AF65-F5344CB8AC3E}">
        <p14:creationId xmlns:p14="http://schemas.microsoft.com/office/powerpoint/2010/main" val="33725557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15C4E5-0F7E-47DC-BFD8-63093D46FEC5}" type="datetimeFigureOut">
              <a:rPr lang="en-IN" smtClean="0"/>
              <a:t>08-08-2024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28C188-5423-4E96-A58F-D6153C28AE5C}" type="slidenum">
              <a:rPr lang="en-IN" smtClean="0"/>
              <a:t>‹#›</a:t>
            </a:fld>
            <a:endParaRPr lang="en-IN"/>
          </a:p>
        </p:txBody>
      </p:sp>
    </p:spTree>
    <p:extLst>
      <p:ext uri="{BB962C8B-B14F-4D97-AF65-F5344CB8AC3E}">
        <p14:creationId xmlns:p14="http://schemas.microsoft.com/office/powerpoint/2010/main" val="21387362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15C4E5-0F7E-47DC-BFD8-63093D46FEC5}" type="datetimeFigureOut">
              <a:rPr lang="en-IN" smtClean="0"/>
              <a:t>08-08-2024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28C188-5423-4E96-A58F-D6153C28AE5C}" type="slidenum">
              <a:rPr lang="en-IN" smtClean="0"/>
              <a:t>‹#›</a:t>
            </a:fld>
            <a:endParaRPr lang="en-IN"/>
          </a:p>
        </p:txBody>
      </p:sp>
    </p:spTree>
    <p:extLst>
      <p:ext uri="{BB962C8B-B14F-4D97-AF65-F5344CB8AC3E}">
        <p14:creationId xmlns:p14="http://schemas.microsoft.com/office/powerpoint/2010/main" val="36300097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15C4E5-0F7E-47DC-BFD8-63093D46FEC5}" type="datetimeFigureOut">
              <a:rPr lang="en-IN" smtClean="0"/>
              <a:t>08-08-2024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28C188-5423-4E96-A58F-D6153C28AE5C}"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931702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15C4E5-0F7E-47DC-BFD8-63093D46FEC5}" type="datetimeFigureOut">
              <a:rPr lang="en-IN" smtClean="0"/>
              <a:t>08-08-2024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28C188-5423-4E96-A58F-D6153C28AE5C}" type="slidenum">
              <a:rPr lang="en-IN" smtClean="0"/>
              <a:t>‹#›</a:t>
            </a:fld>
            <a:endParaRPr lang="en-IN"/>
          </a:p>
        </p:txBody>
      </p:sp>
    </p:spTree>
    <p:extLst>
      <p:ext uri="{BB962C8B-B14F-4D97-AF65-F5344CB8AC3E}">
        <p14:creationId xmlns:p14="http://schemas.microsoft.com/office/powerpoint/2010/main" val="40671454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515C4E5-0F7E-47DC-BFD8-63093D46FEC5}" type="datetimeFigureOut">
              <a:rPr lang="en-IN" smtClean="0"/>
              <a:t>08-08-2024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028C188-5423-4E96-A58F-D6153C28AE5C}" type="slidenum">
              <a:rPr lang="en-IN" smtClean="0"/>
              <a:t>‹#›</a:t>
            </a:fld>
            <a:endParaRPr lang="en-IN"/>
          </a:p>
        </p:txBody>
      </p:sp>
    </p:spTree>
    <p:extLst>
      <p:ext uri="{BB962C8B-B14F-4D97-AF65-F5344CB8AC3E}">
        <p14:creationId xmlns:p14="http://schemas.microsoft.com/office/powerpoint/2010/main" val="174387167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515C4E5-0F7E-47DC-BFD8-63093D46FEC5}" type="datetimeFigureOut">
              <a:rPr lang="en-IN" smtClean="0"/>
              <a:t>08-08-2024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028C188-5423-4E96-A58F-D6153C28AE5C}" type="slidenum">
              <a:rPr lang="en-IN" smtClean="0"/>
              <a:t>‹#›</a:t>
            </a:fld>
            <a:endParaRPr lang="en-IN"/>
          </a:p>
        </p:txBody>
      </p:sp>
    </p:spTree>
    <p:extLst>
      <p:ext uri="{BB962C8B-B14F-4D97-AF65-F5344CB8AC3E}">
        <p14:creationId xmlns:p14="http://schemas.microsoft.com/office/powerpoint/2010/main" val="13424442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15C4E5-0F7E-47DC-BFD8-63093D46FEC5}" type="datetimeFigureOut">
              <a:rPr lang="en-IN" smtClean="0"/>
              <a:t>08-08-2024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28C188-5423-4E96-A58F-D6153C28AE5C}" type="slidenum">
              <a:rPr lang="en-IN" smtClean="0"/>
              <a:t>‹#›</a:t>
            </a:fld>
            <a:endParaRPr lang="en-IN"/>
          </a:p>
        </p:txBody>
      </p:sp>
    </p:spTree>
    <p:extLst>
      <p:ext uri="{BB962C8B-B14F-4D97-AF65-F5344CB8AC3E}">
        <p14:creationId xmlns:p14="http://schemas.microsoft.com/office/powerpoint/2010/main" val="108963015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15C4E5-0F7E-47DC-BFD8-63093D46FEC5}" type="datetimeFigureOut">
              <a:rPr lang="en-IN" smtClean="0"/>
              <a:t>08-08-2024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28C188-5423-4E96-A58F-D6153C28AE5C}" type="slidenum">
              <a:rPr lang="en-IN" smtClean="0"/>
              <a:t>‹#›</a:t>
            </a:fld>
            <a:endParaRPr lang="en-IN"/>
          </a:p>
        </p:txBody>
      </p:sp>
    </p:spTree>
    <p:extLst>
      <p:ext uri="{BB962C8B-B14F-4D97-AF65-F5344CB8AC3E}">
        <p14:creationId xmlns:p14="http://schemas.microsoft.com/office/powerpoint/2010/main" val="3262117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15C4E5-0F7E-47DC-BFD8-63093D46FEC5}" type="datetimeFigureOut">
              <a:rPr lang="en-IN" smtClean="0"/>
              <a:t>08-08-2024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28C188-5423-4E96-A58F-D6153C28AE5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1661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15C4E5-0F7E-47DC-BFD8-63093D46FEC5}" type="datetimeFigureOut">
              <a:rPr lang="en-IN" smtClean="0"/>
              <a:t>08-08-2024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28C188-5423-4E96-A58F-D6153C28AE5C}" type="slidenum">
              <a:rPr lang="en-IN" smtClean="0"/>
              <a:t>‹#›</a:t>
            </a:fld>
            <a:endParaRPr lang="en-IN"/>
          </a:p>
        </p:txBody>
      </p:sp>
    </p:spTree>
    <p:extLst>
      <p:ext uri="{BB962C8B-B14F-4D97-AF65-F5344CB8AC3E}">
        <p14:creationId xmlns:p14="http://schemas.microsoft.com/office/powerpoint/2010/main" val="3243380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15C4E5-0F7E-47DC-BFD8-63093D46FEC5}" type="datetimeFigureOut">
              <a:rPr lang="en-IN" smtClean="0"/>
              <a:t>08-08-2024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028C188-5423-4E96-A58F-D6153C28AE5C}" type="slidenum">
              <a:rPr lang="en-IN" smtClean="0"/>
              <a:t>‹#›</a:t>
            </a:fld>
            <a:endParaRPr lang="en-IN"/>
          </a:p>
        </p:txBody>
      </p:sp>
    </p:spTree>
    <p:extLst>
      <p:ext uri="{BB962C8B-B14F-4D97-AF65-F5344CB8AC3E}">
        <p14:creationId xmlns:p14="http://schemas.microsoft.com/office/powerpoint/2010/main" val="2797090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515C4E5-0F7E-47DC-BFD8-63093D46FEC5}" type="datetimeFigureOut">
              <a:rPr lang="en-IN" smtClean="0"/>
              <a:t>08-08-2024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028C188-5423-4E96-A58F-D6153C28AE5C}" type="slidenum">
              <a:rPr lang="en-IN" smtClean="0"/>
              <a:t>‹#›</a:t>
            </a:fld>
            <a:endParaRPr lang="en-IN"/>
          </a:p>
        </p:txBody>
      </p:sp>
    </p:spTree>
    <p:extLst>
      <p:ext uri="{BB962C8B-B14F-4D97-AF65-F5344CB8AC3E}">
        <p14:creationId xmlns:p14="http://schemas.microsoft.com/office/powerpoint/2010/main" val="3699080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515C4E5-0F7E-47DC-BFD8-63093D46FEC5}" type="datetimeFigureOut">
              <a:rPr lang="en-IN" smtClean="0"/>
              <a:t>08-08-2024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1028C188-5423-4E96-A58F-D6153C28AE5C}" type="slidenum">
              <a:rPr lang="en-IN" smtClean="0"/>
              <a:t>‹#›</a:t>
            </a:fld>
            <a:endParaRPr lang="en-IN"/>
          </a:p>
        </p:txBody>
      </p:sp>
    </p:spTree>
    <p:extLst>
      <p:ext uri="{BB962C8B-B14F-4D97-AF65-F5344CB8AC3E}">
        <p14:creationId xmlns:p14="http://schemas.microsoft.com/office/powerpoint/2010/main" val="3925982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515C4E5-0F7E-47DC-BFD8-63093D46FEC5}" type="datetimeFigureOut">
              <a:rPr lang="en-IN" smtClean="0"/>
              <a:t>08-08-2024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028C188-5423-4E96-A58F-D6153C28AE5C}" type="slidenum">
              <a:rPr lang="en-IN" smtClean="0"/>
              <a:t>‹#›</a:t>
            </a:fld>
            <a:endParaRPr lang="en-IN"/>
          </a:p>
        </p:txBody>
      </p:sp>
    </p:spTree>
    <p:extLst>
      <p:ext uri="{BB962C8B-B14F-4D97-AF65-F5344CB8AC3E}">
        <p14:creationId xmlns:p14="http://schemas.microsoft.com/office/powerpoint/2010/main" val="2308777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15C4E5-0F7E-47DC-BFD8-63093D46FEC5}" type="datetimeFigureOut">
              <a:rPr lang="en-IN" smtClean="0"/>
              <a:t>08-08-2024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28C188-5423-4E96-A58F-D6153C28AE5C}" type="slidenum">
              <a:rPr lang="en-IN" smtClean="0"/>
              <a:t>‹#›</a:t>
            </a:fld>
            <a:endParaRPr lang="en-IN"/>
          </a:p>
        </p:txBody>
      </p:sp>
    </p:spTree>
    <p:extLst>
      <p:ext uri="{BB962C8B-B14F-4D97-AF65-F5344CB8AC3E}">
        <p14:creationId xmlns:p14="http://schemas.microsoft.com/office/powerpoint/2010/main" val="3567026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3.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515C4E5-0F7E-47DC-BFD8-63093D46FEC5}" type="datetimeFigureOut">
              <a:rPr lang="en-IN" smtClean="0"/>
              <a:t>08-08-2024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028C188-5423-4E96-A58F-D6153C28AE5C}"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6369278"/>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515C4E5-0F7E-47DC-BFD8-63093D46FEC5}" type="datetimeFigureOut">
              <a:rPr lang="en-IN" smtClean="0"/>
              <a:t>08-08-2024</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028C188-5423-4E96-A58F-D6153C28AE5C}" type="slidenum">
              <a:rPr lang="en-IN" smtClean="0"/>
              <a:t>‹#›</a:t>
            </a:fld>
            <a:endParaRPr lang="en-IN"/>
          </a:p>
        </p:txBody>
      </p:sp>
    </p:spTree>
    <p:extLst>
      <p:ext uri="{BB962C8B-B14F-4D97-AF65-F5344CB8AC3E}">
        <p14:creationId xmlns:p14="http://schemas.microsoft.com/office/powerpoint/2010/main" val="191042099"/>
      </p:ext>
    </p:extLst>
  </p:cSld>
  <p:clrMap bg1="dk1" tx1="lt1" bg2="dk2" tx2="lt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 id="2147483862" r:id="rId12"/>
    <p:sldLayoutId id="2147483863" r:id="rId13"/>
    <p:sldLayoutId id="2147483864" r:id="rId14"/>
    <p:sldLayoutId id="2147483865" r:id="rId15"/>
    <p:sldLayoutId id="2147483866" r:id="rId16"/>
    <p:sldLayoutId id="214748386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7.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hyperlink" Target="mailto:harijanaashok8061@gmail.com" TargetMode="External"/><Relationship Id="rId13" Type="http://schemas.openxmlformats.org/officeDocument/2006/relationships/hyperlink" Target="mailto:22101A010466@mbu.asia" TargetMode="External"/><Relationship Id="rId3" Type="http://schemas.openxmlformats.org/officeDocument/2006/relationships/hyperlink" Target="mailto:22101A010431@mbu.asia" TargetMode="External"/><Relationship Id="rId7" Type="http://schemas.openxmlformats.org/officeDocument/2006/relationships/hyperlink" Target="mailto:22101A010543@mbu.asia" TargetMode="External"/><Relationship Id="rId12" Type="http://schemas.openxmlformats.org/officeDocument/2006/relationships/hyperlink" Target="mailto:maheshmahii7508@gmail.com" TargetMode="External"/><Relationship Id="rId2" Type="http://schemas.openxmlformats.org/officeDocument/2006/relationships/hyperlink" Target="mailto:jpdhyanesh234@gmail.com(22101A010431@mbu.asia" TargetMode="External"/><Relationship Id="rId1" Type="http://schemas.openxmlformats.org/officeDocument/2006/relationships/slideLayout" Target="../slideLayouts/slideLayout7.xml"/><Relationship Id="rId6" Type="http://schemas.openxmlformats.org/officeDocument/2006/relationships/hyperlink" Target="mailto:praneeth10025@gmail.com" TargetMode="External"/><Relationship Id="rId11" Type="http://schemas.openxmlformats.org/officeDocument/2006/relationships/hyperlink" Target="mailto:22101A010382@mbu.asia" TargetMode="External"/><Relationship Id="rId5" Type="http://schemas.openxmlformats.org/officeDocument/2006/relationships/hyperlink" Target="mailto:22101A010451@mbu.asia" TargetMode="External"/><Relationship Id="rId15" Type="http://schemas.openxmlformats.org/officeDocument/2006/relationships/hyperlink" Target="mailto:22101A010496@mbu.asia" TargetMode="External"/><Relationship Id="rId10" Type="http://schemas.openxmlformats.org/officeDocument/2006/relationships/hyperlink" Target="mailto:chaithugirlgaming@gmail.com" TargetMode="External"/><Relationship Id="rId4" Type="http://schemas.openxmlformats.org/officeDocument/2006/relationships/hyperlink" Target="mailto:ramamohan600@gmail.com" TargetMode="External"/><Relationship Id="rId9" Type="http://schemas.openxmlformats.org/officeDocument/2006/relationships/hyperlink" Target="mailto:22101A010422@mbu.asia" TargetMode="External"/><Relationship Id="rId14" Type="http://schemas.openxmlformats.org/officeDocument/2006/relationships/hyperlink" Target="mailto:navaneethmbu@gmail.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web-chat.global.assistant.watson.appdomain.cloud/preview.html?backgroundImageURL=https%3A%2F%2Fus-south.assistant.watson.cloud.ibm.com%2Fpublic%2Fimages%2Fupx-c7999f56-b52a-4369-abae-a480c37a425a%3A%3A1d063123-edcc-4b08-81ca-b3e1ab988dba&amp;integrationID=f73706b5-b02f-4bd9-a004-a977d16e416e&amp;region=us-south&amp;serviceInstanceID=c7999f56-b52a-4369-abae-a480c37a425a"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54B6A-C476-BD10-AAE8-F5DC237D8D61}"/>
              </a:ext>
            </a:extLst>
          </p:cNvPr>
          <p:cNvSpPr>
            <a:spLocks noGrp="1"/>
          </p:cNvSpPr>
          <p:nvPr>
            <p:ph type="title"/>
          </p:nvPr>
        </p:nvSpPr>
        <p:spPr>
          <a:xfrm>
            <a:off x="5043949" y="549692"/>
            <a:ext cx="7556684" cy="244128"/>
          </a:xfrm>
        </p:spPr>
        <p:txBody>
          <a:bodyPr>
            <a:noAutofit/>
          </a:bodyPr>
          <a:lstStyle/>
          <a:p>
            <a:pPr rtl="0">
              <a:spcBef>
                <a:spcPts val="0"/>
              </a:spcBef>
              <a:spcAft>
                <a:spcPts val="0"/>
              </a:spcAft>
            </a:pPr>
            <a:r>
              <a:rPr lang="en-US" sz="2000" dirty="0">
                <a:solidFill>
                  <a:schemeClr val="bg1"/>
                </a:solidFill>
              </a:rPr>
              <a:t>IBM SkillsBuild for Adult Learners – Artificial Intelligence</a:t>
            </a:r>
            <a:br>
              <a:rPr lang="en-US" sz="2000" dirty="0">
                <a:solidFill>
                  <a:schemeClr val="bg1"/>
                </a:solidFill>
              </a:rPr>
            </a:br>
            <a:br>
              <a:rPr lang="en-US" sz="2000" dirty="0">
                <a:solidFill>
                  <a:schemeClr val="bg1"/>
                </a:solidFill>
              </a:rPr>
            </a:br>
            <a:endParaRPr lang="en-IN" sz="2000" dirty="0">
              <a:solidFill>
                <a:schemeClr val="bg1"/>
              </a:solidFill>
            </a:endParaRPr>
          </a:p>
        </p:txBody>
      </p:sp>
      <p:pic>
        <p:nvPicPr>
          <p:cNvPr id="5" name="Picture 4">
            <a:extLst>
              <a:ext uri="{FF2B5EF4-FFF2-40B4-BE49-F238E27FC236}">
                <a16:creationId xmlns:a16="http://schemas.microsoft.com/office/drawing/2014/main" id="{B94E2840-9E42-84B1-50FA-F9053E0D81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6787" y="5390535"/>
            <a:ext cx="2625213" cy="1467465"/>
          </a:xfrm>
          <a:prstGeom prst="rect">
            <a:avLst/>
          </a:prstGeom>
        </p:spPr>
      </p:pic>
      <p:sp>
        <p:nvSpPr>
          <p:cNvPr id="7" name="TextBox 6">
            <a:extLst>
              <a:ext uri="{FF2B5EF4-FFF2-40B4-BE49-F238E27FC236}">
                <a16:creationId xmlns:a16="http://schemas.microsoft.com/office/drawing/2014/main" id="{99E80BC2-C271-F958-88FD-76B33EB5561B}"/>
              </a:ext>
            </a:extLst>
          </p:cNvPr>
          <p:cNvSpPr txBox="1"/>
          <p:nvPr/>
        </p:nvSpPr>
        <p:spPr>
          <a:xfrm>
            <a:off x="1091380" y="2287741"/>
            <a:ext cx="6489291" cy="1200329"/>
          </a:xfrm>
          <a:prstGeom prst="rect">
            <a:avLst/>
          </a:prstGeom>
          <a:noFill/>
        </p:spPr>
        <p:txBody>
          <a:bodyPr wrap="square" rtlCol="0">
            <a:spAutoFit/>
          </a:bodyPr>
          <a:lstStyle/>
          <a:p>
            <a:pPr rtl="0">
              <a:spcBef>
                <a:spcPts val="0"/>
              </a:spcBef>
              <a:spcAft>
                <a:spcPts val="0"/>
              </a:spcAft>
            </a:pPr>
            <a:r>
              <a:rPr lang="en-IN" sz="2400" b="0" i="0" u="sng" strike="noStrike" dirty="0">
                <a:solidFill>
                  <a:schemeClr val="bg1"/>
                </a:solidFill>
                <a:effectLst/>
                <a:latin typeface="IBM Plex Sans" panose="020B0503050203000203" pitchFamily="34" charset="0"/>
              </a:rPr>
              <a:t>Final Project Presentation</a:t>
            </a:r>
            <a:endParaRPr lang="en-IN" sz="2400" b="0" u="sng" dirty="0">
              <a:solidFill>
                <a:schemeClr val="bg1"/>
              </a:solidFill>
              <a:effectLst/>
            </a:endParaRPr>
          </a:p>
          <a:p>
            <a:br>
              <a:rPr lang="en-IN" sz="2400" u="sng" dirty="0">
                <a:solidFill>
                  <a:schemeClr val="bg1"/>
                </a:solidFill>
              </a:rPr>
            </a:br>
            <a:endParaRPr lang="en-IN" sz="2400" u="sng" dirty="0">
              <a:solidFill>
                <a:schemeClr val="bg1"/>
              </a:solidFill>
            </a:endParaRPr>
          </a:p>
        </p:txBody>
      </p:sp>
      <p:sp>
        <p:nvSpPr>
          <p:cNvPr id="8" name="TextBox 7">
            <a:extLst>
              <a:ext uri="{FF2B5EF4-FFF2-40B4-BE49-F238E27FC236}">
                <a16:creationId xmlns:a16="http://schemas.microsoft.com/office/drawing/2014/main" id="{150BF865-27E3-A59A-F00E-FEB928EBFFFF}"/>
              </a:ext>
            </a:extLst>
          </p:cNvPr>
          <p:cNvSpPr txBox="1"/>
          <p:nvPr/>
        </p:nvSpPr>
        <p:spPr>
          <a:xfrm>
            <a:off x="1179870" y="3321930"/>
            <a:ext cx="2197176" cy="1569660"/>
          </a:xfrm>
          <a:prstGeom prst="rect">
            <a:avLst/>
          </a:prstGeom>
          <a:noFill/>
        </p:spPr>
        <p:txBody>
          <a:bodyPr wrap="square" rtlCol="0">
            <a:spAutoFit/>
          </a:bodyPr>
          <a:lstStyle/>
          <a:p>
            <a:r>
              <a:rPr lang="en-IN" sz="2400" b="0" i="0" u="none" strike="noStrike" dirty="0">
                <a:effectLst/>
                <a:latin typeface="IBM Plex Sans" panose="020B0503050203000203" pitchFamily="34" charset="0"/>
              </a:rPr>
              <a:t>Project Name</a:t>
            </a:r>
          </a:p>
          <a:p>
            <a:r>
              <a:rPr lang="en-IN" sz="2400" dirty="0">
                <a:latin typeface="IBM Plex Sans" panose="020B0503050203000203" pitchFamily="34" charset="0"/>
              </a:rPr>
              <a:t>Unique ID</a:t>
            </a:r>
          </a:p>
          <a:p>
            <a:r>
              <a:rPr lang="en-IN" sz="2400" dirty="0">
                <a:latin typeface="IBM Plex Sans" panose="020B0503050203000203" pitchFamily="34" charset="0"/>
              </a:rPr>
              <a:t>Team Name</a:t>
            </a:r>
          </a:p>
          <a:p>
            <a:r>
              <a:rPr lang="en-IN" sz="2400" b="0" i="0" u="none" strike="noStrike" dirty="0">
                <a:effectLst/>
                <a:latin typeface="IBM Plex Sans" panose="020B0503050203000203" pitchFamily="34" charset="0"/>
              </a:rPr>
              <a:t>College Name</a:t>
            </a:r>
          </a:p>
        </p:txBody>
      </p:sp>
      <p:sp>
        <p:nvSpPr>
          <p:cNvPr id="9" name="TextBox 8">
            <a:extLst>
              <a:ext uri="{FF2B5EF4-FFF2-40B4-BE49-F238E27FC236}">
                <a16:creationId xmlns:a16="http://schemas.microsoft.com/office/drawing/2014/main" id="{01D8DA7B-07B8-70E0-02FF-0ED329EFEFD1}"/>
              </a:ext>
            </a:extLst>
          </p:cNvPr>
          <p:cNvSpPr txBox="1"/>
          <p:nvPr/>
        </p:nvSpPr>
        <p:spPr>
          <a:xfrm>
            <a:off x="1091380" y="1659909"/>
            <a:ext cx="8888361" cy="954107"/>
          </a:xfrm>
          <a:prstGeom prst="rect">
            <a:avLst/>
          </a:prstGeom>
          <a:noFill/>
        </p:spPr>
        <p:txBody>
          <a:bodyPr wrap="square" rtlCol="0">
            <a:spAutoFit/>
          </a:bodyPr>
          <a:lstStyle/>
          <a:p>
            <a:r>
              <a:rPr lang="en-IN" sz="2800" b="0" i="0" u="sng" strike="noStrike" dirty="0">
                <a:solidFill>
                  <a:schemeClr val="bg1"/>
                </a:solidFill>
                <a:effectLst/>
                <a:latin typeface="IBM Plex Sans" panose="020B0503050203000203" pitchFamily="34" charset="0"/>
              </a:rPr>
              <a:t>Artificial Intelligence Internship Program 2024</a:t>
            </a:r>
            <a:br>
              <a:rPr lang="en-IN" sz="2800" b="0" i="0" u="sng" strike="noStrike" dirty="0">
                <a:solidFill>
                  <a:schemeClr val="bg1"/>
                </a:solidFill>
                <a:effectLst/>
                <a:latin typeface="IBM Plex Sans" panose="020B0503050203000203" pitchFamily="34" charset="0"/>
              </a:rPr>
            </a:br>
            <a:endParaRPr lang="en-IN" sz="2800" u="sng" dirty="0">
              <a:solidFill>
                <a:schemeClr val="bg1"/>
              </a:solidFill>
            </a:endParaRPr>
          </a:p>
        </p:txBody>
      </p:sp>
      <p:sp>
        <p:nvSpPr>
          <p:cNvPr id="3" name="TextBox 2">
            <a:extLst>
              <a:ext uri="{FF2B5EF4-FFF2-40B4-BE49-F238E27FC236}">
                <a16:creationId xmlns:a16="http://schemas.microsoft.com/office/drawing/2014/main" id="{EEBCAC30-EE40-E24D-2D07-9FB4B2C6E08F}"/>
              </a:ext>
            </a:extLst>
          </p:cNvPr>
          <p:cNvSpPr txBox="1"/>
          <p:nvPr/>
        </p:nvSpPr>
        <p:spPr>
          <a:xfrm>
            <a:off x="3377046" y="3321930"/>
            <a:ext cx="457535" cy="1569660"/>
          </a:xfrm>
          <a:prstGeom prst="rect">
            <a:avLst/>
          </a:prstGeom>
          <a:noFill/>
        </p:spPr>
        <p:txBody>
          <a:bodyPr wrap="square" rtlCol="0">
            <a:spAutoFit/>
          </a:bodyPr>
          <a:lstStyle/>
          <a:p>
            <a:r>
              <a:rPr lang="en-IN" sz="2400" dirty="0">
                <a:latin typeface="IBM Plex Sans" panose="020B0503050203000203" pitchFamily="34" charset="0"/>
              </a:rPr>
              <a:t>:</a:t>
            </a:r>
          </a:p>
          <a:p>
            <a:r>
              <a:rPr lang="en-IN" sz="2400" dirty="0">
                <a:latin typeface="IBM Plex Sans" panose="020B0503050203000203" pitchFamily="34" charset="0"/>
              </a:rPr>
              <a:t>:</a:t>
            </a:r>
          </a:p>
          <a:p>
            <a:r>
              <a:rPr lang="en-IN" sz="2400" dirty="0">
                <a:latin typeface="IBM Plex Sans" panose="020B0503050203000203" pitchFamily="34" charset="0"/>
              </a:rPr>
              <a:t>:</a:t>
            </a:r>
            <a:br>
              <a:rPr lang="en-IN" sz="2400" dirty="0">
                <a:latin typeface="IBM Plex Sans" panose="020B0503050203000203" pitchFamily="34" charset="0"/>
              </a:rPr>
            </a:br>
            <a:r>
              <a:rPr lang="en-IN" sz="2400" dirty="0">
                <a:latin typeface="IBM Plex Sans" panose="020B0503050203000203" pitchFamily="34" charset="0"/>
              </a:rPr>
              <a:t>:</a:t>
            </a:r>
          </a:p>
        </p:txBody>
      </p:sp>
      <p:sp>
        <p:nvSpPr>
          <p:cNvPr id="4" name="TextBox 3">
            <a:extLst>
              <a:ext uri="{FF2B5EF4-FFF2-40B4-BE49-F238E27FC236}">
                <a16:creationId xmlns:a16="http://schemas.microsoft.com/office/drawing/2014/main" id="{F597B9AA-6F5D-210A-40E2-CCF3B58D4304}"/>
              </a:ext>
            </a:extLst>
          </p:cNvPr>
          <p:cNvSpPr txBox="1"/>
          <p:nvPr/>
        </p:nvSpPr>
        <p:spPr>
          <a:xfrm>
            <a:off x="3605813" y="3348024"/>
            <a:ext cx="8766052" cy="1508105"/>
          </a:xfrm>
          <a:prstGeom prst="rect">
            <a:avLst/>
          </a:prstGeom>
          <a:noFill/>
        </p:spPr>
        <p:txBody>
          <a:bodyPr wrap="square" rtlCol="0">
            <a:spAutoFit/>
          </a:bodyPr>
          <a:lstStyle/>
          <a:p>
            <a:r>
              <a:rPr lang="en-US" sz="2300" dirty="0">
                <a:latin typeface="IBM Plex Sans" panose="020B0503050203000203" pitchFamily="34" charset="0"/>
              </a:rPr>
              <a:t>A chatbot to take action to combat climate change &amp; impacts</a:t>
            </a:r>
          </a:p>
          <a:p>
            <a:r>
              <a:rPr lang="en-US" sz="2300" dirty="0">
                <a:latin typeface="IBM Plex Sans" panose="020B0503050203000203" pitchFamily="34" charset="0"/>
              </a:rPr>
              <a:t>IBM5013</a:t>
            </a:r>
          </a:p>
          <a:p>
            <a:r>
              <a:rPr lang="en-US" sz="2300" dirty="0">
                <a:latin typeface="IBM Plex Sans" panose="020B0503050203000203" pitchFamily="34" charset="0"/>
              </a:rPr>
              <a:t>Akatsuki</a:t>
            </a:r>
          </a:p>
          <a:p>
            <a:r>
              <a:rPr lang="en-US" sz="2300" dirty="0">
                <a:latin typeface="IBM Plex Sans" panose="020B0503050203000203" pitchFamily="34" charset="0"/>
              </a:rPr>
              <a:t>Mohan Babu University</a:t>
            </a:r>
          </a:p>
        </p:txBody>
      </p:sp>
      <p:pic>
        <p:nvPicPr>
          <p:cNvPr id="6" name="Picture 5">
            <a:extLst>
              <a:ext uri="{FF2B5EF4-FFF2-40B4-BE49-F238E27FC236}">
                <a16:creationId xmlns:a16="http://schemas.microsoft.com/office/drawing/2014/main" id="{8CCD4FF7-866D-116D-F432-69C6302F136B}"/>
              </a:ext>
            </a:extLst>
          </p:cNvPr>
          <p:cNvPicPr>
            <a:picLocks noChangeAspect="1"/>
          </p:cNvPicPr>
          <p:nvPr/>
        </p:nvPicPr>
        <p:blipFill>
          <a:blip r:embed="rId4"/>
          <a:stretch>
            <a:fillRect/>
          </a:stretch>
        </p:blipFill>
        <p:spPr>
          <a:xfrm>
            <a:off x="6694117" y="4856129"/>
            <a:ext cx="2589443" cy="184922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193175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B927A3-C6A1-D3A1-C103-A9567760F7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632" y="1681317"/>
            <a:ext cx="4906296" cy="3043252"/>
          </a:xfrm>
          <a:prstGeom prst="rect">
            <a:avLst/>
          </a:prstGeom>
        </p:spPr>
      </p:pic>
      <p:pic>
        <p:nvPicPr>
          <p:cNvPr id="5" name="Picture 4">
            <a:extLst>
              <a:ext uri="{FF2B5EF4-FFF2-40B4-BE49-F238E27FC236}">
                <a16:creationId xmlns:a16="http://schemas.microsoft.com/office/drawing/2014/main" id="{76608064-3AD4-759E-13D1-3D8530D8F5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8796" y="1681317"/>
            <a:ext cx="5098572" cy="2930011"/>
          </a:xfrm>
          <a:prstGeom prst="rect">
            <a:avLst/>
          </a:prstGeom>
        </p:spPr>
      </p:pic>
      <p:sp>
        <p:nvSpPr>
          <p:cNvPr id="6" name="TextBox 5">
            <a:extLst>
              <a:ext uri="{FF2B5EF4-FFF2-40B4-BE49-F238E27FC236}">
                <a16:creationId xmlns:a16="http://schemas.microsoft.com/office/drawing/2014/main" id="{881BCE95-C6A3-9493-1B53-64CE5965E505}"/>
              </a:ext>
            </a:extLst>
          </p:cNvPr>
          <p:cNvSpPr txBox="1"/>
          <p:nvPr/>
        </p:nvSpPr>
        <p:spPr>
          <a:xfrm>
            <a:off x="4434348" y="521110"/>
            <a:ext cx="5098572" cy="584775"/>
          </a:xfrm>
          <a:prstGeom prst="rect">
            <a:avLst/>
          </a:prstGeom>
          <a:noFill/>
        </p:spPr>
        <p:txBody>
          <a:bodyPr wrap="square" rtlCol="0">
            <a:spAutoFit/>
          </a:bodyPr>
          <a:lstStyle/>
          <a:p>
            <a:r>
              <a:rPr lang="en-US" sz="3200" b="1" u="sng" dirty="0">
                <a:latin typeface="Baskerville Old Face" panose="02020602080505020303" pitchFamily="18" charset="0"/>
              </a:rPr>
              <a:t>Input Screenshots :</a:t>
            </a:r>
            <a:endParaRPr lang="en-IN" sz="3200" b="1" u="sng" dirty="0">
              <a:latin typeface="Baskerville Old Face" panose="02020602080505020303" pitchFamily="18" charset="0"/>
            </a:endParaRPr>
          </a:p>
        </p:txBody>
      </p:sp>
      <p:sp>
        <p:nvSpPr>
          <p:cNvPr id="7" name="TextBox 6">
            <a:extLst>
              <a:ext uri="{FF2B5EF4-FFF2-40B4-BE49-F238E27FC236}">
                <a16:creationId xmlns:a16="http://schemas.microsoft.com/office/drawing/2014/main" id="{CAE971B7-750E-749C-7477-533B13B1D60F}"/>
              </a:ext>
            </a:extLst>
          </p:cNvPr>
          <p:cNvSpPr txBox="1"/>
          <p:nvPr/>
        </p:nvSpPr>
        <p:spPr>
          <a:xfrm>
            <a:off x="570270" y="4930669"/>
            <a:ext cx="4218039" cy="400110"/>
          </a:xfrm>
          <a:prstGeom prst="rect">
            <a:avLst/>
          </a:prstGeom>
          <a:noFill/>
        </p:spPr>
        <p:txBody>
          <a:bodyPr wrap="square" rtlCol="0">
            <a:spAutoFit/>
          </a:bodyPr>
          <a:lstStyle/>
          <a:p>
            <a:pPr marL="285750" indent="-285750">
              <a:buFont typeface="Wingdings" panose="05000000000000000000" pitchFamily="2" charset="2"/>
              <a:buChar char="q"/>
            </a:pPr>
            <a:r>
              <a:rPr lang="en-IN" sz="2000" dirty="0"/>
              <a:t>Input Actions of our Chatbot.</a:t>
            </a:r>
          </a:p>
        </p:txBody>
      </p:sp>
      <p:sp>
        <p:nvSpPr>
          <p:cNvPr id="8" name="TextBox 7">
            <a:extLst>
              <a:ext uri="{FF2B5EF4-FFF2-40B4-BE49-F238E27FC236}">
                <a16:creationId xmlns:a16="http://schemas.microsoft.com/office/drawing/2014/main" id="{98231B0D-84D7-2740-B259-786367CC2C5D}"/>
              </a:ext>
            </a:extLst>
          </p:cNvPr>
          <p:cNvSpPr txBox="1"/>
          <p:nvPr/>
        </p:nvSpPr>
        <p:spPr>
          <a:xfrm>
            <a:off x="7089058" y="4803302"/>
            <a:ext cx="4355690" cy="400110"/>
          </a:xfrm>
          <a:prstGeom prst="rect">
            <a:avLst/>
          </a:prstGeom>
          <a:noFill/>
        </p:spPr>
        <p:txBody>
          <a:bodyPr wrap="square" rtlCol="0">
            <a:spAutoFit/>
          </a:bodyPr>
          <a:lstStyle/>
          <a:p>
            <a:pPr marL="285750" indent="-285750">
              <a:buFont typeface="Wingdings" panose="05000000000000000000" pitchFamily="2" charset="2"/>
              <a:buChar char="q"/>
            </a:pPr>
            <a:r>
              <a:rPr lang="en-IN" sz="2000" dirty="0"/>
              <a:t>How our Chatbot look like.</a:t>
            </a:r>
          </a:p>
        </p:txBody>
      </p:sp>
    </p:spTree>
    <p:extLst>
      <p:ext uri="{BB962C8B-B14F-4D97-AF65-F5344CB8AC3E}">
        <p14:creationId xmlns:p14="http://schemas.microsoft.com/office/powerpoint/2010/main" val="2120071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46FAA6A-8221-9578-B708-D7E55E1877D7}"/>
              </a:ext>
            </a:extLst>
          </p:cNvPr>
          <p:cNvSpPr txBox="1"/>
          <p:nvPr/>
        </p:nvSpPr>
        <p:spPr>
          <a:xfrm>
            <a:off x="865239" y="717755"/>
            <a:ext cx="3687097" cy="400110"/>
          </a:xfrm>
          <a:prstGeom prst="rect">
            <a:avLst/>
          </a:prstGeom>
          <a:noFill/>
        </p:spPr>
        <p:txBody>
          <a:bodyPr wrap="square" rtlCol="0">
            <a:spAutoFit/>
          </a:bodyPr>
          <a:lstStyle/>
          <a:p>
            <a:r>
              <a:rPr lang="en-US" sz="2000" b="1" u="sng" dirty="0">
                <a:latin typeface="IBM Plex Sans" panose="020B0503050203000203" pitchFamily="34" charset="0"/>
              </a:rPr>
              <a:t>CONCLUSION :</a:t>
            </a:r>
            <a:endParaRPr lang="en-IN" sz="2000" b="1" u="sng" dirty="0">
              <a:latin typeface="IBM Plex Sans" panose="020B0503050203000203" pitchFamily="34" charset="0"/>
            </a:endParaRPr>
          </a:p>
        </p:txBody>
      </p:sp>
      <p:sp>
        <p:nvSpPr>
          <p:cNvPr id="4" name="TextBox 3">
            <a:extLst>
              <a:ext uri="{FF2B5EF4-FFF2-40B4-BE49-F238E27FC236}">
                <a16:creationId xmlns:a16="http://schemas.microsoft.com/office/drawing/2014/main" id="{DB504D07-D2DA-040A-94F0-C0E3228E01C0}"/>
              </a:ext>
            </a:extLst>
          </p:cNvPr>
          <p:cNvSpPr txBox="1"/>
          <p:nvPr/>
        </p:nvSpPr>
        <p:spPr>
          <a:xfrm>
            <a:off x="1150374" y="1261055"/>
            <a:ext cx="11257936" cy="1200329"/>
          </a:xfrm>
          <a:prstGeom prst="rect">
            <a:avLst/>
          </a:prstGeom>
          <a:noFill/>
        </p:spPr>
        <p:txBody>
          <a:bodyPr wrap="square" rtlCol="0">
            <a:spAutoFit/>
          </a:bodyPr>
          <a:lstStyle/>
          <a:p>
            <a:r>
              <a:rPr lang="en-US" dirty="0">
                <a:latin typeface="Aptos Narrow" panose="020B0004020202020204" pitchFamily="34" charset="0"/>
              </a:rPr>
              <a:t>Creating a chatbot for climate change action can significantly enhance public engagement and provide personalized, actionable guidance. This innovative tool fosters community mobilization and empowers users to make informed, impactful decisions. By leveraging technology, we can drive meaningful behavioral and systemic changes needed to combat climate change effectively.</a:t>
            </a:r>
            <a:endParaRPr lang="en-IN" dirty="0">
              <a:latin typeface="Aptos Narrow" panose="020B0004020202020204" pitchFamily="34" charset="0"/>
            </a:endParaRPr>
          </a:p>
        </p:txBody>
      </p:sp>
      <p:sp>
        <p:nvSpPr>
          <p:cNvPr id="5" name="TextBox 4">
            <a:extLst>
              <a:ext uri="{FF2B5EF4-FFF2-40B4-BE49-F238E27FC236}">
                <a16:creationId xmlns:a16="http://schemas.microsoft.com/office/drawing/2014/main" id="{30AF6C26-6C57-9E32-881F-A800BD18CD85}"/>
              </a:ext>
            </a:extLst>
          </p:cNvPr>
          <p:cNvSpPr txBox="1"/>
          <p:nvPr/>
        </p:nvSpPr>
        <p:spPr>
          <a:xfrm>
            <a:off x="865239" y="2590741"/>
            <a:ext cx="5466736" cy="707886"/>
          </a:xfrm>
          <a:prstGeom prst="rect">
            <a:avLst/>
          </a:prstGeom>
          <a:noFill/>
        </p:spPr>
        <p:txBody>
          <a:bodyPr wrap="square" rtlCol="0">
            <a:spAutoFit/>
          </a:bodyPr>
          <a:lstStyle/>
          <a:p>
            <a:r>
              <a:rPr lang="en-US" sz="2000" b="1" u="sng" dirty="0">
                <a:latin typeface="IBM Plex Sans" panose="020B0503050203000203" pitchFamily="34" charset="0"/>
              </a:rPr>
              <a:t>IMPACT OF PROPOSED SOLUTIONS :</a:t>
            </a:r>
          </a:p>
          <a:p>
            <a:endParaRPr lang="en-IN" sz="2000" b="1" u="sng" dirty="0">
              <a:latin typeface="IBM Plex Sans" panose="020B0503050203000203" pitchFamily="34" charset="0"/>
            </a:endParaRPr>
          </a:p>
        </p:txBody>
      </p:sp>
      <p:sp>
        <p:nvSpPr>
          <p:cNvPr id="6" name="TextBox 5">
            <a:extLst>
              <a:ext uri="{FF2B5EF4-FFF2-40B4-BE49-F238E27FC236}">
                <a16:creationId xmlns:a16="http://schemas.microsoft.com/office/drawing/2014/main" id="{8505E403-28B3-5119-C17F-30E1E685922C}"/>
              </a:ext>
            </a:extLst>
          </p:cNvPr>
          <p:cNvSpPr txBox="1"/>
          <p:nvPr/>
        </p:nvSpPr>
        <p:spPr>
          <a:xfrm>
            <a:off x="1150374" y="3196288"/>
            <a:ext cx="10107561" cy="1200329"/>
          </a:xfrm>
          <a:prstGeom prst="rect">
            <a:avLst/>
          </a:prstGeom>
          <a:noFill/>
        </p:spPr>
        <p:txBody>
          <a:bodyPr wrap="square" rtlCol="0">
            <a:spAutoFit/>
          </a:bodyPr>
          <a:lstStyle/>
          <a:p>
            <a:r>
              <a:rPr lang="en-US" dirty="0">
                <a:latin typeface="Aptos Narrow" panose="020B0004020202020204" pitchFamily="34" charset="0"/>
              </a:rPr>
              <a:t>The Main expected outcomes on actions that be promoted for moto for the effects on climate changes Short-term Outcome like Increased awareness, improved engagement, personalized recommendations, Basic Q &amp; A functionality. Long-Term Outcomes are like Scalability, Advanced functionalities, Collaborate with Other Organizations. Behavioral change metrics, Environmental impact metrices.</a:t>
            </a:r>
            <a:endParaRPr lang="en-IN" dirty="0">
              <a:latin typeface="Aptos Narrow" panose="020B0004020202020204" pitchFamily="34" charset="0"/>
            </a:endParaRPr>
          </a:p>
        </p:txBody>
      </p:sp>
      <p:sp>
        <p:nvSpPr>
          <p:cNvPr id="8" name="TextBox 7">
            <a:extLst>
              <a:ext uri="{FF2B5EF4-FFF2-40B4-BE49-F238E27FC236}">
                <a16:creationId xmlns:a16="http://schemas.microsoft.com/office/drawing/2014/main" id="{F8C912C3-E8B7-68C9-3FFA-8C77664DE024}"/>
              </a:ext>
            </a:extLst>
          </p:cNvPr>
          <p:cNvSpPr txBox="1"/>
          <p:nvPr/>
        </p:nvSpPr>
        <p:spPr>
          <a:xfrm>
            <a:off x="865239" y="4547969"/>
            <a:ext cx="3510117" cy="400110"/>
          </a:xfrm>
          <a:prstGeom prst="rect">
            <a:avLst/>
          </a:prstGeom>
          <a:noFill/>
        </p:spPr>
        <p:txBody>
          <a:bodyPr wrap="square" rtlCol="0">
            <a:spAutoFit/>
          </a:bodyPr>
          <a:lstStyle/>
          <a:p>
            <a:r>
              <a:rPr lang="en-IN" sz="2000" b="1" u="sng" dirty="0">
                <a:latin typeface="IBM Plex Sans" panose="020B0503050203000203" pitchFamily="34" charset="0"/>
              </a:rPr>
              <a:t>FUTURE WORK :</a:t>
            </a:r>
          </a:p>
        </p:txBody>
      </p:sp>
      <p:sp>
        <p:nvSpPr>
          <p:cNvPr id="9" name="TextBox 8">
            <a:extLst>
              <a:ext uri="{FF2B5EF4-FFF2-40B4-BE49-F238E27FC236}">
                <a16:creationId xmlns:a16="http://schemas.microsoft.com/office/drawing/2014/main" id="{514EE664-EF37-A6BC-6E4F-D22B63573E2A}"/>
              </a:ext>
            </a:extLst>
          </p:cNvPr>
          <p:cNvSpPr txBox="1"/>
          <p:nvPr/>
        </p:nvSpPr>
        <p:spPr>
          <a:xfrm>
            <a:off x="1150374" y="4988331"/>
            <a:ext cx="11179277" cy="1138773"/>
          </a:xfrm>
          <a:prstGeom prst="rect">
            <a:avLst/>
          </a:prstGeom>
          <a:noFill/>
        </p:spPr>
        <p:txBody>
          <a:bodyPr wrap="square" rtlCol="0">
            <a:spAutoFit/>
          </a:bodyPr>
          <a:lstStyle/>
          <a:p>
            <a:r>
              <a:rPr lang="en-US" sz="1700" dirty="0">
                <a:latin typeface="Aptos Narrow" panose="020B0004020202020204" pitchFamily="34" charset="0"/>
              </a:rPr>
              <a:t>Chatbots have the potential to revolutionize how individuals, communities, and governments address climate change through data-driven, personalized, and scalable solutions. As chatbot technology advances, we can expect to seven more sophisticated  applications for climate mitigation, adaptation, and public engagement. The successful integration of chatbots into climate action efforts will require interdisciplinary collaboration between technology, environmental, and social science experts.</a:t>
            </a:r>
            <a:endParaRPr lang="en-IN" sz="1700" dirty="0">
              <a:latin typeface="Aptos Narrow" panose="020B0004020202020204" pitchFamily="34" charset="0"/>
            </a:endParaRPr>
          </a:p>
        </p:txBody>
      </p:sp>
    </p:spTree>
    <p:extLst>
      <p:ext uri="{BB962C8B-B14F-4D97-AF65-F5344CB8AC3E}">
        <p14:creationId xmlns:p14="http://schemas.microsoft.com/office/powerpoint/2010/main" val="1399816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DA83C0-0712-9EE9-6A08-C3171FF96C5C}"/>
              </a:ext>
            </a:extLst>
          </p:cNvPr>
          <p:cNvSpPr txBox="1"/>
          <p:nvPr/>
        </p:nvSpPr>
        <p:spPr>
          <a:xfrm>
            <a:off x="698090" y="337309"/>
            <a:ext cx="4149212" cy="400110"/>
          </a:xfrm>
          <a:prstGeom prst="rect">
            <a:avLst/>
          </a:prstGeom>
          <a:noFill/>
        </p:spPr>
        <p:txBody>
          <a:bodyPr wrap="square" rtlCol="0">
            <a:spAutoFit/>
          </a:bodyPr>
          <a:lstStyle/>
          <a:p>
            <a:r>
              <a:rPr lang="en-US" sz="2000" b="1" u="sng" dirty="0">
                <a:latin typeface="Aptos Display" panose="020B0004020202020204" pitchFamily="34" charset="0"/>
              </a:rPr>
              <a:t>REFERENCES :</a:t>
            </a:r>
            <a:endParaRPr lang="en-IN" sz="2000" b="1" u="sng" dirty="0">
              <a:latin typeface="Aptos Display" panose="020B0004020202020204" pitchFamily="34" charset="0"/>
            </a:endParaRPr>
          </a:p>
        </p:txBody>
      </p:sp>
      <p:sp>
        <p:nvSpPr>
          <p:cNvPr id="4" name="TextBox 3">
            <a:extLst>
              <a:ext uri="{FF2B5EF4-FFF2-40B4-BE49-F238E27FC236}">
                <a16:creationId xmlns:a16="http://schemas.microsoft.com/office/drawing/2014/main" id="{2BA455DA-2D33-0D7B-59F6-AEA56DDFB2EA}"/>
              </a:ext>
            </a:extLst>
          </p:cNvPr>
          <p:cNvSpPr txBox="1"/>
          <p:nvPr/>
        </p:nvSpPr>
        <p:spPr>
          <a:xfrm>
            <a:off x="835742" y="737419"/>
            <a:ext cx="8259097" cy="461665"/>
          </a:xfrm>
          <a:prstGeom prst="rect">
            <a:avLst/>
          </a:prstGeom>
          <a:noFill/>
        </p:spPr>
        <p:txBody>
          <a:bodyPr wrap="square" rtlCol="0">
            <a:spAutoFit/>
          </a:bodyPr>
          <a:lstStyle/>
          <a:p>
            <a:r>
              <a:rPr lang="en-US" sz="2400" b="1" dirty="0">
                <a:latin typeface="Baskerville Old Face" panose="02020602080505020303" pitchFamily="18" charset="0"/>
              </a:rPr>
              <a:t>Data Sources :</a:t>
            </a:r>
            <a:endParaRPr lang="en-IN" sz="2400" b="1" dirty="0">
              <a:latin typeface="Baskerville Old Face" panose="02020602080505020303" pitchFamily="18" charset="0"/>
            </a:endParaRPr>
          </a:p>
        </p:txBody>
      </p:sp>
      <p:sp>
        <p:nvSpPr>
          <p:cNvPr id="6" name="TextBox 5">
            <a:extLst>
              <a:ext uri="{FF2B5EF4-FFF2-40B4-BE49-F238E27FC236}">
                <a16:creationId xmlns:a16="http://schemas.microsoft.com/office/drawing/2014/main" id="{793D5C84-AB4F-3696-002B-1995DC2120CD}"/>
              </a:ext>
            </a:extLst>
          </p:cNvPr>
          <p:cNvSpPr txBox="1"/>
          <p:nvPr/>
        </p:nvSpPr>
        <p:spPr>
          <a:xfrm>
            <a:off x="835742" y="1174342"/>
            <a:ext cx="7374193" cy="3859903"/>
          </a:xfrm>
          <a:prstGeom prst="rect">
            <a:avLst/>
          </a:prstGeom>
          <a:noFill/>
        </p:spPr>
        <p:txBody>
          <a:bodyPr wrap="square" rtlCol="0">
            <a:spAutoFit/>
          </a:bodyPr>
          <a:lstStyle/>
          <a:p>
            <a:pPr>
              <a:lnSpc>
                <a:spcPct val="107000"/>
              </a:lnSpc>
              <a:spcAft>
                <a:spcPts val="800"/>
              </a:spcAft>
            </a:pPr>
            <a:r>
              <a:rPr lang="en-IN" sz="1600" kern="100" dirty="0">
                <a:effectLst/>
                <a:latin typeface="Aptos Narrow" panose="020B0004020202020204" pitchFamily="34" charset="0"/>
                <a:ea typeface="Calibri" panose="020F0502020204030204" pitchFamily="34" charset="0"/>
                <a:cs typeface="Times New Roman" panose="02020603050405020304" pitchFamily="18" charset="0"/>
              </a:rPr>
              <a:t>Some Datasets for take necessary actions on climate changes, they are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600" kern="100" dirty="0">
                <a:effectLst/>
                <a:latin typeface="Aptos Narrow" panose="020B0004020202020204" pitchFamily="34" charset="0"/>
                <a:ea typeface="Calibri" panose="020F0502020204030204" pitchFamily="34" charset="0"/>
                <a:cs typeface="Times New Roman" panose="02020603050405020304" pitchFamily="18" charset="0"/>
              </a:rPr>
              <a:t>NASA's Climate Data Online.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600" kern="100" dirty="0">
                <a:effectLst/>
                <a:latin typeface="Aptos Narrow" panose="020B0004020202020204" pitchFamily="34" charset="0"/>
                <a:ea typeface="Calibri" panose="020F0502020204030204" pitchFamily="34" charset="0"/>
                <a:cs typeface="Times New Roman" panose="02020603050405020304" pitchFamily="18" charset="0"/>
              </a:rPr>
              <a:t>National Oceanic and Atmospheric Administration (NOAA) Climate Data.</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600" kern="100" dirty="0">
                <a:effectLst/>
                <a:latin typeface="Aptos Narrow" panose="020B0004020202020204" pitchFamily="34" charset="0"/>
                <a:ea typeface="Calibri" panose="020F0502020204030204" pitchFamily="34" charset="0"/>
                <a:cs typeface="Times New Roman" panose="02020603050405020304" pitchFamily="18" charset="0"/>
              </a:rPr>
              <a:t>Climate Change Knowledge Portal.</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100" dirty="0">
                <a:effectLst/>
                <a:latin typeface="Bell MT" panose="02020503060305020303" pitchFamily="18" charset="0"/>
                <a:ea typeface="Calibri" panose="020F0502020204030204" pitchFamily="34" charset="0"/>
                <a:cs typeface="Times New Roman" panose="02020603050405020304" pitchFamily="18" charset="0"/>
              </a:rPr>
              <a:t>Text Datasets for Climate Change Chatbot: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600" kern="100" dirty="0">
                <a:effectLst/>
                <a:latin typeface="Aptos Narrow" panose="020B0004020202020204" pitchFamily="34" charset="0"/>
                <a:ea typeface="Calibri" panose="020F0502020204030204" pitchFamily="34" charset="0"/>
                <a:cs typeface="Times New Roman" panose="02020603050405020304" pitchFamily="18" charset="0"/>
              </a:rPr>
              <a:t>Climate Change Articles Dataset.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600" kern="100" dirty="0">
                <a:effectLst/>
                <a:latin typeface="Aptos Narrow" panose="020B0004020202020204" pitchFamily="34" charset="0"/>
                <a:ea typeface="Calibri" panose="020F0502020204030204" pitchFamily="34" charset="0"/>
                <a:cs typeface="Times New Roman" panose="02020603050405020304" pitchFamily="18" charset="0"/>
              </a:rPr>
              <a:t>Climate Change Reddit Comments Dataset.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600" kern="100" dirty="0">
                <a:effectLst/>
                <a:latin typeface="Baskerville Old Face" panose="02020602080505020303" pitchFamily="18" charset="0"/>
                <a:ea typeface="Calibri" panose="020F0502020204030204" pitchFamily="34" charset="0"/>
                <a:cs typeface="Times New Roman" panose="02020603050405020304" pitchFamily="18" charset="0"/>
              </a:rPr>
              <a:t>Machine Learning Datasets for Climate Change Chatbot: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600" kern="100" dirty="0">
                <a:effectLst/>
                <a:latin typeface="Aptos Narrow" panose="020B0004020202020204" pitchFamily="34" charset="0"/>
                <a:ea typeface="Calibri" panose="020F0502020204030204" pitchFamily="34" charset="0"/>
                <a:cs typeface="Times New Roman" panose="02020603050405020304" pitchFamily="18" charset="0"/>
              </a:rPr>
              <a:t>Intent Identification Dataset.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600" kern="100" dirty="0">
                <a:effectLst/>
                <a:latin typeface="Aptos Narrow" panose="020B0004020202020204" pitchFamily="34" charset="0"/>
                <a:ea typeface="Calibri" panose="020F0502020204030204" pitchFamily="34" charset="0"/>
                <a:cs typeface="Times New Roman" panose="02020603050405020304" pitchFamily="18" charset="0"/>
              </a:rPr>
              <a:t>Entity Recognition Dataset.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600" kern="100" dirty="0">
                <a:effectLst/>
                <a:latin typeface="Aptos Narrow" panose="020B0004020202020204" pitchFamily="34" charset="0"/>
                <a:ea typeface="Calibri" panose="020F0502020204030204" pitchFamily="34" charset="0"/>
                <a:cs typeface="Times New Roman" panose="02020603050405020304" pitchFamily="18" charset="0"/>
              </a:rPr>
              <a:t>UCI Machine Learning Repository's Climate Change Dataset.</a:t>
            </a:r>
          </a:p>
          <a:p>
            <a:pPr marL="342900" lvl="0" indent="-342900">
              <a:lnSpc>
                <a:spcPct val="107000"/>
              </a:lnSpc>
              <a:spcAft>
                <a:spcPts val="800"/>
              </a:spcAft>
              <a:buFont typeface="Symbol" panose="05050102010706020507" pitchFamily="18" charset="2"/>
              <a:buChar char=""/>
            </a:pPr>
            <a:r>
              <a:rPr lang="en-IN" sz="1600" dirty="0">
                <a:effectLst/>
                <a:latin typeface="Aptos Narrow" panose="020B0004020202020204" pitchFamily="34" charset="0"/>
                <a:ea typeface="Calibri" panose="020F0502020204030204" pitchFamily="34" charset="0"/>
                <a:cs typeface="Times New Roman" panose="02020603050405020304" pitchFamily="18" charset="0"/>
              </a:rPr>
              <a:t> Kaggle's Climate Change Dataset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452CEABB-3E02-1CE1-66C3-00DCD0AE1A7C}"/>
              </a:ext>
            </a:extLst>
          </p:cNvPr>
          <p:cNvSpPr txBox="1"/>
          <p:nvPr/>
        </p:nvSpPr>
        <p:spPr>
          <a:xfrm>
            <a:off x="835742" y="4968958"/>
            <a:ext cx="3706761" cy="461665"/>
          </a:xfrm>
          <a:prstGeom prst="rect">
            <a:avLst/>
          </a:prstGeom>
          <a:noFill/>
        </p:spPr>
        <p:txBody>
          <a:bodyPr wrap="square" rtlCol="0">
            <a:spAutoFit/>
          </a:bodyPr>
          <a:lstStyle/>
          <a:p>
            <a:r>
              <a:rPr lang="en-US" sz="2400" b="1" dirty="0">
                <a:latin typeface="Baskerville Old Face" panose="02020602080505020303" pitchFamily="18" charset="0"/>
              </a:rPr>
              <a:t>Tools &amp;  Software used :</a:t>
            </a:r>
            <a:endParaRPr lang="en-IN" sz="2400" b="1" dirty="0">
              <a:latin typeface="Baskerville Old Face" panose="02020602080505020303" pitchFamily="18" charset="0"/>
            </a:endParaRPr>
          </a:p>
        </p:txBody>
      </p:sp>
      <p:sp>
        <p:nvSpPr>
          <p:cNvPr id="8" name="TextBox 7">
            <a:extLst>
              <a:ext uri="{FF2B5EF4-FFF2-40B4-BE49-F238E27FC236}">
                <a16:creationId xmlns:a16="http://schemas.microsoft.com/office/drawing/2014/main" id="{5EDCE664-B89B-D426-A79C-A7B688898EB8}"/>
              </a:ext>
            </a:extLst>
          </p:cNvPr>
          <p:cNvSpPr txBox="1"/>
          <p:nvPr/>
        </p:nvSpPr>
        <p:spPr>
          <a:xfrm>
            <a:off x="835742" y="5369068"/>
            <a:ext cx="10422193" cy="1107996"/>
          </a:xfrm>
          <a:prstGeom prst="rect">
            <a:avLst/>
          </a:prstGeom>
          <a:noFill/>
        </p:spPr>
        <p:txBody>
          <a:bodyPr wrap="square" rtlCol="0">
            <a:spAutoFit/>
          </a:bodyPr>
          <a:lstStyle/>
          <a:p>
            <a:r>
              <a:rPr lang="en-IN" sz="1600" dirty="0">
                <a:latin typeface="Aptos Narrow" panose="020B0004020202020204" pitchFamily="34" charset="0"/>
              </a:rPr>
              <a:t>To make our Chatbot , we used official &amp; friendly website named  “IBM Watsonx Assistant”.  To check our Chatbot performance we used “wix.com ” webpage the creating a sample webpage for our Chatbot . To get the images &amp; logos  we used AI tools like Gemini, Canva .etc .</a:t>
            </a:r>
          </a:p>
          <a:p>
            <a:endParaRPr lang="en-IN" sz="1600" dirty="0">
              <a:latin typeface="Aptos Narrow" panose="020B0004020202020204" pitchFamily="34" charset="0"/>
            </a:endParaRPr>
          </a:p>
        </p:txBody>
      </p:sp>
    </p:spTree>
    <p:extLst>
      <p:ext uri="{BB962C8B-B14F-4D97-AF65-F5344CB8AC3E}">
        <p14:creationId xmlns:p14="http://schemas.microsoft.com/office/powerpoint/2010/main" val="1639327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F57F30-CE8B-8F99-291D-69ECC5B7CE6D}"/>
              </a:ext>
            </a:extLst>
          </p:cNvPr>
          <p:cNvSpPr txBox="1"/>
          <p:nvPr/>
        </p:nvSpPr>
        <p:spPr>
          <a:xfrm>
            <a:off x="108154" y="865238"/>
            <a:ext cx="5368413" cy="461665"/>
          </a:xfrm>
          <a:prstGeom prst="rect">
            <a:avLst/>
          </a:prstGeom>
          <a:noFill/>
        </p:spPr>
        <p:txBody>
          <a:bodyPr wrap="square" rtlCol="0">
            <a:spAutoFit/>
          </a:bodyPr>
          <a:lstStyle/>
          <a:p>
            <a:r>
              <a:rPr lang="en-US" sz="2400" b="1" u="sng" dirty="0">
                <a:latin typeface="IBM Plex Sans" panose="020B0503050203000203" pitchFamily="34" charset="0"/>
              </a:rPr>
              <a:t>TEAM MEMBERS:</a:t>
            </a:r>
            <a:endParaRPr lang="en-IN" sz="2400" b="1" u="sng" dirty="0">
              <a:latin typeface="IBM Plex Sans" panose="020B0503050203000203" pitchFamily="34" charset="0"/>
            </a:endParaRPr>
          </a:p>
        </p:txBody>
      </p:sp>
      <p:sp>
        <p:nvSpPr>
          <p:cNvPr id="3" name="TextBox 2">
            <a:extLst>
              <a:ext uri="{FF2B5EF4-FFF2-40B4-BE49-F238E27FC236}">
                <a16:creationId xmlns:a16="http://schemas.microsoft.com/office/drawing/2014/main" id="{41F4F63C-9FA1-9BBC-95DD-BAB422EF3742}"/>
              </a:ext>
            </a:extLst>
          </p:cNvPr>
          <p:cNvSpPr txBox="1"/>
          <p:nvPr/>
        </p:nvSpPr>
        <p:spPr>
          <a:xfrm>
            <a:off x="108154" y="1628204"/>
            <a:ext cx="12083846" cy="2677656"/>
          </a:xfrm>
          <a:prstGeom prst="rect">
            <a:avLst/>
          </a:prstGeom>
          <a:noFill/>
        </p:spPr>
        <p:txBody>
          <a:bodyPr wrap="square" rtlCol="0">
            <a:spAutoFit/>
          </a:bodyPr>
          <a:lstStyle/>
          <a:p>
            <a:r>
              <a:rPr lang="en-US" sz="2400" dirty="0"/>
              <a:t>1 . DHYANESWARAIAH JANGAM PARIDI - </a:t>
            </a:r>
            <a:r>
              <a:rPr lang="en-US" sz="2000" dirty="0">
                <a:hlinkClick r:id="rId2"/>
              </a:rPr>
              <a:t>jpdhyanesh234@gmail.com (</a:t>
            </a:r>
            <a:r>
              <a:rPr lang="nl-NL" sz="2000" dirty="0"/>
              <a:t>College ID- </a:t>
            </a:r>
            <a:r>
              <a:rPr lang="nl-NL" dirty="0">
                <a:hlinkClick r:id="rId3"/>
              </a:rPr>
              <a:t>22101A010431@mbu.asia</a:t>
            </a:r>
            <a:r>
              <a:rPr lang="nl-NL" dirty="0"/>
              <a:t>)</a:t>
            </a:r>
            <a:endParaRPr lang="en-US" sz="2400" dirty="0"/>
          </a:p>
          <a:p>
            <a:r>
              <a:rPr lang="en-US" sz="2400" dirty="0"/>
              <a:t>2 . AJAYBABU KANTE                               - </a:t>
            </a:r>
            <a:r>
              <a:rPr lang="en-US" sz="2000" dirty="0">
                <a:hlinkClick r:id="rId4"/>
              </a:rPr>
              <a:t>ramamohan600@gmail.com</a:t>
            </a:r>
            <a:r>
              <a:rPr lang="en-US" sz="2000" dirty="0"/>
              <a:t> (</a:t>
            </a:r>
            <a:r>
              <a:rPr lang="nl-NL" sz="2000" dirty="0"/>
              <a:t>College ID- </a:t>
            </a:r>
            <a:r>
              <a:rPr lang="nl-NL" dirty="0">
                <a:hlinkClick r:id="rId5"/>
              </a:rPr>
              <a:t>22101A010451@mbu.asia</a:t>
            </a:r>
            <a:r>
              <a:rPr lang="nl-NL" dirty="0"/>
              <a:t> )</a:t>
            </a:r>
            <a:endParaRPr lang="en-US" sz="2400" dirty="0"/>
          </a:p>
          <a:p>
            <a:r>
              <a:rPr lang="en-US" sz="2400" dirty="0"/>
              <a:t>3 . PRANEETH PERASE                             - </a:t>
            </a:r>
            <a:r>
              <a:rPr lang="en-US" sz="2000" dirty="0">
                <a:hlinkClick r:id="rId6"/>
              </a:rPr>
              <a:t>praneeth10025@gmail.</a:t>
            </a:r>
            <a:r>
              <a:rPr lang="en-US" sz="1600" dirty="0">
                <a:hlinkClick r:id="rId6"/>
              </a:rPr>
              <a:t>com</a:t>
            </a:r>
            <a:r>
              <a:rPr lang="en-US" sz="1600" dirty="0"/>
              <a:t> (</a:t>
            </a:r>
            <a:r>
              <a:rPr lang="en-US" sz="2000" dirty="0"/>
              <a:t>College ID- </a:t>
            </a:r>
            <a:r>
              <a:rPr lang="en-US" sz="2000" dirty="0">
                <a:hlinkClick r:id="rId7"/>
              </a:rPr>
              <a:t>22101A010543@mbu.asia</a:t>
            </a:r>
            <a:r>
              <a:rPr lang="en-US" sz="2000" dirty="0"/>
              <a:t> )</a:t>
            </a:r>
            <a:endParaRPr lang="en-US" sz="2400" dirty="0"/>
          </a:p>
          <a:p>
            <a:r>
              <a:rPr lang="en-US" sz="2400" dirty="0"/>
              <a:t>4 .  ASHOK HARIJANA                               - </a:t>
            </a:r>
            <a:r>
              <a:rPr lang="en-US" sz="2000" dirty="0">
                <a:hlinkClick r:id="rId8"/>
              </a:rPr>
              <a:t>harijanaashok8061@gmail.com</a:t>
            </a:r>
            <a:r>
              <a:rPr lang="en-US" sz="2000" dirty="0"/>
              <a:t> (</a:t>
            </a:r>
            <a:r>
              <a:rPr lang="nl-NL" dirty="0"/>
              <a:t>College ID- </a:t>
            </a:r>
            <a:r>
              <a:rPr lang="nl-NL" dirty="0">
                <a:hlinkClick r:id="rId9"/>
              </a:rPr>
              <a:t>22101A010422@mbu.asia</a:t>
            </a:r>
            <a:r>
              <a:rPr lang="nl-NL" dirty="0"/>
              <a:t>)</a:t>
            </a:r>
            <a:endParaRPr lang="en-US" sz="2400" dirty="0"/>
          </a:p>
          <a:p>
            <a:r>
              <a:rPr lang="en-US" sz="2400" dirty="0"/>
              <a:t>5 . MEGHANA CHENIGUNTA                   - </a:t>
            </a:r>
            <a:r>
              <a:rPr lang="en-US" sz="2000" dirty="0">
                <a:hlinkClick r:id="rId10"/>
              </a:rPr>
              <a:t>chaithugirlgaming@gmail.com</a:t>
            </a:r>
            <a:r>
              <a:rPr lang="en-US" sz="2000" dirty="0"/>
              <a:t> (</a:t>
            </a:r>
            <a:r>
              <a:rPr lang="nl-NL" dirty="0"/>
              <a:t>College ID- </a:t>
            </a:r>
            <a:r>
              <a:rPr lang="nl-NL" dirty="0">
                <a:hlinkClick r:id="rId11"/>
              </a:rPr>
              <a:t>22101A010382@mbu.asia</a:t>
            </a:r>
            <a:r>
              <a:rPr lang="nl-NL" dirty="0"/>
              <a:t> )</a:t>
            </a:r>
            <a:r>
              <a:rPr lang="nl-NL" sz="1600" dirty="0"/>
              <a:t> </a:t>
            </a:r>
            <a:endParaRPr lang="en-US" sz="2400" dirty="0"/>
          </a:p>
          <a:p>
            <a:r>
              <a:rPr lang="en-US" sz="2400" dirty="0"/>
              <a:t>6 . MAHESH KESULA                                 -  </a:t>
            </a:r>
            <a:r>
              <a:rPr lang="en-US" sz="2000" dirty="0">
                <a:hlinkClick r:id="rId12"/>
              </a:rPr>
              <a:t>maheshmahii7508@gmail.com</a:t>
            </a:r>
            <a:r>
              <a:rPr lang="en-US" sz="2000" dirty="0"/>
              <a:t> (</a:t>
            </a:r>
            <a:r>
              <a:rPr lang="en-US" dirty="0"/>
              <a:t>College ID- </a:t>
            </a:r>
            <a:r>
              <a:rPr lang="en-US" dirty="0">
                <a:hlinkClick r:id="rId13"/>
              </a:rPr>
              <a:t>22101A010466@mbu.asia</a:t>
            </a:r>
            <a:r>
              <a:rPr lang="en-US" dirty="0"/>
              <a:t>)</a:t>
            </a:r>
            <a:endParaRPr lang="en-US" sz="2400" dirty="0"/>
          </a:p>
          <a:p>
            <a:r>
              <a:rPr lang="en-US" sz="2400" dirty="0"/>
              <a:t>7 . NAVANEETH MANCHIKANTI              - </a:t>
            </a:r>
            <a:r>
              <a:rPr lang="en-US" sz="2000" dirty="0">
                <a:hlinkClick r:id="rId14"/>
              </a:rPr>
              <a:t>navaneethmbu@gmail.com</a:t>
            </a:r>
            <a:r>
              <a:rPr lang="en-US" sz="2000" dirty="0"/>
              <a:t> (College ID- </a:t>
            </a:r>
            <a:r>
              <a:rPr lang="en-US" sz="2000" dirty="0">
                <a:hlinkClick r:id="rId15"/>
              </a:rPr>
              <a:t>22101A010496@mbu.asia</a:t>
            </a:r>
            <a:r>
              <a:rPr lang="en-US" sz="2000" dirty="0"/>
              <a:t>)</a:t>
            </a:r>
            <a:endParaRPr lang="en-US" sz="2400" dirty="0"/>
          </a:p>
        </p:txBody>
      </p:sp>
    </p:spTree>
    <p:extLst>
      <p:ext uri="{BB962C8B-B14F-4D97-AF65-F5344CB8AC3E}">
        <p14:creationId xmlns:p14="http://schemas.microsoft.com/office/powerpoint/2010/main" val="1780384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F8ED51-B139-E86F-4C97-1CEEC0CE7136}"/>
              </a:ext>
            </a:extLst>
          </p:cNvPr>
          <p:cNvSpPr txBox="1"/>
          <p:nvPr/>
        </p:nvSpPr>
        <p:spPr>
          <a:xfrm>
            <a:off x="1061884" y="570544"/>
            <a:ext cx="6017342" cy="461665"/>
          </a:xfrm>
          <a:prstGeom prst="rect">
            <a:avLst/>
          </a:prstGeom>
          <a:noFill/>
        </p:spPr>
        <p:txBody>
          <a:bodyPr wrap="square" rtlCol="0">
            <a:spAutoFit/>
          </a:bodyPr>
          <a:lstStyle/>
          <a:p>
            <a:r>
              <a:rPr lang="en-US" sz="2400" b="1" u="sng" dirty="0">
                <a:latin typeface="IBM Plex Sans" panose="020B0503050203000203" pitchFamily="34" charset="0"/>
              </a:rPr>
              <a:t>INTRODUCTION</a:t>
            </a:r>
            <a:r>
              <a:rPr lang="en-US" sz="2400" b="1" dirty="0">
                <a:latin typeface="IBM Plex Sans" panose="020B0503050203000203" pitchFamily="34" charset="0"/>
              </a:rPr>
              <a:t>:</a:t>
            </a:r>
            <a:endParaRPr lang="en-IN" sz="2400" b="1" dirty="0">
              <a:latin typeface="IBM Plex Sans" panose="020B0503050203000203" pitchFamily="34" charset="0"/>
            </a:endParaRPr>
          </a:p>
        </p:txBody>
      </p:sp>
      <p:sp>
        <p:nvSpPr>
          <p:cNvPr id="3" name="TextBox 2">
            <a:extLst>
              <a:ext uri="{FF2B5EF4-FFF2-40B4-BE49-F238E27FC236}">
                <a16:creationId xmlns:a16="http://schemas.microsoft.com/office/drawing/2014/main" id="{59F19E92-487C-C1A9-32EE-E369149DFBA5}"/>
              </a:ext>
            </a:extLst>
          </p:cNvPr>
          <p:cNvSpPr txBox="1"/>
          <p:nvPr/>
        </p:nvSpPr>
        <p:spPr>
          <a:xfrm>
            <a:off x="1219198" y="1163013"/>
            <a:ext cx="3205316" cy="584775"/>
          </a:xfrm>
          <a:prstGeom prst="rect">
            <a:avLst/>
          </a:prstGeom>
          <a:noFill/>
        </p:spPr>
        <p:txBody>
          <a:bodyPr wrap="square" rtlCol="0">
            <a:spAutoFit/>
          </a:bodyPr>
          <a:lstStyle/>
          <a:p>
            <a:r>
              <a:rPr lang="en-US" sz="3200" dirty="0">
                <a:latin typeface="Aptos Narrow" panose="020B0004020202020204" pitchFamily="34" charset="0"/>
              </a:rPr>
              <a:t>Objective :  </a:t>
            </a:r>
            <a:endParaRPr lang="en-IN" sz="3200" dirty="0">
              <a:latin typeface="Aptos Narrow" panose="020B0004020202020204" pitchFamily="34" charset="0"/>
            </a:endParaRPr>
          </a:p>
        </p:txBody>
      </p:sp>
      <p:sp>
        <p:nvSpPr>
          <p:cNvPr id="4" name="TextBox 3">
            <a:extLst>
              <a:ext uri="{FF2B5EF4-FFF2-40B4-BE49-F238E27FC236}">
                <a16:creationId xmlns:a16="http://schemas.microsoft.com/office/drawing/2014/main" id="{05E37ACB-AA4C-3A59-4C17-315EF79D2DC2}"/>
              </a:ext>
            </a:extLst>
          </p:cNvPr>
          <p:cNvSpPr txBox="1"/>
          <p:nvPr/>
        </p:nvSpPr>
        <p:spPr>
          <a:xfrm>
            <a:off x="1347019" y="1939554"/>
            <a:ext cx="9301317" cy="1323439"/>
          </a:xfrm>
          <a:prstGeom prst="rect">
            <a:avLst/>
          </a:prstGeom>
          <a:noFill/>
        </p:spPr>
        <p:txBody>
          <a:bodyPr wrap="square" rtlCol="0">
            <a:spAutoFit/>
          </a:bodyPr>
          <a:lstStyle/>
          <a:p>
            <a:r>
              <a:rPr lang="en-IN" sz="2000" dirty="0">
                <a:effectLst/>
                <a:latin typeface="Bahnschrift Light" panose="020B0502040204020203" pitchFamily="34" charset="0"/>
                <a:ea typeface="Calibri" panose="020F0502020204030204" pitchFamily="34" charset="0"/>
                <a:cs typeface="Times New Roman" panose="02020603050405020304" pitchFamily="18" charset="0"/>
              </a:rPr>
              <a:t>The primary objective of this to create a chatbot to give information about climate changes. The Aim of the model is to inform users &amp; to make awareness about current climate variations, to give knowledge and tools necessary to make informed decisions and take meaningful action against climate change</a:t>
            </a:r>
            <a:endParaRPr lang="en-IN" sz="2000" dirty="0">
              <a:latin typeface="Bahnschrift Light" panose="020B0502040204020203" pitchFamily="34" charset="0"/>
            </a:endParaRPr>
          </a:p>
        </p:txBody>
      </p:sp>
      <p:sp>
        <p:nvSpPr>
          <p:cNvPr id="5" name="TextBox 4">
            <a:extLst>
              <a:ext uri="{FF2B5EF4-FFF2-40B4-BE49-F238E27FC236}">
                <a16:creationId xmlns:a16="http://schemas.microsoft.com/office/drawing/2014/main" id="{E88C81D0-70C7-AF59-2ADA-DF217ECC0400}"/>
              </a:ext>
            </a:extLst>
          </p:cNvPr>
          <p:cNvSpPr txBox="1"/>
          <p:nvPr/>
        </p:nvSpPr>
        <p:spPr>
          <a:xfrm>
            <a:off x="1219198" y="3363020"/>
            <a:ext cx="6803923" cy="523220"/>
          </a:xfrm>
          <a:prstGeom prst="rect">
            <a:avLst/>
          </a:prstGeom>
          <a:noFill/>
        </p:spPr>
        <p:txBody>
          <a:bodyPr wrap="square" rtlCol="0">
            <a:spAutoFit/>
          </a:bodyPr>
          <a:lstStyle/>
          <a:p>
            <a:r>
              <a:rPr lang="en-IN" sz="2800" dirty="0">
                <a:latin typeface="IBM Plex Sans" panose="020B0503050203000203" pitchFamily="34" charset="0"/>
              </a:rPr>
              <a:t>Problem of the Project : </a:t>
            </a:r>
          </a:p>
        </p:txBody>
      </p:sp>
      <p:sp>
        <p:nvSpPr>
          <p:cNvPr id="6" name="TextBox 5">
            <a:extLst>
              <a:ext uri="{FF2B5EF4-FFF2-40B4-BE49-F238E27FC236}">
                <a16:creationId xmlns:a16="http://schemas.microsoft.com/office/drawing/2014/main" id="{0878D6DE-3CD8-0E9F-EF62-C94E2CD7C873}"/>
              </a:ext>
            </a:extLst>
          </p:cNvPr>
          <p:cNvSpPr txBox="1"/>
          <p:nvPr/>
        </p:nvSpPr>
        <p:spPr>
          <a:xfrm>
            <a:off x="1219198" y="3986267"/>
            <a:ext cx="9930580" cy="2246769"/>
          </a:xfrm>
          <a:prstGeom prst="rect">
            <a:avLst/>
          </a:prstGeom>
          <a:noFill/>
        </p:spPr>
        <p:txBody>
          <a:bodyPr wrap="square" rtlCol="0">
            <a:spAutoFit/>
          </a:bodyPr>
          <a:lstStyle/>
          <a:p>
            <a:r>
              <a:rPr lang="en-IN" sz="2000" dirty="0">
                <a:latin typeface="Bahnschrift Light" panose="020B0502040204020203" pitchFamily="34" charset="0"/>
              </a:rPr>
              <a:t>What is the Climate Change?</a:t>
            </a:r>
          </a:p>
          <a:p>
            <a:pPr marL="285750" indent="-285750">
              <a:buFont typeface="Wingdings" panose="05000000000000000000" pitchFamily="2" charset="2"/>
              <a:buChar char="ü"/>
            </a:pPr>
            <a:r>
              <a:rPr lang="en-IN" sz="2000" dirty="0">
                <a:latin typeface="Bahnschrift Light" panose="020B0502040204020203" pitchFamily="34" charset="0"/>
              </a:rPr>
              <a:t>C</a:t>
            </a:r>
            <a:r>
              <a:rPr lang="en-US" sz="2000" dirty="0">
                <a:latin typeface="Bahnschrift Light" panose="020B0502040204020203" pitchFamily="34" charset="0"/>
              </a:rPr>
              <a:t>limate Change refers to significant, long-term changes in the average weather patterns and conditions on Earth. </a:t>
            </a:r>
          </a:p>
          <a:p>
            <a:pPr marL="285750" indent="-285750">
              <a:buFont typeface="Wingdings" panose="05000000000000000000" pitchFamily="2" charset="2"/>
              <a:buChar char="ü"/>
            </a:pPr>
            <a:r>
              <a:rPr lang="en-US" sz="2000" dirty="0">
                <a:latin typeface="Bahnschrift Light" panose="020B0502040204020203" pitchFamily="34" charset="0"/>
              </a:rPr>
              <a:t>It encompasses a broad range of changes, including global warming, Melting Ice and Rising Sea Level, Impacts on Ecosystems and Biodiversity, Human Health and Socioeconomic Impacts</a:t>
            </a:r>
          </a:p>
          <a:p>
            <a:r>
              <a:rPr lang="en-IN" sz="2000" dirty="0">
                <a:latin typeface="Bahnschrift Light" panose="020B0502040204020203" pitchFamily="34" charset="0"/>
              </a:rPr>
              <a:t>  </a:t>
            </a:r>
          </a:p>
        </p:txBody>
      </p:sp>
    </p:spTree>
    <p:extLst>
      <p:ext uri="{BB962C8B-B14F-4D97-AF65-F5344CB8AC3E}">
        <p14:creationId xmlns:p14="http://schemas.microsoft.com/office/powerpoint/2010/main" val="3658450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8919FF-6C93-FD78-341B-9F1DBF2F1989}"/>
              </a:ext>
            </a:extLst>
          </p:cNvPr>
          <p:cNvSpPr txBox="1"/>
          <p:nvPr/>
        </p:nvSpPr>
        <p:spPr>
          <a:xfrm>
            <a:off x="609600" y="491613"/>
            <a:ext cx="6685935" cy="461665"/>
          </a:xfrm>
          <a:prstGeom prst="rect">
            <a:avLst/>
          </a:prstGeom>
          <a:noFill/>
        </p:spPr>
        <p:txBody>
          <a:bodyPr wrap="square" rtlCol="0">
            <a:spAutoFit/>
          </a:bodyPr>
          <a:lstStyle/>
          <a:p>
            <a:pPr rtl="0">
              <a:spcBef>
                <a:spcPts val="0"/>
              </a:spcBef>
              <a:spcAft>
                <a:spcPts val="0"/>
              </a:spcAft>
            </a:pPr>
            <a:r>
              <a:rPr lang="en-IN" sz="2400" b="1" u="sng" dirty="0">
                <a:latin typeface="IBM Plex Sans" panose="020B0503050203000203" pitchFamily="34" charset="0"/>
              </a:rPr>
              <a:t>Causes : </a:t>
            </a:r>
          </a:p>
        </p:txBody>
      </p:sp>
      <p:sp>
        <p:nvSpPr>
          <p:cNvPr id="4" name="TextBox 3">
            <a:extLst>
              <a:ext uri="{FF2B5EF4-FFF2-40B4-BE49-F238E27FC236}">
                <a16:creationId xmlns:a16="http://schemas.microsoft.com/office/drawing/2014/main" id="{23FB1A86-6C0D-E493-D0D3-2008DA42D4A1}"/>
              </a:ext>
            </a:extLst>
          </p:cNvPr>
          <p:cNvSpPr txBox="1"/>
          <p:nvPr/>
        </p:nvSpPr>
        <p:spPr>
          <a:xfrm>
            <a:off x="521110" y="1356852"/>
            <a:ext cx="12241161" cy="2233753"/>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IN" dirty="0">
                <a:latin typeface="Aptos Narrow" panose="020B0004020202020204" pitchFamily="34" charset="0"/>
              </a:rPr>
              <a:t>Human Activities - </a:t>
            </a:r>
            <a:r>
              <a:rPr lang="en-IN" dirty="0"/>
              <a:t>Burning of Fossil Fuels, Deforestation, Industrial Processes, Agriculture, Urbanization.</a:t>
            </a:r>
          </a:p>
          <a:p>
            <a:pPr marL="285750" indent="-285750">
              <a:lnSpc>
                <a:spcPct val="200000"/>
              </a:lnSpc>
              <a:buFont typeface="Wingdings" panose="05000000000000000000" pitchFamily="2" charset="2"/>
              <a:buChar char="q"/>
            </a:pPr>
            <a:r>
              <a:rPr lang="en-IN" dirty="0"/>
              <a:t>Natural Factors   - Solar Variability, Volcanic Activity, Ocean Currents, Natural Greenhouse Gas Emissions.</a:t>
            </a:r>
          </a:p>
          <a:p>
            <a:pPr marL="285750" indent="-285750">
              <a:lnSpc>
                <a:spcPct val="200000"/>
              </a:lnSpc>
              <a:buFont typeface="Wingdings" panose="05000000000000000000" pitchFamily="2" charset="2"/>
              <a:buChar char="q"/>
            </a:pPr>
            <a:r>
              <a:rPr lang="en-IN" dirty="0"/>
              <a:t>Feedback Mechanisms - Albedo Effect, Water Vapor, Permafrost Thawing.</a:t>
            </a:r>
          </a:p>
          <a:p>
            <a:pPr>
              <a:lnSpc>
                <a:spcPct val="200000"/>
              </a:lnSpc>
            </a:pPr>
            <a:endParaRPr lang="en-IN" dirty="0">
              <a:latin typeface="Aptos Narrow" panose="020B0004020202020204" pitchFamily="34" charset="0"/>
            </a:endParaRPr>
          </a:p>
        </p:txBody>
      </p:sp>
      <p:sp>
        <p:nvSpPr>
          <p:cNvPr id="5" name="TextBox 4">
            <a:extLst>
              <a:ext uri="{FF2B5EF4-FFF2-40B4-BE49-F238E27FC236}">
                <a16:creationId xmlns:a16="http://schemas.microsoft.com/office/drawing/2014/main" id="{6F03189F-842A-1DDE-0AA1-32756CA69B4A}"/>
              </a:ext>
            </a:extLst>
          </p:cNvPr>
          <p:cNvSpPr txBox="1"/>
          <p:nvPr/>
        </p:nvSpPr>
        <p:spPr>
          <a:xfrm>
            <a:off x="521110" y="3429000"/>
            <a:ext cx="3667432" cy="461665"/>
          </a:xfrm>
          <a:prstGeom prst="rect">
            <a:avLst/>
          </a:prstGeom>
          <a:noFill/>
        </p:spPr>
        <p:txBody>
          <a:bodyPr wrap="square" rtlCol="0">
            <a:spAutoFit/>
          </a:bodyPr>
          <a:lstStyle/>
          <a:p>
            <a:r>
              <a:rPr lang="en-IN" sz="2400" b="1" u="sng" dirty="0">
                <a:latin typeface="IBM Plex Sans" panose="020B0503050203000203" pitchFamily="34" charset="0"/>
              </a:rPr>
              <a:t>Effects:</a:t>
            </a:r>
            <a:endParaRPr lang="en-IN" sz="2400" b="1" dirty="0"/>
          </a:p>
        </p:txBody>
      </p:sp>
      <p:sp>
        <p:nvSpPr>
          <p:cNvPr id="6" name="TextBox 5">
            <a:extLst>
              <a:ext uri="{FF2B5EF4-FFF2-40B4-BE49-F238E27FC236}">
                <a16:creationId xmlns:a16="http://schemas.microsoft.com/office/drawing/2014/main" id="{577447FD-7ED4-4BCD-FE00-AB38E6D21EDD}"/>
              </a:ext>
            </a:extLst>
          </p:cNvPr>
          <p:cNvSpPr txBox="1"/>
          <p:nvPr/>
        </p:nvSpPr>
        <p:spPr>
          <a:xfrm>
            <a:off x="521110" y="4153953"/>
            <a:ext cx="10726993" cy="1676741"/>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IN" dirty="0"/>
              <a:t>Environmental Impact        -  Rising Temperatures, </a:t>
            </a:r>
            <a:r>
              <a:rPr lang="en-US" dirty="0"/>
              <a:t>Melting Ice Caps and Glaciers, </a:t>
            </a:r>
            <a:r>
              <a:rPr lang="en-IN" dirty="0"/>
              <a:t>Ocean Acidification.</a:t>
            </a:r>
          </a:p>
          <a:p>
            <a:pPr marL="285750" indent="-285750">
              <a:lnSpc>
                <a:spcPct val="200000"/>
              </a:lnSpc>
              <a:buFont typeface="Wingdings" panose="05000000000000000000" pitchFamily="2" charset="2"/>
              <a:buChar char="q"/>
            </a:pPr>
            <a:r>
              <a:rPr lang="en-IN" dirty="0"/>
              <a:t>Human Health                      -   Heat-Related Illnesses, Spread of Diseases, Food and Water Security.</a:t>
            </a:r>
          </a:p>
          <a:p>
            <a:pPr marL="285750" indent="-285750">
              <a:lnSpc>
                <a:spcPct val="200000"/>
              </a:lnSpc>
              <a:buFont typeface="Wingdings" panose="05000000000000000000" pitchFamily="2" charset="2"/>
              <a:buChar char="q"/>
            </a:pPr>
            <a:r>
              <a:rPr lang="en-IN" dirty="0"/>
              <a:t>Social and Political Impact  -  Migration and Displacement, Conflict Over Resources, inequality.</a:t>
            </a:r>
          </a:p>
        </p:txBody>
      </p:sp>
      <p:pic>
        <p:nvPicPr>
          <p:cNvPr id="3" name="Picture 2">
            <a:extLst>
              <a:ext uri="{FF2B5EF4-FFF2-40B4-BE49-F238E27FC236}">
                <a16:creationId xmlns:a16="http://schemas.microsoft.com/office/drawing/2014/main" id="{3FB67D91-74B7-7E73-A718-3247BDE19AC4}"/>
              </a:ext>
            </a:extLst>
          </p:cNvPr>
          <p:cNvPicPr>
            <a:picLocks noChangeAspect="1"/>
          </p:cNvPicPr>
          <p:nvPr/>
        </p:nvPicPr>
        <p:blipFill>
          <a:blip r:embed="rId2"/>
          <a:stretch>
            <a:fillRect/>
          </a:stretch>
        </p:blipFill>
        <p:spPr>
          <a:xfrm>
            <a:off x="8982383" y="2473727"/>
            <a:ext cx="2688507" cy="190162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361077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3F8214-BD33-21A8-4675-02ECC482DA46}"/>
              </a:ext>
            </a:extLst>
          </p:cNvPr>
          <p:cNvSpPr txBox="1"/>
          <p:nvPr/>
        </p:nvSpPr>
        <p:spPr>
          <a:xfrm>
            <a:off x="796413" y="393290"/>
            <a:ext cx="8593393" cy="1200329"/>
          </a:xfrm>
          <a:prstGeom prst="rect">
            <a:avLst/>
          </a:prstGeom>
          <a:noFill/>
        </p:spPr>
        <p:txBody>
          <a:bodyPr wrap="square" rtlCol="0">
            <a:spAutoFit/>
          </a:bodyPr>
          <a:lstStyle/>
          <a:p>
            <a:r>
              <a:rPr lang="en-IN" sz="2400" b="1" i="0" u="none" strike="noStrike" dirty="0">
                <a:solidFill>
                  <a:srgbClr val="000000"/>
                </a:solidFill>
                <a:effectLst/>
                <a:latin typeface="Baskerville Old Face" panose="02020602080505020303" pitchFamily="18" charset="0"/>
              </a:rPr>
              <a:t>Conceptualization of Chatbot :</a:t>
            </a:r>
          </a:p>
          <a:p>
            <a:endParaRPr lang="en-IN" sz="2400" b="1" i="0" u="none" strike="noStrike" dirty="0">
              <a:solidFill>
                <a:srgbClr val="000000"/>
              </a:solidFill>
              <a:effectLst/>
              <a:latin typeface="Baskerville Old Face" panose="02020602080505020303" pitchFamily="18" charset="0"/>
            </a:endParaRPr>
          </a:p>
          <a:p>
            <a:endParaRPr lang="en-IN" sz="2400" b="1" dirty="0">
              <a:latin typeface="Baskerville Old Face" panose="02020602080505020303" pitchFamily="18" charset="0"/>
            </a:endParaRPr>
          </a:p>
        </p:txBody>
      </p:sp>
      <p:sp>
        <p:nvSpPr>
          <p:cNvPr id="3" name="TextBox 2">
            <a:extLst>
              <a:ext uri="{FF2B5EF4-FFF2-40B4-BE49-F238E27FC236}">
                <a16:creationId xmlns:a16="http://schemas.microsoft.com/office/drawing/2014/main" id="{C4C088BE-D3E6-18F3-8534-37CEA6093EB3}"/>
              </a:ext>
            </a:extLst>
          </p:cNvPr>
          <p:cNvSpPr txBox="1"/>
          <p:nvPr/>
        </p:nvSpPr>
        <p:spPr>
          <a:xfrm>
            <a:off x="963561" y="1189703"/>
            <a:ext cx="9330813" cy="1938992"/>
          </a:xfrm>
          <a:prstGeom prst="rect">
            <a:avLst/>
          </a:prstGeom>
          <a:noFill/>
        </p:spPr>
        <p:txBody>
          <a:bodyPr wrap="square" rtlCol="0">
            <a:spAutoFit/>
          </a:bodyPr>
          <a:lstStyle/>
          <a:p>
            <a:pPr marL="285750" indent="-285750">
              <a:buFont typeface="Wingdings" panose="05000000000000000000" pitchFamily="2" charset="2"/>
              <a:buChar char="ü"/>
            </a:pPr>
            <a:r>
              <a:rPr lang="en-US" sz="2000" dirty="0">
                <a:latin typeface="Aptos Narrow" panose="020B0004020202020204" pitchFamily="34" charset="0"/>
              </a:rPr>
              <a:t>Chatbots are emerging as powerful tools in the fight against climate change. By automating information-gathering, decision-making, and publicengagement, these AI-powered conversational agents can help individuals, communities, and governments tackle the complex challenges posed by a changing climate.</a:t>
            </a:r>
          </a:p>
          <a:p>
            <a:pPr marL="285750" indent="-285750">
              <a:buFont typeface="Wingdings" panose="05000000000000000000" pitchFamily="2" charset="2"/>
              <a:buChar char="ü"/>
            </a:pPr>
            <a:r>
              <a:rPr lang="en-US" sz="2000" dirty="0">
                <a:latin typeface="Aptos Narrow" panose="020B0004020202020204" pitchFamily="34" charset="0"/>
              </a:rPr>
              <a:t>By combining sensor data and machine learning, chatbots can generate forecasts and simulations to inform climate-related decision-making.</a:t>
            </a:r>
            <a:endParaRPr lang="en-IN" sz="2000" dirty="0">
              <a:latin typeface="Aptos Narrow" panose="020B0004020202020204" pitchFamily="34" charset="0"/>
            </a:endParaRPr>
          </a:p>
        </p:txBody>
      </p:sp>
      <p:sp>
        <p:nvSpPr>
          <p:cNvPr id="4" name="TextBox 3">
            <a:extLst>
              <a:ext uri="{FF2B5EF4-FFF2-40B4-BE49-F238E27FC236}">
                <a16:creationId xmlns:a16="http://schemas.microsoft.com/office/drawing/2014/main" id="{DA7498D0-FDB2-638C-FC0A-7F16B0D443D6}"/>
              </a:ext>
            </a:extLst>
          </p:cNvPr>
          <p:cNvSpPr txBox="1"/>
          <p:nvPr/>
        </p:nvSpPr>
        <p:spPr>
          <a:xfrm>
            <a:off x="796413" y="3284847"/>
            <a:ext cx="6086168" cy="461665"/>
          </a:xfrm>
          <a:prstGeom prst="rect">
            <a:avLst/>
          </a:prstGeom>
          <a:noFill/>
        </p:spPr>
        <p:txBody>
          <a:bodyPr wrap="square" rtlCol="0">
            <a:spAutoFit/>
          </a:bodyPr>
          <a:lstStyle/>
          <a:p>
            <a:r>
              <a:rPr lang="en-IN" sz="2400" b="1" dirty="0">
                <a:latin typeface="Baskerville Old Face" panose="02020602080505020303" pitchFamily="18" charset="0"/>
              </a:rPr>
              <a:t>Chatbot Persona : </a:t>
            </a:r>
          </a:p>
        </p:txBody>
      </p:sp>
      <p:sp>
        <p:nvSpPr>
          <p:cNvPr id="5" name="TextBox 4">
            <a:extLst>
              <a:ext uri="{FF2B5EF4-FFF2-40B4-BE49-F238E27FC236}">
                <a16:creationId xmlns:a16="http://schemas.microsoft.com/office/drawing/2014/main" id="{AF44143F-D29C-0678-AAF7-792CC4D4692A}"/>
              </a:ext>
            </a:extLst>
          </p:cNvPr>
          <p:cNvSpPr txBox="1"/>
          <p:nvPr/>
        </p:nvSpPr>
        <p:spPr>
          <a:xfrm>
            <a:off x="963561" y="3902664"/>
            <a:ext cx="10589342" cy="2246769"/>
          </a:xfrm>
          <a:prstGeom prst="rect">
            <a:avLst/>
          </a:prstGeom>
          <a:noFill/>
        </p:spPr>
        <p:txBody>
          <a:bodyPr wrap="square" rtlCol="0">
            <a:spAutoFit/>
          </a:bodyPr>
          <a:lstStyle/>
          <a:p>
            <a:pPr marL="285750" indent="-285750">
              <a:buFont typeface="Wingdings" panose="05000000000000000000" pitchFamily="2" charset="2"/>
              <a:buChar char="ü"/>
            </a:pPr>
            <a:r>
              <a:rPr lang="en-IN" sz="2000" dirty="0">
                <a:latin typeface="Aptos Narrow" panose="020B0004020202020204" pitchFamily="34" charset="0"/>
              </a:rPr>
              <a:t>By taking the above conceptualization into the mind, we have created a chatbot named “ ClimateCouch” .</a:t>
            </a:r>
          </a:p>
          <a:p>
            <a:pPr marL="285750" indent="-285750">
              <a:buFont typeface="Wingdings" panose="05000000000000000000" pitchFamily="2" charset="2"/>
              <a:buChar char="ü"/>
            </a:pPr>
            <a:r>
              <a:rPr lang="en-IN" sz="2000" dirty="0">
                <a:latin typeface="Aptos Narrow" panose="020B0004020202020204" pitchFamily="34" charset="0"/>
              </a:rPr>
              <a:t>Talking about the visual appearance, ClimateCouch is a virtual assistant which we can see on same web[ages .</a:t>
            </a:r>
          </a:p>
          <a:p>
            <a:pPr marL="285750" indent="-285750">
              <a:buFont typeface="Wingdings" panose="05000000000000000000" pitchFamily="2" charset="2"/>
              <a:buChar char="ü"/>
            </a:pPr>
            <a:r>
              <a:rPr lang="en-IN" sz="2000" dirty="0">
                <a:latin typeface="Aptos Narrow" panose="020B0004020202020204" pitchFamily="34" charset="0"/>
              </a:rPr>
              <a:t>Coming to the behaviour, this chatbot communities to the user by providing helpful information about the climate changes for the most common questions asked.</a:t>
            </a:r>
          </a:p>
          <a:p>
            <a:pPr marL="285750" indent="-285750">
              <a:buFont typeface="Wingdings" panose="05000000000000000000" pitchFamily="2" charset="2"/>
              <a:buChar char="ü"/>
            </a:pPr>
            <a:r>
              <a:rPr lang="en-IN" sz="2000" dirty="0">
                <a:latin typeface="Aptos Narrow" panose="020B0004020202020204" pitchFamily="34" charset="0"/>
              </a:rPr>
              <a:t>It communicates in basic English which is easily understandable.</a:t>
            </a:r>
          </a:p>
        </p:txBody>
      </p:sp>
    </p:spTree>
    <p:extLst>
      <p:ext uri="{BB962C8B-B14F-4D97-AF65-F5344CB8AC3E}">
        <p14:creationId xmlns:p14="http://schemas.microsoft.com/office/powerpoint/2010/main" val="3621298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2A2A09-D611-B50C-0BF6-DA733424187D}"/>
              </a:ext>
            </a:extLst>
          </p:cNvPr>
          <p:cNvSpPr txBox="1"/>
          <p:nvPr/>
        </p:nvSpPr>
        <p:spPr>
          <a:xfrm>
            <a:off x="629265" y="383458"/>
            <a:ext cx="8111613" cy="830997"/>
          </a:xfrm>
          <a:prstGeom prst="rect">
            <a:avLst/>
          </a:prstGeom>
          <a:noFill/>
        </p:spPr>
        <p:txBody>
          <a:bodyPr wrap="square" rtlCol="0">
            <a:spAutoFit/>
          </a:bodyPr>
          <a:lstStyle/>
          <a:p>
            <a:r>
              <a:rPr lang="en-IN" sz="2400" b="1" dirty="0">
                <a:latin typeface="Baskerville Old Face" panose="02020602080505020303" pitchFamily="18" charset="0"/>
              </a:rPr>
              <a:t>Design Principles :</a:t>
            </a:r>
          </a:p>
          <a:p>
            <a:endParaRPr lang="en-IN" sz="2400" b="1" dirty="0">
              <a:latin typeface="Baskerville Old Face" panose="02020602080505020303" pitchFamily="18" charset="0"/>
            </a:endParaRPr>
          </a:p>
        </p:txBody>
      </p:sp>
      <p:sp>
        <p:nvSpPr>
          <p:cNvPr id="3" name="TextBox 2">
            <a:extLst>
              <a:ext uri="{FF2B5EF4-FFF2-40B4-BE49-F238E27FC236}">
                <a16:creationId xmlns:a16="http://schemas.microsoft.com/office/drawing/2014/main" id="{0BB87689-42B3-4BD3-D663-A7171E0A45AD}"/>
              </a:ext>
            </a:extLst>
          </p:cNvPr>
          <p:cNvSpPr txBox="1"/>
          <p:nvPr/>
        </p:nvSpPr>
        <p:spPr>
          <a:xfrm>
            <a:off x="339212" y="1107217"/>
            <a:ext cx="12550878" cy="1477328"/>
          </a:xfrm>
          <a:prstGeom prst="rect">
            <a:avLst/>
          </a:prstGeom>
          <a:noFill/>
        </p:spPr>
        <p:txBody>
          <a:bodyPr wrap="square" rtlCol="0">
            <a:spAutoFit/>
          </a:bodyPr>
          <a:lstStyle/>
          <a:p>
            <a:pPr marL="742950" lvl="1" indent="-285750">
              <a:buFont typeface="Wingdings" panose="05000000000000000000" pitchFamily="2" charset="2"/>
              <a:buChar char="Ø"/>
            </a:pPr>
            <a:r>
              <a:rPr lang="en-IN" dirty="0">
                <a:latin typeface="Aptos Narrow" panose="020B0004020202020204" pitchFamily="34" charset="0"/>
              </a:rPr>
              <a:t>Natural language processing(NLP)  - We used advanced NLP techniques to understand &amp; process user inputs accurately .</a:t>
            </a:r>
          </a:p>
          <a:p>
            <a:pPr marL="742950" lvl="1" indent="-285750">
              <a:buFont typeface="Wingdings" panose="05000000000000000000" pitchFamily="2" charset="2"/>
              <a:buChar char="Ø"/>
            </a:pPr>
            <a:r>
              <a:rPr lang="en-IN" dirty="0">
                <a:latin typeface="Aptos Narrow" panose="020B0004020202020204" pitchFamily="34" charset="0"/>
              </a:rPr>
              <a:t>Consistency – Our Chatbot maintain a consistent tone &amp; style throughout the conversation to build trust &amp; familiarity .</a:t>
            </a:r>
          </a:p>
          <a:p>
            <a:pPr marL="742950" lvl="1" indent="-285750">
              <a:buFont typeface="Wingdings" panose="05000000000000000000" pitchFamily="2" charset="2"/>
              <a:buChar char="Ø"/>
            </a:pPr>
            <a:r>
              <a:rPr lang="en-IN" dirty="0">
                <a:latin typeface="Aptos Narrow" panose="020B0004020202020204" pitchFamily="34" charset="0"/>
              </a:rPr>
              <a:t>Accessibility – We ensure the Chatbot is accessible to any user which is public interaction .</a:t>
            </a:r>
          </a:p>
          <a:p>
            <a:pPr marL="742950" lvl="1" indent="-285750">
              <a:buFont typeface="Wingdings" panose="05000000000000000000" pitchFamily="2" charset="2"/>
              <a:buChar char="Ø"/>
            </a:pPr>
            <a:r>
              <a:rPr lang="en-IN" dirty="0">
                <a:latin typeface="Aptos Narrow" panose="020B0004020202020204" pitchFamily="34" charset="0"/>
              </a:rPr>
              <a:t>Feedback – We collect user feedback regularly to understand their satisfaction &amp; areas for improvement .</a:t>
            </a:r>
          </a:p>
          <a:p>
            <a:pPr marL="742950" lvl="1" indent="-285750">
              <a:buFont typeface="Wingdings" panose="05000000000000000000" pitchFamily="2" charset="2"/>
              <a:buChar char="Ø"/>
            </a:pPr>
            <a:endParaRPr lang="en-IN" dirty="0">
              <a:latin typeface="Aptos Narrow" panose="020B0004020202020204" pitchFamily="34" charset="0"/>
            </a:endParaRPr>
          </a:p>
        </p:txBody>
      </p:sp>
      <p:sp>
        <p:nvSpPr>
          <p:cNvPr id="4" name="TextBox 3">
            <a:extLst>
              <a:ext uri="{FF2B5EF4-FFF2-40B4-BE49-F238E27FC236}">
                <a16:creationId xmlns:a16="http://schemas.microsoft.com/office/drawing/2014/main" id="{AAAF80AD-B323-EAA4-CACB-BD822ABD54FB}"/>
              </a:ext>
            </a:extLst>
          </p:cNvPr>
          <p:cNvSpPr txBox="1"/>
          <p:nvPr/>
        </p:nvSpPr>
        <p:spPr>
          <a:xfrm>
            <a:off x="629265" y="2477307"/>
            <a:ext cx="3549445" cy="461665"/>
          </a:xfrm>
          <a:prstGeom prst="rect">
            <a:avLst/>
          </a:prstGeom>
          <a:noFill/>
        </p:spPr>
        <p:txBody>
          <a:bodyPr wrap="square" rtlCol="0">
            <a:spAutoFit/>
          </a:bodyPr>
          <a:lstStyle/>
          <a:p>
            <a:r>
              <a:rPr lang="en-IN" sz="2400" b="1" dirty="0">
                <a:latin typeface="Baskerville Old Face" panose="02020602080505020303" pitchFamily="18" charset="0"/>
              </a:rPr>
              <a:t>Development Tools :</a:t>
            </a:r>
          </a:p>
        </p:txBody>
      </p:sp>
      <p:sp>
        <p:nvSpPr>
          <p:cNvPr id="5" name="TextBox 4">
            <a:extLst>
              <a:ext uri="{FF2B5EF4-FFF2-40B4-BE49-F238E27FC236}">
                <a16:creationId xmlns:a16="http://schemas.microsoft.com/office/drawing/2014/main" id="{4648730F-C199-621E-81D4-A9ED54D11A8B}"/>
              </a:ext>
            </a:extLst>
          </p:cNvPr>
          <p:cNvSpPr txBox="1"/>
          <p:nvPr/>
        </p:nvSpPr>
        <p:spPr>
          <a:xfrm>
            <a:off x="766917" y="3029338"/>
            <a:ext cx="11080954" cy="923330"/>
          </a:xfrm>
          <a:prstGeom prst="rect">
            <a:avLst/>
          </a:prstGeom>
          <a:noFill/>
        </p:spPr>
        <p:txBody>
          <a:bodyPr wrap="square" rtlCol="0">
            <a:spAutoFit/>
          </a:bodyPr>
          <a:lstStyle/>
          <a:p>
            <a:pPr marL="285750" indent="-285750">
              <a:buFont typeface="Wingdings" panose="05000000000000000000" pitchFamily="2" charset="2"/>
              <a:buChar char="Ø"/>
            </a:pPr>
            <a:r>
              <a:rPr lang="en-IN" dirty="0"/>
              <a:t>To make our Chatbot , we used official &amp; friendly website named  “IBM Watsonx Assistant” . To check our Chatbot performance we used “wix.com” webpage the creating a sample webpage for our Chatbot . To get the images &amp; logos  we used AI tools like Gemini, Canva .etc .</a:t>
            </a:r>
          </a:p>
        </p:txBody>
      </p:sp>
      <p:sp>
        <p:nvSpPr>
          <p:cNvPr id="6" name="TextBox 5">
            <a:extLst>
              <a:ext uri="{FF2B5EF4-FFF2-40B4-BE49-F238E27FC236}">
                <a16:creationId xmlns:a16="http://schemas.microsoft.com/office/drawing/2014/main" id="{1CA5AE10-D190-CFD1-F2EC-B3FABBAD8605}"/>
              </a:ext>
            </a:extLst>
          </p:cNvPr>
          <p:cNvSpPr txBox="1"/>
          <p:nvPr/>
        </p:nvSpPr>
        <p:spPr>
          <a:xfrm>
            <a:off x="629265" y="4201824"/>
            <a:ext cx="4041058" cy="461665"/>
          </a:xfrm>
          <a:prstGeom prst="rect">
            <a:avLst/>
          </a:prstGeom>
          <a:noFill/>
        </p:spPr>
        <p:txBody>
          <a:bodyPr wrap="square" rtlCol="0">
            <a:spAutoFit/>
          </a:bodyPr>
          <a:lstStyle/>
          <a:p>
            <a:r>
              <a:rPr lang="en-IN" sz="2400" b="1" dirty="0">
                <a:latin typeface="Baskerville Old Face" panose="02020602080505020303" pitchFamily="18" charset="0"/>
              </a:rPr>
              <a:t>Link of our Chatbot : </a:t>
            </a:r>
          </a:p>
        </p:txBody>
      </p:sp>
      <p:sp>
        <p:nvSpPr>
          <p:cNvPr id="7" name="TextBox 6">
            <a:extLst>
              <a:ext uri="{FF2B5EF4-FFF2-40B4-BE49-F238E27FC236}">
                <a16:creationId xmlns:a16="http://schemas.microsoft.com/office/drawing/2014/main" id="{443551EB-2768-2870-CA74-F92766F18A3A}"/>
              </a:ext>
            </a:extLst>
          </p:cNvPr>
          <p:cNvSpPr txBox="1"/>
          <p:nvPr/>
        </p:nvSpPr>
        <p:spPr>
          <a:xfrm>
            <a:off x="766917" y="4966365"/>
            <a:ext cx="10908891" cy="1077218"/>
          </a:xfrm>
          <a:prstGeom prst="rect">
            <a:avLst/>
          </a:prstGeom>
          <a:noFill/>
        </p:spPr>
        <p:txBody>
          <a:bodyPr wrap="square" rtlCol="0">
            <a:spAutoFit/>
          </a:bodyPr>
          <a:lstStyle/>
          <a:p>
            <a:r>
              <a:rPr lang="en-IN" sz="1600" dirty="0">
                <a:hlinkClick r:id="rId2"/>
              </a:rPr>
              <a:t>https://web-chat.global.assistant.watson.appdomain.cloud/preview.html?backgroundImageURL=https%3A%2F%2Fus-south.assistant.watson.cloud.ibm.com%2Fpublic%2Fimages%2Fupx-c7999f56-b52a-4369-abae-a480c37a425a%3A%3A1d063123-edcc-4b08-81ca-b3e1ab988dba&amp;integrationID=f73706b5-b02f-4bd9-a004-a977d16e416e&amp;region=us-south&amp;serviceInstanceID=c7999f56-b52a-4369-abae-a480c37a425a </a:t>
            </a:r>
            <a:endParaRPr lang="en-IN" sz="1600" dirty="0"/>
          </a:p>
        </p:txBody>
      </p:sp>
    </p:spTree>
    <p:extLst>
      <p:ext uri="{BB962C8B-B14F-4D97-AF65-F5344CB8AC3E}">
        <p14:creationId xmlns:p14="http://schemas.microsoft.com/office/powerpoint/2010/main" val="2494173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DB719B-168D-6827-1F56-478DFEB176B0}"/>
              </a:ext>
            </a:extLst>
          </p:cNvPr>
          <p:cNvSpPr txBox="1"/>
          <p:nvPr/>
        </p:nvSpPr>
        <p:spPr>
          <a:xfrm>
            <a:off x="884903" y="393290"/>
            <a:ext cx="5643716" cy="461665"/>
          </a:xfrm>
          <a:prstGeom prst="rect">
            <a:avLst/>
          </a:prstGeom>
          <a:noFill/>
        </p:spPr>
        <p:txBody>
          <a:bodyPr wrap="square" rtlCol="0">
            <a:spAutoFit/>
          </a:bodyPr>
          <a:lstStyle/>
          <a:p>
            <a:r>
              <a:rPr lang="en-IN" sz="2400" b="1" dirty="0">
                <a:latin typeface="Baskerville Old Face" panose="02020602080505020303" pitchFamily="18" charset="0"/>
              </a:rPr>
              <a:t>Use Cases :</a:t>
            </a:r>
          </a:p>
        </p:txBody>
      </p:sp>
      <p:sp>
        <p:nvSpPr>
          <p:cNvPr id="4" name="TextBox 3">
            <a:extLst>
              <a:ext uri="{FF2B5EF4-FFF2-40B4-BE49-F238E27FC236}">
                <a16:creationId xmlns:a16="http://schemas.microsoft.com/office/drawing/2014/main" id="{5E6F390D-4A6E-FB45-FC43-6C15C95628AC}"/>
              </a:ext>
            </a:extLst>
          </p:cNvPr>
          <p:cNvSpPr txBox="1"/>
          <p:nvPr/>
        </p:nvSpPr>
        <p:spPr>
          <a:xfrm>
            <a:off x="924232" y="1160206"/>
            <a:ext cx="11267768" cy="2031325"/>
          </a:xfrm>
          <a:prstGeom prst="rect">
            <a:avLst/>
          </a:prstGeom>
          <a:noFill/>
        </p:spPr>
        <p:txBody>
          <a:bodyPr wrap="square" rtlCol="0">
            <a:spAutoFit/>
          </a:bodyPr>
          <a:lstStyle/>
          <a:p>
            <a:pPr marL="342900" indent="-342900">
              <a:buFont typeface="+mj-lt"/>
              <a:buAutoNum type="alphaLcParenR"/>
            </a:pPr>
            <a:r>
              <a:rPr lang="en-IN" dirty="0"/>
              <a:t>Environmental Education &amp; Awareness – Provides users with information on climate change , its effects &amp; importance of Sustainable practices.</a:t>
            </a:r>
          </a:p>
          <a:p>
            <a:pPr marL="342900" indent="-342900">
              <a:buFont typeface="+mj-lt"/>
              <a:buAutoNum type="alphaLcParenR"/>
            </a:pPr>
            <a:r>
              <a:rPr lang="en-IN" dirty="0"/>
              <a:t>Carbon Foodprint Tracking – Help users to calculate &amp; track their carbon foodprints based on their daily activities &amp; provide suggestion for improvement.</a:t>
            </a:r>
          </a:p>
          <a:p>
            <a:pPr marL="342900" indent="-342900">
              <a:buFont typeface="+mj-lt"/>
              <a:buAutoNum type="alphaLcParenR"/>
            </a:pPr>
            <a:r>
              <a:rPr lang="en-IN" dirty="0"/>
              <a:t>Disaster preparedness &amp; Response – Provide real time alerts &amp; warning about extreme weather events &amp; natural disasters.</a:t>
            </a:r>
          </a:p>
          <a:p>
            <a:pPr marL="342900" indent="-342900">
              <a:buFont typeface="+mj-lt"/>
              <a:buAutoNum type="alphaLcParenR"/>
            </a:pPr>
            <a:r>
              <a:rPr lang="en-IN" dirty="0"/>
              <a:t>Agricultural Support – Provide farmers with weather forecasts &amp; climate data to help them make inform decisions.</a:t>
            </a:r>
          </a:p>
        </p:txBody>
      </p:sp>
      <p:sp>
        <p:nvSpPr>
          <p:cNvPr id="5" name="TextBox 4">
            <a:extLst>
              <a:ext uri="{FF2B5EF4-FFF2-40B4-BE49-F238E27FC236}">
                <a16:creationId xmlns:a16="http://schemas.microsoft.com/office/drawing/2014/main" id="{8B4F43D4-83A0-C0AC-0848-D30E16725B3B}"/>
              </a:ext>
            </a:extLst>
          </p:cNvPr>
          <p:cNvSpPr txBox="1"/>
          <p:nvPr/>
        </p:nvSpPr>
        <p:spPr>
          <a:xfrm>
            <a:off x="884903" y="3382315"/>
            <a:ext cx="5919020" cy="830997"/>
          </a:xfrm>
          <a:prstGeom prst="rect">
            <a:avLst/>
          </a:prstGeom>
          <a:noFill/>
        </p:spPr>
        <p:txBody>
          <a:bodyPr wrap="square" rtlCol="0">
            <a:spAutoFit/>
          </a:bodyPr>
          <a:lstStyle/>
          <a:p>
            <a:r>
              <a:rPr lang="en-IN" sz="2400" b="1" dirty="0">
                <a:latin typeface="Baskerville Old Face" panose="02020602080505020303" pitchFamily="18" charset="0"/>
              </a:rPr>
              <a:t>Datasets used for Training :</a:t>
            </a:r>
          </a:p>
          <a:p>
            <a:pPr marL="457200" indent="-457200">
              <a:buFont typeface="+mj-lt"/>
              <a:buAutoNum type="alphaLcParenR"/>
            </a:pPr>
            <a:endParaRPr lang="en-IN" sz="2400" b="1" dirty="0">
              <a:latin typeface="Baskerville Old Face" panose="02020602080505020303" pitchFamily="18" charset="0"/>
            </a:endParaRPr>
          </a:p>
        </p:txBody>
      </p:sp>
      <p:sp>
        <p:nvSpPr>
          <p:cNvPr id="6" name="TextBox 5">
            <a:extLst>
              <a:ext uri="{FF2B5EF4-FFF2-40B4-BE49-F238E27FC236}">
                <a16:creationId xmlns:a16="http://schemas.microsoft.com/office/drawing/2014/main" id="{96E7BE08-3DAD-EC4E-1C9C-86575C80FCD8}"/>
              </a:ext>
            </a:extLst>
          </p:cNvPr>
          <p:cNvSpPr txBox="1"/>
          <p:nvPr/>
        </p:nvSpPr>
        <p:spPr>
          <a:xfrm>
            <a:off x="884903" y="4090201"/>
            <a:ext cx="10579510" cy="2031325"/>
          </a:xfrm>
          <a:prstGeom prst="rect">
            <a:avLst/>
          </a:prstGeom>
          <a:noFill/>
        </p:spPr>
        <p:txBody>
          <a:bodyPr wrap="square" rtlCol="0">
            <a:spAutoFit/>
          </a:bodyPr>
          <a:lstStyle/>
          <a:p>
            <a:pPr marL="342900" indent="-342900">
              <a:buFont typeface="+mj-lt"/>
              <a:buAutoNum type="alphaLcParenR"/>
            </a:pPr>
            <a:r>
              <a:rPr lang="en-IN" dirty="0"/>
              <a:t>Customer Support Dataset – Contains multi-turn dialogues from Ubuntu’s technical support, MultiWOZ &amp; Taskmaster which includes dialogues from various customer service scenarios &amp; technical support for Chatbot.</a:t>
            </a:r>
          </a:p>
          <a:p>
            <a:pPr marL="342900" indent="-342900">
              <a:buFont typeface="+mj-lt"/>
              <a:buAutoNum type="alphaLcParenR"/>
            </a:pPr>
            <a:r>
              <a:rPr lang="en-IN" dirty="0"/>
              <a:t>Socialmedia Datasets – Publicly available tweets &amp; Reddit threads, useful for training Chatbot to handle informal and brief conversational styles.</a:t>
            </a:r>
          </a:p>
          <a:p>
            <a:pPr marL="342900" indent="-342900">
              <a:buFont typeface="+mj-lt"/>
              <a:buAutoNum type="alphaLcParenR"/>
            </a:pPr>
            <a:r>
              <a:rPr lang="en-IN" dirty="0"/>
              <a:t>Knowledge-Based Datasets – A Dataset for Question-Answering tasks, based on Wikipedia articles, useful for training Chatbots to provide informative responses.</a:t>
            </a:r>
          </a:p>
        </p:txBody>
      </p:sp>
    </p:spTree>
    <p:extLst>
      <p:ext uri="{BB962C8B-B14F-4D97-AF65-F5344CB8AC3E}">
        <p14:creationId xmlns:p14="http://schemas.microsoft.com/office/powerpoint/2010/main" val="3235211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BF48FE-4888-AC1D-10ED-E9937EDE2037}"/>
              </a:ext>
            </a:extLst>
          </p:cNvPr>
          <p:cNvSpPr txBox="1"/>
          <p:nvPr/>
        </p:nvSpPr>
        <p:spPr>
          <a:xfrm>
            <a:off x="796413" y="44056"/>
            <a:ext cx="3421626" cy="1077218"/>
          </a:xfrm>
          <a:prstGeom prst="rect">
            <a:avLst/>
          </a:prstGeom>
          <a:noFill/>
        </p:spPr>
        <p:txBody>
          <a:bodyPr wrap="square" rtlCol="0">
            <a:spAutoFit/>
          </a:bodyPr>
          <a:lstStyle/>
          <a:p>
            <a:r>
              <a:rPr lang="en-IN" sz="3200" b="1" u="sng" dirty="0">
                <a:latin typeface="Baskerville Old Face" panose="02020602080505020303" pitchFamily="18" charset="0"/>
              </a:rPr>
              <a:t>Input Actions :</a:t>
            </a:r>
          </a:p>
          <a:p>
            <a:endParaRPr lang="en-IN" sz="3200" b="1" u="sng" dirty="0">
              <a:latin typeface="Baskerville Old Face" panose="02020602080505020303" pitchFamily="18" charset="0"/>
            </a:endParaRPr>
          </a:p>
        </p:txBody>
      </p:sp>
      <p:sp>
        <p:nvSpPr>
          <p:cNvPr id="3" name="TextBox 2">
            <a:extLst>
              <a:ext uri="{FF2B5EF4-FFF2-40B4-BE49-F238E27FC236}">
                <a16:creationId xmlns:a16="http://schemas.microsoft.com/office/drawing/2014/main" id="{75C6E6CA-34C6-92A2-BAEB-8396432B4B59}"/>
              </a:ext>
            </a:extLst>
          </p:cNvPr>
          <p:cNvSpPr txBox="1"/>
          <p:nvPr/>
        </p:nvSpPr>
        <p:spPr>
          <a:xfrm>
            <a:off x="796412" y="576100"/>
            <a:ext cx="5535562" cy="400110"/>
          </a:xfrm>
          <a:prstGeom prst="rect">
            <a:avLst/>
          </a:prstGeom>
          <a:noFill/>
        </p:spPr>
        <p:txBody>
          <a:bodyPr wrap="square" rtlCol="0">
            <a:spAutoFit/>
          </a:bodyPr>
          <a:lstStyle/>
          <a:p>
            <a:r>
              <a:rPr lang="en-US" sz="2000" b="1" dirty="0">
                <a:latin typeface="Baskerville Old Face" panose="02020602080505020303" pitchFamily="18" charset="0"/>
              </a:rPr>
              <a:t>Action -1 Question about the Chatbot.</a:t>
            </a:r>
            <a:endParaRPr lang="en-IN" sz="2000" b="1" dirty="0">
              <a:latin typeface="Baskerville Old Face" panose="02020602080505020303" pitchFamily="18" charset="0"/>
            </a:endParaRPr>
          </a:p>
        </p:txBody>
      </p:sp>
      <p:sp>
        <p:nvSpPr>
          <p:cNvPr id="4" name="TextBox 3">
            <a:extLst>
              <a:ext uri="{FF2B5EF4-FFF2-40B4-BE49-F238E27FC236}">
                <a16:creationId xmlns:a16="http://schemas.microsoft.com/office/drawing/2014/main" id="{AF7D63AB-9F36-33D6-0569-B0F7062956C6}"/>
              </a:ext>
            </a:extLst>
          </p:cNvPr>
          <p:cNvSpPr txBox="1"/>
          <p:nvPr/>
        </p:nvSpPr>
        <p:spPr>
          <a:xfrm>
            <a:off x="796413" y="967382"/>
            <a:ext cx="3067664" cy="707886"/>
          </a:xfrm>
          <a:prstGeom prst="rect">
            <a:avLst/>
          </a:prstGeom>
          <a:noFill/>
        </p:spPr>
        <p:txBody>
          <a:bodyPr wrap="square" rtlCol="0">
            <a:spAutoFit/>
          </a:bodyPr>
          <a:lstStyle/>
          <a:p>
            <a:r>
              <a:rPr lang="en-US" sz="2000" dirty="0">
                <a:latin typeface="Aptos Display" panose="020B0004020202020204" pitchFamily="34" charset="0"/>
              </a:rPr>
              <a:t>How can a user ask :</a:t>
            </a:r>
          </a:p>
          <a:p>
            <a:endParaRPr lang="en-IN" sz="2000" dirty="0">
              <a:latin typeface="Aptos Display" panose="020B0004020202020204" pitchFamily="34" charset="0"/>
            </a:endParaRPr>
          </a:p>
        </p:txBody>
      </p:sp>
      <p:sp>
        <p:nvSpPr>
          <p:cNvPr id="5" name="TextBox 4">
            <a:extLst>
              <a:ext uri="{FF2B5EF4-FFF2-40B4-BE49-F238E27FC236}">
                <a16:creationId xmlns:a16="http://schemas.microsoft.com/office/drawing/2014/main" id="{57EA22C8-34EA-84CB-63C6-B12E67FCD9DB}"/>
              </a:ext>
            </a:extLst>
          </p:cNvPr>
          <p:cNvSpPr txBox="1"/>
          <p:nvPr/>
        </p:nvSpPr>
        <p:spPr>
          <a:xfrm>
            <a:off x="953729" y="1386348"/>
            <a:ext cx="7374196" cy="923330"/>
          </a:xfrm>
          <a:prstGeom prst="rect">
            <a:avLst/>
          </a:prstGeom>
          <a:noFill/>
        </p:spPr>
        <p:txBody>
          <a:bodyPr wrap="square" rtlCol="0">
            <a:spAutoFit/>
          </a:bodyPr>
          <a:lstStyle/>
          <a:p>
            <a:pPr marL="342900" indent="-342900">
              <a:buAutoNum type="arabicParenR"/>
            </a:pPr>
            <a:r>
              <a:rPr lang="en-US" dirty="0"/>
              <a:t>Tell me about this Chatbot?</a:t>
            </a:r>
          </a:p>
          <a:p>
            <a:pPr marL="342900" indent="-342900">
              <a:buAutoNum type="arabicParenR"/>
            </a:pPr>
            <a:r>
              <a:rPr lang="en-US" dirty="0"/>
              <a:t>What is the use of this Chatbot?</a:t>
            </a:r>
          </a:p>
          <a:p>
            <a:pPr marL="342900" indent="-342900">
              <a:buAutoNum type="arabicParenR"/>
            </a:pPr>
            <a:r>
              <a:rPr lang="en-US" dirty="0"/>
              <a:t>What is ClimateCouch?</a:t>
            </a:r>
            <a:endParaRPr lang="en-IN" dirty="0"/>
          </a:p>
        </p:txBody>
      </p:sp>
      <p:sp>
        <p:nvSpPr>
          <p:cNvPr id="6" name="TextBox 5">
            <a:extLst>
              <a:ext uri="{FF2B5EF4-FFF2-40B4-BE49-F238E27FC236}">
                <a16:creationId xmlns:a16="http://schemas.microsoft.com/office/drawing/2014/main" id="{81731C15-9581-1080-399B-C438AFD74050}"/>
              </a:ext>
            </a:extLst>
          </p:cNvPr>
          <p:cNvSpPr txBox="1"/>
          <p:nvPr/>
        </p:nvSpPr>
        <p:spPr>
          <a:xfrm>
            <a:off x="796412" y="2405478"/>
            <a:ext cx="6292645" cy="707886"/>
          </a:xfrm>
          <a:prstGeom prst="rect">
            <a:avLst/>
          </a:prstGeom>
          <a:noFill/>
        </p:spPr>
        <p:txBody>
          <a:bodyPr wrap="square" rtlCol="0">
            <a:spAutoFit/>
          </a:bodyPr>
          <a:lstStyle/>
          <a:p>
            <a:r>
              <a:rPr lang="en-US" sz="2000" b="1" dirty="0">
                <a:latin typeface="Baskerville Old Face" panose="02020602080505020303" pitchFamily="18" charset="0"/>
              </a:rPr>
              <a:t>Action -2 Question about the today’s weather.</a:t>
            </a:r>
            <a:endParaRPr lang="en-IN" sz="2000" b="1" dirty="0">
              <a:latin typeface="Baskerville Old Face" panose="02020602080505020303" pitchFamily="18" charset="0"/>
            </a:endParaRPr>
          </a:p>
          <a:p>
            <a:endParaRPr lang="en-IN" sz="2000" b="1" dirty="0"/>
          </a:p>
        </p:txBody>
      </p:sp>
      <p:sp>
        <p:nvSpPr>
          <p:cNvPr id="7" name="TextBox 6">
            <a:extLst>
              <a:ext uri="{FF2B5EF4-FFF2-40B4-BE49-F238E27FC236}">
                <a16:creationId xmlns:a16="http://schemas.microsoft.com/office/drawing/2014/main" id="{7A40DE70-5E42-14CE-0174-0EA7AF0F2E35}"/>
              </a:ext>
            </a:extLst>
          </p:cNvPr>
          <p:cNvSpPr txBox="1"/>
          <p:nvPr/>
        </p:nvSpPr>
        <p:spPr>
          <a:xfrm>
            <a:off x="796412" y="2866205"/>
            <a:ext cx="3205317" cy="707886"/>
          </a:xfrm>
          <a:prstGeom prst="rect">
            <a:avLst/>
          </a:prstGeom>
          <a:noFill/>
        </p:spPr>
        <p:txBody>
          <a:bodyPr wrap="square" rtlCol="0">
            <a:spAutoFit/>
          </a:bodyPr>
          <a:lstStyle/>
          <a:p>
            <a:r>
              <a:rPr lang="en-US" sz="2000" dirty="0">
                <a:latin typeface="Aptos Display" panose="020B0004020202020204" pitchFamily="34" charset="0"/>
              </a:rPr>
              <a:t>How can a user ask :</a:t>
            </a:r>
          </a:p>
          <a:p>
            <a:endParaRPr lang="en-IN" sz="2000" dirty="0">
              <a:latin typeface="Aptos Display" panose="020B0004020202020204" pitchFamily="34" charset="0"/>
            </a:endParaRPr>
          </a:p>
        </p:txBody>
      </p:sp>
      <p:sp>
        <p:nvSpPr>
          <p:cNvPr id="9" name="TextBox 8">
            <a:extLst>
              <a:ext uri="{FF2B5EF4-FFF2-40B4-BE49-F238E27FC236}">
                <a16:creationId xmlns:a16="http://schemas.microsoft.com/office/drawing/2014/main" id="{90D0ADA0-2177-276A-FBC4-4BB0F69E2AEE}"/>
              </a:ext>
            </a:extLst>
          </p:cNvPr>
          <p:cNvSpPr txBox="1"/>
          <p:nvPr/>
        </p:nvSpPr>
        <p:spPr>
          <a:xfrm>
            <a:off x="953729" y="3327867"/>
            <a:ext cx="4876800" cy="646331"/>
          </a:xfrm>
          <a:prstGeom prst="rect">
            <a:avLst/>
          </a:prstGeom>
          <a:noFill/>
        </p:spPr>
        <p:txBody>
          <a:bodyPr wrap="square" rtlCol="0">
            <a:spAutoFit/>
          </a:bodyPr>
          <a:lstStyle/>
          <a:p>
            <a:pPr marL="342900" indent="-342900">
              <a:buAutoNum type="arabicParenR"/>
            </a:pPr>
            <a:r>
              <a:rPr lang="en-US" dirty="0"/>
              <a:t>What is the weather today?</a:t>
            </a:r>
            <a:endParaRPr lang="en-IN" dirty="0"/>
          </a:p>
          <a:p>
            <a:pPr marL="342900" indent="-342900">
              <a:buAutoNum type="arabicParenR"/>
            </a:pPr>
            <a:r>
              <a:rPr lang="en-IN" dirty="0"/>
              <a:t>I want to know about today’s climate?</a:t>
            </a:r>
            <a:endParaRPr lang="en-US" dirty="0"/>
          </a:p>
        </p:txBody>
      </p:sp>
      <p:sp>
        <p:nvSpPr>
          <p:cNvPr id="10" name="TextBox 9">
            <a:extLst>
              <a:ext uri="{FF2B5EF4-FFF2-40B4-BE49-F238E27FC236}">
                <a16:creationId xmlns:a16="http://schemas.microsoft.com/office/drawing/2014/main" id="{CEAA44D1-64EE-5C62-CAAE-8AB885333B25}"/>
              </a:ext>
            </a:extLst>
          </p:cNvPr>
          <p:cNvSpPr txBox="1"/>
          <p:nvPr/>
        </p:nvSpPr>
        <p:spPr>
          <a:xfrm>
            <a:off x="796412" y="4040491"/>
            <a:ext cx="8229601" cy="1015663"/>
          </a:xfrm>
          <a:prstGeom prst="rect">
            <a:avLst/>
          </a:prstGeom>
          <a:noFill/>
        </p:spPr>
        <p:txBody>
          <a:bodyPr wrap="square" rtlCol="0">
            <a:spAutoFit/>
          </a:bodyPr>
          <a:lstStyle/>
          <a:p>
            <a:r>
              <a:rPr lang="en-US" sz="2000" b="1" dirty="0">
                <a:latin typeface="Baskerville Old Face" panose="02020602080505020303" pitchFamily="18" charset="0"/>
              </a:rPr>
              <a:t>Action -3 Question about climate change, and it’s detailed information</a:t>
            </a:r>
            <a:endParaRPr lang="en-IN" sz="2000" b="1" dirty="0">
              <a:latin typeface="Baskerville Old Face" panose="02020602080505020303" pitchFamily="18" charset="0"/>
            </a:endParaRPr>
          </a:p>
          <a:p>
            <a:endParaRPr lang="en-IN" sz="2000" b="1" dirty="0"/>
          </a:p>
          <a:p>
            <a:endParaRPr lang="en-IN" sz="2000" b="1" dirty="0"/>
          </a:p>
        </p:txBody>
      </p:sp>
      <p:sp>
        <p:nvSpPr>
          <p:cNvPr id="11" name="TextBox 10">
            <a:extLst>
              <a:ext uri="{FF2B5EF4-FFF2-40B4-BE49-F238E27FC236}">
                <a16:creationId xmlns:a16="http://schemas.microsoft.com/office/drawing/2014/main" id="{D19F6AD2-F802-1EBD-9628-D7FDDCD82F81}"/>
              </a:ext>
            </a:extLst>
          </p:cNvPr>
          <p:cNvSpPr txBox="1"/>
          <p:nvPr/>
        </p:nvSpPr>
        <p:spPr>
          <a:xfrm>
            <a:off x="934064" y="4844177"/>
            <a:ext cx="5860026" cy="1477328"/>
          </a:xfrm>
          <a:prstGeom prst="rect">
            <a:avLst/>
          </a:prstGeom>
          <a:noFill/>
        </p:spPr>
        <p:txBody>
          <a:bodyPr wrap="square" rtlCol="0">
            <a:spAutoFit/>
          </a:bodyPr>
          <a:lstStyle/>
          <a:p>
            <a:pPr marL="342900" indent="-342900">
              <a:buAutoNum type="arabicParenR"/>
            </a:pPr>
            <a:r>
              <a:rPr lang="en-IN" dirty="0"/>
              <a:t>Tell me about climate change?</a:t>
            </a:r>
          </a:p>
          <a:p>
            <a:pPr marL="342900" indent="-342900">
              <a:buAutoNum type="arabicParenR"/>
            </a:pPr>
            <a:r>
              <a:rPr lang="en-IN" dirty="0"/>
              <a:t>What are the causes of climate change?</a:t>
            </a:r>
          </a:p>
          <a:p>
            <a:pPr marL="342900" indent="-342900">
              <a:buAutoNum type="arabicParenR"/>
            </a:pPr>
            <a:r>
              <a:rPr lang="en-IN" dirty="0"/>
              <a:t>What are the causes of climate change?</a:t>
            </a:r>
          </a:p>
          <a:p>
            <a:pPr marL="342900" indent="-342900">
              <a:buAutoNum type="arabicParenR"/>
            </a:pPr>
            <a:r>
              <a:rPr lang="en-IN" dirty="0"/>
              <a:t>What is climate change?</a:t>
            </a:r>
          </a:p>
          <a:p>
            <a:pPr marL="342900" indent="-342900">
              <a:buAutoNum type="arabicParenR"/>
            </a:pPr>
            <a:r>
              <a:rPr lang="en-IN" dirty="0"/>
              <a:t>How to control climate change?</a:t>
            </a:r>
            <a:endParaRPr lang="en-US" dirty="0"/>
          </a:p>
        </p:txBody>
      </p:sp>
      <p:sp>
        <p:nvSpPr>
          <p:cNvPr id="13" name="TextBox 12">
            <a:extLst>
              <a:ext uri="{FF2B5EF4-FFF2-40B4-BE49-F238E27FC236}">
                <a16:creationId xmlns:a16="http://schemas.microsoft.com/office/drawing/2014/main" id="{DB1A95B0-D663-D9D3-C49D-649C7BFDF69E}"/>
              </a:ext>
            </a:extLst>
          </p:cNvPr>
          <p:cNvSpPr txBox="1"/>
          <p:nvPr/>
        </p:nvSpPr>
        <p:spPr>
          <a:xfrm>
            <a:off x="796412" y="4410921"/>
            <a:ext cx="3716594" cy="400110"/>
          </a:xfrm>
          <a:prstGeom prst="rect">
            <a:avLst/>
          </a:prstGeom>
          <a:noFill/>
        </p:spPr>
        <p:txBody>
          <a:bodyPr wrap="square" rtlCol="0">
            <a:spAutoFit/>
          </a:bodyPr>
          <a:lstStyle/>
          <a:p>
            <a:r>
              <a:rPr lang="en-US" sz="2000" dirty="0">
                <a:latin typeface="Aptos Display" panose="020B0004020202020204" pitchFamily="34" charset="0"/>
              </a:rPr>
              <a:t>How can a user ask :</a:t>
            </a:r>
            <a:endParaRPr lang="en-IN" sz="2000" dirty="0"/>
          </a:p>
        </p:txBody>
      </p:sp>
    </p:spTree>
    <p:extLst>
      <p:ext uri="{BB962C8B-B14F-4D97-AF65-F5344CB8AC3E}">
        <p14:creationId xmlns:p14="http://schemas.microsoft.com/office/powerpoint/2010/main" val="4195513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58998D-7121-C6C2-B797-00651F8F48C2}"/>
              </a:ext>
            </a:extLst>
          </p:cNvPr>
          <p:cNvSpPr txBox="1"/>
          <p:nvPr/>
        </p:nvSpPr>
        <p:spPr>
          <a:xfrm>
            <a:off x="953727" y="760079"/>
            <a:ext cx="9832258" cy="461665"/>
          </a:xfrm>
          <a:prstGeom prst="rect">
            <a:avLst/>
          </a:prstGeom>
          <a:noFill/>
        </p:spPr>
        <p:txBody>
          <a:bodyPr wrap="square" rtlCol="0">
            <a:spAutoFit/>
          </a:bodyPr>
          <a:lstStyle/>
          <a:p>
            <a:r>
              <a:rPr lang="en-IN" sz="2400" b="1" dirty="0">
                <a:latin typeface="Baskerville Old Face" panose="02020602080505020303" pitchFamily="18" charset="0"/>
              </a:rPr>
              <a:t>Proposed solutions :</a:t>
            </a:r>
          </a:p>
        </p:txBody>
      </p:sp>
      <p:sp>
        <p:nvSpPr>
          <p:cNvPr id="3" name="TextBox 2">
            <a:extLst>
              <a:ext uri="{FF2B5EF4-FFF2-40B4-BE49-F238E27FC236}">
                <a16:creationId xmlns:a16="http://schemas.microsoft.com/office/drawing/2014/main" id="{B967D551-FA1A-970F-69AB-51FFAB79A7D5}"/>
              </a:ext>
            </a:extLst>
          </p:cNvPr>
          <p:cNvSpPr txBox="1"/>
          <p:nvPr/>
        </p:nvSpPr>
        <p:spPr>
          <a:xfrm>
            <a:off x="1081546" y="1421693"/>
            <a:ext cx="10795819" cy="923330"/>
          </a:xfrm>
          <a:prstGeom prst="rect">
            <a:avLst/>
          </a:prstGeom>
          <a:noFill/>
        </p:spPr>
        <p:txBody>
          <a:bodyPr wrap="square" rtlCol="0">
            <a:spAutoFit/>
          </a:bodyPr>
          <a:lstStyle/>
          <a:p>
            <a:r>
              <a:rPr lang="en-US" dirty="0"/>
              <a:t>By creating out Chatbot, we proposed solution to the problem by providing suitable information about climate change, its causes,  effects and steps to control them. And we provide awareness to the user who use over Chatbot. </a:t>
            </a:r>
            <a:endParaRPr lang="en-IN" dirty="0"/>
          </a:p>
        </p:txBody>
      </p:sp>
      <p:sp>
        <p:nvSpPr>
          <p:cNvPr id="5" name="TextBox 4">
            <a:extLst>
              <a:ext uri="{FF2B5EF4-FFF2-40B4-BE49-F238E27FC236}">
                <a16:creationId xmlns:a16="http://schemas.microsoft.com/office/drawing/2014/main" id="{12EFFF02-BD00-9737-4A72-B35839DA6954}"/>
              </a:ext>
            </a:extLst>
          </p:cNvPr>
          <p:cNvSpPr txBox="1"/>
          <p:nvPr/>
        </p:nvSpPr>
        <p:spPr>
          <a:xfrm>
            <a:off x="953727" y="2675958"/>
            <a:ext cx="4689988" cy="461665"/>
          </a:xfrm>
          <a:prstGeom prst="rect">
            <a:avLst/>
          </a:prstGeom>
          <a:noFill/>
        </p:spPr>
        <p:txBody>
          <a:bodyPr wrap="square" rtlCol="0">
            <a:spAutoFit/>
          </a:bodyPr>
          <a:lstStyle/>
          <a:p>
            <a:r>
              <a:rPr lang="en-US" sz="2400" b="1" dirty="0">
                <a:latin typeface="Baskerville Old Face" panose="02020602080505020303" pitchFamily="18" charset="0"/>
              </a:rPr>
              <a:t>Implementation Plan :</a:t>
            </a:r>
            <a:endParaRPr lang="en-IN" sz="2400" b="1" dirty="0">
              <a:latin typeface="Baskerville Old Face" panose="02020602080505020303" pitchFamily="18" charset="0"/>
            </a:endParaRPr>
          </a:p>
        </p:txBody>
      </p:sp>
      <p:sp>
        <p:nvSpPr>
          <p:cNvPr id="6" name="TextBox 5">
            <a:extLst>
              <a:ext uri="{FF2B5EF4-FFF2-40B4-BE49-F238E27FC236}">
                <a16:creationId xmlns:a16="http://schemas.microsoft.com/office/drawing/2014/main" id="{621DB638-7785-F9FB-E3A1-FE29673ADD45}"/>
              </a:ext>
            </a:extLst>
          </p:cNvPr>
          <p:cNvSpPr txBox="1"/>
          <p:nvPr/>
        </p:nvSpPr>
        <p:spPr>
          <a:xfrm>
            <a:off x="1081546" y="3365119"/>
            <a:ext cx="10795819" cy="923330"/>
          </a:xfrm>
          <a:prstGeom prst="rect">
            <a:avLst/>
          </a:prstGeom>
          <a:noFill/>
        </p:spPr>
        <p:txBody>
          <a:bodyPr wrap="square" rtlCol="0">
            <a:spAutoFit/>
          </a:bodyPr>
          <a:lstStyle/>
          <a:p>
            <a:r>
              <a:rPr lang="en-US" dirty="0"/>
              <a:t>Our Chatbot is basic virtual assistant which shows on a web page, we have a plan to implement out Chatbot on every webpages which describes about climate. Then after, we want to implement it on mobile like Siri &amp; Alexa.  If we got chance in future, we want to create an app &amp; device, which works like a robot. </a:t>
            </a:r>
            <a:endParaRPr lang="en-IN" dirty="0"/>
          </a:p>
        </p:txBody>
      </p:sp>
      <p:sp>
        <p:nvSpPr>
          <p:cNvPr id="7" name="TextBox 6">
            <a:extLst>
              <a:ext uri="{FF2B5EF4-FFF2-40B4-BE49-F238E27FC236}">
                <a16:creationId xmlns:a16="http://schemas.microsoft.com/office/drawing/2014/main" id="{67A48035-D2B4-EDA3-CE1E-E6F565359152}"/>
              </a:ext>
            </a:extLst>
          </p:cNvPr>
          <p:cNvSpPr txBox="1"/>
          <p:nvPr/>
        </p:nvSpPr>
        <p:spPr>
          <a:xfrm>
            <a:off x="953727" y="4461641"/>
            <a:ext cx="3146324" cy="830997"/>
          </a:xfrm>
          <a:prstGeom prst="rect">
            <a:avLst/>
          </a:prstGeom>
          <a:noFill/>
        </p:spPr>
        <p:txBody>
          <a:bodyPr wrap="square" rtlCol="0">
            <a:spAutoFit/>
          </a:bodyPr>
          <a:lstStyle/>
          <a:p>
            <a:r>
              <a:rPr lang="en-US" sz="2400" b="1" dirty="0">
                <a:latin typeface="Baskerville Old Face" panose="02020602080505020303" pitchFamily="18" charset="0"/>
              </a:rPr>
              <a:t>Alignment with SDG :</a:t>
            </a:r>
          </a:p>
          <a:p>
            <a:endParaRPr lang="en-IN" sz="2400" b="1" dirty="0">
              <a:latin typeface="Baskerville Old Face" panose="02020602080505020303" pitchFamily="18" charset="0"/>
            </a:endParaRPr>
          </a:p>
        </p:txBody>
      </p:sp>
      <p:sp>
        <p:nvSpPr>
          <p:cNvPr id="8" name="TextBox 7">
            <a:extLst>
              <a:ext uri="{FF2B5EF4-FFF2-40B4-BE49-F238E27FC236}">
                <a16:creationId xmlns:a16="http://schemas.microsoft.com/office/drawing/2014/main" id="{007293A7-CDE2-9217-87C3-795FA4560434}"/>
              </a:ext>
            </a:extLst>
          </p:cNvPr>
          <p:cNvSpPr txBox="1"/>
          <p:nvPr/>
        </p:nvSpPr>
        <p:spPr>
          <a:xfrm>
            <a:off x="1081546" y="5123511"/>
            <a:ext cx="10923641" cy="369332"/>
          </a:xfrm>
          <a:prstGeom prst="rect">
            <a:avLst/>
          </a:prstGeom>
          <a:noFill/>
        </p:spPr>
        <p:txBody>
          <a:bodyPr wrap="square" rtlCol="0">
            <a:spAutoFit/>
          </a:bodyPr>
          <a:lstStyle/>
          <a:p>
            <a:r>
              <a:rPr lang="en-US" dirty="0"/>
              <a:t>At the end of every step, we provide link connecting to SDG page, so that every user can  visit the page.</a:t>
            </a:r>
            <a:endParaRPr lang="en-IN" dirty="0"/>
          </a:p>
        </p:txBody>
      </p:sp>
    </p:spTree>
    <p:extLst>
      <p:ext uri="{BB962C8B-B14F-4D97-AF65-F5344CB8AC3E}">
        <p14:creationId xmlns:p14="http://schemas.microsoft.com/office/powerpoint/2010/main" val="403577355"/>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401</TotalTime>
  <Words>1516</Words>
  <Application>Microsoft Office PowerPoint</Application>
  <PresentationFormat>Widescreen</PresentationFormat>
  <Paragraphs>115</Paragraphs>
  <Slides>12</Slides>
  <Notes>2</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12</vt:i4>
      </vt:variant>
    </vt:vector>
  </HeadingPairs>
  <TitlesOfParts>
    <vt:vector size="26" baseType="lpstr">
      <vt:lpstr>Aptos Display</vt:lpstr>
      <vt:lpstr>Aptos Narrow</vt:lpstr>
      <vt:lpstr>Arial</vt:lpstr>
      <vt:lpstr>Bahnschrift Light</vt:lpstr>
      <vt:lpstr>Baskerville Old Face</vt:lpstr>
      <vt:lpstr>Bell MT</vt:lpstr>
      <vt:lpstr>Calibri</vt:lpstr>
      <vt:lpstr>Calibri Light</vt:lpstr>
      <vt:lpstr>IBM Plex Sans</vt:lpstr>
      <vt:lpstr>Symbol</vt:lpstr>
      <vt:lpstr>Tw Cen MT</vt:lpstr>
      <vt:lpstr>Wingdings</vt:lpstr>
      <vt:lpstr>Retrospect</vt:lpstr>
      <vt:lpstr>Circuit</vt:lpstr>
      <vt:lpstr>IBM SkillsBuild for Adult Learners – Artificial Intelligence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AJAY BABU</dc:creator>
  <cp:lastModifiedBy>AJAY BABU</cp:lastModifiedBy>
  <cp:revision>1</cp:revision>
  <dcterms:created xsi:type="dcterms:W3CDTF">2024-08-07T04:15:17Z</dcterms:created>
  <dcterms:modified xsi:type="dcterms:W3CDTF">2024-08-08T18:03:21Z</dcterms:modified>
</cp:coreProperties>
</file>