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_rels/notesSlide7.xml.rels" ContentType="application/vnd.openxmlformats-package.relationships+xml"/>
  <Override PartName="/ppt/notesSlides/notesSlide7.xml" ContentType="application/vnd.openxmlformats-officedocument.presentationml.notesSlide+xml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move the slide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IN" sz="2000" spc="-1" strike="noStrike">
                <a:latin typeface="Arial"/>
              </a:rPr>
              <a:t>Click to edit the notes format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IN" sz="1400" spc="-1" strike="noStrike">
                <a:latin typeface="Times New Roman"/>
              </a:rPr>
              <a:t>&lt;header&gt;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IN" sz="1400" spc="-1" strike="noStrike"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129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130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9E578B11-4880-4B43-A923-A863B3A86D58}" type="slidenum">
              <a:rPr b="0" lang="en-IN" sz="1400" spc="-1" strike="noStrike">
                <a:latin typeface="Times New Roman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rmAutofit/>
          </a:bodyPr>
          <a:p>
            <a:endParaRPr b="0" lang="en-IN" sz="2000" spc="-1" strike="noStrike">
              <a:latin typeface="Arial"/>
            </a:endParaRPr>
          </a:p>
        </p:txBody>
      </p:sp>
      <p:sp>
        <p:nvSpPr>
          <p:cNvPr id="150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558DD2FE-B313-41DF-883A-DA64498B3AD4}" type="slidenum">
              <a:rPr b="0" lang="en-IN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3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4" name="PlaceHolder 7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6453360"/>
            <a:ext cx="9143640" cy="35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  <a:spcBef>
                <a:spcPts val="241"/>
              </a:spcBef>
            </a:pPr>
            <a:r>
              <a:rPr b="1" i="1" lang="en-IN" sz="1200" spc="-1" strike="noStrike">
                <a:solidFill>
                  <a:srgbClr val="c00000"/>
                </a:solidFill>
                <a:latin typeface="Times New Roman"/>
              </a:rPr>
              <a:t>Dept. of CSE, RVCE                                                                                                                                                            2018-2019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1" name="CustomShape 2"/>
          <p:cNvSpPr/>
          <p:nvPr/>
        </p:nvSpPr>
        <p:spPr>
          <a:xfrm>
            <a:off x="0" y="7920"/>
            <a:ext cx="9143640" cy="6849720"/>
          </a:xfrm>
          <a:custGeom>
            <a:avLst/>
            <a:gdLst/>
            <a:ahLst/>
            <a:rect l="l" t="t" r="r" b="b"/>
            <a:pathLst>
              <a:path w="5757" h="4315">
                <a:moveTo>
                  <a:pt x="235" y="0"/>
                </a:moveTo>
                <a:lnTo>
                  <a:pt x="210" y="0"/>
                </a:lnTo>
                <a:lnTo>
                  <a:pt x="198" y="2"/>
                </a:lnTo>
                <a:lnTo>
                  <a:pt x="175" y="6"/>
                </a:lnTo>
                <a:lnTo>
                  <a:pt x="164" y="10"/>
                </a:lnTo>
                <a:lnTo>
                  <a:pt x="155" y="13"/>
                </a:lnTo>
                <a:lnTo>
                  <a:pt x="143" y="17"/>
                </a:lnTo>
                <a:lnTo>
                  <a:pt x="122" y="29"/>
                </a:lnTo>
                <a:lnTo>
                  <a:pt x="111" y="37"/>
                </a:lnTo>
                <a:lnTo>
                  <a:pt x="104" y="42"/>
                </a:lnTo>
                <a:lnTo>
                  <a:pt x="94" y="48"/>
                </a:lnTo>
                <a:lnTo>
                  <a:pt x="87" y="56"/>
                </a:lnTo>
                <a:lnTo>
                  <a:pt x="78" y="61"/>
                </a:lnTo>
                <a:lnTo>
                  <a:pt x="60" y="81"/>
                </a:lnTo>
                <a:lnTo>
                  <a:pt x="55" y="88"/>
                </a:lnTo>
                <a:lnTo>
                  <a:pt x="46" y="98"/>
                </a:lnTo>
                <a:lnTo>
                  <a:pt x="35" y="119"/>
                </a:lnTo>
                <a:lnTo>
                  <a:pt x="30" y="127"/>
                </a:lnTo>
                <a:lnTo>
                  <a:pt x="21" y="140"/>
                </a:lnTo>
                <a:lnTo>
                  <a:pt x="18" y="154"/>
                </a:lnTo>
                <a:lnTo>
                  <a:pt x="11" y="173"/>
                </a:lnTo>
                <a:lnTo>
                  <a:pt x="7" y="186"/>
                </a:lnTo>
                <a:lnTo>
                  <a:pt x="4" y="198"/>
                </a:lnTo>
                <a:lnTo>
                  <a:pt x="0" y="225"/>
                </a:lnTo>
                <a:lnTo>
                  <a:pt x="0" y="4088"/>
                </a:lnTo>
                <a:lnTo>
                  <a:pt x="4" y="4115"/>
                </a:lnTo>
                <a:lnTo>
                  <a:pt x="5" y="4127"/>
                </a:lnTo>
                <a:lnTo>
                  <a:pt x="11" y="4140"/>
                </a:lnTo>
                <a:lnTo>
                  <a:pt x="18" y="4160"/>
                </a:lnTo>
                <a:lnTo>
                  <a:pt x="21" y="4173"/>
                </a:lnTo>
                <a:lnTo>
                  <a:pt x="30" y="4186"/>
                </a:lnTo>
                <a:lnTo>
                  <a:pt x="35" y="4194"/>
                </a:lnTo>
                <a:lnTo>
                  <a:pt x="46" y="4215"/>
                </a:lnTo>
                <a:lnTo>
                  <a:pt x="55" y="4225"/>
                </a:lnTo>
                <a:lnTo>
                  <a:pt x="60" y="4233"/>
                </a:lnTo>
                <a:lnTo>
                  <a:pt x="78" y="4252"/>
                </a:lnTo>
                <a:lnTo>
                  <a:pt x="87" y="4258"/>
                </a:lnTo>
                <a:lnTo>
                  <a:pt x="94" y="4265"/>
                </a:lnTo>
                <a:lnTo>
                  <a:pt x="104" y="4271"/>
                </a:lnTo>
                <a:lnTo>
                  <a:pt x="111" y="4277"/>
                </a:lnTo>
                <a:lnTo>
                  <a:pt x="122" y="4284"/>
                </a:lnTo>
                <a:lnTo>
                  <a:pt x="143" y="4296"/>
                </a:lnTo>
                <a:lnTo>
                  <a:pt x="155" y="4300"/>
                </a:lnTo>
                <a:lnTo>
                  <a:pt x="164" y="4302"/>
                </a:lnTo>
                <a:lnTo>
                  <a:pt x="175" y="4307"/>
                </a:lnTo>
                <a:lnTo>
                  <a:pt x="198" y="4311"/>
                </a:lnTo>
                <a:lnTo>
                  <a:pt x="210" y="4313"/>
                </a:lnTo>
                <a:lnTo>
                  <a:pt x="221" y="4313"/>
                </a:lnTo>
                <a:lnTo>
                  <a:pt x="231" y="4315"/>
                </a:lnTo>
                <a:lnTo>
                  <a:pt x="5526" y="4315"/>
                </a:lnTo>
                <a:lnTo>
                  <a:pt x="5535" y="4313"/>
                </a:lnTo>
                <a:lnTo>
                  <a:pt x="5545" y="4313"/>
                </a:lnTo>
                <a:lnTo>
                  <a:pt x="5558" y="4311"/>
                </a:lnTo>
                <a:lnTo>
                  <a:pt x="5581" y="4307"/>
                </a:lnTo>
                <a:lnTo>
                  <a:pt x="5591" y="4304"/>
                </a:lnTo>
                <a:lnTo>
                  <a:pt x="5600" y="4300"/>
                </a:lnTo>
                <a:lnTo>
                  <a:pt x="5612" y="4296"/>
                </a:lnTo>
                <a:lnTo>
                  <a:pt x="5634" y="4284"/>
                </a:lnTo>
                <a:lnTo>
                  <a:pt x="5644" y="4277"/>
                </a:lnTo>
                <a:lnTo>
                  <a:pt x="5651" y="4271"/>
                </a:lnTo>
                <a:lnTo>
                  <a:pt x="5662" y="4265"/>
                </a:lnTo>
                <a:lnTo>
                  <a:pt x="5669" y="4258"/>
                </a:lnTo>
                <a:lnTo>
                  <a:pt x="5678" y="4252"/>
                </a:lnTo>
                <a:lnTo>
                  <a:pt x="5695" y="4233"/>
                </a:lnTo>
                <a:lnTo>
                  <a:pt x="5701" y="4225"/>
                </a:lnTo>
                <a:lnTo>
                  <a:pt x="5710" y="4215"/>
                </a:lnTo>
                <a:lnTo>
                  <a:pt x="5720" y="4194"/>
                </a:lnTo>
                <a:lnTo>
                  <a:pt x="5725" y="4186"/>
                </a:lnTo>
                <a:lnTo>
                  <a:pt x="5734" y="4173"/>
                </a:lnTo>
                <a:lnTo>
                  <a:pt x="5738" y="4160"/>
                </a:lnTo>
                <a:lnTo>
                  <a:pt x="5745" y="4140"/>
                </a:lnTo>
                <a:lnTo>
                  <a:pt x="5748" y="4127"/>
                </a:lnTo>
                <a:lnTo>
                  <a:pt x="5752" y="4115"/>
                </a:lnTo>
                <a:lnTo>
                  <a:pt x="5755" y="4088"/>
                </a:lnTo>
                <a:lnTo>
                  <a:pt x="5755" y="4077"/>
                </a:lnTo>
                <a:lnTo>
                  <a:pt x="5757" y="4071"/>
                </a:lnTo>
                <a:lnTo>
                  <a:pt x="5757" y="246"/>
                </a:lnTo>
                <a:lnTo>
                  <a:pt x="5755" y="236"/>
                </a:lnTo>
                <a:lnTo>
                  <a:pt x="5755" y="225"/>
                </a:lnTo>
                <a:lnTo>
                  <a:pt x="5752" y="198"/>
                </a:lnTo>
                <a:lnTo>
                  <a:pt x="5750" y="186"/>
                </a:lnTo>
                <a:lnTo>
                  <a:pt x="5745" y="173"/>
                </a:lnTo>
                <a:lnTo>
                  <a:pt x="5738" y="154"/>
                </a:lnTo>
                <a:lnTo>
                  <a:pt x="5734" y="140"/>
                </a:lnTo>
                <a:lnTo>
                  <a:pt x="5725" y="127"/>
                </a:lnTo>
                <a:lnTo>
                  <a:pt x="5720" y="119"/>
                </a:lnTo>
                <a:lnTo>
                  <a:pt x="5710" y="98"/>
                </a:lnTo>
                <a:lnTo>
                  <a:pt x="5701" y="88"/>
                </a:lnTo>
                <a:lnTo>
                  <a:pt x="5695" y="81"/>
                </a:lnTo>
                <a:lnTo>
                  <a:pt x="5678" y="61"/>
                </a:lnTo>
                <a:lnTo>
                  <a:pt x="5669" y="56"/>
                </a:lnTo>
                <a:lnTo>
                  <a:pt x="5662" y="48"/>
                </a:lnTo>
                <a:lnTo>
                  <a:pt x="5651" y="42"/>
                </a:lnTo>
                <a:lnTo>
                  <a:pt x="5644" y="37"/>
                </a:lnTo>
                <a:lnTo>
                  <a:pt x="5634" y="29"/>
                </a:lnTo>
                <a:lnTo>
                  <a:pt x="5612" y="17"/>
                </a:lnTo>
                <a:lnTo>
                  <a:pt x="5600" y="13"/>
                </a:lnTo>
                <a:lnTo>
                  <a:pt x="5591" y="12"/>
                </a:lnTo>
                <a:lnTo>
                  <a:pt x="5581" y="6"/>
                </a:lnTo>
                <a:lnTo>
                  <a:pt x="5558" y="2"/>
                </a:lnTo>
                <a:lnTo>
                  <a:pt x="5545" y="0"/>
                </a:lnTo>
                <a:lnTo>
                  <a:pt x="235" y="0"/>
                </a:lnTo>
                <a:lnTo>
                  <a:pt x="235" y="58"/>
                </a:lnTo>
                <a:lnTo>
                  <a:pt x="5522" y="58"/>
                </a:lnTo>
                <a:lnTo>
                  <a:pt x="5542" y="58"/>
                </a:lnTo>
                <a:lnTo>
                  <a:pt x="5547" y="60"/>
                </a:lnTo>
                <a:lnTo>
                  <a:pt x="5567" y="63"/>
                </a:lnTo>
                <a:lnTo>
                  <a:pt x="5577" y="65"/>
                </a:lnTo>
                <a:lnTo>
                  <a:pt x="5586" y="67"/>
                </a:lnTo>
                <a:lnTo>
                  <a:pt x="5591" y="71"/>
                </a:lnTo>
                <a:lnTo>
                  <a:pt x="5602" y="77"/>
                </a:lnTo>
                <a:lnTo>
                  <a:pt x="5609" y="79"/>
                </a:lnTo>
                <a:lnTo>
                  <a:pt x="5616" y="83"/>
                </a:lnTo>
                <a:lnTo>
                  <a:pt x="5623" y="88"/>
                </a:lnTo>
                <a:lnTo>
                  <a:pt x="5630" y="94"/>
                </a:lnTo>
                <a:lnTo>
                  <a:pt x="5637" y="102"/>
                </a:lnTo>
                <a:lnTo>
                  <a:pt x="5646" y="108"/>
                </a:lnTo>
                <a:lnTo>
                  <a:pt x="5657" y="119"/>
                </a:lnTo>
                <a:lnTo>
                  <a:pt x="5662" y="127"/>
                </a:lnTo>
                <a:lnTo>
                  <a:pt x="5667" y="133"/>
                </a:lnTo>
                <a:lnTo>
                  <a:pt x="5678" y="150"/>
                </a:lnTo>
                <a:lnTo>
                  <a:pt x="5683" y="158"/>
                </a:lnTo>
                <a:lnTo>
                  <a:pt x="5685" y="163"/>
                </a:lnTo>
                <a:lnTo>
                  <a:pt x="5688" y="173"/>
                </a:lnTo>
                <a:lnTo>
                  <a:pt x="5695" y="192"/>
                </a:lnTo>
                <a:lnTo>
                  <a:pt x="5697" y="202"/>
                </a:lnTo>
                <a:lnTo>
                  <a:pt x="5699" y="209"/>
                </a:lnTo>
                <a:lnTo>
                  <a:pt x="5703" y="229"/>
                </a:lnTo>
                <a:lnTo>
                  <a:pt x="5703" y="240"/>
                </a:lnTo>
                <a:lnTo>
                  <a:pt x="5704" y="254"/>
                </a:lnTo>
                <a:lnTo>
                  <a:pt x="5704" y="250"/>
                </a:lnTo>
                <a:lnTo>
                  <a:pt x="5704" y="4065"/>
                </a:lnTo>
                <a:lnTo>
                  <a:pt x="5704" y="4060"/>
                </a:lnTo>
                <a:lnTo>
                  <a:pt x="5703" y="4073"/>
                </a:lnTo>
                <a:lnTo>
                  <a:pt x="5703" y="4085"/>
                </a:lnTo>
                <a:lnTo>
                  <a:pt x="5699" y="4104"/>
                </a:lnTo>
                <a:lnTo>
                  <a:pt x="5699" y="4112"/>
                </a:lnTo>
                <a:lnTo>
                  <a:pt x="5695" y="4121"/>
                </a:lnTo>
                <a:lnTo>
                  <a:pt x="5688" y="4140"/>
                </a:lnTo>
                <a:lnTo>
                  <a:pt x="5685" y="4150"/>
                </a:lnTo>
                <a:lnTo>
                  <a:pt x="5683" y="4156"/>
                </a:lnTo>
                <a:lnTo>
                  <a:pt x="5678" y="4163"/>
                </a:lnTo>
                <a:lnTo>
                  <a:pt x="5667" y="4181"/>
                </a:lnTo>
                <a:lnTo>
                  <a:pt x="5662" y="4186"/>
                </a:lnTo>
                <a:lnTo>
                  <a:pt x="5657" y="4194"/>
                </a:lnTo>
                <a:lnTo>
                  <a:pt x="5646" y="4206"/>
                </a:lnTo>
                <a:lnTo>
                  <a:pt x="5637" y="4211"/>
                </a:lnTo>
                <a:lnTo>
                  <a:pt x="5630" y="4219"/>
                </a:lnTo>
                <a:lnTo>
                  <a:pt x="5623" y="4225"/>
                </a:lnTo>
                <a:lnTo>
                  <a:pt x="5616" y="4231"/>
                </a:lnTo>
                <a:lnTo>
                  <a:pt x="5609" y="4234"/>
                </a:lnTo>
                <a:lnTo>
                  <a:pt x="5602" y="4236"/>
                </a:lnTo>
                <a:lnTo>
                  <a:pt x="5591" y="4242"/>
                </a:lnTo>
                <a:lnTo>
                  <a:pt x="5586" y="4246"/>
                </a:lnTo>
                <a:lnTo>
                  <a:pt x="5577" y="4246"/>
                </a:lnTo>
                <a:lnTo>
                  <a:pt x="5567" y="4250"/>
                </a:lnTo>
                <a:lnTo>
                  <a:pt x="5547" y="4254"/>
                </a:lnTo>
                <a:lnTo>
                  <a:pt x="5542" y="4256"/>
                </a:lnTo>
                <a:lnTo>
                  <a:pt x="5531" y="4256"/>
                </a:lnTo>
                <a:lnTo>
                  <a:pt x="5519" y="4258"/>
                </a:lnTo>
                <a:lnTo>
                  <a:pt x="5522" y="4258"/>
                </a:lnTo>
                <a:lnTo>
                  <a:pt x="235" y="4258"/>
                </a:lnTo>
                <a:lnTo>
                  <a:pt x="238" y="4258"/>
                </a:lnTo>
                <a:lnTo>
                  <a:pt x="224" y="4256"/>
                </a:lnTo>
                <a:lnTo>
                  <a:pt x="214" y="4256"/>
                </a:lnTo>
                <a:lnTo>
                  <a:pt x="208" y="4254"/>
                </a:lnTo>
                <a:lnTo>
                  <a:pt x="189" y="4250"/>
                </a:lnTo>
                <a:lnTo>
                  <a:pt x="178" y="4248"/>
                </a:lnTo>
                <a:lnTo>
                  <a:pt x="169" y="4246"/>
                </a:lnTo>
                <a:lnTo>
                  <a:pt x="164" y="4242"/>
                </a:lnTo>
                <a:lnTo>
                  <a:pt x="154" y="4236"/>
                </a:lnTo>
                <a:lnTo>
                  <a:pt x="147" y="4234"/>
                </a:lnTo>
                <a:lnTo>
                  <a:pt x="139" y="4231"/>
                </a:lnTo>
                <a:lnTo>
                  <a:pt x="132" y="4225"/>
                </a:lnTo>
                <a:lnTo>
                  <a:pt x="125" y="4219"/>
                </a:lnTo>
                <a:lnTo>
                  <a:pt x="118" y="4211"/>
                </a:lnTo>
                <a:lnTo>
                  <a:pt x="109" y="4206"/>
                </a:lnTo>
                <a:lnTo>
                  <a:pt x="99" y="4194"/>
                </a:lnTo>
                <a:lnTo>
                  <a:pt x="94" y="4186"/>
                </a:lnTo>
                <a:lnTo>
                  <a:pt x="88" y="4181"/>
                </a:lnTo>
                <a:lnTo>
                  <a:pt x="78" y="4163"/>
                </a:lnTo>
                <a:lnTo>
                  <a:pt x="72" y="4156"/>
                </a:lnTo>
                <a:lnTo>
                  <a:pt x="71" y="4150"/>
                </a:lnTo>
                <a:lnTo>
                  <a:pt x="67" y="4140"/>
                </a:lnTo>
                <a:lnTo>
                  <a:pt x="60" y="4121"/>
                </a:lnTo>
                <a:lnTo>
                  <a:pt x="58" y="4112"/>
                </a:lnTo>
                <a:lnTo>
                  <a:pt x="56" y="4104"/>
                </a:lnTo>
                <a:lnTo>
                  <a:pt x="53" y="4085"/>
                </a:lnTo>
                <a:lnTo>
                  <a:pt x="53" y="4065"/>
                </a:lnTo>
                <a:lnTo>
                  <a:pt x="53" y="250"/>
                </a:lnTo>
                <a:lnTo>
                  <a:pt x="53" y="229"/>
                </a:lnTo>
                <a:lnTo>
                  <a:pt x="56" y="209"/>
                </a:lnTo>
                <a:lnTo>
                  <a:pt x="56" y="202"/>
                </a:lnTo>
                <a:lnTo>
                  <a:pt x="60" y="192"/>
                </a:lnTo>
                <a:lnTo>
                  <a:pt x="67" y="173"/>
                </a:lnTo>
                <a:lnTo>
                  <a:pt x="71" y="163"/>
                </a:lnTo>
                <a:lnTo>
                  <a:pt x="72" y="158"/>
                </a:lnTo>
                <a:lnTo>
                  <a:pt x="78" y="150"/>
                </a:lnTo>
                <a:lnTo>
                  <a:pt x="88" y="133"/>
                </a:lnTo>
                <a:lnTo>
                  <a:pt x="94" y="127"/>
                </a:lnTo>
                <a:lnTo>
                  <a:pt x="99" y="119"/>
                </a:lnTo>
                <a:lnTo>
                  <a:pt x="109" y="108"/>
                </a:lnTo>
                <a:lnTo>
                  <a:pt x="118" y="102"/>
                </a:lnTo>
                <a:lnTo>
                  <a:pt x="125" y="94"/>
                </a:lnTo>
                <a:lnTo>
                  <a:pt x="132" y="88"/>
                </a:lnTo>
                <a:lnTo>
                  <a:pt x="139" y="83"/>
                </a:lnTo>
                <a:lnTo>
                  <a:pt x="147" y="79"/>
                </a:lnTo>
                <a:lnTo>
                  <a:pt x="154" y="77"/>
                </a:lnTo>
                <a:lnTo>
                  <a:pt x="164" y="71"/>
                </a:lnTo>
                <a:lnTo>
                  <a:pt x="169" y="67"/>
                </a:lnTo>
                <a:lnTo>
                  <a:pt x="178" y="67"/>
                </a:lnTo>
                <a:lnTo>
                  <a:pt x="189" y="63"/>
                </a:lnTo>
                <a:lnTo>
                  <a:pt x="208" y="60"/>
                </a:lnTo>
                <a:lnTo>
                  <a:pt x="214" y="58"/>
                </a:lnTo>
                <a:lnTo>
                  <a:pt x="235" y="58"/>
                </a:lnTo>
                <a:lnTo>
                  <a:pt x="235" y="0"/>
                </a:lnTo>
                <a:close/>
              </a:path>
            </a:pathLst>
          </a:custGeom>
          <a:solidFill>
            <a:srgbClr val="0070c0"/>
          </a:solidFill>
          <a:ln cap="rnd" w="9360">
            <a:solidFill>
              <a:schemeClr val="tx1"/>
            </a:solidFill>
            <a:custDash>
              <a:ds d="100000" sp="100000"/>
            </a:custDash>
            <a:bevel/>
          </a:ln>
        </p:spPr>
        <p:style>
          <a:lnRef idx="0"/>
          <a:fillRef idx="0"/>
          <a:effectRef idx="0"/>
          <a:fontRef idx="minor"/>
        </p:style>
      </p:sp>
      <p:pic>
        <p:nvPicPr>
          <p:cNvPr id="2" name="Picture 15" descr=""/>
          <p:cNvPicPr/>
          <p:nvPr/>
        </p:nvPicPr>
        <p:blipFill>
          <a:blip r:embed="rId2"/>
          <a:stretch/>
        </p:blipFill>
        <p:spPr>
          <a:xfrm>
            <a:off x="243000" y="228600"/>
            <a:ext cx="837720" cy="738000"/>
          </a:xfrm>
          <a:prstGeom prst="rect">
            <a:avLst/>
          </a:prstGeom>
          <a:ln w="9360">
            <a:noFill/>
          </a:ln>
        </p:spPr>
      </p:pic>
      <p:sp>
        <p:nvSpPr>
          <p:cNvPr id="3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82FA8A44-B6D4-4680-A147-CC5F1D87E426}" type="datetime1">
              <a:rPr b="0" lang="en-IN" sz="1800" spc="-1" strike="noStrike">
                <a:solidFill>
                  <a:srgbClr val="000000"/>
                </a:solidFill>
                <a:latin typeface="Calibri"/>
              </a:rPr>
              <a:t>31/08/2018</a:t>
            </a:fld>
            <a:endParaRPr b="0" lang="en-IN" sz="1800" spc="-1" strike="noStrike"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8b8b8b"/>
                </a:solidFill>
                <a:latin typeface="Calibri"/>
              </a:rPr>
              <a:t>2017-18</a:t>
            </a:r>
            <a:endParaRPr b="0" lang="en-IN" sz="1200" spc="-1" strike="noStrike">
              <a:latin typeface="Times New Roman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0" y="6453360"/>
            <a:ext cx="9143640" cy="35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  <a:spcBef>
                <a:spcPts val="241"/>
              </a:spcBef>
            </a:pPr>
            <a:r>
              <a:rPr b="1" i="1" lang="en-IN" sz="1200" spc="-1" strike="noStrike">
                <a:solidFill>
                  <a:srgbClr val="c00000"/>
                </a:solidFill>
                <a:latin typeface="Times New Roman"/>
              </a:rPr>
              <a:t>Dept. of CSE, RVCE                                                                                                                                                            2018-2019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44" name="CustomShape 2"/>
          <p:cNvSpPr/>
          <p:nvPr/>
        </p:nvSpPr>
        <p:spPr>
          <a:xfrm>
            <a:off x="0" y="7920"/>
            <a:ext cx="9143640" cy="6849720"/>
          </a:xfrm>
          <a:custGeom>
            <a:avLst/>
            <a:gdLst/>
            <a:ahLst/>
            <a:rect l="l" t="t" r="r" b="b"/>
            <a:pathLst>
              <a:path w="5757" h="4315">
                <a:moveTo>
                  <a:pt x="235" y="0"/>
                </a:moveTo>
                <a:lnTo>
                  <a:pt x="210" y="0"/>
                </a:lnTo>
                <a:lnTo>
                  <a:pt x="198" y="2"/>
                </a:lnTo>
                <a:lnTo>
                  <a:pt x="175" y="6"/>
                </a:lnTo>
                <a:lnTo>
                  <a:pt x="164" y="10"/>
                </a:lnTo>
                <a:lnTo>
                  <a:pt x="155" y="13"/>
                </a:lnTo>
                <a:lnTo>
                  <a:pt x="143" y="17"/>
                </a:lnTo>
                <a:lnTo>
                  <a:pt x="122" y="29"/>
                </a:lnTo>
                <a:lnTo>
                  <a:pt x="111" y="37"/>
                </a:lnTo>
                <a:lnTo>
                  <a:pt x="104" y="42"/>
                </a:lnTo>
                <a:lnTo>
                  <a:pt x="94" y="48"/>
                </a:lnTo>
                <a:lnTo>
                  <a:pt x="87" y="56"/>
                </a:lnTo>
                <a:lnTo>
                  <a:pt x="78" y="61"/>
                </a:lnTo>
                <a:lnTo>
                  <a:pt x="60" y="81"/>
                </a:lnTo>
                <a:lnTo>
                  <a:pt x="55" y="88"/>
                </a:lnTo>
                <a:lnTo>
                  <a:pt x="46" y="98"/>
                </a:lnTo>
                <a:lnTo>
                  <a:pt x="35" y="119"/>
                </a:lnTo>
                <a:lnTo>
                  <a:pt x="30" y="127"/>
                </a:lnTo>
                <a:lnTo>
                  <a:pt x="21" y="140"/>
                </a:lnTo>
                <a:lnTo>
                  <a:pt x="18" y="154"/>
                </a:lnTo>
                <a:lnTo>
                  <a:pt x="11" y="173"/>
                </a:lnTo>
                <a:lnTo>
                  <a:pt x="7" y="186"/>
                </a:lnTo>
                <a:lnTo>
                  <a:pt x="4" y="198"/>
                </a:lnTo>
                <a:lnTo>
                  <a:pt x="0" y="225"/>
                </a:lnTo>
                <a:lnTo>
                  <a:pt x="0" y="4088"/>
                </a:lnTo>
                <a:lnTo>
                  <a:pt x="4" y="4115"/>
                </a:lnTo>
                <a:lnTo>
                  <a:pt x="5" y="4127"/>
                </a:lnTo>
                <a:lnTo>
                  <a:pt x="11" y="4140"/>
                </a:lnTo>
                <a:lnTo>
                  <a:pt x="18" y="4160"/>
                </a:lnTo>
                <a:lnTo>
                  <a:pt x="21" y="4173"/>
                </a:lnTo>
                <a:lnTo>
                  <a:pt x="30" y="4186"/>
                </a:lnTo>
                <a:lnTo>
                  <a:pt x="35" y="4194"/>
                </a:lnTo>
                <a:lnTo>
                  <a:pt x="46" y="4215"/>
                </a:lnTo>
                <a:lnTo>
                  <a:pt x="55" y="4225"/>
                </a:lnTo>
                <a:lnTo>
                  <a:pt x="60" y="4233"/>
                </a:lnTo>
                <a:lnTo>
                  <a:pt x="78" y="4252"/>
                </a:lnTo>
                <a:lnTo>
                  <a:pt x="87" y="4258"/>
                </a:lnTo>
                <a:lnTo>
                  <a:pt x="94" y="4265"/>
                </a:lnTo>
                <a:lnTo>
                  <a:pt x="104" y="4271"/>
                </a:lnTo>
                <a:lnTo>
                  <a:pt x="111" y="4277"/>
                </a:lnTo>
                <a:lnTo>
                  <a:pt x="122" y="4284"/>
                </a:lnTo>
                <a:lnTo>
                  <a:pt x="143" y="4296"/>
                </a:lnTo>
                <a:lnTo>
                  <a:pt x="155" y="4300"/>
                </a:lnTo>
                <a:lnTo>
                  <a:pt x="164" y="4302"/>
                </a:lnTo>
                <a:lnTo>
                  <a:pt x="175" y="4307"/>
                </a:lnTo>
                <a:lnTo>
                  <a:pt x="198" y="4311"/>
                </a:lnTo>
                <a:lnTo>
                  <a:pt x="210" y="4313"/>
                </a:lnTo>
                <a:lnTo>
                  <a:pt x="221" y="4313"/>
                </a:lnTo>
                <a:lnTo>
                  <a:pt x="231" y="4315"/>
                </a:lnTo>
                <a:lnTo>
                  <a:pt x="5526" y="4315"/>
                </a:lnTo>
                <a:lnTo>
                  <a:pt x="5535" y="4313"/>
                </a:lnTo>
                <a:lnTo>
                  <a:pt x="5545" y="4313"/>
                </a:lnTo>
                <a:lnTo>
                  <a:pt x="5558" y="4311"/>
                </a:lnTo>
                <a:lnTo>
                  <a:pt x="5581" y="4307"/>
                </a:lnTo>
                <a:lnTo>
                  <a:pt x="5591" y="4304"/>
                </a:lnTo>
                <a:lnTo>
                  <a:pt x="5600" y="4300"/>
                </a:lnTo>
                <a:lnTo>
                  <a:pt x="5612" y="4296"/>
                </a:lnTo>
                <a:lnTo>
                  <a:pt x="5634" y="4284"/>
                </a:lnTo>
                <a:lnTo>
                  <a:pt x="5644" y="4277"/>
                </a:lnTo>
                <a:lnTo>
                  <a:pt x="5651" y="4271"/>
                </a:lnTo>
                <a:lnTo>
                  <a:pt x="5662" y="4265"/>
                </a:lnTo>
                <a:lnTo>
                  <a:pt x="5669" y="4258"/>
                </a:lnTo>
                <a:lnTo>
                  <a:pt x="5678" y="4252"/>
                </a:lnTo>
                <a:lnTo>
                  <a:pt x="5695" y="4233"/>
                </a:lnTo>
                <a:lnTo>
                  <a:pt x="5701" y="4225"/>
                </a:lnTo>
                <a:lnTo>
                  <a:pt x="5710" y="4215"/>
                </a:lnTo>
                <a:lnTo>
                  <a:pt x="5720" y="4194"/>
                </a:lnTo>
                <a:lnTo>
                  <a:pt x="5725" y="4186"/>
                </a:lnTo>
                <a:lnTo>
                  <a:pt x="5734" y="4173"/>
                </a:lnTo>
                <a:lnTo>
                  <a:pt x="5738" y="4160"/>
                </a:lnTo>
                <a:lnTo>
                  <a:pt x="5745" y="4140"/>
                </a:lnTo>
                <a:lnTo>
                  <a:pt x="5748" y="4127"/>
                </a:lnTo>
                <a:lnTo>
                  <a:pt x="5752" y="4115"/>
                </a:lnTo>
                <a:lnTo>
                  <a:pt x="5755" y="4088"/>
                </a:lnTo>
                <a:lnTo>
                  <a:pt x="5755" y="4077"/>
                </a:lnTo>
                <a:lnTo>
                  <a:pt x="5757" y="4071"/>
                </a:lnTo>
                <a:lnTo>
                  <a:pt x="5757" y="246"/>
                </a:lnTo>
                <a:lnTo>
                  <a:pt x="5755" y="236"/>
                </a:lnTo>
                <a:lnTo>
                  <a:pt x="5755" y="225"/>
                </a:lnTo>
                <a:lnTo>
                  <a:pt x="5752" y="198"/>
                </a:lnTo>
                <a:lnTo>
                  <a:pt x="5750" y="186"/>
                </a:lnTo>
                <a:lnTo>
                  <a:pt x="5745" y="173"/>
                </a:lnTo>
                <a:lnTo>
                  <a:pt x="5738" y="154"/>
                </a:lnTo>
                <a:lnTo>
                  <a:pt x="5734" y="140"/>
                </a:lnTo>
                <a:lnTo>
                  <a:pt x="5725" y="127"/>
                </a:lnTo>
                <a:lnTo>
                  <a:pt x="5720" y="119"/>
                </a:lnTo>
                <a:lnTo>
                  <a:pt x="5710" y="98"/>
                </a:lnTo>
                <a:lnTo>
                  <a:pt x="5701" y="88"/>
                </a:lnTo>
                <a:lnTo>
                  <a:pt x="5695" y="81"/>
                </a:lnTo>
                <a:lnTo>
                  <a:pt x="5678" y="61"/>
                </a:lnTo>
                <a:lnTo>
                  <a:pt x="5669" y="56"/>
                </a:lnTo>
                <a:lnTo>
                  <a:pt x="5662" y="48"/>
                </a:lnTo>
                <a:lnTo>
                  <a:pt x="5651" y="42"/>
                </a:lnTo>
                <a:lnTo>
                  <a:pt x="5644" y="37"/>
                </a:lnTo>
                <a:lnTo>
                  <a:pt x="5634" y="29"/>
                </a:lnTo>
                <a:lnTo>
                  <a:pt x="5612" y="17"/>
                </a:lnTo>
                <a:lnTo>
                  <a:pt x="5600" y="13"/>
                </a:lnTo>
                <a:lnTo>
                  <a:pt x="5591" y="12"/>
                </a:lnTo>
                <a:lnTo>
                  <a:pt x="5581" y="6"/>
                </a:lnTo>
                <a:lnTo>
                  <a:pt x="5558" y="2"/>
                </a:lnTo>
                <a:lnTo>
                  <a:pt x="5545" y="0"/>
                </a:lnTo>
                <a:lnTo>
                  <a:pt x="235" y="0"/>
                </a:lnTo>
                <a:lnTo>
                  <a:pt x="235" y="58"/>
                </a:lnTo>
                <a:lnTo>
                  <a:pt x="5522" y="58"/>
                </a:lnTo>
                <a:lnTo>
                  <a:pt x="5542" y="58"/>
                </a:lnTo>
                <a:lnTo>
                  <a:pt x="5547" y="60"/>
                </a:lnTo>
                <a:lnTo>
                  <a:pt x="5567" y="63"/>
                </a:lnTo>
                <a:lnTo>
                  <a:pt x="5577" y="65"/>
                </a:lnTo>
                <a:lnTo>
                  <a:pt x="5586" y="67"/>
                </a:lnTo>
                <a:lnTo>
                  <a:pt x="5591" y="71"/>
                </a:lnTo>
                <a:lnTo>
                  <a:pt x="5602" y="77"/>
                </a:lnTo>
                <a:lnTo>
                  <a:pt x="5609" y="79"/>
                </a:lnTo>
                <a:lnTo>
                  <a:pt x="5616" y="83"/>
                </a:lnTo>
                <a:lnTo>
                  <a:pt x="5623" y="88"/>
                </a:lnTo>
                <a:lnTo>
                  <a:pt x="5630" y="94"/>
                </a:lnTo>
                <a:lnTo>
                  <a:pt x="5637" y="102"/>
                </a:lnTo>
                <a:lnTo>
                  <a:pt x="5646" y="108"/>
                </a:lnTo>
                <a:lnTo>
                  <a:pt x="5657" y="119"/>
                </a:lnTo>
                <a:lnTo>
                  <a:pt x="5662" y="127"/>
                </a:lnTo>
                <a:lnTo>
                  <a:pt x="5667" y="133"/>
                </a:lnTo>
                <a:lnTo>
                  <a:pt x="5678" y="150"/>
                </a:lnTo>
                <a:lnTo>
                  <a:pt x="5683" y="158"/>
                </a:lnTo>
                <a:lnTo>
                  <a:pt x="5685" y="163"/>
                </a:lnTo>
                <a:lnTo>
                  <a:pt x="5688" y="173"/>
                </a:lnTo>
                <a:lnTo>
                  <a:pt x="5695" y="192"/>
                </a:lnTo>
                <a:lnTo>
                  <a:pt x="5697" y="202"/>
                </a:lnTo>
                <a:lnTo>
                  <a:pt x="5699" y="209"/>
                </a:lnTo>
                <a:lnTo>
                  <a:pt x="5703" y="229"/>
                </a:lnTo>
                <a:lnTo>
                  <a:pt x="5703" y="240"/>
                </a:lnTo>
                <a:lnTo>
                  <a:pt x="5704" y="254"/>
                </a:lnTo>
                <a:lnTo>
                  <a:pt x="5704" y="250"/>
                </a:lnTo>
                <a:lnTo>
                  <a:pt x="5704" y="4065"/>
                </a:lnTo>
                <a:lnTo>
                  <a:pt x="5704" y="4060"/>
                </a:lnTo>
                <a:lnTo>
                  <a:pt x="5703" y="4073"/>
                </a:lnTo>
                <a:lnTo>
                  <a:pt x="5703" y="4085"/>
                </a:lnTo>
                <a:lnTo>
                  <a:pt x="5699" y="4104"/>
                </a:lnTo>
                <a:lnTo>
                  <a:pt x="5699" y="4112"/>
                </a:lnTo>
                <a:lnTo>
                  <a:pt x="5695" y="4121"/>
                </a:lnTo>
                <a:lnTo>
                  <a:pt x="5688" y="4140"/>
                </a:lnTo>
                <a:lnTo>
                  <a:pt x="5685" y="4150"/>
                </a:lnTo>
                <a:lnTo>
                  <a:pt x="5683" y="4156"/>
                </a:lnTo>
                <a:lnTo>
                  <a:pt x="5678" y="4163"/>
                </a:lnTo>
                <a:lnTo>
                  <a:pt x="5667" y="4181"/>
                </a:lnTo>
                <a:lnTo>
                  <a:pt x="5662" y="4186"/>
                </a:lnTo>
                <a:lnTo>
                  <a:pt x="5657" y="4194"/>
                </a:lnTo>
                <a:lnTo>
                  <a:pt x="5646" y="4206"/>
                </a:lnTo>
                <a:lnTo>
                  <a:pt x="5637" y="4211"/>
                </a:lnTo>
                <a:lnTo>
                  <a:pt x="5630" y="4219"/>
                </a:lnTo>
                <a:lnTo>
                  <a:pt x="5623" y="4225"/>
                </a:lnTo>
                <a:lnTo>
                  <a:pt x="5616" y="4231"/>
                </a:lnTo>
                <a:lnTo>
                  <a:pt x="5609" y="4234"/>
                </a:lnTo>
                <a:lnTo>
                  <a:pt x="5602" y="4236"/>
                </a:lnTo>
                <a:lnTo>
                  <a:pt x="5591" y="4242"/>
                </a:lnTo>
                <a:lnTo>
                  <a:pt x="5586" y="4246"/>
                </a:lnTo>
                <a:lnTo>
                  <a:pt x="5577" y="4246"/>
                </a:lnTo>
                <a:lnTo>
                  <a:pt x="5567" y="4250"/>
                </a:lnTo>
                <a:lnTo>
                  <a:pt x="5547" y="4254"/>
                </a:lnTo>
                <a:lnTo>
                  <a:pt x="5542" y="4256"/>
                </a:lnTo>
                <a:lnTo>
                  <a:pt x="5531" y="4256"/>
                </a:lnTo>
                <a:lnTo>
                  <a:pt x="5519" y="4258"/>
                </a:lnTo>
                <a:lnTo>
                  <a:pt x="5522" y="4258"/>
                </a:lnTo>
                <a:lnTo>
                  <a:pt x="235" y="4258"/>
                </a:lnTo>
                <a:lnTo>
                  <a:pt x="238" y="4258"/>
                </a:lnTo>
                <a:lnTo>
                  <a:pt x="224" y="4256"/>
                </a:lnTo>
                <a:lnTo>
                  <a:pt x="214" y="4256"/>
                </a:lnTo>
                <a:lnTo>
                  <a:pt x="208" y="4254"/>
                </a:lnTo>
                <a:lnTo>
                  <a:pt x="189" y="4250"/>
                </a:lnTo>
                <a:lnTo>
                  <a:pt x="178" y="4248"/>
                </a:lnTo>
                <a:lnTo>
                  <a:pt x="169" y="4246"/>
                </a:lnTo>
                <a:lnTo>
                  <a:pt x="164" y="4242"/>
                </a:lnTo>
                <a:lnTo>
                  <a:pt x="154" y="4236"/>
                </a:lnTo>
                <a:lnTo>
                  <a:pt x="147" y="4234"/>
                </a:lnTo>
                <a:lnTo>
                  <a:pt x="139" y="4231"/>
                </a:lnTo>
                <a:lnTo>
                  <a:pt x="132" y="4225"/>
                </a:lnTo>
                <a:lnTo>
                  <a:pt x="125" y="4219"/>
                </a:lnTo>
                <a:lnTo>
                  <a:pt x="118" y="4211"/>
                </a:lnTo>
                <a:lnTo>
                  <a:pt x="109" y="4206"/>
                </a:lnTo>
                <a:lnTo>
                  <a:pt x="99" y="4194"/>
                </a:lnTo>
                <a:lnTo>
                  <a:pt x="94" y="4186"/>
                </a:lnTo>
                <a:lnTo>
                  <a:pt x="88" y="4181"/>
                </a:lnTo>
                <a:lnTo>
                  <a:pt x="78" y="4163"/>
                </a:lnTo>
                <a:lnTo>
                  <a:pt x="72" y="4156"/>
                </a:lnTo>
                <a:lnTo>
                  <a:pt x="71" y="4150"/>
                </a:lnTo>
                <a:lnTo>
                  <a:pt x="67" y="4140"/>
                </a:lnTo>
                <a:lnTo>
                  <a:pt x="60" y="4121"/>
                </a:lnTo>
                <a:lnTo>
                  <a:pt x="58" y="4112"/>
                </a:lnTo>
                <a:lnTo>
                  <a:pt x="56" y="4104"/>
                </a:lnTo>
                <a:lnTo>
                  <a:pt x="53" y="4085"/>
                </a:lnTo>
                <a:lnTo>
                  <a:pt x="53" y="4065"/>
                </a:lnTo>
                <a:lnTo>
                  <a:pt x="53" y="250"/>
                </a:lnTo>
                <a:lnTo>
                  <a:pt x="53" y="229"/>
                </a:lnTo>
                <a:lnTo>
                  <a:pt x="56" y="209"/>
                </a:lnTo>
                <a:lnTo>
                  <a:pt x="56" y="202"/>
                </a:lnTo>
                <a:lnTo>
                  <a:pt x="60" y="192"/>
                </a:lnTo>
                <a:lnTo>
                  <a:pt x="67" y="173"/>
                </a:lnTo>
                <a:lnTo>
                  <a:pt x="71" y="163"/>
                </a:lnTo>
                <a:lnTo>
                  <a:pt x="72" y="158"/>
                </a:lnTo>
                <a:lnTo>
                  <a:pt x="78" y="150"/>
                </a:lnTo>
                <a:lnTo>
                  <a:pt x="88" y="133"/>
                </a:lnTo>
                <a:lnTo>
                  <a:pt x="94" y="127"/>
                </a:lnTo>
                <a:lnTo>
                  <a:pt x="99" y="119"/>
                </a:lnTo>
                <a:lnTo>
                  <a:pt x="109" y="108"/>
                </a:lnTo>
                <a:lnTo>
                  <a:pt x="118" y="102"/>
                </a:lnTo>
                <a:lnTo>
                  <a:pt x="125" y="94"/>
                </a:lnTo>
                <a:lnTo>
                  <a:pt x="132" y="88"/>
                </a:lnTo>
                <a:lnTo>
                  <a:pt x="139" y="83"/>
                </a:lnTo>
                <a:lnTo>
                  <a:pt x="147" y="79"/>
                </a:lnTo>
                <a:lnTo>
                  <a:pt x="154" y="77"/>
                </a:lnTo>
                <a:lnTo>
                  <a:pt x="164" y="71"/>
                </a:lnTo>
                <a:lnTo>
                  <a:pt x="169" y="67"/>
                </a:lnTo>
                <a:lnTo>
                  <a:pt x="178" y="67"/>
                </a:lnTo>
                <a:lnTo>
                  <a:pt x="189" y="63"/>
                </a:lnTo>
                <a:lnTo>
                  <a:pt x="208" y="60"/>
                </a:lnTo>
                <a:lnTo>
                  <a:pt x="214" y="58"/>
                </a:lnTo>
                <a:lnTo>
                  <a:pt x="235" y="58"/>
                </a:lnTo>
                <a:lnTo>
                  <a:pt x="235" y="0"/>
                </a:lnTo>
                <a:close/>
              </a:path>
            </a:pathLst>
          </a:custGeom>
          <a:solidFill>
            <a:srgbClr val="0070c0"/>
          </a:solidFill>
          <a:ln cap="rnd" w="9360">
            <a:solidFill>
              <a:schemeClr val="tx1"/>
            </a:solidFill>
            <a:custDash>
              <a:ds d="100000" sp="100000"/>
            </a:custDash>
            <a:bevel/>
          </a:ln>
        </p:spPr>
        <p:style>
          <a:lnRef idx="0"/>
          <a:fillRef idx="0"/>
          <a:effectRef idx="0"/>
          <a:fontRef idx="minor"/>
        </p:style>
      </p:sp>
      <p:pic>
        <p:nvPicPr>
          <p:cNvPr id="45" name="Picture 15" descr=""/>
          <p:cNvPicPr/>
          <p:nvPr/>
        </p:nvPicPr>
        <p:blipFill>
          <a:blip r:embed="rId2"/>
          <a:stretch/>
        </p:blipFill>
        <p:spPr>
          <a:xfrm>
            <a:off x="243000" y="228600"/>
            <a:ext cx="837720" cy="738000"/>
          </a:xfrm>
          <a:prstGeom prst="rect">
            <a:avLst/>
          </a:prstGeom>
          <a:ln w="9360">
            <a:noFill/>
          </a:ln>
        </p:spPr>
      </p:pic>
      <p:sp>
        <p:nvSpPr>
          <p:cNvPr id="46" name="PlaceHolder 3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0" y="6453360"/>
            <a:ext cx="9143640" cy="35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  <a:spcBef>
                <a:spcPts val="241"/>
              </a:spcBef>
            </a:pPr>
            <a:r>
              <a:rPr b="1" i="1" lang="en-IN" sz="1200" spc="-1" strike="noStrike">
                <a:solidFill>
                  <a:srgbClr val="c00000"/>
                </a:solidFill>
                <a:latin typeface="Times New Roman"/>
              </a:rPr>
              <a:t>Dept. of CSE, RVCE                                                                                                                                                            2018-2019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0" y="7920"/>
            <a:ext cx="9143640" cy="6849720"/>
          </a:xfrm>
          <a:custGeom>
            <a:avLst/>
            <a:gdLst/>
            <a:ahLst/>
            <a:rect l="l" t="t" r="r" b="b"/>
            <a:pathLst>
              <a:path w="5757" h="4315">
                <a:moveTo>
                  <a:pt x="235" y="0"/>
                </a:moveTo>
                <a:lnTo>
                  <a:pt x="210" y="0"/>
                </a:lnTo>
                <a:lnTo>
                  <a:pt x="198" y="2"/>
                </a:lnTo>
                <a:lnTo>
                  <a:pt x="175" y="6"/>
                </a:lnTo>
                <a:lnTo>
                  <a:pt x="164" y="10"/>
                </a:lnTo>
                <a:lnTo>
                  <a:pt x="155" y="13"/>
                </a:lnTo>
                <a:lnTo>
                  <a:pt x="143" y="17"/>
                </a:lnTo>
                <a:lnTo>
                  <a:pt x="122" y="29"/>
                </a:lnTo>
                <a:lnTo>
                  <a:pt x="111" y="37"/>
                </a:lnTo>
                <a:lnTo>
                  <a:pt x="104" y="42"/>
                </a:lnTo>
                <a:lnTo>
                  <a:pt x="94" y="48"/>
                </a:lnTo>
                <a:lnTo>
                  <a:pt x="87" y="56"/>
                </a:lnTo>
                <a:lnTo>
                  <a:pt x="78" y="61"/>
                </a:lnTo>
                <a:lnTo>
                  <a:pt x="60" y="81"/>
                </a:lnTo>
                <a:lnTo>
                  <a:pt x="55" y="88"/>
                </a:lnTo>
                <a:lnTo>
                  <a:pt x="46" y="98"/>
                </a:lnTo>
                <a:lnTo>
                  <a:pt x="35" y="119"/>
                </a:lnTo>
                <a:lnTo>
                  <a:pt x="30" y="127"/>
                </a:lnTo>
                <a:lnTo>
                  <a:pt x="21" y="140"/>
                </a:lnTo>
                <a:lnTo>
                  <a:pt x="18" y="154"/>
                </a:lnTo>
                <a:lnTo>
                  <a:pt x="11" y="173"/>
                </a:lnTo>
                <a:lnTo>
                  <a:pt x="7" y="186"/>
                </a:lnTo>
                <a:lnTo>
                  <a:pt x="4" y="198"/>
                </a:lnTo>
                <a:lnTo>
                  <a:pt x="0" y="225"/>
                </a:lnTo>
                <a:lnTo>
                  <a:pt x="0" y="4088"/>
                </a:lnTo>
                <a:lnTo>
                  <a:pt x="4" y="4115"/>
                </a:lnTo>
                <a:lnTo>
                  <a:pt x="5" y="4127"/>
                </a:lnTo>
                <a:lnTo>
                  <a:pt x="11" y="4140"/>
                </a:lnTo>
                <a:lnTo>
                  <a:pt x="18" y="4160"/>
                </a:lnTo>
                <a:lnTo>
                  <a:pt x="21" y="4173"/>
                </a:lnTo>
                <a:lnTo>
                  <a:pt x="30" y="4186"/>
                </a:lnTo>
                <a:lnTo>
                  <a:pt x="35" y="4194"/>
                </a:lnTo>
                <a:lnTo>
                  <a:pt x="46" y="4215"/>
                </a:lnTo>
                <a:lnTo>
                  <a:pt x="55" y="4225"/>
                </a:lnTo>
                <a:lnTo>
                  <a:pt x="60" y="4233"/>
                </a:lnTo>
                <a:lnTo>
                  <a:pt x="78" y="4252"/>
                </a:lnTo>
                <a:lnTo>
                  <a:pt x="87" y="4258"/>
                </a:lnTo>
                <a:lnTo>
                  <a:pt x="94" y="4265"/>
                </a:lnTo>
                <a:lnTo>
                  <a:pt x="104" y="4271"/>
                </a:lnTo>
                <a:lnTo>
                  <a:pt x="111" y="4277"/>
                </a:lnTo>
                <a:lnTo>
                  <a:pt x="122" y="4284"/>
                </a:lnTo>
                <a:lnTo>
                  <a:pt x="143" y="4296"/>
                </a:lnTo>
                <a:lnTo>
                  <a:pt x="155" y="4300"/>
                </a:lnTo>
                <a:lnTo>
                  <a:pt x="164" y="4302"/>
                </a:lnTo>
                <a:lnTo>
                  <a:pt x="175" y="4307"/>
                </a:lnTo>
                <a:lnTo>
                  <a:pt x="198" y="4311"/>
                </a:lnTo>
                <a:lnTo>
                  <a:pt x="210" y="4313"/>
                </a:lnTo>
                <a:lnTo>
                  <a:pt x="221" y="4313"/>
                </a:lnTo>
                <a:lnTo>
                  <a:pt x="231" y="4315"/>
                </a:lnTo>
                <a:lnTo>
                  <a:pt x="5526" y="4315"/>
                </a:lnTo>
                <a:lnTo>
                  <a:pt x="5535" y="4313"/>
                </a:lnTo>
                <a:lnTo>
                  <a:pt x="5545" y="4313"/>
                </a:lnTo>
                <a:lnTo>
                  <a:pt x="5558" y="4311"/>
                </a:lnTo>
                <a:lnTo>
                  <a:pt x="5581" y="4307"/>
                </a:lnTo>
                <a:lnTo>
                  <a:pt x="5591" y="4304"/>
                </a:lnTo>
                <a:lnTo>
                  <a:pt x="5600" y="4300"/>
                </a:lnTo>
                <a:lnTo>
                  <a:pt x="5612" y="4296"/>
                </a:lnTo>
                <a:lnTo>
                  <a:pt x="5634" y="4284"/>
                </a:lnTo>
                <a:lnTo>
                  <a:pt x="5644" y="4277"/>
                </a:lnTo>
                <a:lnTo>
                  <a:pt x="5651" y="4271"/>
                </a:lnTo>
                <a:lnTo>
                  <a:pt x="5662" y="4265"/>
                </a:lnTo>
                <a:lnTo>
                  <a:pt x="5669" y="4258"/>
                </a:lnTo>
                <a:lnTo>
                  <a:pt x="5678" y="4252"/>
                </a:lnTo>
                <a:lnTo>
                  <a:pt x="5695" y="4233"/>
                </a:lnTo>
                <a:lnTo>
                  <a:pt x="5701" y="4225"/>
                </a:lnTo>
                <a:lnTo>
                  <a:pt x="5710" y="4215"/>
                </a:lnTo>
                <a:lnTo>
                  <a:pt x="5720" y="4194"/>
                </a:lnTo>
                <a:lnTo>
                  <a:pt x="5725" y="4186"/>
                </a:lnTo>
                <a:lnTo>
                  <a:pt x="5734" y="4173"/>
                </a:lnTo>
                <a:lnTo>
                  <a:pt x="5738" y="4160"/>
                </a:lnTo>
                <a:lnTo>
                  <a:pt x="5745" y="4140"/>
                </a:lnTo>
                <a:lnTo>
                  <a:pt x="5748" y="4127"/>
                </a:lnTo>
                <a:lnTo>
                  <a:pt x="5752" y="4115"/>
                </a:lnTo>
                <a:lnTo>
                  <a:pt x="5755" y="4088"/>
                </a:lnTo>
                <a:lnTo>
                  <a:pt x="5755" y="4077"/>
                </a:lnTo>
                <a:lnTo>
                  <a:pt x="5757" y="4071"/>
                </a:lnTo>
                <a:lnTo>
                  <a:pt x="5757" y="246"/>
                </a:lnTo>
                <a:lnTo>
                  <a:pt x="5755" y="236"/>
                </a:lnTo>
                <a:lnTo>
                  <a:pt x="5755" y="225"/>
                </a:lnTo>
                <a:lnTo>
                  <a:pt x="5752" y="198"/>
                </a:lnTo>
                <a:lnTo>
                  <a:pt x="5750" y="186"/>
                </a:lnTo>
                <a:lnTo>
                  <a:pt x="5745" y="173"/>
                </a:lnTo>
                <a:lnTo>
                  <a:pt x="5738" y="154"/>
                </a:lnTo>
                <a:lnTo>
                  <a:pt x="5734" y="140"/>
                </a:lnTo>
                <a:lnTo>
                  <a:pt x="5725" y="127"/>
                </a:lnTo>
                <a:lnTo>
                  <a:pt x="5720" y="119"/>
                </a:lnTo>
                <a:lnTo>
                  <a:pt x="5710" y="98"/>
                </a:lnTo>
                <a:lnTo>
                  <a:pt x="5701" y="88"/>
                </a:lnTo>
                <a:lnTo>
                  <a:pt x="5695" y="81"/>
                </a:lnTo>
                <a:lnTo>
                  <a:pt x="5678" y="61"/>
                </a:lnTo>
                <a:lnTo>
                  <a:pt x="5669" y="56"/>
                </a:lnTo>
                <a:lnTo>
                  <a:pt x="5662" y="48"/>
                </a:lnTo>
                <a:lnTo>
                  <a:pt x="5651" y="42"/>
                </a:lnTo>
                <a:lnTo>
                  <a:pt x="5644" y="37"/>
                </a:lnTo>
                <a:lnTo>
                  <a:pt x="5634" y="29"/>
                </a:lnTo>
                <a:lnTo>
                  <a:pt x="5612" y="17"/>
                </a:lnTo>
                <a:lnTo>
                  <a:pt x="5600" y="13"/>
                </a:lnTo>
                <a:lnTo>
                  <a:pt x="5591" y="12"/>
                </a:lnTo>
                <a:lnTo>
                  <a:pt x="5581" y="6"/>
                </a:lnTo>
                <a:lnTo>
                  <a:pt x="5558" y="2"/>
                </a:lnTo>
                <a:lnTo>
                  <a:pt x="5545" y="0"/>
                </a:lnTo>
                <a:lnTo>
                  <a:pt x="235" y="0"/>
                </a:lnTo>
                <a:lnTo>
                  <a:pt x="235" y="58"/>
                </a:lnTo>
                <a:lnTo>
                  <a:pt x="5522" y="58"/>
                </a:lnTo>
                <a:lnTo>
                  <a:pt x="5542" y="58"/>
                </a:lnTo>
                <a:lnTo>
                  <a:pt x="5547" y="60"/>
                </a:lnTo>
                <a:lnTo>
                  <a:pt x="5567" y="63"/>
                </a:lnTo>
                <a:lnTo>
                  <a:pt x="5577" y="65"/>
                </a:lnTo>
                <a:lnTo>
                  <a:pt x="5586" y="67"/>
                </a:lnTo>
                <a:lnTo>
                  <a:pt x="5591" y="71"/>
                </a:lnTo>
                <a:lnTo>
                  <a:pt x="5602" y="77"/>
                </a:lnTo>
                <a:lnTo>
                  <a:pt x="5609" y="79"/>
                </a:lnTo>
                <a:lnTo>
                  <a:pt x="5616" y="83"/>
                </a:lnTo>
                <a:lnTo>
                  <a:pt x="5623" y="88"/>
                </a:lnTo>
                <a:lnTo>
                  <a:pt x="5630" y="94"/>
                </a:lnTo>
                <a:lnTo>
                  <a:pt x="5637" y="102"/>
                </a:lnTo>
                <a:lnTo>
                  <a:pt x="5646" y="108"/>
                </a:lnTo>
                <a:lnTo>
                  <a:pt x="5657" y="119"/>
                </a:lnTo>
                <a:lnTo>
                  <a:pt x="5662" y="127"/>
                </a:lnTo>
                <a:lnTo>
                  <a:pt x="5667" y="133"/>
                </a:lnTo>
                <a:lnTo>
                  <a:pt x="5678" y="150"/>
                </a:lnTo>
                <a:lnTo>
                  <a:pt x="5683" y="158"/>
                </a:lnTo>
                <a:lnTo>
                  <a:pt x="5685" y="163"/>
                </a:lnTo>
                <a:lnTo>
                  <a:pt x="5688" y="173"/>
                </a:lnTo>
                <a:lnTo>
                  <a:pt x="5695" y="192"/>
                </a:lnTo>
                <a:lnTo>
                  <a:pt x="5697" y="202"/>
                </a:lnTo>
                <a:lnTo>
                  <a:pt x="5699" y="209"/>
                </a:lnTo>
                <a:lnTo>
                  <a:pt x="5703" y="229"/>
                </a:lnTo>
                <a:lnTo>
                  <a:pt x="5703" y="240"/>
                </a:lnTo>
                <a:lnTo>
                  <a:pt x="5704" y="254"/>
                </a:lnTo>
                <a:lnTo>
                  <a:pt x="5704" y="250"/>
                </a:lnTo>
                <a:lnTo>
                  <a:pt x="5704" y="4065"/>
                </a:lnTo>
                <a:lnTo>
                  <a:pt x="5704" y="4060"/>
                </a:lnTo>
                <a:lnTo>
                  <a:pt x="5703" y="4073"/>
                </a:lnTo>
                <a:lnTo>
                  <a:pt x="5703" y="4085"/>
                </a:lnTo>
                <a:lnTo>
                  <a:pt x="5699" y="4104"/>
                </a:lnTo>
                <a:lnTo>
                  <a:pt x="5699" y="4112"/>
                </a:lnTo>
                <a:lnTo>
                  <a:pt x="5695" y="4121"/>
                </a:lnTo>
                <a:lnTo>
                  <a:pt x="5688" y="4140"/>
                </a:lnTo>
                <a:lnTo>
                  <a:pt x="5685" y="4150"/>
                </a:lnTo>
                <a:lnTo>
                  <a:pt x="5683" y="4156"/>
                </a:lnTo>
                <a:lnTo>
                  <a:pt x="5678" y="4163"/>
                </a:lnTo>
                <a:lnTo>
                  <a:pt x="5667" y="4181"/>
                </a:lnTo>
                <a:lnTo>
                  <a:pt x="5662" y="4186"/>
                </a:lnTo>
                <a:lnTo>
                  <a:pt x="5657" y="4194"/>
                </a:lnTo>
                <a:lnTo>
                  <a:pt x="5646" y="4206"/>
                </a:lnTo>
                <a:lnTo>
                  <a:pt x="5637" y="4211"/>
                </a:lnTo>
                <a:lnTo>
                  <a:pt x="5630" y="4219"/>
                </a:lnTo>
                <a:lnTo>
                  <a:pt x="5623" y="4225"/>
                </a:lnTo>
                <a:lnTo>
                  <a:pt x="5616" y="4231"/>
                </a:lnTo>
                <a:lnTo>
                  <a:pt x="5609" y="4234"/>
                </a:lnTo>
                <a:lnTo>
                  <a:pt x="5602" y="4236"/>
                </a:lnTo>
                <a:lnTo>
                  <a:pt x="5591" y="4242"/>
                </a:lnTo>
                <a:lnTo>
                  <a:pt x="5586" y="4246"/>
                </a:lnTo>
                <a:lnTo>
                  <a:pt x="5577" y="4246"/>
                </a:lnTo>
                <a:lnTo>
                  <a:pt x="5567" y="4250"/>
                </a:lnTo>
                <a:lnTo>
                  <a:pt x="5547" y="4254"/>
                </a:lnTo>
                <a:lnTo>
                  <a:pt x="5542" y="4256"/>
                </a:lnTo>
                <a:lnTo>
                  <a:pt x="5531" y="4256"/>
                </a:lnTo>
                <a:lnTo>
                  <a:pt x="5519" y="4258"/>
                </a:lnTo>
                <a:lnTo>
                  <a:pt x="5522" y="4258"/>
                </a:lnTo>
                <a:lnTo>
                  <a:pt x="235" y="4258"/>
                </a:lnTo>
                <a:lnTo>
                  <a:pt x="238" y="4258"/>
                </a:lnTo>
                <a:lnTo>
                  <a:pt x="224" y="4256"/>
                </a:lnTo>
                <a:lnTo>
                  <a:pt x="214" y="4256"/>
                </a:lnTo>
                <a:lnTo>
                  <a:pt x="208" y="4254"/>
                </a:lnTo>
                <a:lnTo>
                  <a:pt x="189" y="4250"/>
                </a:lnTo>
                <a:lnTo>
                  <a:pt x="178" y="4248"/>
                </a:lnTo>
                <a:lnTo>
                  <a:pt x="169" y="4246"/>
                </a:lnTo>
                <a:lnTo>
                  <a:pt x="164" y="4242"/>
                </a:lnTo>
                <a:lnTo>
                  <a:pt x="154" y="4236"/>
                </a:lnTo>
                <a:lnTo>
                  <a:pt x="147" y="4234"/>
                </a:lnTo>
                <a:lnTo>
                  <a:pt x="139" y="4231"/>
                </a:lnTo>
                <a:lnTo>
                  <a:pt x="132" y="4225"/>
                </a:lnTo>
                <a:lnTo>
                  <a:pt x="125" y="4219"/>
                </a:lnTo>
                <a:lnTo>
                  <a:pt x="118" y="4211"/>
                </a:lnTo>
                <a:lnTo>
                  <a:pt x="109" y="4206"/>
                </a:lnTo>
                <a:lnTo>
                  <a:pt x="99" y="4194"/>
                </a:lnTo>
                <a:lnTo>
                  <a:pt x="94" y="4186"/>
                </a:lnTo>
                <a:lnTo>
                  <a:pt x="88" y="4181"/>
                </a:lnTo>
                <a:lnTo>
                  <a:pt x="78" y="4163"/>
                </a:lnTo>
                <a:lnTo>
                  <a:pt x="72" y="4156"/>
                </a:lnTo>
                <a:lnTo>
                  <a:pt x="71" y="4150"/>
                </a:lnTo>
                <a:lnTo>
                  <a:pt x="67" y="4140"/>
                </a:lnTo>
                <a:lnTo>
                  <a:pt x="60" y="4121"/>
                </a:lnTo>
                <a:lnTo>
                  <a:pt x="58" y="4112"/>
                </a:lnTo>
                <a:lnTo>
                  <a:pt x="56" y="4104"/>
                </a:lnTo>
                <a:lnTo>
                  <a:pt x="53" y="4085"/>
                </a:lnTo>
                <a:lnTo>
                  <a:pt x="53" y="4065"/>
                </a:lnTo>
                <a:lnTo>
                  <a:pt x="53" y="250"/>
                </a:lnTo>
                <a:lnTo>
                  <a:pt x="53" y="229"/>
                </a:lnTo>
                <a:lnTo>
                  <a:pt x="56" y="209"/>
                </a:lnTo>
                <a:lnTo>
                  <a:pt x="56" y="202"/>
                </a:lnTo>
                <a:lnTo>
                  <a:pt x="60" y="192"/>
                </a:lnTo>
                <a:lnTo>
                  <a:pt x="67" y="173"/>
                </a:lnTo>
                <a:lnTo>
                  <a:pt x="71" y="163"/>
                </a:lnTo>
                <a:lnTo>
                  <a:pt x="72" y="158"/>
                </a:lnTo>
                <a:lnTo>
                  <a:pt x="78" y="150"/>
                </a:lnTo>
                <a:lnTo>
                  <a:pt x="88" y="133"/>
                </a:lnTo>
                <a:lnTo>
                  <a:pt x="94" y="127"/>
                </a:lnTo>
                <a:lnTo>
                  <a:pt x="99" y="119"/>
                </a:lnTo>
                <a:lnTo>
                  <a:pt x="109" y="108"/>
                </a:lnTo>
                <a:lnTo>
                  <a:pt x="118" y="102"/>
                </a:lnTo>
                <a:lnTo>
                  <a:pt x="125" y="94"/>
                </a:lnTo>
                <a:lnTo>
                  <a:pt x="132" y="88"/>
                </a:lnTo>
                <a:lnTo>
                  <a:pt x="139" y="83"/>
                </a:lnTo>
                <a:lnTo>
                  <a:pt x="147" y="79"/>
                </a:lnTo>
                <a:lnTo>
                  <a:pt x="154" y="77"/>
                </a:lnTo>
                <a:lnTo>
                  <a:pt x="164" y="71"/>
                </a:lnTo>
                <a:lnTo>
                  <a:pt x="169" y="67"/>
                </a:lnTo>
                <a:lnTo>
                  <a:pt x="178" y="67"/>
                </a:lnTo>
                <a:lnTo>
                  <a:pt x="189" y="63"/>
                </a:lnTo>
                <a:lnTo>
                  <a:pt x="208" y="60"/>
                </a:lnTo>
                <a:lnTo>
                  <a:pt x="214" y="58"/>
                </a:lnTo>
                <a:lnTo>
                  <a:pt x="235" y="58"/>
                </a:lnTo>
                <a:lnTo>
                  <a:pt x="235" y="0"/>
                </a:lnTo>
                <a:close/>
              </a:path>
            </a:pathLst>
          </a:custGeom>
          <a:solidFill>
            <a:srgbClr val="0070c0"/>
          </a:solidFill>
          <a:ln cap="rnd" w="9360">
            <a:solidFill>
              <a:schemeClr val="tx1"/>
            </a:solidFill>
            <a:custDash>
              <a:ds d="100000" sp="100000"/>
            </a:custDash>
            <a:bevel/>
          </a:ln>
        </p:spPr>
        <p:style>
          <a:lnRef idx="0"/>
          <a:fillRef idx="0"/>
          <a:effectRef idx="0"/>
          <a:fontRef idx="minor"/>
        </p:style>
      </p:sp>
      <p:pic>
        <p:nvPicPr>
          <p:cNvPr id="86" name="Picture 15" descr=""/>
          <p:cNvPicPr/>
          <p:nvPr/>
        </p:nvPicPr>
        <p:blipFill>
          <a:blip r:embed="rId2"/>
          <a:stretch/>
        </p:blipFill>
        <p:spPr>
          <a:xfrm>
            <a:off x="243000" y="228600"/>
            <a:ext cx="837720" cy="738000"/>
          </a:xfrm>
          <a:prstGeom prst="rect">
            <a:avLst/>
          </a:prstGeom>
          <a:ln w="9360">
            <a:noFill/>
          </a:ln>
        </p:spPr>
      </p:pic>
      <p:sp>
        <p:nvSpPr>
          <p:cNvPr id="87" name="PlaceHolder 3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90000" rIns="90000" tIns="45000" bIns="45000"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781200" y="2643120"/>
            <a:ext cx="7999560" cy="7909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7200" indent="-456840" algn="just"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 marL="457200" indent="-456840" algn="just"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457560" y="1143000"/>
            <a:ext cx="8304840" cy="4419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CustomShape 3"/>
          <p:cNvSpPr/>
          <p:nvPr/>
        </p:nvSpPr>
        <p:spPr>
          <a:xfrm>
            <a:off x="1187640" y="404640"/>
            <a:ext cx="7416360" cy="11876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i="1" lang="en-IN" sz="3600" spc="-1" strike="noStrike">
                <a:solidFill>
                  <a:srgbClr val="cc3300"/>
                </a:solidFill>
                <a:latin typeface="Times New Roman"/>
              </a:rPr>
              <a:t>VII Semester Minor Project Work (12CS74)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134" name="CustomShape 4"/>
          <p:cNvSpPr/>
          <p:nvPr/>
        </p:nvSpPr>
        <p:spPr>
          <a:xfrm>
            <a:off x="0" y="4869000"/>
            <a:ext cx="9143640" cy="943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i="1" lang="en-IN" sz="2800" spc="-1" strike="noStrike">
                <a:solidFill>
                  <a:srgbClr val="002060"/>
                </a:solidFill>
                <a:latin typeface="Times New Roman"/>
                <a:ea typeface="MS PGothic"/>
              </a:rPr>
              <a:t>Department of Computer Science,  </a:t>
            </a:r>
            <a:endParaRPr b="0" lang="en-IN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i="1" lang="en-IN" sz="2800" spc="-1" strike="noStrike">
                <a:solidFill>
                  <a:srgbClr val="002060"/>
                </a:solidFill>
                <a:latin typeface="Times New Roman"/>
                <a:ea typeface="MS PGothic"/>
              </a:rPr>
              <a:t>R V College of  Engineering, Bengaluru.</a:t>
            </a:r>
            <a:endParaRPr b="0" lang="en-IN" sz="2800" spc="-1" strike="noStrike">
              <a:latin typeface="Arial"/>
            </a:endParaRPr>
          </a:p>
        </p:txBody>
      </p:sp>
      <p:pic>
        <p:nvPicPr>
          <p:cNvPr id="135" name="Picture 7" descr=""/>
          <p:cNvPicPr/>
          <p:nvPr/>
        </p:nvPicPr>
        <p:blipFill>
          <a:blip r:embed="rId1"/>
          <a:stretch/>
        </p:blipFill>
        <p:spPr>
          <a:xfrm>
            <a:off x="755640" y="1628640"/>
            <a:ext cx="8064000" cy="319644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685800" y="1124640"/>
            <a:ext cx="7772040" cy="1295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i="1" lang="en-US" sz="3600" spc="-1" strike="noStrike">
                <a:solidFill>
                  <a:srgbClr val="002060"/>
                </a:solidFill>
                <a:latin typeface="Times New Roman"/>
                <a:ea typeface="MS PGothic"/>
              </a:rPr>
              <a:t>Automatic Colorization Of Grayscale Images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7" name="TextShape 2"/>
          <p:cNvSpPr txBox="1"/>
          <p:nvPr/>
        </p:nvSpPr>
        <p:spPr>
          <a:xfrm>
            <a:off x="1371600" y="2997000"/>
            <a:ext cx="6400440" cy="3168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i="1" lang="en-IN" sz="2400" spc="-1" strike="noStrike">
                <a:solidFill>
                  <a:srgbClr val="002060"/>
                </a:solidFill>
                <a:latin typeface="Times New Roman"/>
                <a:ea typeface="MS PGothic"/>
              </a:rPr>
              <a:t>Prof. Ganashree</a:t>
            </a:r>
            <a:endParaRPr b="0" lang="en-IN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i="1" lang="en-IN" sz="2400" spc="-1" strike="noStrike">
                <a:solidFill>
                  <a:srgbClr val="002060"/>
                </a:solidFill>
                <a:latin typeface="Times New Roman"/>
                <a:ea typeface="MS PGothic"/>
              </a:rPr>
              <a:t>Gagan Deep G 1RV15CS053</a:t>
            </a:r>
            <a:endParaRPr b="0" lang="en-IN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i="1" lang="en-IN" sz="2400" spc="-1" strike="noStrike">
                <a:solidFill>
                  <a:srgbClr val="002060"/>
                </a:solidFill>
                <a:latin typeface="Times New Roman"/>
                <a:ea typeface="MS PGothic"/>
              </a:rPr>
              <a:t>Jaya Prasad Reddy G 1RV15CS052</a:t>
            </a:r>
            <a:endParaRPr b="0" lang="en-IN" sz="24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685800" y="1124640"/>
            <a:ext cx="7772040" cy="1295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i="1" lang="en-US" sz="3600" spc="-1" strike="noStrike">
                <a:solidFill>
                  <a:srgbClr val="002060"/>
                </a:solidFill>
                <a:latin typeface="Times New Roman"/>
                <a:ea typeface="MS PGothic"/>
              </a:rPr>
              <a:t>Automatic Colorization Of Grayscale Images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9" name="TextShape 2"/>
          <p:cNvSpPr txBox="1"/>
          <p:nvPr/>
        </p:nvSpPr>
        <p:spPr>
          <a:xfrm>
            <a:off x="1371600" y="2997000"/>
            <a:ext cx="6400440" cy="3168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i="1" lang="en-IN" sz="2400" spc="-1" strike="noStrike">
                <a:solidFill>
                  <a:srgbClr val="002060"/>
                </a:solidFill>
                <a:latin typeface="Times New Roman"/>
                <a:ea typeface="MS PGothic"/>
              </a:rPr>
              <a:t>Prof. Ganashree</a:t>
            </a:r>
            <a:endParaRPr b="0" lang="en-IN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i="1" lang="en-IN" sz="2400" spc="-1" strike="noStrike">
                <a:solidFill>
                  <a:srgbClr val="002060"/>
                </a:solidFill>
                <a:latin typeface="Times New Roman"/>
                <a:ea typeface="MS PGothic"/>
              </a:rPr>
              <a:t>Gagan Deep G 1RV15CS053</a:t>
            </a:r>
            <a:endParaRPr b="0" lang="en-IN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i="1" lang="en-IN" sz="2400" spc="-1" strike="noStrike">
                <a:solidFill>
                  <a:srgbClr val="002060"/>
                </a:solidFill>
                <a:latin typeface="Times New Roman"/>
                <a:ea typeface="MS PGothic"/>
              </a:rPr>
              <a:t>Jaya Prasad Reddy G 1RV15CS052</a:t>
            </a:r>
            <a:endParaRPr b="0" lang="en-IN" sz="24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467640" y="476640"/>
            <a:ext cx="8229240" cy="7916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70c0"/>
                </a:solidFill>
                <a:latin typeface="Times New Roman"/>
              </a:rPr>
              <a:t>Problem formation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1" name="TextShape 2"/>
          <p:cNvSpPr txBox="1"/>
          <p:nvPr/>
        </p:nvSpPr>
        <p:spPr>
          <a:xfrm>
            <a:off x="457200" y="1845000"/>
            <a:ext cx="8229240" cy="4281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"/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Helvetica;Arial"/>
              </a:rPr>
              <a:t>Given a grayscale photograph as input, this project attacks the problem of hallucinating a </a:t>
            </a:r>
            <a:r>
              <a:rPr b="0" i="1" lang="en-US" sz="1800" spc="-1" strike="noStrike">
                <a:solidFill>
                  <a:srgbClr val="000000"/>
                </a:solidFill>
                <a:latin typeface="Times New Roman"/>
                <a:ea typeface="Helvetica;Arial"/>
              </a:rPr>
              <a:t>plausible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Helvetica;Arial"/>
              </a:rPr>
              <a:t> color version of the photograph. 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"/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Helvetica;Arial"/>
              </a:rPr>
              <a:t>This problem is clearly underconstrained, so previous approaches have either relied on significant user interaction or resulted in desaturated colorizations. 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"/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Helvetica;Arial"/>
              </a:rPr>
              <a:t>We propose a fully automatic approach that produces vibrant and realistic colorizations. 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"/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Noto Sans CJK SC Regular"/>
              </a:rPr>
              <a:t>Automated colourization of black and white images has been subject to much research within the computer vision and machine learning communities. 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"/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Noto Sans CJK SC Regular"/>
              </a:rPr>
              <a:t>Beyond simply being fascinating from an aesthetics and artificial intelligence perspective, such capability has broad practical applications ranging from video restoration to image enhancement for improved interpretability.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343080" indent="-342720">
              <a:lnSpc>
                <a:spcPct val="100000"/>
              </a:lnSpc>
              <a:spcBef>
                <a:spcPts val="400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The aim of this project is to build a model that will colourize a grayscale image using deep-learning convolutional neural networks for purposes ranging from increasing its aesthetic appeal to image enhancement.  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539640" y="404640"/>
            <a:ext cx="8229240" cy="79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IN" sz="3200" spc="-1" strike="noStrike">
                <a:solidFill>
                  <a:srgbClr val="0070c0"/>
                </a:solidFill>
                <a:latin typeface="Times New Roman"/>
              </a:rPr>
              <a:t>Objectives</a:t>
            </a:r>
            <a:endParaRPr b="0" lang="en-IN" sz="32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467640" y="476640"/>
            <a:ext cx="8229240" cy="58068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70c0"/>
                </a:solidFill>
                <a:latin typeface="Times New Roman"/>
              </a:rPr>
              <a:t>Methodology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5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45000"/>
              <a:buFont typeface="Wingdings" charset="2"/>
              <a:buChar char="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The plan is to use a convolutional neural network based approach : 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45000"/>
              <a:buFont typeface="Wingdings" charset="2"/>
              <a:buChar char="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The colorization neural network has four components. We split the network into an encoder and a decoder. Between them, we’ll use a fusion layer.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45000"/>
              <a:buFont typeface="Wingdings" charset="2"/>
              <a:buChar char="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In parallel to the encoder, the input images also run through one of today’s most powerful classifiers — the Inception ResNet v2 . This is a neural network trained on 1.2M images. We extract the classification layer and merge it with the output from the encoder. 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45000"/>
              <a:buFont typeface="Wingdings" charset="2"/>
              <a:buChar char="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By transferring the learning from the classifier to the coloring network, the network can get a sense of what’s in the picture. Thus, enabling the network to match an object representation with a coloring scheme.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Shape 1"/>
          <p:cNvSpPr txBox="1"/>
          <p:nvPr/>
        </p:nvSpPr>
        <p:spPr>
          <a:xfrm>
            <a:off x="467640" y="404640"/>
            <a:ext cx="8229240" cy="58068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70c0"/>
                </a:solidFill>
                <a:latin typeface="Times New Roman"/>
              </a:rPr>
              <a:t>References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7" name="TextShape 2"/>
          <p:cNvSpPr txBox="1"/>
          <p:nvPr/>
        </p:nvSpPr>
        <p:spPr>
          <a:xfrm>
            <a:off x="576000" y="116244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</a:rPr>
              <a:t>Radhakrishna Achanta, Appu Shaji, Kevin Smith, Aurelien Lucchi, Pascal Fua, and Sabine </a:t>
            </a:r>
            <a:r>
              <a:rPr b="0" lang="en-US" sz="1300" spc="-1" strike="noStrike">
                <a:solidFill>
                  <a:srgbClr val="000000"/>
                </a:solidFill>
                <a:latin typeface="Calibri"/>
              </a:rPr>
              <a:t>Susstrunk. Slic superpixels compared to state-of-the-art superpixel methods. Pattern Analysis </a:t>
            </a:r>
            <a:r>
              <a:rPr b="0" lang="en-US" sz="1300" spc="-1" strike="noStrike">
                <a:solidFill>
                  <a:srgbClr val="000000"/>
                </a:solidFill>
                <a:latin typeface="Calibri"/>
              </a:rPr>
              <a:t>and Machine Intelligence, IEEE Transactions on, 34(11):2274–2282, 2012.</a:t>
            </a:r>
            <a:endParaRPr b="0" lang="en-US" sz="1300" spc="-1" strike="noStrike">
              <a:solidFill>
                <a:srgbClr val="000000"/>
              </a:solidFill>
              <a:latin typeface="Calibri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</a:rPr>
              <a:t>Aurélie Bugeau and Vinh-Thong Ta. Patch-based image colorization. In Pattern Recognition </a:t>
            </a:r>
            <a:r>
              <a:rPr b="0" lang="en-US" sz="1300" spc="-1" strike="noStrike">
                <a:solidFill>
                  <a:srgbClr val="000000"/>
                </a:solidFill>
                <a:latin typeface="Calibri"/>
              </a:rPr>
              <a:t>(ICPR), 2012 21st International Conference on, pages 3058–3061. IEEE, 2012.</a:t>
            </a:r>
            <a:endParaRPr b="0" lang="en-US" sz="1300" spc="-1" strike="noStrike">
              <a:solidFill>
                <a:srgbClr val="000000"/>
              </a:solidFill>
              <a:latin typeface="Calibri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</a:rPr>
              <a:t>Guillaume Charpiat, Matthias Hofmann, and Bernhard Schölkopf. Au-tomatic image </a:t>
            </a:r>
            <a:r>
              <a:rPr b="0" lang="en-US" sz="1300" spc="-1" strike="noStrike">
                <a:solidFill>
                  <a:srgbClr val="000000"/>
                </a:solidFill>
                <a:latin typeface="Calibri"/>
              </a:rPr>
              <a:t>colorization via multimodal predictions. In Computer Vision–ECCV 2015, pages 126–139. </a:t>
            </a:r>
            <a:r>
              <a:rPr b="0" lang="en-US" sz="1300" spc="-1" strike="noStrike">
                <a:solidFill>
                  <a:srgbClr val="000000"/>
                </a:solidFill>
                <a:latin typeface="Calibri"/>
              </a:rPr>
              <a:t>Springer, 2015.</a:t>
            </a:r>
            <a:endParaRPr b="0" lang="en-US" sz="1300" spc="-1" strike="noStrike">
              <a:solidFill>
                <a:srgbClr val="000000"/>
              </a:solidFill>
              <a:latin typeface="Calibri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</a:rPr>
              <a:t>Anat Levin, Dani Lischinski, and Yair Weiss. Colorization using optimization. ACM Trans. </a:t>
            </a:r>
            <a:r>
              <a:rPr b="0" lang="en-US" sz="1300" spc="-1" strike="noStrike">
                <a:solidFill>
                  <a:srgbClr val="000000"/>
                </a:solidFill>
                <a:latin typeface="Calibri"/>
              </a:rPr>
              <a:t>Graph., 23(3):689–694, August 2016. Fayao Liu, Chunhua Shen, Guosheng Lin, and Ian D. </a:t>
            </a:r>
            <a:r>
              <a:rPr b="0" lang="en-US" sz="1300" spc="-1" strike="noStrike">
                <a:solidFill>
                  <a:srgbClr val="000000"/>
                </a:solidFill>
                <a:latin typeface="Calibri"/>
              </a:rPr>
              <a:t>Reid. Learning depth from single monocular images using deep convolutional neural fields. </a:t>
            </a:r>
            <a:r>
              <a:rPr b="0" lang="en-US" sz="1300" spc="-1" strike="noStrike">
                <a:solidFill>
                  <a:srgbClr val="000000"/>
                </a:solidFill>
                <a:latin typeface="Calibri"/>
              </a:rPr>
              <a:t>CoRR, abs/1502.07411, 2016.</a:t>
            </a:r>
            <a:endParaRPr b="0" lang="en-US" sz="13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252</TotalTime>
  <Application>LibreOffice/6.0.3.2$Linux_X86_64 LibreOffice_project/00m0$Build-2</Application>
  <Words>216</Words>
  <Paragraphs>24</Paragraphs>
  <Company>Hewlett-Packard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2017-07-24T09:12:31Z</dcterms:created>
  <dc:creator>HP</dc:creator>
  <dc:description/>
  <dc:language>en-IN</dc:language>
  <cp:lastModifiedBy/>
  <dcterms:modified xsi:type="dcterms:W3CDTF">2018-08-31T15:50:30Z</dcterms:modified>
  <cp:revision>56</cp:revision>
  <dc:subject/>
  <dc:title>Slide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Company">
    <vt:lpwstr>Hewlett-Packard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2</vt:i4>
  </property>
  <property fmtid="{D5CDD505-2E9C-101B-9397-08002B2CF9AE}" pid="9" name="PresentationFormat">
    <vt:lpwstr>On-screen Show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6</vt:i4>
  </property>
</Properties>
</file>