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0"/>
  </p:notesMasterIdLst>
  <p:handoutMasterIdLst>
    <p:handoutMasterId r:id="rId201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606" r:id="rId17"/>
    <p:sldId id="598" r:id="rId18"/>
    <p:sldId id="849" r:id="rId19"/>
    <p:sldId id="825" r:id="rId20"/>
    <p:sldId id="850" r:id="rId21"/>
    <p:sldId id="794" r:id="rId22"/>
    <p:sldId id="638" r:id="rId23"/>
    <p:sldId id="605" r:id="rId24"/>
    <p:sldId id="851" r:id="rId25"/>
    <p:sldId id="852" r:id="rId26"/>
    <p:sldId id="828" r:id="rId27"/>
    <p:sldId id="853" r:id="rId28"/>
    <p:sldId id="854" r:id="rId29"/>
    <p:sldId id="855" r:id="rId30"/>
    <p:sldId id="829" r:id="rId31"/>
    <p:sldId id="856" r:id="rId32"/>
    <p:sldId id="795" r:id="rId33"/>
    <p:sldId id="637" r:id="rId34"/>
    <p:sldId id="616" r:id="rId35"/>
    <p:sldId id="750" r:id="rId36"/>
    <p:sldId id="751" r:id="rId37"/>
    <p:sldId id="857" r:id="rId38"/>
    <p:sldId id="858" r:id="rId39"/>
    <p:sldId id="859" r:id="rId40"/>
    <p:sldId id="860" r:id="rId41"/>
    <p:sldId id="861" r:id="rId42"/>
    <p:sldId id="862" r:id="rId43"/>
    <p:sldId id="546" r:id="rId44"/>
    <p:sldId id="621" r:id="rId45"/>
    <p:sldId id="620" r:id="rId46"/>
    <p:sldId id="901" r:id="rId47"/>
    <p:sldId id="608" r:id="rId48"/>
    <p:sldId id="314" r:id="rId49"/>
    <p:sldId id="843" r:id="rId50"/>
    <p:sldId id="764" r:id="rId51"/>
    <p:sldId id="749" r:id="rId52"/>
    <p:sldId id="792" r:id="rId53"/>
    <p:sldId id="724" r:id="rId54"/>
    <p:sldId id="725" r:id="rId55"/>
    <p:sldId id="755" r:id="rId56"/>
    <p:sldId id="726" r:id="rId57"/>
    <p:sldId id="757" r:id="rId58"/>
    <p:sldId id="758" r:id="rId59"/>
    <p:sldId id="759" r:id="rId60"/>
    <p:sldId id="318" r:id="rId61"/>
    <p:sldId id="319" r:id="rId62"/>
    <p:sldId id="865" r:id="rId63"/>
    <p:sldId id="864" r:id="rId64"/>
    <p:sldId id="320" r:id="rId65"/>
    <p:sldId id="321" r:id="rId66"/>
    <p:sldId id="898" r:id="rId67"/>
    <p:sldId id="798" r:id="rId68"/>
    <p:sldId id="324" r:id="rId69"/>
    <p:sldId id="325" r:id="rId70"/>
    <p:sldId id="578" r:id="rId71"/>
    <p:sldId id="788" r:id="rId72"/>
    <p:sldId id="591" r:id="rId73"/>
    <p:sldId id="627" r:id="rId74"/>
    <p:sldId id="589" r:id="rId75"/>
    <p:sldId id="590" r:id="rId76"/>
    <p:sldId id="756" r:id="rId77"/>
    <p:sldId id="899" r:id="rId78"/>
    <p:sldId id="628" r:id="rId79"/>
    <p:sldId id="326" r:id="rId80"/>
    <p:sldId id="327" r:id="rId81"/>
    <p:sldId id="600" r:id="rId82"/>
    <p:sldId id="579" r:id="rId83"/>
    <p:sldId id="802" r:id="rId84"/>
    <p:sldId id="801" r:id="rId85"/>
    <p:sldId id="601" r:id="rId86"/>
    <p:sldId id="584" r:id="rId87"/>
    <p:sldId id="328" r:id="rId88"/>
    <p:sldId id="587" r:id="rId89"/>
    <p:sldId id="803" r:id="rId90"/>
    <p:sldId id="812" r:id="rId91"/>
    <p:sldId id="799" r:id="rId92"/>
    <p:sldId id="800" r:id="rId93"/>
    <p:sldId id="330" r:id="rId94"/>
    <p:sldId id="805" r:id="rId95"/>
    <p:sldId id="633" r:id="rId96"/>
    <p:sldId id="594" r:id="rId97"/>
    <p:sldId id="806" r:id="rId98"/>
    <p:sldId id="807" r:id="rId99"/>
    <p:sldId id="797" r:id="rId100"/>
    <p:sldId id="796" r:id="rId101"/>
    <p:sldId id="332" r:id="rId102"/>
    <p:sldId id="653" r:id="rId103"/>
    <p:sldId id="654" r:id="rId104"/>
    <p:sldId id="651" r:id="rId105"/>
    <p:sldId id="652" r:id="rId106"/>
    <p:sldId id="336" r:id="rId107"/>
    <p:sldId id="337" r:id="rId108"/>
    <p:sldId id="346" r:id="rId109"/>
    <p:sldId id="347" r:id="rId110"/>
    <p:sldId id="350" r:id="rId111"/>
    <p:sldId id="666" r:id="rId112"/>
    <p:sldId id="808" r:id="rId113"/>
    <p:sldId id="667" r:id="rId114"/>
    <p:sldId id="354" r:id="rId115"/>
    <p:sldId id="659" r:id="rId116"/>
    <p:sldId id="773" r:id="rId117"/>
    <p:sldId id="774" r:id="rId118"/>
    <p:sldId id="352" r:id="rId119"/>
    <p:sldId id="655" r:id="rId120"/>
    <p:sldId id="358" r:id="rId121"/>
    <p:sldId id="668" r:id="rId122"/>
    <p:sldId id="809" r:id="rId123"/>
    <p:sldId id="669" r:id="rId124"/>
    <p:sldId id="362" r:id="rId125"/>
    <p:sldId id="670" r:id="rId126"/>
    <p:sldId id="486" r:id="rId127"/>
    <p:sldId id="487" r:id="rId128"/>
    <p:sldId id="424" r:id="rId129"/>
    <p:sldId id="425" r:id="rId130"/>
    <p:sldId id="426" r:id="rId131"/>
    <p:sldId id="674" r:id="rId132"/>
    <p:sldId id="677" r:id="rId133"/>
    <p:sldId id="681" r:id="rId134"/>
    <p:sldId id="675" r:id="rId135"/>
    <p:sldId id="682" r:id="rId136"/>
    <p:sldId id="432" r:id="rId137"/>
    <p:sldId id="683" r:id="rId138"/>
    <p:sldId id="434" r:id="rId139"/>
    <p:sldId id="684" r:id="rId140"/>
    <p:sldId id="435" r:id="rId141"/>
    <p:sldId id="672" r:id="rId142"/>
    <p:sldId id="687" r:id="rId143"/>
    <p:sldId id="492" r:id="rId144"/>
    <p:sldId id="493" r:id="rId145"/>
    <p:sldId id="815" r:id="rId146"/>
    <p:sldId id="866" r:id="rId147"/>
    <p:sldId id="867" r:id="rId148"/>
    <p:sldId id="810" r:id="rId149"/>
    <p:sldId id="814" r:id="rId150"/>
    <p:sldId id="490" r:id="rId151"/>
    <p:sldId id="491" r:id="rId152"/>
    <p:sldId id="775" r:id="rId153"/>
    <p:sldId id="612" r:id="rId154"/>
    <p:sldId id="886" r:id="rId155"/>
    <p:sldId id="868" r:id="rId156"/>
    <p:sldId id="818" r:id="rId157"/>
    <p:sldId id="632" r:id="rId158"/>
    <p:sldId id="500" r:id="rId159"/>
    <p:sldId id="869" r:id="rId160"/>
    <p:sldId id="703" r:id="rId161"/>
    <p:sldId id="870" r:id="rId162"/>
    <p:sldId id="698" r:id="rId163"/>
    <p:sldId id="871" r:id="rId164"/>
    <p:sldId id="700" r:id="rId165"/>
    <p:sldId id="502" r:id="rId166"/>
    <p:sldId id="872" r:id="rId167"/>
    <p:sldId id="510" r:id="rId168"/>
    <p:sldId id="706" r:id="rId169"/>
    <p:sldId id="712" r:id="rId170"/>
    <p:sldId id="878" r:id="rId171"/>
    <p:sldId id="881" r:id="rId172"/>
    <p:sldId id="897" r:id="rId173"/>
    <p:sldId id="880" r:id="rId174"/>
    <p:sldId id="879" r:id="rId175"/>
    <p:sldId id="873" r:id="rId176"/>
    <p:sldId id="522" r:id="rId177"/>
    <p:sldId id="716" r:id="rId178"/>
    <p:sldId id="894" r:id="rId179"/>
    <p:sldId id="876" r:id="rId180"/>
    <p:sldId id="882" r:id="rId181"/>
    <p:sldId id="891" r:id="rId182"/>
    <p:sldId id="887" r:id="rId183"/>
    <p:sldId id="888" r:id="rId184"/>
    <p:sldId id="714" r:id="rId185"/>
    <p:sldId id="890" r:id="rId186"/>
    <p:sldId id="889" r:id="rId187"/>
    <p:sldId id="895" r:id="rId188"/>
    <p:sldId id="534" r:id="rId189"/>
    <p:sldId id="733" r:id="rId190"/>
    <p:sldId id="893" r:id="rId191"/>
    <p:sldId id="896" r:id="rId192"/>
    <p:sldId id="776" r:id="rId193"/>
    <p:sldId id="777" r:id="rId194"/>
    <p:sldId id="778" r:id="rId195"/>
    <p:sldId id="570" r:id="rId196"/>
    <p:sldId id="760" r:id="rId197"/>
    <p:sldId id="763" r:id="rId198"/>
    <p:sldId id="900" r:id="rId199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 autoAdjust="0"/>
    <p:restoredTop sz="94262" autoAdjust="0"/>
  </p:normalViewPr>
  <p:slideViewPr>
    <p:cSldViewPr snapToGrid="0">
      <p:cViewPr varScale="1">
        <p:scale>
          <a:sx n="193" d="100"/>
          <a:sy n="193" d="100"/>
        </p:scale>
        <p:origin x="9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ableStyles" Target="tableStyles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commentAuthors" Target="commentAuthors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2023. 9. 3.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2023. 9. 3.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2023. 9. 3.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2023. 9. 3.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.authorizeRequests()			</a:t>
            </a:r>
            <a:endParaRPr lang="en-US" altLang="ko-KR" sz="16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.anyRequest().authenticated()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		.formLogin(); 			</a:t>
            </a:r>
          </a:p>
          <a:p>
            <a:pPr>
              <a:spcBef>
                <a:spcPts val="700"/>
              </a:spcBef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#02. </a:t>
            </a:r>
            <a:r>
              <a:rPr lang="en-US" altLang="ko-KR" sz="2101" b="1" dirty="0" err="1">
                <a:solidFill>
                  <a:srgbClr val="D24726"/>
                </a:solidFill>
              </a:rPr>
              <a:t>WebIgnore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r>
              <a:rPr lang="ko-KR" altLang="en-US" sz="2101" b="1" dirty="0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#04. Form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– User </a:t>
            </a:r>
            <a:r>
              <a:rPr lang="ko-KR" altLang="en-US" sz="2101" b="1" dirty="0">
                <a:solidFill>
                  <a:schemeClr val="bg1"/>
                </a:solidFill>
              </a:rPr>
              <a:t>등록 </a:t>
            </a:r>
            <a:r>
              <a:rPr lang="en-US" altLang="ko-KR" sz="2101" b="1" dirty="0">
                <a:solidFill>
                  <a:schemeClr val="bg1"/>
                </a:solidFill>
              </a:rPr>
              <a:t>/ </a:t>
            </a:r>
            <a:r>
              <a:rPr lang="en-US" altLang="ko-KR" sz="2101" b="1" dirty="0" err="1">
                <a:solidFill>
                  <a:schemeClr val="bg1"/>
                </a:solidFill>
              </a:rPr>
              <a:t>PasswordEncoder</a:t>
            </a:r>
            <a:endParaRPr lang="ko-KR" altLang="en-US" sz="2101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Spring Security 5.0 </a:t>
            </a:r>
            <a:r>
              <a:rPr lang="ko-KR" altLang="en-US" sz="1200" b="1" dirty="0"/>
              <a:t>이전에는 기본 </a:t>
            </a:r>
            <a:r>
              <a:rPr lang="en-US" altLang="ko-KR" sz="1200" b="1" dirty="0" err="1"/>
              <a:t>PasswordEncoder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가 </a:t>
            </a:r>
            <a:r>
              <a:rPr lang="ko-KR" altLang="en-US" sz="1200" b="1" dirty="0" err="1"/>
              <a:t>평문을</a:t>
            </a:r>
            <a:r>
              <a:rPr lang="ko-KR" altLang="en-US" sz="1200" b="1" dirty="0"/>
              <a:t> 지원하는 </a:t>
            </a:r>
            <a:r>
              <a:rPr lang="en-US" altLang="ko-KR" sz="1200" b="1" dirty="0" err="1"/>
              <a:t>NoOpPasswordEncoder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암호화 포맷 </a:t>
            </a:r>
            <a:r>
              <a:rPr lang="en-US" altLang="ko-KR" sz="1200" b="1" dirty="0"/>
              <a:t>: {id}</a:t>
            </a:r>
            <a:r>
              <a:rPr lang="en-US" altLang="ko-KR" sz="1200" b="1" dirty="0" err="1"/>
              <a:t>encodedPassword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bcrypt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noop</a:t>
            </a:r>
            <a:r>
              <a:rPr lang="en-US" altLang="ko-KR" sz="1100" dirty="0"/>
              <a:t>, pbkdf2, </a:t>
            </a:r>
            <a:r>
              <a:rPr lang="en-US" altLang="ko-KR" sz="1100" dirty="0" err="1"/>
              <a:t>scrypt</a:t>
            </a:r>
            <a:r>
              <a:rPr lang="en-US" altLang="ko-KR" sz="1100" dirty="0"/>
              <a:t>, sha256 (</a:t>
            </a:r>
            <a:r>
              <a:rPr lang="ko-KR" altLang="en-US" sz="1100" dirty="0"/>
              <a:t>기본 포맷은 </a:t>
            </a:r>
            <a:r>
              <a:rPr lang="en-US" altLang="ko-KR" sz="1100" dirty="0" err="1"/>
              <a:t>Bcrypt</a:t>
            </a:r>
            <a:r>
              <a:rPr lang="en-US" altLang="ko-KR" sz="1100" dirty="0"/>
              <a:t> : </a:t>
            </a:r>
            <a:r>
              <a:rPr lang="en-US" altLang="ko-KR" sz="1000" b="1" dirty="0">
                <a:solidFill>
                  <a:srgbClr val="0070C0"/>
                </a:solidFill>
              </a:rPr>
              <a:t>{</a:t>
            </a:r>
            <a:r>
              <a:rPr lang="en-US" altLang="ko-KR" sz="1000" b="1" dirty="0" err="1">
                <a:solidFill>
                  <a:srgbClr val="0070C0"/>
                </a:solidFill>
              </a:rPr>
              <a:t>bcrypt</a:t>
            </a:r>
            <a:r>
              <a:rPr lang="en-US" altLang="ko-KR" sz="1000" b="1" dirty="0">
                <a:solidFill>
                  <a:srgbClr val="0070C0"/>
                </a:solidFill>
              </a:rPr>
              <a:t>}$2a$10$dXJ3SW6G7P50lGmMkkmwe.20cQQubK3.HZWzG3YB1tlRy.fqvM/BG</a:t>
            </a:r>
            <a:r>
              <a:rPr lang="en-US" altLang="ko-KR" sz="1100" dirty="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생성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PasswordEncoder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passwordEncoder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PasswordEncoderFactories.createDelegatingPasswordEncoder</a:t>
            </a:r>
            <a:r>
              <a:rPr lang="en-US" altLang="ko-KR" sz="1100" dirty="0"/>
              <a:t>()</a:t>
            </a:r>
          </a:p>
          <a:p>
            <a:pPr lvl="1">
              <a:lnSpc>
                <a:spcPct val="150000"/>
              </a:lnSpc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인터페이스</a:t>
            </a:r>
            <a:endParaRPr lang="en-US" altLang="ko-KR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암호화</a:t>
            </a:r>
            <a:endParaRPr lang="en-US" altLang="ko-KR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/>
              <a:t>matches(</a:t>
            </a:r>
            <a:r>
              <a:rPr lang="en-US" altLang="ko-KR" sz="1100" b="1" dirty="0" err="1"/>
              <a:t>rawPassword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encodedPassword</a:t>
            </a:r>
            <a:r>
              <a:rPr lang="en-US" altLang="ko-KR" sz="1100" b="1" dirty="0"/>
              <a:t>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패스워드 비교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#06. Form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– </a:t>
            </a:r>
            <a:r>
              <a:rPr lang="en-US" altLang="ko-KR" sz="2101" b="1" dirty="0" err="1">
                <a:solidFill>
                  <a:schemeClr val="bg1"/>
                </a:solidFill>
              </a:rPr>
              <a:t>CustomUserDetailsService</a:t>
            </a:r>
            <a:endParaRPr lang="ko-KR" altLang="en-US" sz="2101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UserDetails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loadUserByUsername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username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throws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UsernameNotFoundException</a:t>
            </a:r>
            <a:r>
              <a:rPr lang="ko-KR" altLang="en-US" sz="1200" dirty="0"/>
              <a:t> {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Account</a:t>
            </a:r>
            <a:r>
              <a:rPr lang="ko-KR" altLang="en-US" sz="1200" dirty="0"/>
              <a:t> </a:t>
            </a:r>
            <a:r>
              <a:rPr lang="en-US" altLang="ko-KR" sz="1200" dirty="0"/>
              <a:t>account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userRepository.findByUsername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username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en-US" altLang="ko-KR" sz="1200" dirty="0"/>
              <a:t>account</a:t>
            </a:r>
            <a:r>
              <a:rPr lang="ko-KR" altLang="en-US" sz="1200" dirty="0"/>
              <a:t> == </a:t>
            </a:r>
            <a:r>
              <a:rPr lang="ko-KR" altLang="en-US" sz="1200" dirty="0" err="1"/>
              <a:t>null</a:t>
            </a:r>
            <a:r>
              <a:rPr lang="ko-KR" altLang="en-US" sz="1200" dirty="0"/>
              <a:t>) {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 err="1"/>
              <a:t>throw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UsernameNotFoundException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No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found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username</a:t>
            </a:r>
            <a:r>
              <a:rPr lang="ko-KR" altLang="en-US" sz="1200" dirty="0"/>
              <a:t>: " + </a:t>
            </a:r>
            <a:r>
              <a:rPr lang="ko-KR" altLang="en-US" sz="1200" dirty="0" err="1"/>
              <a:t>username</a:t>
            </a:r>
            <a:r>
              <a:rPr lang="ko-KR" altLang="en-US" sz="1200" dirty="0"/>
              <a:t>);            </a:t>
            </a:r>
          </a:p>
          <a:p>
            <a:r>
              <a:rPr lang="ko-KR" altLang="en-US" sz="1200" dirty="0"/>
              <a:t>      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  // 권한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       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GrantedAuthority</a:t>
            </a:r>
            <a:r>
              <a:rPr lang="en-US" altLang="ko-KR" sz="1200" dirty="0"/>
              <a:t>&gt; roles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GrantedAuthority</a:t>
            </a:r>
            <a:r>
              <a:rPr lang="en-US" altLang="ko-KR" sz="1200" dirty="0"/>
              <a:t>&gt;();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roles.add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SimpleGrantedAuthority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account.getRole</a:t>
            </a:r>
            <a:r>
              <a:rPr lang="en-US" altLang="ko-KR" sz="1200" dirty="0"/>
              <a:t>()));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        </a:t>
            </a:r>
            <a:r>
              <a:rPr lang="ko-KR" altLang="en-US" sz="1200" b="1" dirty="0" err="1"/>
              <a:t>return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new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AccountContext</a:t>
            </a:r>
            <a:r>
              <a:rPr lang="ko-KR" altLang="en-US" sz="1200" b="1" dirty="0"/>
              <a:t>(</a:t>
            </a:r>
            <a:r>
              <a:rPr lang="en-US" altLang="ko-KR" sz="1200" b="1" dirty="0"/>
              <a:t>account</a:t>
            </a:r>
            <a:r>
              <a:rPr lang="ko-KR" altLang="en-US" sz="1200" b="1" dirty="0"/>
              <a:t>, </a:t>
            </a:r>
            <a:r>
              <a:rPr lang="en-US" altLang="ko-KR" sz="1200" b="1" dirty="0"/>
              <a:t>r</a:t>
            </a:r>
            <a:r>
              <a:rPr lang="ko-KR" altLang="en-US" sz="1200" b="1" dirty="0" err="1"/>
              <a:t>oles</a:t>
            </a:r>
            <a:r>
              <a:rPr lang="ko-KR" altLang="en-US" sz="1200" b="1" dirty="0"/>
              <a:t>);</a:t>
            </a:r>
          </a:p>
          <a:p>
            <a:r>
              <a:rPr lang="ko-KR" altLang="en-US" sz="1200" dirty="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Form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- </a:t>
            </a:r>
            <a:r>
              <a:rPr lang="ko-KR" altLang="en-US" sz="2101" b="1" dirty="0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로그아웃 방법</a:t>
            </a: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&lt;form&gt; </a:t>
            </a:r>
            <a:r>
              <a:rPr lang="ko-KR" altLang="en-US" sz="1100" dirty="0"/>
              <a:t>태그를 사용해서 </a:t>
            </a:r>
            <a:r>
              <a:rPr lang="en-US" altLang="ko-KR" sz="1100" dirty="0"/>
              <a:t>POST</a:t>
            </a:r>
            <a:r>
              <a:rPr lang="ko-KR" altLang="en-US" sz="1100" dirty="0"/>
              <a:t>로 요청</a:t>
            </a:r>
            <a:endParaRPr lang="en-US" altLang="ko-KR" sz="11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&lt;a&gt; </a:t>
            </a:r>
            <a:r>
              <a:rPr lang="ko-KR" altLang="en-US" sz="1100" dirty="0" err="1"/>
              <a:t>태크를</a:t>
            </a:r>
            <a:r>
              <a:rPr lang="ko-KR" altLang="en-US" sz="1100" dirty="0"/>
              <a:t> 사용해서 </a:t>
            </a:r>
            <a:r>
              <a:rPr lang="en-US" altLang="ko-KR" sz="1100" dirty="0"/>
              <a:t>GET 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요청 </a:t>
            </a:r>
            <a:r>
              <a:rPr lang="en-US" altLang="ko-KR" sz="1100" dirty="0"/>
              <a:t>– </a:t>
            </a:r>
            <a:r>
              <a:rPr lang="en-US" altLang="ko-KR" sz="1100" b="1" dirty="0" err="1"/>
              <a:t>SecurityContextLogoutHandler</a:t>
            </a:r>
            <a:r>
              <a:rPr lang="en-US" altLang="ko-KR" sz="1100" dirty="0"/>
              <a:t> </a:t>
            </a:r>
            <a:r>
              <a:rPr lang="ko-KR" altLang="en-US" sz="1100" dirty="0"/>
              <a:t>활용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인증 여부에 따라 로그인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로그아웃 표현</a:t>
            </a: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&lt;li </a:t>
            </a:r>
            <a:r>
              <a:rPr lang="en-US" altLang="ko-KR" sz="1100" b="1" dirty="0" err="1"/>
              <a:t>sec:authorize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isAnonymous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&gt;&lt;a </a:t>
            </a:r>
            <a:r>
              <a:rPr lang="en-US" altLang="ko-KR" sz="1100" dirty="0" err="1"/>
              <a:t>th:href</a:t>
            </a:r>
            <a:r>
              <a:rPr lang="en-US" altLang="ko-KR" sz="1100" dirty="0"/>
              <a:t>="@{/login}"&gt;</a:t>
            </a:r>
            <a:r>
              <a:rPr lang="ko-KR" altLang="en-US" sz="1100" dirty="0"/>
              <a:t>로그인</a:t>
            </a:r>
            <a:r>
              <a:rPr lang="en-US" altLang="ko-KR" sz="1100" dirty="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&lt;li </a:t>
            </a:r>
            <a:r>
              <a:rPr lang="en-US" altLang="ko-KR" sz="1100" b="1" dirty="0" err="1"/>
              <a:t>sec:authorize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isAuthenticated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&gt;&lt;a </a:t>
            </a:r>
            <a:r>
              <a:rPr lang="en-US" altLang="ko-KR" sz="1100" dirty="0" err="1"/>
              <a:t>th:href</a:t>
            </a:r>
            <a:r>
              <a:rPr lang="en-US" altLang="ko-KR" sz="1100" dirty="0"/>
              <a:t>="@{/logout}"&gt;</a:t>
            </a:r>
            <a:r>
              <a:rPr lang="ko-KR" altLang="en-US" sz="1100" dirty="0"/>
              <a:t>로그아웃</a:t>
            </a:r>
            <a:r>
              <a:rPr lang="en-US" altLang="ko-KR" sz="1100" dirty="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@</a:t>
            </a:r>
            <a:r>
              <a:rPr lang="en-US" altLang="ko-KR" dirty="0"/>
              <a:t>Get</a:t>
            </a:r>
            <a:r>
              <a:rPr lang="ko-KR" altLang="en-US" dirty="0" err="1"/>
              <a:t>Mapping</a:t>
            </a:r>
            <a:r>
              <a:rPr lang="ko-KR" altLang="en-US" dirty="0"/>
              <a:t>(</a:t>
            </a:r>
            <a:r>
              <a:rPr lang="ko-KR" altLang="en-US" dirty="0" err="1"/>
              <a:t>value</a:t>
            </a:r>
            <a:r>
              <a:rPr lang="ko-KR" altLang="en-US" dirty="0"/>
              <a:t> = "/</a:t>
            </a:r>
            <a:r>
              <a:rPr lang="ko-KR" altLang="en-US" dirty="0" err="1"/>
              <a:t>logout</a:t>
            </a:r>
            <a:r>
              <a:rPr lang="ko-KR" altLang="en-US" dirty="0"/>
              <a:t>")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logout</a:t>
            </a:r>
            <a:r>
              <a:rPr lang="ko-KR" altLang="en-US" dirty="0"/>
              <a:t>(</a:t>
            </a:r>
            <a:r>
              <a:rPr lang="ko-KR" altLang="en-US" dirty="0" err="1"/>
              <a:t>HttpServletRequest</a:t>
            </a:r>
            <a:r>
              <a:rPr lang="ko-KR" altLang="en-US" dirty="0"/>
              <a:t> </a:t>
            </a:r>
            <a:r>
              <a:rPr lang="ko-KR" altLang="en-US" dirty="0" err="1"/>
              <a:t>request</a:t>
            </a:r>
            <a:r>
              <a:rPr lang="ko-KR" altLang="en-US" dirty="0"/>
              <a:t>, </a:t>
            </a:r>
            <a:r>
              <a:rPr lang="ko-KR" altLang="en-US" dirty="0" err="1"/>
              <a:t>HttpServletResponse</a:t>
            </a:r>
            <a:r>
              <a:rPr lang="ko-KR" altLang="en-US" dirty="0"/>
              <a:t> </a:t>
            </a:r>
            <a:r>
              <a:rPr lang="ko-KR" altLang="en-US" dirty="0" err="1"/>
              <a:t>response</a:t>
            </a:r>
            <a:r>
              <a:rPr lang="ko-KR" altLang="en-US" dirty="0"/>
              <a:t>) {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 dirty="0" err="1"/>
              <a:t>Authentication</a:t>
            </a:r>
            <a:r>
              <a:rPr lang="ko-KR" altLang="en-US" dirty="0"/>
              <a:t> </a:t>
            </a:r>
            <a:r>
              <a:rPr lang="ko-KR" altLang="en-US" dirty="0" err="1"/>
              <a:t>auth</a:t>
            </a:r>
            <a:r>
              <a:rPr lang="ko-KR" altLang="en-US" dirty="0"/>
              <a:t> = </a:t>
            </a:r>
            <a:r>
              <a:rPr lang="ko-KR" altLang="en-US" dirty="0" err="1"/>
              <a:t>SecurityContextHolder.getContext</a:t>
            </a:r>
            <a:r>
              <a:rPr lang="ko-KR" altLang="en-US" dirty="0"/>
              <a:t>().</a:t>
            </a:r>
            <a:r>
              <a:rPr lang="ko-KR" altLang="en-US" dirty="0" err="1"/>
              <a:t>getAuthentication</a:t>
            </a:r>
            <a:r>
              <a:rPr lang="ko-KR" altLang="en-US" dirty="0"/>
              <a:t>();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auth</a:t>
            </a:r>
            <a:r>
              <a:rPr lang="ko-KR" altLang="en-US" dirty="0"/>
              <a:t> != </a:t>
            </a:r>
            <a:r>
              <a:rPr lang="ko-KR" altLang="en-US" dirty="0" err="1"/>
              <a:t>null</a:t>
            </a:r>
            <a:r>
              <a:rPr lang="ko-KR" altLang="en-US" dirty="0"/>
              <a:t>) {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    </a:t>
            </a:r>
            <a:r>
              <a:rPr lang="ko-KR" altLang="en-US" sz="1400" b="1" dirty="0" err="1"/>
              <a:t>new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SecurityContextLogoutHandler</a:t>
            </a:r>
            <a:r>
              <a:rPr lang="ko-KR" altLang="en-US" sz="1400" b="1" dirty="0"/>
              <a:t>().</a:t>
            </a:r>
            <a:r>
              <a:rPr lang="ko-KR" altLang="en-US" sz="1400" b="1" dirty="0" err="1"/>
              <a:t>logout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request</a:t>
            </a:r>
            <a:r>
              <a:rPr lang="ko-KR" altLang="en-US" sz="1400" b="1" dirty="0"/>
              <a:t>, </a:t>
            </a:r>
            <a:r>
              <a:rPr lang="ko-KR" altLang="en-US" sz="1400" b="1" dirty="0" err="1"/>
              <a:t>response</a:t>
            </a:r>
            <a:r>
              <a:rPr lang="ko-KR" altLang="en-US" sz="1400" b="1" dirty="0"/>
              <a:t>, </a:t>
            </a:r>
            <a:r>
              <a:rPr lang="ko-KR" altLang="en-US" sz="1400" b="1" dirty="0" err="1"/>
              <a:t>auth</a:t>
            </a:r>
            <a:r>
              <a:rPr lang="ko-KR" altLang="en-US" sz="1400" b="1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return "redirect:/login";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Form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– </a:t>
            </a:r>
            <a:r>
              <a:rPr lang="en-US" altLang="ko-KR" sz="2101" b="1" dirty="0" err="1">
                <a:solidFill>
                  <a:srgbClr val="D24726"/>
                </a:solidFill>
              </a:rPr>
              <a:t>WebAuthenticationDetails</a:t>
            </a:r>
            <a:r>
              <a:rPr lang="en-US" altLang="ko-KR" sz="2101" b="1" dirty="0">
                <a:solidFill>
                  <a:srgbClr val="D24726"/>
                </a:solidFill>
              </a:rPr>
              <a:t>,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AuthenticationDetailsSource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73296" y="152093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401 Unauthorized  WWW-Authenticate header</a:t>
            </a:r>
            <a:endParaRPr lang="ko-KR" altLang="en-US" sz="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3270533" y="2594450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   Authorization: Basic cmVzdDpyZXN0</a:t>
            </a:r>
            <a:endParaRPr lang="ko-KR" altLang="en-US" sz="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Form Login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 err="1"/>
              <a:t>protected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HttpSecurity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http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throws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http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</a:t>
            </a:r>
            <a:r>
              <a:rPr lang="en-US" altLang="ko-KR" sz="1200" b="1" dirty="0" err="1"/>
              <a:t>login.html</a:t>
            </a:r>
            <a:r>
              <a:rPr lang="en-US" altLang="ko-KR" sz="1200" b="1" dirty="0"/>
              <a:t>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 dirty="0" err="1">
                <a:solidFill>
                  <a:srgbClr val="FFFF00"/>
                </a:solidFill>
              </a:rPr>
              <a:t>http.formLogin</a:t>
            </a:r>
            <a:r>
              <a:rPr lang="en-US" altLang="ko-KR" sz="2000" b="1" dirty="0">
                <a:solidFill>
                  <a:srgbClr val="FFFF00"/>
                </a:solidFill>
              </a:rPr>
              <a:t>()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 dirty="0"/>
              <a:t>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 </a:t>
            </a:r>
            <a:r>
              <a:rPr lang="ko-KR" altLang="en-US" sz="1000" b="1"/>
              <a:t>에 저장</a:t>
            </a:r>
            <a:endParaRPr lang="en-US" altLang="ko-KR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AuthenticationProvider</a:t>
            </a:r>
            <a:endParaRPr lang="ko-KR" altLang="en-US" sz="1000" b="1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 err="1"/>
              <a:t>protected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HttpSecurity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http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throws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Exception</a:t>
            </a:r>
            <a:r>
              <a:rPr lang="ko-KR" altLang="en-US" sz="1200" dirty="0"/>
              <a:t>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 dirty="0"/>
              <a:t>세션이 만료되고 웹 브라우저가 종료된 후에도 어플리케이션이 사용자를 기억하는 기능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 dirty="0"/>
              <a:t>Remember-Me </a:t>
            </a:r>
            <a:r>
              <a:rPr lang="ko-KR" altLang="en-US" sz="1200" b="1" dirty="0"/>
              <a:t>쿠키에 대한 </a:t>
            </a:r>
            <a:r>
              <a:rPr lang="en-US" altLang="ko-KR" sz="1200" b="1" dirty="0"/>
              <a:t>Http </a:t>
            </a:r>
            <a:r>
              <a:rPr lang="ko-KR" altLang="en-US" sz="1200" b="1" dirty="0"/>
              <a:t>요청 을 확인한 후 토큰 기반 인증을 사용해 유효성을 검사하고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토큰이 검증되면 사용자는 로그인 된다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 dirty="0"/>
              <a:t>사용자 라이프 사이클 </a:t>
            </a:r>
            <a:endParaRPr lang="en-US" altLang="ko-KR" sz="1200" b="1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/>
              <a:t>인증 성공</a:t>
            </a:r>
            <a:r>
              <a:rPr lang="en-US" altLang="ko-KR" sz="1000" b="1" dirty="0"/>
              <a:t>(Remember-Me</a:t>
            </a:r>
            <a:r>
              <a:rPr lang="ko-KR" altLang="en-US" sz="1000" b="1" dirty="0"/>
              <a:t>쿠키 설정</a:t>
            </a:r>
            <a:r>
              <a:rPr lang="en-US" altLang="ko-KR" sz="1000" b="1" dirty="0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/>
              <a:t>인증 실패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쿠키가 존재하면 쿠키 무효화</a:t>
            </a:r>
            <a:r>
              <a:rPr lang="en-US" altLang="ko-KR" sz="1000" b="1" dirty="0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/>
              <a:t>로그아웃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쿠키가 존재하면 쿠키 무효화</a:t>
            </a:r>
            <a:r>
              <a:rPr lang="en-US" altLang="ko-KR" sz="10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protected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configure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HttpSecurity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http</a:t>
            </a:r>
            <a:r>
              <a:rPr lang="ko-KR" altLang="en-US" sz="1400" dirty="0"/>
              <a:t>) </a:t>
            </a:r>
            <a:r>
              <a:rPr lang="ko-KR" altLang="en-US" sz="1400" dirty="0" err="1"/>
              <a:t>throws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Exception</a:t>
            </a:r>
            <a:r>
              <a:rPr lang="ko-KR" altLang="en-US" sz="1400" dirty="0"/>
              <a:t>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 err="1"/>
              <a:t>http</a:t>
            </a:r>
            <a:r>
              <a:rPr lang="ko-KR" altLang="en-US" sz="1400" b="1" dirty="0"/>
              <a:t>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#08.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</a:t>
            </a:r>
            <a:r>
              <a:rPr lang="ko-KR" altLang="en-US" sz="2101" b="1" dirty="0">
                <a:solidFill>
                  <a:schemeClr val="bg1"/>
                </a:solidFill>
              </a:rPr>
              <a:t> </a:t>
            </a:r>
            <a:r>
              <a:rPr lang="en-US" altLang="ko-KR" sz="2101" b="1" dirty="0">
                <a:solidFill>
                  <a:schemeClr val="bg1"/>
                </a:solidFill>
              </a:rPr>
              <a:t>– </a:t>
            </a:r>
            <a:r>
              <a:rPr lang="en-US" altLang="ko-KR" sz="2101" b="1" dirty="0" err="1">
                <a:solidFill>
                  <a:schemeClr val="bg1"/>
                </a:solidFill>
              </a:rPr>
              <a:t>RememberMeAuthenticationFilter</a:t>
            </a:r>
            <a:endParaRPr lang="ko-KR" altLang="en-US" sz="2101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#09.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</a:t>
            </a:r>
            <a:r>
              <a:rPr lang="ko-KR" altLang="en-US" sz="2101" b="1" dirty="0">
                <a:solidFill>
                  <a:schemeClr val="bg1"/>
                </a:solidFill>
              </a:rPr>
              <a:t> </a:t>
            </a:r>
            <a:r>
              <a:rPr lang="en-US" altLang="ko-KR" sz="2101" b="1" dirty="0">
                <a:solidFill>
                  <a:schemeClr val="bg1"/>
                </a:solidFill>
              </a:rPr>
              <a:t>– </a:t>
            </a:r>
            <a:r>
              <a:rPr lang="en-US" altLang="ko-KR" sz="2101" b="1" dirty="0" err="1">
                <a:solidFill>
                  <a:schemeClr val="bg1"/>
                </a:solidFill>
              </a:rPr>
              <a:t>AnonymousAuthenticationFilter</a:t>
            </a:r>
            <a:endParaRPr lang="ko-KR" altLang="en-US" sz="2101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#10.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</a:t>
            </a:r>
            <a:r>
              <a:rPr lang="ko-KR" altLang="en-US" sz="2101" b="1" dirty="0">
                <a:solidFill>
                  <a:schemeClr val="bg1"/>
                </a:solidFill>
              </a:rPr>
              <a:t> </a:t>
            </a:r>
            <a:r>
              <a:rPr lang="en-US" altLang="ko-KR" sz="2101" b="1" dirty="0">
                <a:solidFill>
                  <a:schemeClr val="bg1"/>
                </a:solidFill>
              </a:rPr>
              <a:t>– </a:t>
            </a:r>
            <a:r>
              <a:rPr lang="ko-KR" altLang="en-US" sz="2101" b="1" dirty="0">
                <a:solidFill>
                  <a:schemeClr val="bg1"/>
                </a:solidFill>
              </a:rPr>
              <a:t>동시 세션 제어 </a:t>
            </a:r>
            <a:r>
              <a:rPr lang="en-US" altLang="ko-KR" sz="2101" b="1" dirty="0">
                <a:solidFill>
                  <a:schemeClr val="bg1"/>
                </a:solidFill>
              </a:rPr>
              <a:t>/ </a:t>
            </a:r>
            <a:r>
              <a:rPr lang="ko-KR" altLang="en-US" sz="2101" b="1" dirty="0">
                <a:solidFill>
                  <a:schemeClr val="bg1"/>
                </a:solidFill>
              </a:rPr>
              <a:t>세션고정보호 </a:t>
            </a:r>
            <a:r>
              <a:rPr lang="en-US" altLang="ko-KR" sz="2101" b="1" dirty="0">
                <a:solidFill>
                  <a:schemeClr val="bg1"/>
                </a:solidFill>
              </a:rPr>
              <a:t>/ </a:t>
            </a:r>
            <a:r>
              <a:rPr lang="ko-KR" altLang="en-US" sz="2101" b="1" dirty="0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protected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configure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HttpSecurity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http</a:t>
            </a:r>
            <a:r>
              <a:rPr lang="ko-KR" altLang="en-US" sz="1400" dirty="0"/>
              <a:t>) </a:t>
            </a:r>
            <a:r>
              <a:rPr lang="ko-KR" altLang="en-US" sz="1400" dirty="0" err="1"/>
              <a:t>throws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Exception</a:t>
            </a:r>
            <a:r>
              <a:rPr lang="ko-KR" altLang="en-US" sz="1400" dirty="0"/>
              <a:t> {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maximumSessions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               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maxSessionsPreventsLogin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(true)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invalidSessionUrl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("/invalid")      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expiredUrl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("/expired ")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protected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configure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HttpSecurity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http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throws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Exception</a:t>
            </a:r>
            <a:r>
              <a:rPr lang="ko-KR" altLang="en-US" sz="16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 err="1"/>
              <a:t>http</a:t>
            </a:r>
            <a:r>
              <a:rPr lang="ko-KR" altLang="en-US" sz="1600" b="1" dirty="0"/>
              <a:t>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protected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configure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HttpSecurity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http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throws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Exception</a:t>
            </a:r>
            <a:r>
              <a:rPr lang="ko-KR" altLang="en-US" sz="1600" dirty="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 err="1"/>
              <a:t>http</a:t>
            </a:r>
            <a:r>
              <a:rPr lang="ko-KR" altLang="en-US" sz="1600" b="1" dirty="0"/>
              <a:t>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sessionCreationPolicy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SessionCreationPolicy</a:t>
            </a:r>
            <a:r>
              <a:rPr lang="en-US" altLang="ko-KR" sz="1600" b="1" dirty="0"/>
              <a:t>. </a:t>
            </a:r>
            <a:r>
              <a:rPr lang="en-US" altLang="ko-KR" sz="1600" b="1" dirty="0" err="1"/>
              <a:t>If_Required</a:t>
            </a:r>
            <a:r>
              <a:rPr lang="en-US" altLang="ko-KR" sz="1600" b="1" dirty="0"/>
              <a:t> )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200" b="1" dirty="0" err="1"/>
              <a:t>SessionCreationPolicy</a:t>
            </a:r>
            <a:r>
              <a:rPr lang="en-US" altLang="ko-KR" sz="1200" b="1" dirty="0"/>
              <a:t>. Always 		:  </a:t>
            </a:r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시큐리티가</a:t>
            </a:r>
            <a:r>
              <a:rPr lang="ko-KR" altLang="en-US" sz="1200" b="1" dirty="0"/>
              <a:t> 항상 세션 생성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 err="1"/>
              <a:t>SessionCreationPolicy</a:t>
            </a:r>
            <a:r>
              <a:rPr lang="en-US" altLang="ko-KR" sz="1200" b="1" dirty="0"/>
              <a:t>. </a:t>
            </a:r>
            <a:r>
              <a:rPr lang="en-US" altLang="ko-KR" sz="1200" b="1" dirty="0" err="1"/>
              <a:t>If_Required</a:t>
            </a:r>
            <a:r>
              <a:rPr lang="en-US" altLang="ko-KR" sz="1200" b="1" dirty="0"/>
              <a:t> 	:  </a:t>
            </a:r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시큐리티가</a:t>
            </a:r>
            <a:r>
              <a:rPr lang="ko-KR" altLang="en-US" sz="1200" b="1" dirty="0"/>
              <a:t> 필요 시 생성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기본값</a:t>
            </a:r>
            <a:r>
              <a:rPr lang="en-US" altLang="ko-KR" sz="12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err="1"/>
              <a:t>SessionCreationPolicy</a:t>
            </a:r>
            <a:r>
              <a:rPr lang="en-US" altLang="ko-KR" sz="1200" b="1" dirty="0"/>
              <a:t>. Never   		:  </a:t>
            </a:r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시큐리티가</a:t>
            </a:r>
            <a:r>
              <a:rPr lang="ko-KR" altLang="en-US" sz="1200" b="1" dirty="0"/>
              <a:t> 생성하지 않지만 이미 존재하면 사용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 err="1"/>
              <a:t>SessionCreationPolicy</a:t>
            </a:r>
            <a:r>
              <a:rPr lang="en-US" altLang="ko-KR" sz="1200" b="1" dirty="0"/>
              <a:t>. Stateless	 	:  </a:t>
            </a:r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시큐리티가</a:t>
            </a:r>
            <a:r>
              <a:rPr lang="ko-KR" altLang="en-US" sz="1200" b="1" dirty="0"/>
              <a:t> 생성하지 않고 존재해도 사용하지 않음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#11.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</a:t>
            </a:r>
            <a:r>
              <a:rPr lang="ko-KR" altLang="en-US" sz="2101" b="1" dirty="0">
                <a:solidFill>
                  <a:schemeClr val="bg1"/>
                </a:solidFill>
              </a:rPr>
              <a:t> </a:t>
            </a:r>
            <a:r>
              <a:rPr lang="en-US" altLang="ko-KR" sz="2101" b="1" dirty="0">
                <a:solidFill>
                  <a:schemeClr val="bg1"/>
                </a:solidFill>
              </a:rPr>
              <a:t>– </a:t>
            </a:r>
            <a:r>
              <a:rPr lang="en-US" altLang="ko-KR" sz="2101" b="1" dirty="0" err="1">
                <a:solidFill>
                  <a:schemeClr val="bg1"/>
                </a:solidFill>
              </a:rPr>
              <a:t>SessionManagementFilter</a:t>
            </a:r>
            <a:br>
              <a:rPr lang="en-US" altLang="ko-KR" sz="2101" b="1" dirty="0">
                <a:solidFill>
                  <a:schemeClr val="bg1"/>
                </a:solidFill>
              </a:rPr>
            </a:br>
            <a:r>
              <a:rPr lang="en-US" altLang="ko-KR" sz="2101" b="1" dirty="0">
                <a:solidFill>
                  <a:schemeClr val="bg1"/>
                </a:solidFill>
              </a:rPr>
              <a:t>		  </a:t>
            </a:r>
            <a:r>
              <a:rPr lang="en-US" altLang="ko-KR" sz="2101" b="1" dirty="0" err="1">
                <a:solidFill>
                  <a:schemeClr val="bg1"/>
                </a:solidFill>
              </a:rPr>
              <a:t>ConcurrentSessionFilter</a:t>
            </a:r>
            <a:endParaRPr lang="ko-KR" altLang="en-US" sz="2101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 dirty="0"/>
              <a:t>세션 관리</a:t>
            </a:r>
            <a:endParaRPr lang="en-US" altLang="ko-KR" sz="1600" b="1" dirty="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 dirty="0"/>
              <a:t>인증 시 사용자의 세션정보를 등록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삭제 등의 세션 이력을 관리</a:t>
            </a:r>
            <a:endParaRPr lang="en-US" altLang="ko-KR" sz="1400" dirty="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 dirty="0"/>
              <a:t>동시적 세션 제어</a:t>
            </a:r>
            <a:endParaRPr lang="en-US" altLang="ko-KR" sz="1600" b="1" dirty="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 dirty="0"/>
              <a:t>동일 계정으로 접속이 허용되는 최대 </a:t>
            </a:r>
            <a:r>
              <a:rPr lang="ko-KR" altLang="en-US" sz="1400" dirty="0" err="1"/>
              <a:t>세션수를</a:t>
            </a:r>
            <a:r>
              <a:rPr lang="ko-KR" altLang="en-US" sz="1400" dirty="0"/>
              <a:t> 제한</a:t>
            </a:r>
            <a:endParaRPr lang="en-US" altLang="ko-KR" sz="1400" dirty="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 dirty="0"/>
              <a:t>세션 고정 보호</a:t>
            </a:r>
            <a:endParaRPr lang="en-US" altLang="ko-KR" sz="1600" b="1" dirty="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 dirty="0"/>
              <a:t>인증 할 때마다 </a:t>
            </a:r>
            <a:r>
              <a:rPr lang="ko-KR" altLang="en-US" sz="1400" dirty="0" err="1"/>
              <a:t>세션쿠키를</a:t>
            </a:r>
            <a:r>
              <a:rPr lang="ko-KR" altLang="en-US" sz="1400" dirty="0"/>
              <a:t> 새로 발급하여 공격자의 쿠키 조작을 방지</a:t>
            </a:r>
            <a:endParaRPr lang="en-US" altLang="ko-KR" sz="1400" dirty="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 dirty="0"/>
              <a:t>세션 생성 정책</a:t>
            </a:r>
            <a:endParaRPr lang="en-US" altLang="ko-KR" sz="1600" b="1" dirty="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dirty="0"/>
              <a:t>Always, </a:t>
            </a:r>
            <a:r>
              <a:rPr lang="en-US" altLang="ko-KR" sz="1200" dirty="0" err="1"/>
              <a:t>If_Required</a:t>
            </a:r>
            <a:r>
              <a:rPr lang="en-US" altLang="ko-KR" sz="1200" dirty="0"/>
              <a:t>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&lt;groupId&gt;org.springframework.boot&lt;/groupId&gt;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/>
              <a:t>&lt;artifactId&gt;spring-boot-starter-security&lt;/artifactId&gt;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시큐리티의 의존성 추가 시 일어나는 일들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서버가 기동되면 스프링 시큐리티의 초기화 작업 및 보안 설정이 이루어진다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별도의 설정이나 구현을 하지 않아도 기본적인 웹 보안 기능이 현재 시스템에 연동되어 작동함</a:t>
            </a:r>
            <a:endParaRPr lang="en-US" altLang="ko-KR" sz="1200" b="1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모든 요청은 인증이 되어야 자원에 접근이 가능하다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인증 방식은 폼 로그인 방식과</a:t>
            </a:r>
            <a:r>
              <a:rPr lang="en-US" altLang="ko-KR" sz="1100"/>
              <a:t> httpBasic </a:t>
            </a:r>
            <a:r>
              <a:rPr lang="ko-KR" altLang="en-US" sz="1100"/>
              <a:t>로그인 방식을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로그인 페이지 제공한다</a:t>
            </a:r>
            <a:endParaRPr lang="en-US" altLang="ko-KR" sz="110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/>
              <a:t>기본 계정 한 개 제공한다 </a:t>
            </a:r>
            <a:r>
              <a:rPr lang="en-US" altLang="ko-KR" sz="1100"/>
              <a:t>– username :</a:t>
            </a:r>
            <a:r>
              <a:rPr lang="ko-KR" altLang="en-US" sz="1100"/>
              <a:t> </a:t>
            </a:r>
            <a:r>
              <a:rPr lang="en-US" altLang="ko-KR" sz="1100"/>
              <a:t>user / password : </a:t>
            </a:r>
            <a:r>
              <a:rPr lang="ko-KR" altLang="en-US" sz="1100"/>
              <a:t>랜덤 문자열</a:t>
            </a:r>
            <a:endParaRPr lang="en-US" altLang="ko-KR" sz="110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문제점</a:t>
            </a:r>
            <a:endParaRPr lang="en-US" altLang="ko-KR" sz="16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계정 추가</a:t>
            </a:r>
            <a:r>
              <a:rPr lang="en-US" altLang="ko-KR" sz="1200"/>
              <a:t>, </a:t>
            </a:r>
            <a:r>
              <a:rPr lang="ko-KR" altLang="en-US" sz="1200"/>
              <a:t>권한 추가</a:t>
            </a:r>
            <a:r>
              <a:rPr lang="en-US" altLang="ko-KR" sz="1200"/>
              <a:t>, DB </a:t>
            </a:r>
            <a:r>
              <a:rPr lang="ko-KR" altLang="en-US" sz="1200"/>
              <a:t>연동 등</a:t>
            </a:r>
            <a:endParaRPr lang="en-US" altLang="ko-KR" sz="12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기본적인 보안 기능 외에 시스템에서 필요로 하는 더 세부적이고 추가적인 보안기능이 필요</a:t>
            </a:r>
            <a:endParaRPr lang="en-US" altLang="ko-KR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Authorization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화면단위의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메소드 같은 기능 단위의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객체 단위의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마지막에 위치한 필터로써 인증된 사용자에 대하여 특정 요청의 승인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거부 여부를 최종적으로 결정</a:t>
            </a:r>
            <a:endParaRPr lang="en-US" altLang="ko-KR" sz="1400" b="1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인증객체 없이 보호자원에 접근을 시도할 경우 </a:t>
            </a:r>
            <a:r>
              <a:rPr lang="en-US" altLang="ko-KR" sz="1400" b="1" dirty="0" err="1"/>
              <a:t>AuthenticationException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발생</a:t>
            </a:r>
            <a:endParaRPr lang="en-US" altLang="ko-KR" sz="1400" b="1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인증 후 자원에 접근 가능한 권한이 존재하지 않을 경우 </a:t>
            </a:r>
            <a:r>
              <a:rPr lang="en-US" altLang="ko-KR" sz="1400" b="1" dirty="0" err="1"/>
              <a:t>AccessDeniedException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발생</a:t>
            </a:r>
            <a:endParaRPr lang="en-US" altLang="ko-KR" sz="1400" b="1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권한 제어 방식 중 </a:t>
            </a:r>
            <a:r>
              <a:rPr lang="en-US" altLang="ko-KR" sz="1400" b="1" dirty="0"/>
              <a:t>HTTP </a:t>
            </a:r>
            <a:r>
              <a:rPr lang="ko-KR" altLang="en-US" sz="1400" b="1" dirty="0"/>
              <a:t>자원의 보안을 처리하는 필터</a:t>
            </a:r>
            <a:endParaRPr lang="en-US" altLang="ko-KR" sz="1400" b="1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권한 처리를 </a:t>
            </a:r>
            <a:r>
              <a:rPr lang="en-US" altLang="ko-KR" sz="1400" b="1" dirty="0" err="1"/>
              <a:t>AccessDecisionManager</a:t>
            </a:r>
            <a:r>
              <a:rPr lang="ko-KR" altLang="en-US" sz="1400" b="1" dirty="0"/>
              <a:t>에게 맡김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/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/>
              <a:t>HttpSecurity</a:t>
            </a:r>
            <a:endParaRPr lang="ko-KR" altLang="en-US" sz="2400" b="1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/>
              <a:t>SecurityConfig</a:t>
            </a:r>
            <a:endParaRPr lang="ko-KR" altLang="en-US" sz="3200" b="1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스프링 시큐리티의 웹 보안 기능 초기화 및 설정</a:t>
            </a:r>
            <a:endParaRPr lang="ko-KR" altLang="en-US" b="1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#09. </a:t>
            </a:r>
            <a:r>
              <a:rPr lang="en-US" altLang="ko-KR" sz="2101" b="1" dirty="0" err="1">
                <a:solidFill>
                  <a:schemeClr val="bg1"/>
                </a:solidFill>
              </a:rPr>
              <a:t>AccessDecisionManager</a:t>
            </a:r>
            <a:r>
              <a:rPr lang="en-US" altLang="ko-KR" sz="2101" b="1" dirty="0">
                <a:solidFill>
                  <a:schemeClr val="bg1"/>
                </a:solidFill>
              </a:rPr>
              <a:t>, </a:t>
            </a:r>
            <a:r>
              <a:rPr lang="en-US" altLang="ko-KR" sz="2101" b="1" dirty="0" err="1">
                <a:solidFill>
                  <a:schemeClr val="bg1"/>
                </a:solidFill>
              </a:rPr>
              <a:t>AccessDecisionVoter</a:t>
            </a:r>
            <a:endParaRPr lang="ko-KR" altLang="en-US" sz="2101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접근허용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거부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보류에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 시 예외 발생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/>
              <a:t>(0)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/>
              <a:t>(-1)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#11. </a:t>
            </a:r>
            <a:r>
              <a:rPr lang="ko-KR" altLang="en-US" sz="2101" b="1" dirty="0">
                <a:solidFill>
                  <a:schemeClr val="bg1"/>
                </a:solidFill>
              </a:rPr>
              <a:t>스프링 </a:t>
            </a:r>
            <a:r>
              <a:rPr lang="ko-KR" altLang="en-US" sz="2101" b="1" dirty="0" err="1">
                <a:solidFill>
                  <a:schemeClr val="bg1"/>
                </a:solidFill>
              </a:rPr>
              <a:t>시큐리티</a:t>
            </a:r>
            <a:r>
              <a:rPr lang="ko-KR" altLang="en-US" sz="2101" b="1" dirty="0">
                <a:solidFill>
                  <a:schemeClr val="bg1"/>
                </a:solidFill>
              </a:rPr>
              <a:t> 필터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10409</Words>
  <Application>Microsoft Macintosh PowerPoint</Application>
  <PresentationFormat>사용자 지정</PresentationFormat>
  <Paragraphs>2606</Paragraphs>
  <Slides>195</Slides>
  <Notes>194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195</vt:i4>
      </vt:variant>
    </vt:vector>
  </HeadingPairs>
  <TitlesOfParts>
    <vt:vector size="202" baseType="lpstr">
      <vt:lpstr>나눔바른고딕 UltraLight</vt:lpstr>
      <vt:lpstr>Apple SD Gothic Neo</vt:lpstr>
      <vt:lpstr>맑은 고딕</vt:lpstr>
      <vt:lpstr>Arial</vt:lpstr>
      <vt:lpstr>Segoe UI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2023-09-03T23:53:19Z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