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9" r:id="rId4"/>
    <p:sldId id="259" r:id="rId5"/>
    <p:sldId id="258" r:id="rId6"/>
    <p:sldId id="270" r:id="rId7"/>
    <p:sldId id="267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0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29AE-FDB5-48A7-BDE1-9CA151B45D1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F5E42-3D35-43BB-B525-A0FBFC7D6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65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1EB4-34EA-40AC-9928-7812B4156FC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0EEDD-496A-4345-889F-347647C1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22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0EEDD-496A-4345-889F-347647C140A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4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0EEDD-496A-4345-889F-347647C140A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58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0EEDD-496A-4345-889F-347647C140A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8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4305-5325-4F49-B06C-BA5495E99644}" type="datetime1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2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7B3B-F88D-4BE0-9FDB-BAFC67699E36}" type="datetime1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9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074B-DE9E-4DFB-9F1D-947F029F5F72}" type="datetime1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1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D386-31C9-425D-95DB-FE3BC3C84543}" type="datetime1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8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5966-B2F3-4F18-AF86-A6154D47F2DC}" type="datetime1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5FC9-AD7A-4B35-8541-75C7E7F49B11}" type="datetime1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A398-EC89-49FA-85DE-CCC35124F6BC}" type="datetime1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8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7E5-F40C-433F-99A3-E410905F3EE8}" type="datetime1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C0A5-6641-445C-B01A-3328BF56FE41}" type="datetime1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8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5A3-707D-4DE8-A5FE-7A46E989ADB1}" type="datetime1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B39-2A8A-43E0-83EF-C6536B0805A7}" type="datetime1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43FD-704C-4B93-BBAD-DF969E45D555}" type="datetime1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FFFE-2A0E-4502-84CF-A07F7312B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3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hikioya.com/forums/topic/understanding-the-different-types-of-software-test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vCkfs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0O9OG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7772400" cy="1470025"/>
          </a:xfrm>
        </p:spPr>
        <p:txBody>
          <a:bodyPr/>
          <a:lstStyle/>
          <a:p>
            <a:r>
              <a:rPr lang="en-GB" dirty="0" smtClean="0"/>
              <a:t>Testing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6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Where does testing occur in the software development process?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Basically everywhere, let’s see how.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3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h2aspgg9au0icjnuf8d9lvhwccrv9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" y="76470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248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3: 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400" dirty="0" smtClean="0"/>
              <a:t>Read in a little detail for different types of testing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>
                <a:hlinkClick r:id="rId2"/>
              </a:rPr>
              <a:t>https://ehikioya.com/forums/topic/understanding-the-different-types-of-software-testing/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72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Types of Testing(context: Code visibility)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Black box testing: Code, structure of the application and it’s implementation is not visible to the tester. Tester has to validate results with expected values only. </a:t>
            </a:r>
            <a:r>
              <a:rPr lang="en-GB" sz="2400" dirty="0" err="1" smtClean="0"/>
              <a:t>Eg</a:t>
            </a:r>
            <a:r>
              <a:rPr lang="en-GB" sz="2400" dirty="0" smtClean="0"/>
              <a:t>. API Testing by QA team.</a:t>
            </a:r>
          </a:p>
          <a:p>
            <a:endParaRPr lang="en-GB" sz="2400" dirty="0" smtClean="0"/>
          </a:p>
          <a:p>
            <a:r>
              <a:rPr lang="en-GB" sz="2400" dirty="0" smtClean="0"/>
              <a:t>White box testing: Code is visible in white box testing. </a:t>
            </a:r>
            <a:r>
              <a:rPr lang="en-GB" sz="2400" dirty="0" err="1" smtClean="0"/>
              <a:t>Eg</a:t>
            </a:r>
            <a:r>
              <a:rPr lang="en-GB" sz="2400" dirty="0" smtClean="0"/>
              <a:t>. Unit testing by </a:t>
            </a:r>
            <a:r>
              <a:rPr lang="en-GB" sz="2400" dirty="0" err="1" smtClean="0"/>
              <a:t>dev</a:t>
            </a:r>
            <a:r>
              <a:rPr lang="en-GB" sz="2400" dirty="0" smtClean="0"/>
              <a:t> team.</a:t>
            </a:r>
          </a:p>
          <a:p>
            <a:endParaRPr lang="en-GB" sz="2400" dirty="0" smtClean="0"/>
          </a:p>
          <a:p>
            <a:r>
              <a:rPr lang="en-GB" sz="2400" dirty="0" smtClean="0"/>
              <a:t>Grey box testing: Code, structure of the application and it’s implementation is </a:t>
            </a:r>
            <a:r>
              <a:rPr lang="en-GB" sz="2400" dirty="0" err="1" smtClean="0"/>
              <a:t>partilly</a:t>
            </a:r>
            <a:r>
              <a:rPr lang="en-GB" sz="2400" dirty="0" smtClean="0"/>
              <a:t>  visible.</a:t>
            </a:r>
          </a:p>
        </p:txBody>
      </p:sp>
    </p:spTree>
    <p:extLst>
      <p:ext uri="{BB962C8B-B14F-4D97-AF65-F5344CB8AC3E}">
        <p14:creationId xmlns:p14="http://schemas.microsoft.com/office/powerpoint/2010/main" val="33248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Types of testing (context: functionality)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Functional: Tests that the application is producing results as expected.</a:t>
            </a:r>
          </a:p>
          <a:p>
            <a:endParaRPr lang="en-GB" sz="2400" dirty="0"/>
          </a:p>
          <a:p>
            <a:r>
              <a:rPr lang="en-GB" sz="2400" dirty="0" smtClean="0"/>
              <a:t>Non Functional: Tests that application is working. </a:t>
            </a:r>
            <a:r>
              <a:rPr lang="en-GB" sz="2400" dirty="0" err="1" smtClean="0"/>
              <a:t>Eg</a:t>
            </a:r>
            <a:r>
              <a:rPr lang="en-GB" sz="2400" dirty="0" smtClean="0"/>
              <a:t>. Testing for performance, load, stress, security…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74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4: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</a:p>
          <a:p>
            <a:pPr marL="0" indent="0">
              <a:buNone/>
            </a:pPr>
            <a:r>
              <a:rPr lang="en-GB" sz="2400" dirty="0" smtClean="0"/>
              <a:t>Identify what type of testing is done in SOAP UI tool.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Identify what type of testing is done with </a:t>
            </a:r>
            <a:r>
              <a:rPr lang="en-GB" sz="2400" dirty="0" err="1" smtClean="0"/>
              <a:t>JMeter</a:t>
            </a:r>
            <a:r>
              <a:rPr lang="en-GB" sz="2400" dirty="0" smtClean="0"/>
              <a:t> tool 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1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in Agile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Regression testing for old cycles.</a:t>
            </a:r>
          </a:p>
          <a:p>
            <a:r>
              <a:rPr lang="en-GB" sz="2400" dirty="0" smtClean="0"/>
              <a:t>Integration testing for new cycles.</a:t>
            </a:r>
            <a:endParaRPr lang="en-IN" sz="2400" dirty="0"/>
          </a:p>
        </p:txBody>
      </p:sp>
      <p:pic>
        <p:nvPicPr>
          <p:cNvPr id="1026" name="Picture 2" descr="D:\xjFZqegjrwM9kf5T6-buewSa1xd447u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832733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6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Testing (Context: Effort)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Manual testing: without help of any tool, manually going through the application components one by one and looking for bugs.</a:t>
            </a:r>
          </a:p>
          <a:p>
            <a:endParaRPr lang="en-GB" sz="2400" dirty="0"/>
          </a:p>
          <a:p>
            <a:r>
              <a:rPr lang="en-GB" sz="2400" dirty="0" smtClean="0"/>
              <a:t>Automation testing: Leveraging use of tools, that are capable to mimic manual process of testing.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96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automation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Cost-Saving</a:t>
            </a:r>
          </a:p>
          <a:p>
            <a:r>
              <a:rPr lang="en-GB" sz="2400" dirty="0" smtClean="0"/>
              <a:t>Fast </a:t>
            </a:r>
            <a:r>
              <a:rPr lang="en-GB" sz="2400" dirty="0"/>
              <a:t>Development and </a:t>
            </a:r>
            <a:r>
              <a:rPr lang="en-GB" sz="2400" dirty="0" smtClean="0"/>
              <a:t>Delivery</a:t>
            </a:r>
          </a:p>
          <a:p>
            <a:r>
              <a:rPr lang="en-GB" sz="2400" dirty="0" smtClean="0"/>
              <a:t>Increased Productivity</a:t>
            </a:r>
          </a:p>
          <a:p>
            <a:r>
              <a:rPr lang="en-GB" sz="2400" dirty="0" smtClean="0"/>
              <a:t>More </a:t>
            </a:r>
            <a:r>
              <a:rPr lang="en-GB" sz="2400" dirty="0"/>
              <a:t>Accurate </a:t>
            </a:r>
            <a:r>
              <a:rPr lang="en-GB" sz="2400" dirty="0" smtClean="0"/>
              <a:t>Tests</a:t>
            </a:r>
            <a:endParaRPr lang="en-GB" sz="2400" dirty="0"/>
          </a:p>
          <a:p>
            <a:r>
              <a:rPr lang="en-GB" sz="2400" dirty="0" smtClean="0"/>
              <a:t>Immediate report generation &amp; </a:t>
            </a:r>
            <a:r>
              <a:rPr lang="en-GB" sz="2400" dirty="0"/>
              <a:t>Feedback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/>
              <a:t>CI/CD and </a:t>
            </a:r>
            <a:r>
              <a:rPr lang="en-GB" sz="2400" dirty="0" err="1"/>
              <a:t>DevOps</a:t>
            </a:r>
            <a:r>
              <a:rPr lang="en-GB" sz="2400" dirty="0"/>
              <a:t> Implementation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79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automate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When you have to run same test cases again and again. </a:t>
            </a:r>
            <a:r>
              <a:rPr lang="en-GB" sz="2400" dirty="0"/>
              <a:t>(</a:t>
            </a:r>
            <a:r>
              <a:rPr lang="en-GB" sz="2400" dirty="0" smtClean="0"/>
              <a:t>Regression Testing)</a:t>
            </a:r>
          </a:p>
          <a:p>
            <a:endParaRPr lang="en-GB" sz="2400" dirty="0" smtClean="0"/>
          </a:p>
          <a:p>
            <a:r>
              <a:rPr lang="en-GB" sz="2400" dirty="0" smtClean="0"/>
              <a:t>When you have to run same test case for different data sets.</a:t>
            </a:r>
          </a:p>
          <a:p>
            <a:pPr marL="0" indent="0">
              <a:buNone/>
            </a:pPr>
            <a:r>
              <a:rPr lang="en-GB" sz="2400" dirty="0" smtClean="0"/>
              <a:t>      (Data driven testing)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When ROI is good for test design via automation.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04448" y="116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975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2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testing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Because development is not always exactly done as required. We call the differences as bugs.</a:t>
            </a:r>
          </a:p>
          <a:p>
            <a:endParaRPr lang="en-GB" dirty="0"/>
          </a:p>
          <a:p>
            <a:r>
              <a:rPr lang="en-GB" dirty="0" smtClean="0"/>
              <a:t>And it’s highly likely, that as long as humans are developing software, we are continuously going to face bugs.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 software bug is </a:t>
            </a:r>
            <a:r>
              <a:rPr lang="en-GB" sz="2400" b="1" dirty="0"/>
              <a:t>an error, flaw or fault in a computer program or system</a:t>
            </a:r>
            <a:r>
              <a:rPr lang="en-GB" sz="2400" dirty="0"/>
              <a:t> that causes it to produce an incorrect or unexpected result, or to behave in unintended ways.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8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Bugs a.k.a. 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048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Defects</a:t>
            </a:r>
          </a:p>
          <a:p>
            <a:pPr eaLnBrk="1" hangingPunct="1"/>
            <a:r>
              <a:rPr lang="en-US" sz="2800" dirty="0" smtClean="0"/>
              <a:t>Fault</a:t>
            </a:r>
          </a:p>
          <a:p>
            <a:pPr eaLnBrk="1" hangingPunct="1"/>
            <a:r>
              <a:rPr lang="en-US" sz="2800" dirty="0" smtClean="0"/>
              <a:t>Problem</a:t>
            </a:r>
          </a:p>
          <a:p>
            <a:pPr eaLnBrk="1" hangingPunct="1"/>
            <a:r>
              <a:rPr lang="en-US" sz="2800" dirty="0" smtClean="0"/>
              <a:t>Error</a:t>
            </a:r>
          </a:p>
          <a:p>
            <a:pPr eaLnBrk="1" hangingPunct="1"/>
            <a:r>
              <a:rPr lang="en-US" sz="2800" dirty="0" smtClean="0"/>
              <a:t>Incident</a:t>
            </a:r>
          </a:p>
          <a:p>
            <a:pPr eaLnBrk="1" hangingPunct="1"/>
            <a:r>
              <a:rPr lang="en-US" sz="2800" dirty="0" smtClean="0"/>
              <a:t>Anomaly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800600" y="19812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Failure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Inconsistency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Feature </a:t>
            </a:r>
            <a:r>
              <a:rPr lang="en-US" sz="2800" dirty="0"/>
              <a:t>:-)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Defect as a feature  :- )</a:t>
            </a:r>
            <a:endParaRPr lang="en-IN" dirty="0"/>
          </a:p>
        </p:txBody>
      </p:sp>
      <p:pic>
        <p:nvPicPr>
          <p:cNvPr id="1027" name="Picture 3" descr="D:\0_yWOlKbBX_nTaPu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2769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9727" y="594928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Assignment 1: Read for the best bugs converted to features</a:t>
            </a:r>
            <a:endParaRPr lang="en-IN" sz="1400" dirty="0" smtClean="0"/>
          </a:p>
          <a:p>
            <a:pPr algn="ctr"/>
            <a:r>
              <a:rPr lang="en-IN" sz="1400" dirty="0">
                <a:hlinkClick r:id="rId3"/>
              </a:rPr>
              <a:t>https://bit.ly/3vCkfsa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69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But mostly, bugs are bad, and need to be removed as soon as identified.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They have cost us lives, and loss of millions of dollars.</a:t>
            </a:r>
            <a:endParaRPr lang="en-GB" sz="2400" dirty="0"/>
          </a:p>
          <a:p>
            <a:r>
              <a:rPr lang="en-GB" sz="2400" dirty="0" smtClean="0"/>
              <a:t>They have caused delays in flights to delays in major satellite launching.</a:t>
            </a:r>
            <a:endParaRPr lang="en-GB" sz="2400" dirty="0"/>
          </a:p>
          <a:p>
            <a:r>
              <a:rPr lang="en-GB" sz="2400" dirty="0" smtClean="0"/>
              <a:t>They have made self driving cars crash.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98484" y="6218745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Assignment 2: Read about </a:t>
            </a:r>
            <a:r>
              <a:rPr lang="en-GB" sz="1400" dirty="0"/>
              <a:t>biggest failures due to </a:t>
            </a:r>
            <a:r>
              <a:rPr lang="en-GB" sz="1400" dirty="0" smtClean="0"/>
              <a:t>bugs</a:t>
            </a:r>
          </a:p>
          <a:p>
            <a:pPr algn="ctr"/>
            <a:r>
              <a:rPr lang="en-GB" sz="1400" dirty="0" smtClean="0"/>
              <a:t> </a:t>
            </a:r>
            <a:r>
              <a:rPr lang="en-GB" sz="1400" dirty="0">
                <a:hlinkClick r:id="rId2"/>
              </a:rPr>
              <a:t>https://bit.ly/30O9OGy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993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Sources of Bugs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Requirements Definition:</a:t>
            </a:r>
            <a:r>
              <a:rPr lang="en-US" sz="2400" dirty="0" smtClean="0"/>
              <a:t> Erroneous, incomplete, inconsistent requirements.</a:t>
            </a:r>
          </a:p>
          <a:p>
            <a:pPr eaLnBrk="1" hangingPunct="1"/>
            <a:r>
              <a:rPr lang="en-US" sz="2400" b="1" u="sng" dirty="0" smtClean="0"/>
              <a:t>Design:</a:t>
            </a:r>
            <a:r>
              <a:rPr lang="en-US" sz="2400" dirty="0" smtClean="0"/>
              <a:t>  Fundamental design flaws in the software.</a:t>
            </a:r>
          </a:p>
          <a:p>
            <a:pPr eaLnBrk="1" hangingPunct="1"/>
            <a:r>
              <a:rPr lang="en-US" sz="2400" b="1" u="sng" dirty="0" smtClean="0"/>
              <a:t>Implementation:</a:t>
            </a:r>
            <a:r>
              <a:rPr lang="en-US" sz="2400" dirty="0" smtClean="0"/>
              <a:t>  Mistakes in chip fabrication, wiring, programming faults, malicious code.</a:t>
            </a:r>
          </a:p>
          <a:p>
            <a:pPr eaLnBrk="1" hangingPunct="1"/>
            <a:r>
              <a:rPr lang="en-US" sz="2400" b="1" u="sng" dirty="0" smtClean="0"/>
              <a:t>Support Systems:</a:t>
            </a:r>
            <a:r>
              <a:rPr lang="en-US" sz="2400" dirty="0" smtClean="0"/>
              <a:t>  Poor programming languages, faulty compilers and debuggers, misleading development tools, server.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401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Sources of Bugs (Cont’d)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u="sng" dirty="0" smtClean="0"/>
              <a:t>Inadequate Testing of Software:</a:t>
            </a:r>
            <a:r>
              <a:rPr lang="en-US" sz="2400" dirty="0" smtClean="0"/>
              <a:t> Incomplete testing, poor verification, mistakes in debugging.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u="sng" dirty="0" smtClean="0"/>
              <a:t>Evolution:</a:t>
            </a:r>
            <a:r>
              <a:rPr lang="en-US" sz="2400" dirty="0" smtClean="0"/>
              <a:t>  Sloppy redevelopment or maintenance, introduction of new flaws in attempts to fix old flaws, incremental escalation to inordinate complexity.</a:t>
            </a:r>
          </a:p>
        </p:txBody>
      </p:sp>
    </p:spTree>
    <p:extLst>
      <p:ext uri="{BB962C8B-B14F-4D97-AF65-F5344CB8AC3E}">
        <p14:creationId xmlns:p14="http://schemas.microsoft.com/office/powerpoint/2010/main" val="33535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 of a software tester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13285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… to </a:t>
            </a:r>
            <a:r>
              <a:rPr lang="en-US" i="1" dirty="0" smtClean="0"/>
              <a:t>find</a:t>
            </a:r>
            <a:r>
              <a:rPr lang="en-US" dirty="0" smtClean="0"/>
              <a:t> bugs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… as </a:t>
            </a:r>
            <a:r>
              <a:rPr lang="en-US" i="1" dirty="0" smtClean="0"/>
              <a:t>early</a:t>
            </a:r>
            <a:r>
              <a:rPr lang="en-US" dirty="0" smtClean="0"/>
              <a:t> in the software development processes as possible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… and make sure they get </a:t>
            </a:r>
            <a:r>
              <a:rPr lang="en-US" i="1" dirty="0" smtClean="0"/>
              <a:t>fixed</a:t>
            </a:r>
            <a:r>
              <a:rPr lang="en-US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0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600</Words>
  <Application>Microsoft Office PowerPoint</Application>
  <PresentationFormat>On-screen Show (4:3)</PresentationFormat>
  <Paragraphs>88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Testing Overview</vt:lpstr>
      <vt:lpstr>Why testing ?</vt:lpstr>
      <vt:lpstr>The definition</vt:lpstr>
      <vt:lpstr>Bugs a.k.a. …</vt:lpstr>
      <vt:lpstr>Defect as a feature  :- )</vt:lpstr>
      <vt:lpstr>But mostly, bugs are bad, and need to be removed as soon as identified.</vt:lpstr>
      <vt:lpstr>Sources of Bugs</vt:lpstr>
      <vt:lpstr>Sources of Bugs (Cont’d)</vt:lpstr>
      <vt:lpstr>Goal of a software tester</vt:lpstr>
      <vt:lpstr>PowerPoint Presentation</vt:lpstr>
      <vt:lpstr>PowerPoint Presentation</vt:lpstr>
      <vt:lpstr>PowerPoint Presentation</vt:lpstr>
      <vt:lpstr>Types of Testing(context: Code visibility)</vt:lpstr>
      <vt:lpstr>Types of testing (context: functionality)</vt:lpstr>
      <vt:lpstr>PowerPoint Presentation</vt:lpstr>
      <vt:lpstr>Testing in Agile methodology</vt:lpstr>
      <vt:lpstr>Types of Testing (Context: Effort)</vt:lpstr>
      <vt:lpstr>Advantages of automation</vt:lpstr>
      <vt:lpstr>When to automate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Overview</dc:title>
  <dc:creator>Admin</dc:creator>
  <cp:lastModifiedBy>Admin</cp:lastModifiedBy>
  <cp:revision>49</cp:revision>
  <dcterms:created xsi:type="dcterms:W3CDTF">2021-10-21T03:34:13Z</dcterms:created>
  <dcterms:modified xsi:type="dcterms:W3CDTF">2021-10-21T21:27:45Z</dcterms:modified>
</cp:coreProperties>
</file>