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8" r:id="rId3"/>
    <p:sldId id="259" r:id="rId4"/>
    <p:sldId id="260" r:id="rId5"/>
    <p:sldId id="261" r:id="rId6"/>
    <p:sldId id="262" r:id="rId7"/>
    <p:sldId id="263" r:id="rId8"/>
    <p:sldId id="264" r:id="rId9"/>
    <p:sldId id="267" r:id="rId10"/>
    <p:sldId id="268" r:id="rId11"/>
    <p:sldId id="269" r:id="rId12"/>
    <p:sldId id="257"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a:srgbClr val="54C73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73ECB-CFEB-4A34-8D24-2FB9542B5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9B4E6BA-372C-4CE5-A96D-C0F3749404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286650F-9C50-496D-BFC7-F6A3D3DC14DE}"/>
              </a:ext>
            </a:extLst>
          </p:cNvPr>
          <p:cNvSpPr>
            <a:spLocks noGrp="1"/>
          </p:cNvSpPr>
          <p:nvPr>
            <p:ph type="dt" sz="half" idx="10"/>
          </p:nvPr>
        </p:nvSpPr>
        <p:spPr/>
        <p:txBody>
          <a:bodyPr/>
          <a:lstStyle/>
          <a:p>
            <a:fld id="{FFCDC38D-063C-4445-BDA7-06297273E31E}" type="datetimeFigureOut">
              <a:rPr lang="en-GB" smtClean="0"/>
              <a:t>17/01/2019</a:t>
            </a:fld>
            <a:endParaRPr lang="en-GB"/>
          </a:p>
        </p:txBody>
      </p:sp>
      <p:sp>
        <p:nvSpPr>
          <p:cNvPr id="5" name="Footer Placeholder 4">
            <a:extLst>
              <a:ext uri="{FF2B5EF4-FFF2-40B4-BE49-F238E27FC236}">
                <a16:creationId xmlns:a16="http://schemas.microsoft.com/office/drawing/2014/main" id="{616629D1-07EE-499E-861E-595A4E9F44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9C0B0A-22E5-4443-9E8C-35C8D6EF310F}"/>
              </a:ext>
            </a:extLst>
          </p:cNvPr>
          <p:cNvSpPr>
            <a:spLocks noGrp="1"/>
          </p:cNvSpPr>
          <p:nvPr>
            <p:ph type="sldNum" sz="quarter" idx="12"/>
          </p:nvPr>
        </p:nvSpPr>
        <p:spPr/>
        <p:txBody>
          <a:bodyPr/>
          <a:lstStyle/>
          <a:p>
            <a:fld id="{14E9687B-FF5A-4BB0-9CD8-EBF62D8BB4F5}" type="slidenum">
              <a:rPr lang="en-GB" smtClean="0"/>
              <a:t>‹#›</a:t>
            </a:fld>
            <a:endParaRPr lang="en-GB"/>
          </a:p>
        </p:txBody>
      </p:sp>
    </p:spTree>
    <p:extLst>
      <p:ext uri="{BB962C8B-B14F-4D97-AF65-F5344CB8AC3E}">
        <p14:creationId xmlns:p14="http://schemas.microsoft.com/office/powerpoint/2010/main" val="4208035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0607F-04B9-41F5-AEC0-81957CE1CC3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B82B293-FC80-42F8-9CE5-64D4ABF1B7C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15363E-0693-45D7-9D4F-6D3D7140E7DC}"/>
              </a:ext>
            </a:extLst>
          </p:cNvPr>
          <p:cNvSpPr>
            <a:spLocks noGrp="1"/>
          </p:cNvSpPr>
          <p:nvPr>
            <p:ph type="dt" sz="half" idx="10"/>
          </p:nvPr>
        </p:nvSpPr>
        <p:spPr/>
        <p:txBody>
          <a:bodyPr/>
          <a:lstStyle/>
          <a:p>
            <a:fld id="{FFCDC38D-063C-4445-BDA7-06297273E31E}" type="datetimeFigureOut">
              <a:rPr lang="en-GB" smtClean="0"/>
              <a:t>17/01/2019</a:t>
            </a:fld>
            <a:endParaRPr lang="en-GB"/>
          </a:p>
        </p:txBody>
      </p:sp>
      <p:sp>
        <p:nvSpPr>
          <p:cNvPr id="5" name="Footer Placeholder 4">
            <a:extLst>
              <a:ext uri="{FF2B5EF4-FFF2-40B4-BE49-F238E27FC236}">
                <a16:creationId xmlns:a16="http://schemas.microsoft.com/office/drawing/2014/main" id="{CCBDDB95-04E0-4309-926A-551B54B786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E712D9-2B90-485C-8564-11A0C6916AD8}"/>
              </a:ext>
            </a:extLst>
          </p:cNvPr>
          <p:cNvSpPr>
            <a:spLocks noGrp="1"/>
          </p:cNvSpPr>
          <p:nvPr>
            <p:ph type="sldNum" sz="quarter" idx="12"/>
          </p:nvPr>
        </p:nvSpPr>
        <p:spPr/>
        <p:txBody>
          <a:bodyPr/>
          <a:lstStyle/>
          <a:p>
            <a:fld id="{14E9687B-FF5A-4BB0-9CD8-EBF62D8BB4F5}" type="slidenum">
              <a:rPr lang="en-GB" smtClean="0"/>
              <a:t>‹#›</a:t>
            </a:fld>
            <a:endParaRPr lang="en-GB"/>
          </a:p>
        </p:txBody>
      </p:sp>
    </p:spTree>
    <p:extLst>
      <p:ext uri="{BB962C8B-B14F-4D97-AF65-F5344CB8AC3E}">
        <p14:creationId xmlns:p14="http://schemas.microsoft.com/office/powerpoint/2010/main" val="39637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CA674F-645B-48C3-8D74-BDC3E18FE2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284979C-AC78-4E89-95CF-7898F58488E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1AB039-65A9-4804-B28C-9E90ACECDA1A}"/>
              </a:ext>
            </a:extLst>
          </p:cNvPr>
          <p:cNvSpPr>
            <a:spLocks noGrp="1"/>
          </p:cNvSpPr>
          <p:nvPr>
            <p:ph type="dt" sz="half" idx="10"/>
          </p:nvPr>
        </p:nvSpPr>
        <p:spPr/>
        <p:txBody>
          <a:bodyPr/>
          <a:lstStyle/>
          <a:p>
            <a:fld id="{FFCDC38D-063C-4445-BDA7-06297273E31E}" type="datetimeFigureOut">
              <a:rPr lang="en-GB" smtClean="0"/>
              <a:t>17/01/2019</a:t>
            </a:fld>
            <a:endParaRPr lang="en-GB"/>
          </a:p>
        </p:txBody>
      </p:sp>
      <p:sp>
        <p:nvSpPr>
          <p:cNvPr id="5" name="Footer Placeholder 4">
            <a:extLst>
              <a:ext uri="{FF2B5EF4-FFF2-40B4-BE49-F238E27FC236}">
                <a16:creationId xmlns:a16="http://schemas.microsoft.com/office/drawing/2014/main" id="{E6DB0D58-E6A2-4F3F-9D9E-6003CBCF02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CC8B7A-DDC7-407A-95C7-9766EF5D9207}"/>
              </a:ext>
            </a:extLst>
          </p:cNvPr>
          <p:cNvSpPr>
            <a:spLocks noGrp="1"/>
          </p:cNvSpPr>
          <p:nvPr>
            <p:ph type="sldNum" sz="quarter" idx="12"/>
          </p:nvPr>
        </p:nvSpPr>
        <p:spPr/>
        <p:txBody>
          <a:bodyPr/>
          <a:lstStyle/>
          <a:p>
            <a:fld id="{14E9687B-FF5A-4BB0-9CD8-EBF62D8BB4F5}" type="slidenum">
              <a:rPr lang="en-GB" smtClean="0"/>
              <a:t>‹#›</a:t>
            </a:fld>
            <a:endParaRPr lang="en-GB"/>
          </a:p>
        </p:txBody>
      </p:sp>
    </p:spTree>
    <p:extLst>
      <p:ext uri="{BB962C8B-B14F-4D97-AF65-F5344CB8AC3E}">
        <p14:creationId xmlns:p14="http://schemas.microsoft.com/office/powerpoint/2010/main" val="140991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1917D-FE83-42E0-863F-9EFC8C825EB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55C8B95-5DF6-4B30-B2C5-6EAADCA7739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B7B0BE0-29E3-4A2D-9167-754CDA9988AA}"/>
              </a:ext>
            </a:extLst>
          </p:cNvPr>
          <p:cNvSpPr>
            <a:spLocks noGrp="1"/>
          </p:cNvSpPr>
          <p:nvPr>
            <p:ph type="dt" sz="half" idx="10"/>
          </p:nvPr>
        </p:nvSpPr>
        <p:spPr/>
        <p:txBody>
          <a:bodyPr/>
          <a:lstStyle/>
          <a:p>
            <a:fld id="{FFCDC38D-063C-4445-BDA7-06297273E31E}" type="datetimeFigureOut">
              <a:rPr lang="en-GB" smtClean="0"/>
              <a:t>17/01/2019</a:t>
            </a:fld>
            <a:endParaRPr lang="en-GB"/>
          </a:p>
        </p:txBody>
      </p:sp>
      <p:sp>
        <p:nvSpPr>
          <p:cNvPr id="5" name="Footer Placeholder 4">
            <a:extLst>
              <a:ext uri="{FF2B5EF4-FFF2-40B4-BE49-F238E27FC236}">
                <a16:creationId xmlns:a16="http://schemas.microsoft.com/office/drawing/2014/main" id="{746288AE-BF1D-4903-8F02-E3E412EA6D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0D2637-E8FB-467C-A863-CD25AB0C6977}"/>
              </a:ext>
            </a:extLst>
          </p:cNvPr>
          <p:cNvSpPr>
            <a:spLocks noGrp="1"/>
          </p:cNvSpPr>
          <p:nvPr>
            <p:ph type="sldNum" sz="quarter" idx="12"/>
          </p:nvPr>
        </p:nvSpPr>
        <p:spPr/>
        <p:txBody>
          <a:bodyPr/>
          <a:lstStyle/>
          <a:p>
            <a:fld id="{14E9687B-FF5A-4BB0-9CD8-EBF62D8BB4F5}" type="slidenum">
              <a:rPr lang="en-GB" smtClean="0"/>
              <a:t>‹#›</a:t>
            </a:fld>
            <a:endParaRPr lang="en-GB"/>
          </a:p>
        </p:txBody>
      </p:sp>
    </p:spTree>
    <p:extLst>
      <p:ext uri="{BB962C8B-B14F-4D97-AF65-F5344CB8AC3E}">
        <p14:creationId xmlns:p14="http://schemas.microsoft.com/office/powerpoint/2010/main" val="2991708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F32D-F8EC-4BE0-96F7-25CC0003D8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75EB8C5-F992-4BB8-9938-8A81609DEF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D5E47F-813A-421E-A890-FD258DBF5FA1}"/>
              </a:ext>
            </a:extLst>
          </p:cNvPr>
          <p:cNvSpPr>
            <a:spLocks noGrp="1"/>
          </p:cNvSpPr>
          <p:nvPr>
            <p:ph type="dt" sz="half" idx="10"/>
          </p:nvPr>
        </p:nvSpPr>
        <p:spPr/>
        <p:txBody>
          <a:bodyPr/>
          <a:lstStyle/>
          <a:p>
            <a:fld id="{FFCDC38D-063C-4445-BDA7-06297273E31E}" type="datetimeFigureOut">
              <a:rPr lang="en-GB" smtClean="0"/>
              <a:t>17/01/2019</a:t>
            </a:fld>
            <a:endParaRPr lang="en-GB"/>
          </a:p>
        </p:txBody>
      </p:sp>
      <p:sp>
        <p:nvSpPr>
          <p:cNvPr id="5" name="Footer Placeholder 4">
            <a:extLst>
              <a:ext uri="{FF2B5EF4-FFF2-40B4-BE49-F238E27FC236}">
                <a16:creationId xmlns:a16="http://schemas.microsoft.com/office/drawing/2014/main" id="{950C915B-1614-4F30-A27A-EA38400AF1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E0A0C7-7452-4DB8-84C9-4E457A524897}"/>
              </a:ext>
            </a:extLst>
          </p:cNvPr>
          <p:cNvSpPr>
            <a:spLocks noGrp="1"/>
          </p:cNvSpPr>
          <p:nvPr>
            <p:ph type="sldNum" sz="quarter" idx="12"/>
          </p:nvPr>
        </p:nvSpPr>
        <p:spPr/>
        <p:txBody>
          <a:bodyPr/>
          <a:lstStyle/>
          <a:p>
            <a:fld id="{14E9687B-FF5A-4BB0-9CD8-EBF62D8BB4F5}" type="slidenum">
              <a:rPr lang="en-GB" smtClean="0"/>
              <a:t>‹#›</a:t>
            </a:fld>
            <a:endParaRPr lang="en-GB"/>
          </a:p>
        </p:txBody>
      </p:sp>
    </p:spTree>
    <p:extLst>
      <p:ext uri="{BB962C8B-B14F-4D97-AF65-F5344CB8AC3E}">
        <p14:creationId xmlns:p14="http://schemas.microsoft.com/office/powerpoint/2010/main" val="865451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61570-F0BE-4FE4-9945-7CFD87B288E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CA3173-5E62-46A4-A6F1-CCDD66F3AE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FF18285-A567-4BAA-9200-71E65CA1A62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1149392-83C9-4D5A-90FE-41395B47F456}"/>
              </a:ext>
            </a:extLst>
          </p:cNvPr>
          <p:cNvSpPr>
            <a:spLocks noGrp="1"/>
          </p:cNvSpPr>
          <p:nvPr>
            <p:ph type="dt" sz="half" idx="10"/>
          </p:nvPr>
        </p:nvSpPr>
        <p:spPr/>
        <p:txBody>
          <a:bodyPr/>
          <a:lstStyle/>
          <a:p>
            <a:fld id="{FFCDC38D-063C-4445-BDA7-06297273E31E}" type="datetimeFigureOut">
              <a:rPr lang="en-GB" smtClean="0"/>
              <a:t>17/01/2019</a:t>
            </a:fld>
            <a:endParaRPr lang="en-GB"/>
          </a:p>
        </p:txBody>
      </p:sp>
      <p:sp>
        <p:nvSpPr>
          <p:cNvPr id="6" name="Footer Placeholder 5">
            <a:extLst>
              <a:ext uri="{FF2B5EF4-FFF2-40B4-BE49-F238E27FC236}">
                <a16:creationId xmlns:a16="http://schemas.microsoft.com/office/drawing/2014/main" id="{BBB9E5B7-3C56-49D0-BAB7-4BF79C96E5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7F72EAF-304B-48A4-A0F6-1F5EBD0F55F0}"/>
              </a:ext>
            </a:extLst>
          </p:cNvPr>
          <p:cNvSpPr>
            <a:spLocks noGrp="1"/>
          </p:cNvSpPr>
          <p:nvPr>
            <p:ph type="sldNum" sz="quarter" idx="12"/>
          </p:nvPr>
        </p:nvSpPr>
        <p:spPr/>
        <p:txBody>
          <a:bodyPr/>
          <a:lstStyle/>
          <a:p>
            <a:fld id="{14E9687B-FF5A-4BB0-9CD8-EBF62D8BB4F5}" type="slidenum">
              <a:rPr lang="en-GB" smtClean="0"/>
              <a:t>‹#›</a:t>
            </a:fld>
            <a:endParaRPr lang="en-GB"/>
          </a:p>
        </p:txBody>
      </p:sp>
    </p:spTree>
    <p:extLst>
      <p:ext uri="{BB962C8B-B14F-4D97-AF65-F5344CB8AC3E}">
        <p14:creationId xmlns:p14="http://schemas.microsoft.com/office/powerpoint/2010/main" val="3720043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45E7-1C78-45FE-B700-6ACD2588C70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855DA12-5B06-49F6-85BB-BC9994BB33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342E7A-B6CC-4B4D-92D0-CB974DC671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6C37168-2F47-43CA-96B3-F2091CE9EE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0252C3-595C-4325-AD50-C5B96720682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853DBD4-4BBE-4E01-8EFE-F85DF05A9222}"/>
              </a:ext>
            </a:extLst>
          </p:cNvPr>
          <p:cNvSpPr>
            <a:spLocks noGrp="1"/>
          </p:cNvSpPr>
          <p:nvPr>
            <p:ph type="dt" sz="half" idx="10"/>
          </p:nvPr>
        </p:nvSpPr>
        <p:spPr/>
        <p:txBody>
          <a:bodyPr/>
          <a:lstStyle/>
          <a:p>
            <a:fld id="{FFCDC38D-063C-4445-BDA7-06297273E31E}" type="datetimeFigureOut">
              <a:rPr lang="en-GB" smtClean="0"/>
              <a:t>17/01/2019</a:t>
            </a:fld>
            <a:endParaRPr lang="en-GB"/>
          </a:p>
        </p:txBody>
      </p:sp>
      <p:sp>
        <p:nvSpPr>
          <p:cNvPr id="8" name="Footer Placeholder 7">
            <a:extLst>
              <a:ext uri="{FF2B5EF4-FFF2-40B4-BE49-F238E27FC236}">
                <a16:creationId xmlns:a16="http://schemas.microsoft.com/office/drawing/2014/main" id="{644CEDBD-6E61-48AC-AE92-3305F74D0D6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D1AD675-92F0-4BA4-B9BB-EEF65451BFD4}"/>
              </a:ext>
            </a:extLst>
          </p:cNvPr>
          <p:cNvSpPr>
            <a:spLocks noGrp="1"/>
          </p:cNvSpPr>
          <p:nvPr>
            <p:ph type="sldNum" sz="quarter" idx="12"/>
          </p:nvPr>
        </p:nvSpPr>
        <p:spPr/>
        <p:txBody>
          <a:bodyPr/>
          <a:lstStyle/>
          <a:p>
            <a:fld id="{14E9687B-FF5A-4BB0-9CD8-EBF62D8BB4F5}" type="slidenum">
              <a:rPr lang="en-GB" smtClean="0"/>
              <a:t>‹#›</a:t>
            </a:fld>
            <a:endParaRPr lang="en-GB"/>
          </a:p>
        </p:txBody>
      </p:sp>
    </p:spTree>
    <p:extLst>
      <p:ext uri="{BB962C8B-B14F-4D97-AF65-F5344CB8AC3E}">
        <p14:creationId xmlns:p14="http://schemas.microsoft.com/office/powerpoint/2010/main" val="1517816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F1B3F-57D2-48AE-AACE-DB271BF07F1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9E3A743-2909-4E6A-BC99-8E711DB26402}"/>
              </a:ext>
            </a:extLst>
          </p:cNvPr>
          <p:cNvSpPr>
            <a:spLocks noGrp="1"/>
          </p:cNvSpPr>
          <p:nvPr>
            <p:ph type="dt" sz="half" idx="10"/>
          </p:nvPr>
        </p:nvSpPr>
        <p:spPr/>
        <p:txBody>
          <a:bodyPr/>
          <a:lstStyle/>
          <a:p>
            <a:fld id="{FFCDC38D-063C-4445-BDA7-06297273E31E}" type="datetimeFigureOut">
              <a:rPr lang="en-GB" smtClean="0"/>
              <a:t>17/01/2019</a:t>
            </a:fld>
            <a:endParaRPr lang="en-GB"/>
          </a:p>
        </p:txBody>
      </p:sp>
      <p:sp>
        <p:nvSpPr>
          <p:cNvPr id="4" name="Footer Placeholder 3">
            <a:extLst>
              <a:ext uri="{FF2B5EF4-FFF2-40B4-BE49-F238E27FC236}">
                <a16:creationId xmlns:a16="http://schemas.microsoft.com/office/drawing/2014/main" id="{F47D0A4A-8F09-40D9-B61C-B0B5202AC5E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CC21277-0877-4539-9395-889E9EAEC7D7}"/>
              </a:ext>
            </a:extLst>
          </p:cNvPr>
          <p:cNvSpPr>
            <a:spLocks noGrp="1"/>
          </p:cNvSpPr>
          <p:nvPr>
            <p:ph type="sldNum" sz="quarter" idx="12"/>
          </p:nvPr>
        </p:nvSpPr>
        <p:spPr/>
        <p:txBody>
          <a:bodyPr/>
          <a:lstStyle/>
          <a:p>
            <a:fld id="{14E9687B-FF5A-4BB0-9CD8-EBF62D8BB4F5}" type="slidenum">
              <a:rPr lang="en-GB" smtClean="0"/>
              <a:t>‹#›</a:t>
            </a:fld>
            <a:endParaRPr lang="en-GB"/>
          </a:p>
        </p:txBody>
      </p:sp>
    </p:spTree>
    <p:extLst>
      <p:ext uri="{BB962C8B-B14F-4D97-AF65-F5344CB8AC3E}">
        <p14:creationId xmlns:p14="http://schemas.microsoft.com/office/powerpoint/2010/main" val="943233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350E46-84DF-4069-9DF8-BB58231B011B}"/>
              </a:ext>
            </a:extLst>
          </p:cNvPr>
          <p:cNvSpPr>
            <a:spLocks noGrp="1"/>
          </p:cNvSpPr>
          <p:nvPr>
            <p:ph type="dt" sz="half" idx="10"/>
          </p:nvPr>
        </p:nvSpPr>
        <p:spPr/>
        <p:txBody>
          <a:bodyPr/>
          <a:lstStyle/>
          <a:p>
            <a:fld id="{FFCDC38D-063C-4445-BDA7-06297273E31E}" type="datetimeFigureOut">
              <a:rPr lang="en-GB" smtClean="0"/>
              <a:t>17/01/2019</a:t>
            </a:fld>
            <a:endParaRPr lang="en-GB"/>
          </a:p>
        </p:txBody>
      </p:sp>
      <p:sp>
        <p:nvSpPr>
          <p:cNvPr id="3" name="Footer Placeholder 2">
            <a:extLst>
              <a:ext uri="{FF2B5EF4-FFF2-40B4-BE49-F238E27FC236}">
                <a16:creationId xmlns:a16="http://schemas.microsoft.com/office/drawing/2014/main" id="{0F96CBB1-50DD-4D6C-AA3C-D647B13290B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B563092-90D6-4E00-B685-AB2DBCB3259B}"/>
              </a:ext>
            </a:extLst>
          </p:cNvPr>
          <p:cNvSpPr>
            <a:spLocks noGrp="1"/>
          </p:cNvSpPr>
          <p:nvPr>
            <p:ph type="sldNum" sz="quarter" idx="12"/>
          </p:nvPr>
        </p:nvSpPr>
        <p:spPr/>
        <p:txBody>
          <a:bodyPr/>
          <a:lstStyle/>
          <a:p>
            <a:fld id="{14E9687B-FF5A-4BB0-9CD8-EBF62D8BB4F5}" type="slidenum">
              <a:rPr lang="en-GB" smtClean="0"/>
              <a:t>‹#›</a:t>
            </a:fld>
            <a:endParaRPr lang="en-GB"/>
          </a:p>
        </p:txBody>
      </p:sp>
    </p:spTree>
    <p:extLst>
      <p:ext uri="{BB962C8B-B14F-4D97-AF65-F5344CB8AC3E}">
        <p14:creationId xmlns:p14="http://schemas.microsoft.com/office/powerpoint/2010/main" val="247136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B943C-C621-4221-8ECE-FD5513F7A7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E6DFCAF-BD2D-4A92-BDE7-0B5AEAC2BD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3D5F2EF-B179-430A-9597-E484A71B8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F1800E-9080-486F-BF5E-16E421DF95F4}"/>
              </a:ext>
            </a:extLst>
          </p:cNvPr>
          <p:cNvSpPr>
            <a:spLocks noGrp="1"/>
          </p:cNvSpPr>
          <p:nvPr>
            <p:ph type="dt" sz="half" idx="10"/>
          </p:nvPr>
        </p:nvSpPr>
        <p:spPr/>
        <p:txBody>
          <a:bodyPr/>
          <a:lstStyle/>
          <a:p>
            <a:fld id="{FFCDC38D-063C-4445-BDA7-06297273E31E}" type="datetimeFigureOut">
              <a:rPr lang="en-GB" smtClean="0"/>
              <a:t>17/01/2019</a:t>
            </a:fld>
            <a:endParaRPr lang="en-GB"/>
          </a:p>
        </p:txBody>
      </p:sp>
      <p:sp>
        <p:nvSpPr>
          <p:cNvPr id="6" name="Footer Placeholder 5">
            <a:extLst>
              <a:ext uri="{FF2B5EF4-FFF2-40B4-BE49-F238E27FC236}">
                <a16:creationId xmlns:a16="http://schemas.microsoft.com/office/drawing/2014/main" id="{863D4E7C-73F9-4B30-9979-03C74E9E3F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3848FA-C4DA-4E21-92B9-31FCF81C173B}"/>
              </a:ext>
            </a:extLst>
          </p:cNvPr>
          <p:cNvSpPr>
            <a:spLocks noGrp="1"/>
          </p:cNvSpPr>
          <p:nvPr>
            <p:ph type="sldNum" sz="quarter" idx="12"/>
          </p:nvPr>
        </p:nvSpPr>
        <p:spPr/>
        <p:txBody>
          <a:bodyPr/>
          <a:lstStyle/>
          <a:p>
            <a:fld id="{14E9687B-FF5A-4BB0-9CD8-EBF62D8BB4F5}" type="slidenum">
              <a:rPr lang="en-GB" smtClean="0"/>
              <a:t>‹#›</a:t>
            </a:fld>
            <a:endParaRPr lang="en-GB"/>
          </a:p>
        </p:txBody>
      </p:sp>
    </p:spTree>
    <p:extLst>
      <p:ext uri="{BB962C8B-B14F-4D97-AF65-F5344CB8AC3E}">
        <p14:creationId xmlns:p14="http://schemas.microsoft.com/office/powerpoint/2010/main" val="14450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2A93E-E8DA-4D00-918A-102ECCE5A5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D00D849-1BDA-43F8-8DD1-94DECEC9F8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0E8FE0E-3E2D-44C1-8039-081F965A7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FB4221-6031-4084-B604-2D10268EC44A}"/>
              </a:ext>
            </a:extLst>
          </p:cNvPr>
          <p:cNvSpPr>
            <a:spLocks noGrp="1"/>
          </p:cNvSpPr>
          <p:nvPr>
            <p:ph type="dt" sz="half" idx="10"/>
          </p:nvPr>
        </p:nvSpPr>
        <p:spPr/>
        <p:txBody>
          <a:bodyPr/>
          <a:lstStyle/>
          <a:p>
            <a:fld id="{FFCDC38D-063C-4445-BDA7-06297273E31E}" type="datetimeFigureOut">
              <a:rPr lang="en-GB" smtClean="0"/>
              <a:t>17/01/2019</a:t>
            </a:fld>
            <a:endParaRPr lang="en-GB"/>
          </a:p>
        </p:txBody>
      </p:sp>
      <p:sp>
        <p:nvSpPr>
          <p:cNvPr id="6" name="Footer Placeholder 5">
            <a:extLst>
              <a:ext uri="{FF2B5EF4-FFF2-40B4-BE49-F238E27FC236}">
                <a16:creationId xmlns:a16="http://schemas.microsoft.com/office/drawing/2014/main" id="{4402D99E-16F5-4EDE-8101-14B0F9A495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437A715-1EA9-41B6-AC5D-6BDB38D3F4C0}"/>
              </a:ext>
            </a:extLst>
          </p:cNvPr>
          <p:cNvSpPr>
            <a:spLocks noGrp="1"/>
          </p:cNvSpPr>
          <p:nvPr>
            <p:ph type="sldNum" sz="quarter" idx="12"/>
          </p:nvPr>
        </p:nvSpPr>
        <p:spPr/>
        <p:txBody>
          <a:bodyPr/>
          <a:lstStyle/>
          <a:p>
            <a:fld id="{14E9687B-FF5A-4BB0-9CD8-EBF62D8BB4F5}" type="slidenum">
              <a:rPr lang="en-GB" smtClean="0"/>
              <a:t>‹#›</a:t>
            </a:fld>
            <a:endParaRPr lang="en-GB"/>
          </a:p>
        </p:txBody>
      </p:sp>
    </p:spTree>
    <p:extLst>
      <p:ext uri="{BB962C8B-B14F-4D97-AF65-F5344CB8AC3E}">
        <p14:creationId xmlns:p14="http://schemas.microsoft.com/office/powerpoint/2010/main" val="2852681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60FD0D-397D-4918-AE3E-DCAB2A81C0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7923B04-9041-43F1-AB93-9430DE58C0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6FB710-8C51-45BE-996F-9D4FC62617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DC38D-063C-4445-BDA7-06297273E31E}" type="datetimeFigureOut">
              <a:rPr lang="en-GB" smtClean="0"/>
              <a:t>17/01/2019</a:t>
            </a:fld>
            <a:endParaRPr lang="en-GB"/>
          </a:p>
        </p:txBody>
      </p:sp>
      <p:sp>
        <p:nvSpPr>
          <p:cNvPr id="5" name="Footer Placeholder 4">
            <a:extLst>
              <a:ext uri="{FF2B5EF4-FFF2-40B4-BE49-F238E27FC236}">
                <a16:creationId xmlns:a16="http://schemas.microsoft.com/office/drawing/2014/main" id="{CE7E88AF-3C82-44D7-9B5F-39E73AE1B2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4E087F6-2567-4886-A7AE-30DB6F17DD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9687B-FF5A-4BB0-9CD8-EBF62D8BB4F5}" type="slidenum">
              <a:rPr lang="en-GB" smtClean="0"/>
              <a:t>‹#›</a:t>
            </a:fld>
            <a:endParaRPr lang="en-GB"/>
          </a:p>
        </p:txBody>
      </p:sp>
    </p:spTree>
    <p:extLst>
      <p:ext uri="{BB962C8B-B14F-4D97-AF65-F5344CB8AC3E}">
        <p14:creationId xmlns:p14="http://schemas.microsoft.com/office/powerpoint/2010/main" val="1315249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B97015-0BD8-480C-97F9-C013760FE616}"/>
              </a:ext>
            </a:extLst>
          </p:cNvPr>
          <p:cNvSpPr/>
          <p:nvPr/>
        </p:nvSpPr>
        <p:spPr>
          <a:xfrm>
            <a:off x="285565" y="266330"/>
            <a:ext cx="11620870" cy="632977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4374FC2E-3B62-4215-ABAB-B85EA564B8C6}"/>
              </a:ext>
            </a:extLst>
          </p:cNvPr>
          <p:cNvSpPr/>
          <p:nvPr/>
        </p:nvSpPr>
        <p:spPr>
          <a:xfrm>
            <a:off x="285565" y="266330"/>
            <a:ext cx="2193475" cy="63253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solidFill>
                  <a:schemeClr val="tx1"/>
                </a:solidFill>
                <a:ea typeface="Fixedsys Excelsior 3.01" panose="020B0600070702040204" pitchFamily="34" charset="-120"/>
                <a:cs typeface="Fixedsys Excelsior 3.01" panose="020B0600070702040204" pitchFamily="34" charset="-120"/>
              </a:rPr>
              <a:t>HOME</a:t>
            </a:r>
          </a:p>
        </p:txBody>
      </p:sp>
      <p:sp>
        <p:nvSpPr>
          <p:cNvPr id="4" name="Rectangle 3">
            <a:extLst>
              <a:ext uri="{FF2B5EF4-FFF2-40B4-BE49-F238E27FC236}">
                <a16:creationId xmlns:a16="http://schemas.microsoft.com/office/drawing/2014/main" id="{64952091-01EC-4696-81FD-D138E5869C24}"/>
              </a:ext>
            </a:extLst>
          </p:cNvPr>
          <p:cNvSpPr/>
          <p:nvPr/>
        </p:nvSpPr>
        <p:spPr>
          <a:xfrm>
            <a:off x="2479040" y="266330"/>
            <a:ext cx="9427395"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4000" b="1" dirty="0">
                <a:solidFill>
                  <a:schemeClr val="tx1"/>
                </a:solidFill>
                <a:ea typeface="Fixedsys Excelsior 3.01" panose="020B0600070702040204" pitchFamily="34" charset="-120"/>
                <a:cs typeface="Fixedsys Excelsior 3.01" panose="020B0600070702040204" pitchFamily="34" charset="-120"/>
              </a:rPr>
              <a:t>Maths Snake</a:t>
            </a:r>
          </a:p>
        </p:txBody>
      </p:sp>
      <p:sp>
        <p:nvSpPr>
          <p:cNvPr id="5" name="Rectangle 4">
            <a:extLst>
              <a:ext uri="{FF2B5EF4-FFF2-40B4-BE49-F238E27FC236}">
                <a16:creationId xmlns:a16="http://schemas.microsoft.com/office/drawing/2014/main" id="{63277288-6A7A-49E0-81ED-72AAF8316057}"/>
              </a:ext>
            </a:extLst>
          </p:cNvPr>
          <p:cNvSpPr/>
          <p:nvPr/>
        </p:nvSpPr>
        <p:spPr>
          <a:xfrm>
            <a:off x="2479040" y="982164"/>
            <a:ext cx="9427395" cy="93541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solidFill>
                  <a:schemeClr val="tx1"/>
                </a:solidFill>
                <a:ea typeface="Fixedsys Excelsior 3.01" panose="020B0600070702040204" pitchFamily="34" charset="-120"/>
                <a:cs typeface="Fixedsys Excelsior 3.01" panose="020B0600070702040204" pitchFamily="34" charset="-120"/>
              </a:rPr>
              <a:t>PLAY</a:t>
            </a:r>
          </a:p>
        </p:txBody>
      </p:sp>
      <p:sp>
        <p:nvSpPr>
          <p:cNvPr id="10" name="Rectangle 9">
            <a:extLst>
              <a:ext uri="{FF2B5EF4-FFF2-40B4-BE49-F238E27FC236}">
                <a16:creationId xmlns:a16="http://schemas.microsoft.com/office/drawing/2014/main" id="{264243FC-942E-4FDC-8095-6B5F70EEDB53}"/>
              </a:ext>
            </a:extLst>
          </p:cNvPr>
          <p:cNvSpPr/>
          <p:nvPr/>
        </p:nvSpPr>
        <p:spPr>
          <a:xfrm>
            <a:off x="2479039" y="1913577"/>
            <a:ext cx="9427395" cy="93541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800" dirty="0">
                <a:solidFill>
                  <a:schemeClr val="tx1"/>
                </a:solidFill>
                <a:ea typeface="Fixedsys Excelsior 3.01" panose="020B0600070702040204" pitchFamily="34" charset="-120"/>
                <a:cs typeface="Fixedsys Excelsior 3.01" panose="020B0600070702040204" pitchFamily="34" charset="-120"/>
              </a:rPr>
              <a:t>PROGRESS</a:t>
            </a:r>
          </a:p>
        </p:txBody>
      </p:sp>
      <p:sp>
        <p:nvSpPr>
          <p:cNvPr id="11" name="Rectangle 10">
            <a:extLst>
              <a:ext uri="{FF2B5EF4-FFF2-40B4-BE49-F238E27FC236}">
                <a16:creationId xmlns:a16="http://schemas.microsoft.com/office/drawing/2014/main" id="{E0B39356-0DCA-414C-B483-B8639DF347DC}"/>
              </a:ext>
            </a:extLst>
          </p:cNvPr>
          <p:cNvSpPr/>
          <p:nvPr/>
        </p:nvSpPr>
        <p:spPr>
          <a:xfrm>
            <a:off x="2479039" y="2848102"/>
            <a:ext cx="9427395" cy="93541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800" dirty="0">
                <a:solidFill>
                  <a:schemeClr val="tx1"/>
                </a:solidFill>
                <a:ea typeface="Fixedsys Excelsior 3.01" panose="020B0600070702040204" pitchFamily="34" charset="-120"/>
                <a:cs typeface="Fixedsys Excelsior 3.01" panose="020B0600070702040204" pitchFamily="34" charset="-120"/>
              </a:rPr>
              <a:t>HOW TO PLAY</a:t>
            </a:r>
          </a:p>
        </p:txBody>
      </p:sp>
      <p:sp>
        <p:nvSpPr>
          <p:cNvPr id="12" name="Rectangle 11">
            <a:extLst>
              <a:ext uri="{FF2B5EF4-FFF2-40B4-BE49-F238E27FC236}">
                <a16:creationId xmlns:a16="http://schemas.microsoft.com/office/drawing/2014/main" id="{8B686943-5C43-4631-827A-50ADC4948FA8}"/>
              </a:ext>
            </a:extLst>
          </p:cNvPr>
          <p:cNvSpPr/>
          <p:nvPr/>
        </p:nvSpPr>
        <p:spPr>
          <a:xfrm>
            <a:off x="2479039" y="3780132"/>
            <a:ext cx="9427395" cy="93541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800" dirty="0">
                <a:solidFill>
                  <a:schemeClr val="tx1"/>
                </a:solidFill>
                <a:ea typeface="Fixedsys Excelsior 3.01" panose="020B0600070702040204" pitchFamily="34" charset="-120"/>
                <a:cs typeface="Fixedsys Excelsior 3.01" panose="020B0600070702040204" pitchFamily="34" charset="-120"/>
              </a:rPr>
              <a:t>HIGH SCORE</a:t>
            </a:r>
          </a:p>
        </p:txBody>
      </p:sp>
      <p:sp>
        <p:nvSpPr>
          <p:cNvPr id="13" name="Rectangle 12">
            <a:extLst>
              <a:ext uri="{FF2B5EF4-FFF2-40B4-BE49-F238E27FC236}">
                <a16:creationId xmlns:a16="http://schemas.microsoft.com/office/drawing/2014/main" id="{10340144-B42C-4EA2-93D0-A3E9C96B2229}"/>
              </a:ext>
            </a:extLst>
          </p:cNvPr>
          <p:cNvSpPr/>
          <p:nvPr/>
        </p:nvSpPr>
        <p:spPr>
          <a:xfrm>
            <a:off x="2479039" y="4712285"/>
            <a:ext cx="9427395" cy="93541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800" dirty="0">
                <a:solidFill>
                  <a:schemeClr val="tx1"/>
                </a:solidFill>
                <a:ea typeface="Fixedsys Excelsior 3.01" panose="020B0600070702040204" pitchFamily="34" charset="-120"/>
                <a:cs typeface="Fixedsys Excelsior 3.01" panose="020B0600070702040204" pitchFamily="34" charset="-120"/>
              </a:rPr>
              <a:t>EXIT</a:t>
            </a:r>
          </a:p>
        </p:txBody>
      </p:sp>
    </p:spTree>
    <p:extLst>
      <p:ext uri="{BB962C8B-B14F-4D97-AF65-F5344CB8AC3E}">
        <p14:creationId xmlns:p14="http://schemas.microsoft.com/office/powerpoint/2010/main" val="2896150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B97015-0BD8-480C-97F9-C013760FE616}"/>
              </a:ext>
            </a:extLst>
          </p:cNvPr>
          <p:cNvSpPr/>
          <p:nvPr/>
        </p:nvSpPr>
        <p:spPr>
          <a:xfrm>
            <a:off x="285565" y="266330"/>
            <a:ext cx="11620870" cy="632977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64952091-01EC-4696-81FD-D138E5869C24}"/>
              </a:ext>
            </a:extLst>
          </p:cNvPr>
          <p:cNvSpPr/>
          <p:nvPr/>
        </p:nvSpPr>
        <p:spPr>
          <a:xfrm>
            <a:off x="2479040" y="266330"/>
            <a:ext cx="9427395"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4000" b="1"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How To Play</a:t>
            </a:r>
          </a:p>
        </p:txBody>
      </p:sp>
      <p:sp>
        <p:nvSpPr>
          <p:cNvPr id="52" name="Rectangle 51">
            <a:extLst>
              <a:ext uri="{FF2B5EF4-FFF2-40B4-BE49-F238E27FC236}">
                <a16:creationId xmlns:a16="http://schemas.microsoft.com/office/drawing/2014/main" id="{FE2705B7-6435-478C-AA5C-6B3F889C40F6}"/>
              </a:ext>
            </a:extLst>
          </p:cNvPr>
          <p:cNvSpPr/>
          <p:nvPr/>
        </p:nvSpPr>
        <p:spPr>
          <a:xfrm>
            <a:off x="2479040" y="987690"/>
            <a:ext cx="9427395"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4000" b="1"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Instructions</a:t>
            </a:r>
          </a:p>
        </p:txBody>
      </p:sp>
      <p:pic>
        <p:nvPicPr>
          <p:cNvPr id="8" name="Picture 7">
            <a:extLst>
              <a:ext uri="{FF2B5EF4-FFF2-40B4-BE49-F238E27FC236}">
                <a16:creationId xmlns:a16="http://schemas.microsoft.com/office/drawing/2014/main" id="{C9DD0EE3-532C-43A7-92CD-1EE0CDFCC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140" y="3863075"/>
            <a:ext cx="2171700" cy="1285875"/>
          </a:xfrm>
          <a:prstGeom prst="rect">
            <a:avLst/>
          </a:prstGeom>
        </p:spPr>
      </p:pic>
      <p:sp>
        <p:nvSpPr>
          <p:cNvPr id="9" name="Rectangle 8">
            <a:extLst>
              <a:ext uri="{FF2B5EF4-FFF2-40B4-BE49-F238E27FC236}">
                <a16:creationId xmlns:a16="http://schemas.microsoft.com/office/drawing/2014/main" id="{7CB41A27-E351-42AE-97CD-114ED9C296B7}"/>
              </a:ext>
            </a:extLst>
          </p:cNvPr>
          <p:cNvSpPr/>
          <p:nvPr/>
        </p:nvSpPr>
        <p:spPr>
          <a:xfrm>
            <a:off x="2479040" y="1709050"/>
            <a:ext cx="9382217" cy="138499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en-GB" sz="1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The aim of the game is to control the snake to the correct answer to the question, gaining points if the answer was right. You have 3 lives, and you lose a life every time you get a answer wrong or eat yourself.</a:t>
            </a:r>
          </a:p>
          <a:p>
            <a:r>
              <a:rPr lang="en-GB" sz="1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    </a:t>
            </a:r>
          </a:p>
          <a:p>
            <a:r>
              <a:rPr lang="en-GB" sz="1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It is game over once you have lost all your lives!</a:t>
            </a:r>
          </a:p>
          <a:p>
            <a:endParaRPr lang="en-GB" sz="1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endParaRPr>
          </a:p>
          <a:p>
            <a:r>
              <a:rPr lang="en-GB" sz="1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You can access the questions within Progress on the homepage.</a:t>
            </a:r>
          </a:p>
        </p:txBody>
      </p:sp>
      <p:sp>
        <p:nvSpPr>
          <p:cNvPr id="12" name="Rectangle 11">
            <a:extLst>
              <a:ext uri="{FF2B5EF4-FFF2-40B4-BE49-F238E27FC236}">
                <a16:creationId xmlns:a16="http://schemas.microsoft.com/office/drawing/2014/main" id="{101A06EA-AA6E-4CDE-B57B-459E7BA63356}"/>
              </a:ext>
            </a:extLst>
          </p:cNvPr>
          <p:cNvSpPr/>
          <p:nvPr/>
        </p:nvSpPr>
        <p:spPr>
          <a:xfrm>
            <a:off x="2433861" y="5990426"/>
            <a:ext cx="9427395"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en-GB" sz="1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Within the Progress section you can access the questions within the game and view all the answers to the question. You can see the how many times you got an question right or wrong. Now you can see the type of questions you keep getting wrong.</a:t>
            </a:r>
          </a:p>
        </p:txBody>
      </p:sp>
      <p:sp>
        <p:nvSpPr>
          <p:cNvPr id="10" name="Rectangle 9">
            <a:extLst>
              <a:ext uri="{FF2B5EF4-FFF2-40B4-BE49-F238E27FC236}">
                <a16:creationId xmlns:a16="http://schemas.microsoft.com/office/drawing/2014/main" id="{81A30248-C510-4022-BC21-52B78F349EB5}"/>
              </a:ext>
            </a:extLst>
          </p:cNvPr>
          <p:cNvSpPr/>
          <p:nvPr/>
        </p:nvSpPr>
        <p:spPr>
          <a:xfrm>
            <a:off x="2479040" y="2807459"/>
            <a:ext cx="9427395"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4000" b="1"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Controls</a:t>
            </a:r>
          </a:p>
        </p:txBody>
      </p:sp>
      <p:sp>
        <p:nvSpPr>
          <p:cNvPr id="13" name="Rectangle 12">
            <a:extLst>
              <a:ext uri="{FF2B5EF4-FFF2-40B4-BE49-F238E27FC236}">
                <a16:creationId xmlns:a16="http://schemas.microsoft.com/office/drawing/2014/main" id="{0D83F8E2-08F4-45E5-9CC8-E774D6090EE8}"/>
              </a:ext>
            </a:extLst>
          </p:cNvPr>
          <p:cNvSpPr/>
          <p:nvPr/>
        </p:nvSpPr>
        <p:spPr>
          <a:xfrm>
            <a:off x="2445292" y="5133310"/>
            <a:ext cx="9427395"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4000" b="1"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How to Use Progress</a:t>
            </a:r>
          </a:p>
        </p:txBody>
      </p:sp>
      <p:sp>
        <p:nvSpPr>
          <p:cNvPr id="14" name="Rectangle 13">
            <a:extLst>
              <a:ext uri="{FF2B5EF4-FFF2-40B4-BE49-F238E27FC236}">
                <a16:creationId xmlns:a16="http://schemas.microsoft.com/office/drawing/2014/main" id="{62ADF3ED-3CA4-40B6-816E-E0C83AA76EF4}"/>
              </a:ext>
            </a:extLst>
          </p:cNvPr>
          <p:cNvSpPr/>
          <p:nvPr/>
        </p:nvSpPr>
        <p:spPr>
          <a:xfrm>
            <a:off x="285565" y="266330"/>
            <a:ext cx="2193475" cy="63253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solidFill>
                  <a:schemeClr val="tx1"/>
                </a:solidFill>
                <a:ea typeface="Fixedsys Excelsior 3.01" panose="020B0600070702040204" pitchFamily="34" charset="-120"/>
                <a:cs typeface="Fixedsys Excelsior 3.01" panose="020B0600070702040204" pitchFamily="34" charset="-120"/>
              </a:rPr>
              <a:t>HOME</a:t>
            </a:r>
          </a:p>
        </p:txBody>
      </p:sp>
    </p:spTree>
    <p:extLst>
      <p:ext uri="{BB962C8B-B14F-4D97-AF65-F5344CB8AC3E}">
        <p14:creationId xmlns:p14="http://schemas.microsoft.com/office/powerpoint/2010/main" val="4182448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B97015-0BD8-480C-97F9-C013760FE616}"/>
              </a:ext>
            </a:extLst>
          </p:cNvPr>
          <p:cNvSpPr/>
          <p:nvPr/>
        </p:nvSpPr>
        <p:spPr>
          <a:xfrm>
            <a:off x="285565" y="266330"/>
            <a:ext cx="11620870" cy="632977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64952091-01EC-4696-81FD-D138E5869C24}"/>
              </a:ext>
            </a:extLst>
          </p:cNvPr>
          <p:cNvSpPr/>
          <p:nvPr/>
        </p:nvSpPr>
        <p:spPr>
          <a:xfrm>
            <a:off x="2479040" y="266330"/>
            <a:ext cx="9427395"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4000" b="1"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High Score List:</a:t>
            </a:r>
          </a:p>
        </p:txBody>
      </p:sp>
      <p:sp>
        <p:nvSpPr>
          <p:cNvPr id="6" name="Rectangle 5">
            <a:extLst>
              <a:ext uri="{FF2B5EF4-FFF2-40B4-BE49-F238E27FC236}">
                <a16:creationId xmlns:a16="http://schemas.microsoft.com/office/drawing/2014/main" id="{13619F0C-F518-46E5-A1C9-43AFBB772F34}"/>
              </a:ext>
            </a:extLst>
          </p:cNvPr>
          <p:cNvSpPr/>
          <p:nvPr/>
        </p:nvSpPr>
        <p:spPr>
          <a:xfrm>
            <a:off x="2479040" y="976544"/>
            <a:ext cx="3149600" cy="110625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8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Easy</a:t>
            </a:r>
            <a:endPar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endParaRPr>
          </a:p>
        </p:txBody>
      </p:sp>
      <p:sp>
        <p:nvSpPr>
          <p:cNvPr id="16" name="Rectangle 15">
            <a:extLst>
              <a:ext uri="{FF2B5EF4-FFF2-40B4-BE49-F238E27FC236}">
                <a16:creationId xmlns:a16="http://schemas.microsoft.com/office/drawing/2014/main" id="{ED28907B-1C48-4E48-80DD-5E6D93439CBF}"/>
              </a:ext>
            </a:extLst>
          </p:cNvPr>
          <p:cNvSpPr/>
          <p:nvPr/>
        </p:nvSpPr>
        <p:spPr>
          <a:xfrm>
            <a:off x="5618480" y="976544"/>
            <a:ext cx="3149600" cy="110625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8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Medium</a:t>
            </a:r>
            <a:endPar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endParaRPr>
          </a:p>
        </p:txBody>
      </p:sp>
      <p:sp>
        <p:nvSpPr>
          <p:cNvPr id="18" name="Rectangle 17">
            <a:extLst>
              <a:ext uri="{FF2B5EF4-FFF2-40B4-BE49-F238E27FC236}">
                <a16:creationId xmlns:a16="http://schemas.microsoft.com/office/drawing/2014/main" id="{3B193F1C-8831-439F-929B-E014076648BD}"/>
              </a:ext>
            </a:extLst>
          </p:cNvPr>
          <p:cNvSpPr/>
          <p:nvPr/>
        </p:nvSpPr>
        <p:spPr>
          <a:xfrm>
            <a:off x="8747760" y="977037"/>
            <a:ext cx="3149600" cy="110625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8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Hard</a:t>
            </a:r>
            <a:endPar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endParaRPr>
          </a:p>
        </p:txBody>
      </p:sp>
      <p:sp>
        <p:nvSpPr>
          <p:cNvPr id="7" name="Rectangle 6">
            <a:extLst>
              <a:ext uri="{FF2B5EF4-FFF2-40B4-BE49-F238E27FC236}">
                <a16:creationId xmlns:a16="http://schemas.microsoft.com/office/drawing/2014/main" id="{A4038C5B-49C7-48CB-BB9B-A0A1174326DD}"/>
              </a:ext>
            </a:extLst>
          </p:cNvPr>
          <p:cNvSpPr/>
          <p:nvPr/>
        </p:nvSpPr>
        <p:spPr>
          <a:xfrm>
            <a:off x="2479040" y="2082800"/>
            <a:ext cx="3119120" cy="450887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342900" indent="-342900" algn="ctr">
              <a:buAutoNum type="arabicPeriod"/>
            </a:pPr>
            <a:r>
              <a:rPr lang="en-GB" sz="40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38</a:t>
            </a:r>
          </a:p>
          <a:p>
            <a:pPr marL="342900" indent="-342900" algn="ctr">
              <a:buAutoNum type="arabicPeriod"/>
            </a:pPr>
            <a:r>
              <a:rPr lang="en-GB" sz="40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32</a:t>
            </a:r>
          </a:p>
          <a:p>
            <a:pPr marL="342900" indent="-342900" algn="ctr">
              <a:buAutoNum type="arabicPeriod"/>
            </a:pPr>
            <a:r>
              <a:rPr lang="en-GB" sz="40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22</a:t>
            </a:r>
          </a:p>
          <a:p>
            <a:pPr marL="342900" indent="-342900" algn="ctr">
              <a:buAutoNum type="arabicPeriod"/>
            </a:pPr>
            <a:r>
              <a:rPr lang="en-GB" sz="40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12</a:t>
            </a:r>
          </a:p>
          <a:p>
            <a:pPr marL="342900" indent="-342900" algn="ctr">
              <a:buAutoNum type="arabicPeriod"/>
            </a:pPr>
            <a:r>
              <a:rPr lang="en-GB" sz="40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10</a:t>
            </a:r>
          </a:p>
          <a:p>
            <a:pPr algn="ctr"/>
            <a:endParaRPr lang="en-GB" dirty="0">
              <a:solidFill>
                <a:schemeClr val="tx1"/>
              </a:solidFill>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70D5E050-A71A-48EF-B24D-6426C747411A}"/>
              </a:ext>
            </a:extLst>
          </p:cNvPr>
          <p:cNvSpPr/>
          <p:nvPr/>
        </p:nvSpPr>
        <p:spPr>
          <a:xfrm>
            <a:off x="5628640" y="2089212"/>
            <a:ext cx="3119120" cy="450887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342900" indent="-342900" algn="ctr">
              <a:buAutoNum type="arabicPeriod"/>
            </a:pPr>
            <a:r>
              <a:rPr lang="en-GB" sz="40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38</a:t>
            </a:r>
          </a:p>
          <a:p>
            <a:pPr marL="342900" indent="-342900" algn="ctr">
              <a:buAutoNum type="arabicPeriod"/>
            </a:pPr>
            <a:r>
              <a:rPr lang="en-GB" sz="40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32</a:t>
            </a:r>
          </a:p>
          <a:p>
            <a:pPr marL="342900" indent="-342900" algn="ctr">
              <a:buAutoNum type="arabicPeriod"/>
            </a:pPr>
            <a:r>
              <a:rPr lang="en-GB" sz="40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22</a:t>
            </a:r>
          </a:p>
          <a:p>
            <a:pPr marL="342900" indent="-342900" algn="ctr">
              <a:buAutoNum type="arabicPeriod"/>
            </a:pPr>
            <a:r>
              <a:rPr lang="en-GB" sz="40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12</a:t>
            </a:r>
          </a:p>
          <a:p>
            <a:pPr marL="342900" indent="-342900" algn="ctr">
              <a:buAutoNum type="arabicPeriod"/>
            </a:pPr>
            <a:r>
              <a:rPr lang="en-GB" sz="40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10</a:t>
            </a:r>
          </a:p>
          <a:p>
            <a:pPr algn="ctr"/>
            <a:endParaRPr lang="en-GB" dirty="0">
              <a:solidFill>
                <a:schemeClr val="tx1"/>
              </a:solidFill>
              <a:latin typeface="Calibri" panose="020F0502020204030204" pitchFamily="34" charset="0"/>
              <a:cs typeface="Calibri" panose="020F0502020204030204" pitchFamily="34" charset="0"/>
            </a:endParaRPr>
          </a:p>
        </p:txBody>
      </p:sp>
      <p:sp>
        <p:nvSpPr>
          <p:cNvPr id="22" name="Rectangle 21">
            <a:extLst>
              <a:ext uri="{FF2B5EF4-FFF2-40B4-BE49-F238E27FC236}">
                <a16:creationId xmlns:a16="http://schemas.microsoft.com/office/drawing/2014/main" id="{3ED14F93-27F3-422D-9193-038E030AB498}"/>
              </a:ext>
            </a:extLst>
          </p:cNvPr>
          <p:cNvSpPr/>
          <p:nvPr/>
        </p:nvSpPr>
        <p:spPr>
          <a:xfrm>
            <a:off x="8625840" y="2082800"/>
            <a:ext cx="3281680" cy="450887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342900" indent="-342900" algn="ctr">
              <a:buAutoNum type="arabicPeriod"/>
            </a:pPr>
            <a:r>
              <a:rPr lang="en-GB" sz="40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38</a:t>
            </a:r>
          </a:p>
          <a:p>
            <a:pPr marL="342900" indent="-342900" algn="ctr">
              <a:buAutoNum type="arabicPeriod"/>
            </a:pPr>
            <a:r>
              <a:rPr lang="en-GB" sz="40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32</a:t>
            </a:r>
          </a:p>
          <a:p>
            <a:pPr marL="342900" indent="-342900" algn="ctr">
              <a:buAutoNum type="arabicPeriod"/>
            </a:pPr>
            <a:r>
              <a:rPr lang="en-GB" sz="40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22</a:t>
            </a:r>
          </a:p>
          <a:p>
            <a:pPr marL="342900" indent="-342900" algn="ctr">
              <a:buAutoNum type="arabicPeriod"/>
            </a:pPr>
            <a:r>
              <a:rPr lang="en-GB" sz="40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12</a:t>
            </a:r>
          </a:p>
          <a:p>
            <a:pPr marL="342900" indent="-342900" algn="ctr">
              <a:buAutoNum type="arabicPeriod"/>
            </a:pPr>
            <a:r>
              <a:rPr lang="en-GB" sz="40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10</a:t>
            </a:r>
          </a:p>
          <a:p>
            <a:pPr algn="ctr"/>
            <a:endParaRPr lang="en-GB" dirty="0">
              <a:solidFill>
                <a:schemeClr val="tx1"/>
              </a:solidFill>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E4670ACA-0F54-4669-9374-2D529BEDBAE9}"/>
              </a:ext>
            </a:extLst>
          </p:cNvPr>
          <p:cNvSpPr/>
          <p:nvPr/>
        </p:nvSpPr>
        <p:spPr>
          <a:xfrm>
            <a:off x="285565" y="266330"/>
            <a:ext cx="2193475" cy="63253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solidFill>
                  <a:schemeClr val="tx1"/>
                </a:solidFill>
                <a:ea typeface="Fixedsys Excelsior 3.01" panose="020B0600070702040204" pitchFamily="34" charset="-120"/>
                <a:cs typeface="Fixedsys Excelsior 3.01" panose="020B0600070702040204" pitchFamily="34" charset="-120"/>
              </a:rPr>
              <a:t>HOME</a:t>
            </a:r>
          </a:p>
        </p:txBody>
      </p:sp>
    </p:spTree>
    <p:extLst>
      <p:ext uri="{BB962C8B-B14F-4D97-AF65-F5344CB8AC3E}">
        <p14:creationId xmlns:p14="http://schemas.microsoft.com/office/powerpoint/2010/main" val="2452709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B97015-0BD8-480C-97F9-C013760FE616}"/>
              </a:ext>
            </a:extLst>
          </p:cNvPr>
          <p:cNvSpPr/>
          <p:nvPr/>
        </p:nvSpPr>
        <p:spPr>
          <a:xfrm>
            <a:off x="285565" y="266330"/>
            <a:ext cx="11620870" cy="632977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64952091-01EC-4696-81FD-D138E5869C24}"/>
              </a:ext>
            </a:extLst>
          </p:cNvPr>
          <p:cNvSpPr/>
          <p:nvPr/>
        </p:nvSpPr>
        <p:spPr>
          <a:xfrm>
            <a:off x="2479040" y="266330"/>
            <a:ext cx="9427395"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4000" b="1" dirty="0">
                <a:solidFill>
                  <a:schemeClr val="tx1"/>
                </a:solidFill>
                <a:ea typeface="Fixedsys Excelsior 3.01" panose="020B0600070702040204" pitchFamily="34" charset="-120"/>
                <a:cs typeface="Fixedsys Excelsior 3.01" panose="020B0600070702040204" pitchFamily="34" charset="-120"/>
              </a:rPr>
              <a:t>Maths Snake</a:t>
            </a:r>
          </a:p>
        </p:txBody>
      </p:sp>
      <p:sp>
        <p:nvSpPr>
          <p:cNvPr id="5" name="Rectangle 4">
            <a:extLst>
              <a:ext uri="{FF2B5EF4-FFF2-40B4-BE49-F238E27FC236}">
                <a16:creationId xmlns:a16="http://schemas.microsoft.com/office/drawing/2014/main" id="{63277288-6A7A-49E0-81ED-72AAF8316057}"/>
              </a:ext>
            </a:extLst>
          </p:cNvPr>
          <p:cNvSpPr/>
          <p:nvPr/>
        </p:nvSpPr>
        <p:spPr>
          <a:xfrm>
            <a:off x="2479040" y="982164"/>
            <a:ext cx="9427395" cy="93541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solidFill>
                  <a:schemeClr val="tx1"/>
                </a:solidFill>
                <a:ea typeface="Fixedsys Excelsior 3.01" panose="020B0600070702040204" pitchFamily="34" charset="-120"/>
                <a:cs typeface="Fixedsys Excelsior 3.01" panose="020B0600070702040204" pitchFamily="34" charset="-120"/>
              </a:rPr>
              <a:t>PLAY</a:t>
            </a:r>
          </a:p>
        </p:txBody>
      </p:sp>
      <p:sp>
        <p:nvSpPr>
          <p:cNvPr id="10" name="Rectangle 9">
            <a:extLst>
              <a:ext uri="{FF2B5EF4-FFF2-40B4-BE49-F238E27FC236}">
                <a16:creationId xmlns:a16="http://schemas.microsoft.com/office/drawing/2014/main" id="{264243FC-942E-4FDC-8095-6B5F70EEDB53}"/>
              </a:ext>
            </a:extLst>
          </p:cNvPr>
          <p:cNvSpPr/>
          <p:nvPr/>
        </p:nvSpPr>
        <p:spPr>
          <a:xfrm>
            <a:off x="2479039" y="1913577"/>
            <a:ext cx="9427395" cy="93541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800" dirty="0">
                <a:solidFill>
                  <a:schemeClr val="tx1"/>
                </a:solidFill>
                <a:ea typeface="Fixedsys Excelsior 3.01" panose="020B0600070702040204" pitchFamily="34" charset="-120"/>
                <a:cs typeface="Fixedsys Excelsior 3.01" panose="020B0600070702040204" pitchFamily="34" charset="-120"/>
              </a:rPr>
              <a:t>PROGRESS</a:t>
            </a:r>
          </a:p>
        </p:txBody>
      </p:sp>
      <p:sp>
        <p:nvSpPr>
          <p:cNvPr id="11" name="Rectangle 10">
            <a:extLst>
              <a:ext uri="{FF2B5EF4-FFF2-40B4-BE49-F238E27FC236}">
                <a16:creationId xmlns:a16="http://schemas.microsoft.com/office/drawing/2014/main" id="{E0B39356-0DCA-414C-B483-B8639DF347DC}"/>
              </a:ext>
            </a:extLst>
          </p:cNvPr>
          <p:cNvSpPr/>
          <p:nvPr/>
        </p:nvSpPr>
        <p:spPr>
          <a:xfrm>
            <a:off x="2479039" y="2848102"/>
            <a:ext cx="9427395" cy="93541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800" dirty="0">
                <a:solidFill>
                  <a:schemeClr val="tx1"/>
                </a:solidFill>
                <a:ea typeface="Fixedsys Excelsior 3.01" panose="020B0600070702040204" pitchFamily="34" charset="-120"/>
                <a:cs typeface="Fixedsys Excelsior 3.01" panose="020B0600070702040204" pitchFamily="34" charset="-120"/>
              </a:rPr>
              <a:t>HOW TO PLAY</a:t>
            </a:r>
          </a:p>
        </p:txBody>
      </p:sp>
      <p:sp>
        <p:nvSpPr>
          <p:cNvPr id="12" name="Rectangle 11">
            <a:extLst>
              <a:ext uri="{FF2B5EF4-FFF2-40B4-BE49-F238E27FC236}">
                <a16:creationId xmlns:a16="http://schemas.microsoft.com/office/drawing/2014/main" id="{8B686943-5C43-4631-827A-50ADC4948FA8}"/>
              </a:ext>
            </a:extLst>
          </p:cNvPr>
          <p:cNvSpPr/>
          <p:nvPr/>
        </p:nvSpPr>
        <p:spPr>
          <a:xfrm>
            <a:off x="2479039" y="3780132"/>
            <a:ext cx="9427395" cy="93541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800" dirty="0">
                <a:solidFill>
                  <a:schemeClr val="tx1"/>
                </a:solidFill>
                <a:ea typeface="Fixedsys Excelsior 3.01" panose="020B0600070702040204" pitchFamily="34" charset="-120"/>
                <a:cs typeface="Fixedsys Excelsior 3.01" panose="020B0600070702040204" pitchFamily="34" charset="-120"/>
              </a:rPr>
              <a:t>HIGH SCORE</a:t>
            </a:r>
          </a:p>
        </p:txBody>
      </p:sp>
      <p:sp>
        <p:nvSpPr>
          <p:cNvPr id="13" name="Rectangle 12">
            <a:extLst>
              <a:ext uri="{FF2B5EF4-FFF2-40B4-BE49-F238E27FC236}">
                <a16:creationId xmlns:a16="http://schemas.microsoft.com/office/drawing/2014/main" id="{10340144-B42C-4EA2-93D0-A3E9C96B2229}"/>
              </a:ext>
            </a:extLst>
          </p:cNvPr>
          <p:cNvSpPr/>
          <p:nvPr/>
        </p:nvSpPr>
        <p:spPr>
          <a:xfrm>
            <a:off x="2479039" y="4712285"/>
            <a:ext cx="9427395" cy="93541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800" dirty="0">
                <a:solidFill>
                  <a:schemeClr val="tx1"/>
                </a:solidFill>
                <a:ea typeface="Fixedsys Excelsior 3.01" panose="020B0600070702040204" pitchFamily="34" charset="-120"/>
                <a:cs typeface="Fixedsys Excelsior 3.01" panose="020B0600070702040204" pitchFamily="34" charset="-120"/>
              </a:rPr>
              <a:t>EXIT</a:t>
            </a:r>
          </a:p>
        </p:txBody>
      </p:sp>
      <p:sp>
        <p:nvSpPr>
          <p:cNvPr id="14" name="Rectangle 13">
            <a:extLst>
              <a:ext uri="{FF2B5EF4-FFF2-40B4-BE49-F238E27FC236}">
                <a16:creationId xmlns:a16="http://schemas.microsoft.com/office/drawing/2014/main" id="{A2C24A0A-7345-4E46-915C-9C114C276C64}"/>
              </a:ext>
            </a:extLst>
          </p:cNvPr>
          <p:cNvSpPr/>
          <p:nvPr/>
        </p:nvSpPr>
        <p:spPr>
          <a:xfrm>
            <a:off x="285565" y="266330"/>
            <a:ext cx="2193475" cy="63253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solidFill>
                  <a:schemeClr val="tx1"/>
                </a:solidFill>
                <a:ea typeface="Fixedsys Excelsior 3.01" panose="020B0600070702040204" pitchFamily="34" charset="-120"/>
                <a:cs typeface="Fixedsys Excelsior 3.01" panose="020B0600070702040204" pitchFamily="34" charset="-120"/>
              </a:rPr>
              <a:t>HOME</a:t>
            </a:r>
          </a:p>
        </p:txBody>
      </p:sp>
    </p:spTree>
    <p:extLst>
      <p:ext uri="{BB962C8B-B14F-4D97-AF65-F5344CB8AC3E}">
        <p14:creationId xmlns:p14="http://schemas.microsoft.com/office/powerpoint/2010/main" val="3006824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8747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B97015-0BD8-480C-97F9-C013760FE616}"/>
              </a:ext>
            </a:extLst>
          </p:cNvPr>
          <p:cNvSpPr/>
          <p:nvPr/>
        </p:nvSpPr>
        <p:spPr>
          <a:xfrm>
            <a:off x="285565" y="266330"/>
            <a:ext cx="11620870" cy="632977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4374FC2E-3B62-4215-ABAB-B85EA564B8C6}"/>
              </a:ext>
            </a:extLst>
          </p:cNvPr>
          <p:cNvSpPr/>
          <p:nvPr/>
        </p:nvSpPr>
        <p:spPr>
          <a:xfrm>
            <a:off x="285565" y="266330"/>
            <a:ext cx="2193475" cy="63253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HOME</a:t>
            </a:r>
          </a:p>
        </p:txBody>
      </p:sp>
      <p:sp>
        <p:nvSpPr>
          <p:cNvPr id="4" name="Rectangle 3">
            <a:extLst>
              <a:ext uri="{FF2B5EF4-FFF2-40B4-BE49-F238E27FC236}">
                <a16:creationId xmlns:a16="http://schemas.microsoft.com/office/drawing/2014/main" id="{64952091-01EC-4696-81FD-D138E5869C24}"/>
              </a:ext>
            </a:extLst>
          </p:cNvPr>
          <p:cNvSpPr/>
          <p:nvPr/>
        </p:nvSpPr>
        <p:spPr>
          <a:xfrm>
            <a:off x="2479040" y="266330"/>
            <a:ext cx="9427395"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4000" b="1"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Select Difficulty:</a:t>
            </a:r>
          </a:p>
        </p:txBody>
      </p:sp>
      <p:sp>
        <p:nvSpPr>
          <p:cNvPr id="11" name="Rectangle 10">
            <a:extLst>
              <a:ext uri="{FF2B5EF4-FFF2-40B4-BE49-F238E27FC236}">
                <a16:creationId xmlns:a16="http://schemas.microsoft.com/office/drawing/2014/main" id="{E0B39356-0DCA-414C-B483-B8639DF347DC}"/>
              </a:ext>
            </a:extLst>
          </p:cNvPr>
          <p:cNvSpPr/>
          <p:nvPr/>
        </p:nvSpPr>
        <p:spPr>
          <a:xfrm>
            <a:off x="2479039" y="992666"/>
            <a:ext cx="9427395" cy="93541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8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EASY</a:t>
            </a:r>
          </a:p>
        </p:txBody>
      </p:sp>
      <p:sp>
        <p:nvSpPr>
          <p:cNvPr id="12" name="Rectangle 11">
            <a:extLst>
              <a:ext uri="{FF2B5EF4-FFF2-40B4-BE49-F238E27FC236}">
                <a16:creationId xmlns:a16="http://schemas.microsoft.com/office/drawing/2014/main" id="{8B686943-5C43-4631-827A-50ADC4948FA8}"/>
              </a:ext>
            </a:extLst>
          </p:cNvPr>
          <p:cNvSpPr/>
          <p:nvPr/>
        </p:nvSpPr>
        <p:spPr>
          <a:xfrm>
            <a:off x="2479039" y="1924696"/>
            <a:ext cx="9427395" cy="93541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8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MEDIUM</a:t>
            </a:r>
          </a:p>
        </p:txBody>
      </p:sp>
      <p:sp>
        <p:nvSpPr>
          <p:cNvPr id="13" name="Rectangle 12">
            <a:extLst>
              <a:ext uri="{FF2B5EF4-FFF2-40B4-BE49-F238E27FC236}">
                <a16:creationId xmlns:a16="http://schemas.microsoft.com/office/drawing/2014/main" id="{10340144-B42C-4EA2-93D0-A3E9C96B2229}"/>
              </a:ext>
            </a:extLst>
          </p:cNvPr>
          <p:cNvSpPr/>
          <p:nvPr/>
        </p:nvSpPr>
        <p:spPr>
          <a:xfrm>
            <a:off x="2479039" y="2856849"/>
            <a:ext cx="9427395" cy="93541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8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HARD</a:t>
            </a:r>
          </a:p>
        </p:txBody>
      </p:sp>
    </p:spTree>
    <p:extLst>
      <p:ext uri="{BB962C8B-B14F-4D97-AF65-F5344CB8AC3E}">
        <p14:creationId xmlns:p14="http://schemas.microsoft.com/office/powerpoint/2010/main" val="19137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B97015-0BD8-480C-97F9-C013760FE616}"/>
              </a:ext>
            </a:extLst>
          </p:cNvPr>
          <p:cNvSpPr/>
          <p:nvPr/>
        </p:nvSpPr>
        <p:spPr>
          <a:xfrm>
            <a:off x="285565" y="266330"/>
            <a:ext cx="11620870" cy="632977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4374FC2E-3B62-4215-ABAB-B85EA564B8C6}"/>
              </a:ext>
            </a:extLst>
          </p:cNvPr>
          <p:cNvSpPr/>
          <p:nvPr/>
        </p:nvSpPr>
        <p:spPr>
          <a:xfrm>
            <a:off x="285565" y="266330"/>
            <a:ext cx="2193475" cy="181647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HOME</a:t>
            </a:r>
          </a:p>
        </p:txBody>
      </p:sp>
      <p:sp>
        <p:nvSpPr>
          <p:cNvPr id="4" name="Rectangle 3">
            <a:extLst>
              <a:ext uri="{FF2B5EF4-FFF2-40B4-BE49-F238E27FC236}">
                <a16:creationId xmlns:a16="http://schemas.microsoft.com/office/drawing/2014/main" id="{64952091-01EC-4696-81FD-D138E5869C24}"/>
              </a:ext>
            </a:extLst>
          </p:cNvPr>
          <p:cNvSpPr/>
          <p:nvPr/>
        </p:nvSpPr>
        <p:spPr>
          <a:xfrm>
            <a:off x="2479040" y="266330"/>
            <a:ext cx="9427395"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4000" b="1"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Maths Snake (Easy):</a:t>
            </a:r>
          </a:p>
        </p:txBody>
      </p:sp>
      <p:sp>
        <p:nvSpPr>
          <p:cNvPr id="5" name="Rectangle 4">
            <a:extLst>
              <a:ext uri="{FF2B5EF4-FFF2-40B4-BE49-F238E27FC236}">
                <a16:creationId xmlns:a16="http://schemas.microsoft.com/office/drawing/2014/main" id="{D3B35592-2EF9-4448-B2BE-47E14C2B7291}"/>
              </a:ext>
            </a:extLst>
          </p:cNvPr>
          <p:cNvSpPr/>
          <p:nvPr/>
        </p:nvSpPr>
        <p:spPr>
          <a:xfrm>
            <a:off x="2479040" y="985421"/>
            <a:ext cx="3389100" cy="560624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A923A856-2109-437F-8756-BC1142F70021}"/>
              </a:ext>
            </a:extLst>
          </p:cNvPr>
          <p:cNvSpPr/>
          <p:nvPr/>
        </p:nvSpPr>
        <p:spPr>
          <a:xfrm>
            <a:off x="5868140" y="996518"/>
            <a:ext cx="6038295" cy="56062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a:extLst>
              <a:ext uri="{FF2B5EF4-FFF2-40B4-BE49-F238E27FC236}">
                <a16:creationId xmlns:a16="http://schemas.microsoft.com/office/drawing/2014/main" id="{58AECA7F-393C-46E9-BB59-9CF093C48067}"/>
              </a:ext>
            </a:extLst>
          </p:cNvPr>
          <p:cNvSpPr/>
          <p:nvPr/>
        </p:nvSpPr>
        <p:spPr>
          <a:xfrm>
            <a:off x="2873013" y="1625601"/>
            <a:ext cx="2604511" cy="57606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START</a:t>
            </a:r>
          </a:p>
        </p:txBody>
      </p:sp>
      <p:sp>
        <p:nvSpPr>
          <p:cNvPr id="15" name="Rectangle 14">
            <a:extLst>
              <a:ext uri="{FF2B5EF4-FFF2-40B4-BE49-F238E27FC236}">
                <a16:creationId xmlns:a16="http://schemas.microsoft.com/office/drawing/2014/main" id="{B955D544-E2DD-40A0-9746-91FAC4273804}"/>
              </a:ext>
            </a:extLst>
          </p:cNvPr>
          <p:cNvSpPr/>
          <p:nvPr/>
        </p:nvSpPr>
        <p:spPr>
          <a:xfrm>
            <a:off x="2871335" y="2230268"/>
            <a:ext cx="2604511" cy="57606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STOP</a:t>
            </a:r>
          </a:p>
        </p:txBody>
      </p:sp>
      <p:sp>
        <p:nvSpPr>
          <p:cNvPr id="16" name="Rectangle 15">
            <a:extLst>
              <a:ext uri="{FF2B5EF4-FFF2-40B4-BE49-F238E27FC236}">
                <a16:creationId xmlns:a16="http://schemas.microsoft.com/office/drawing/2014/main" id="{0563941C-1C73-48CE-A3A2-9229ABBF671E}"/>
              </a:ext>
            </a:extLst>
          </p:cNvPr>
          <p:cNvSpPr/>
          <p:nvPr/>
        </p:nvSpPr>
        <p:spPr>
          <a:xfrm>
            <a:off x="2873013" y="2958237"/>
            <a:ext cx="2604511" cy="120539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Lives:</a:t>
            </a:r>
          </a:p>
          <a:p>
            <a:pPr algn="ctr"/>
            <a:r>
              <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3</a:t>
            </a:r>
          </a:p>
        </p:txBody>
      </p:sp>
      <p:sp>
        <p:nvSpPr>
          <p:cNvPr id="17" name="Rectangle 16">
            <a:extLst>
              <a:ext uri="{FF2B5EF4-FFF2-40B4-BE49-F238E27FC236}">
                <a16:creationId xmlns:a16="http://schemas.microsoft.com/office/drawing/2014/main" id="{732E7013-6590-4CE0-8739-7C5C3303F3C4}"/>
              </a:ext>
            </a:extLst>
          </p:cNvPr>
          <p:cNvSpPr/>
          <p:nvPr/>
        </p:nvSpPr>
        <p:spPr>
          <a:xfrm>
            <a:off x="2871335" y="4449683"/>
            <a:ext cx="2604511" cy="78271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Game Score:</a:t>
            </a:r>
          </a:p>
          <a:p>
            <a:pPr algn="ctr"/>
            <a:r>
              <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0</a:t>
            </a:r>
          </a:p>
        </p:txBody>
      </p:sp>
      <p:sp>
        <p:nvSpPr>
          <p:cNvPr id="18" name="Rectangle 17">
            <a:extLst>
              <a:ext uri="{FF2B5EF4-FFF2-40B4-BE49-F238E27FC236}">
                <a16:creationId xmlns:a16="http://schemas.microsoft.com/office/drawing/2014/main" id="{39F856D6-0D49-48B2-AE04-58BA4F652414}"/>
              </a:ext>
            </a:extLst>
          </p:cNvPr>
          <p:cNvSpPr/>
          <p:nvPr/>
        </p:nvSpPr>
        <p:spPr>
          <a:xfrm>
            <a:off x="2871335" y="5205274"/>
            <a:ext cx="2604511" cy="78271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High Score:</a:t>
            </a:r>
          </a:p>
          <a:p>
            <a:pPr algn="ctr"/>
            <a:r>
              <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10</a:t>
            </a:r>
          </a:p>
        </p:txBody>
      </p:sp>
    </p:spTree>
    <p:extLst>
      <p:ext uri="{BB962C8B-B14F-4D97-AF65-F5344CB8AC3E}">
        <p14:creationId xmlns:p14="http://schemas.microsoft.com/office/powerpoint/2010/main" val="1640958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B97015-0BD8-480C-97F9-C013760FE616}"/>
              </a:ext>
            </a:extLst>
          </p:cNvPr>
          <p:cNvSpPr/>
          <p:nvPr/>
        </p:nvSpPr>
        <p:spPr>
          <a:xfrm>
            <a:off x="285565" y="266330"/>
            <a:ext cx="11620870" cy="632977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64952091-01EC-4696-81FD-D138E5869C24}"/>
              </a:ext>
            </a:extLst>
          </p:cNvPr>
          <p:cNvSpPr/>
          <p:nvPr/>
        </p:nvSpPr>
        <p:spPr>
          <a:xfrm>
            <a:off x="2479040" y="266330"/>
            <a:ext cx="9427395"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4000" b="1"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Maths Snake (Easy):</a:t>
            </a:r>
          </a:p>
        </p:txBody>
      </p:sp>
      <p:sp>
        <p:nvSpPr>
          <p:cNvPr id="5" name="Rectangle 4">
            <a:extLst>
              <a:ext uri="{FF2B5EF4-FFF2-40B4-BE49-F238E27FC236}">
                <a16:creationId xmlns:a16="http://schemas.microsoft.com/office/drawing/2014/main" id="{D3B35592-2EF9-4448-B2BE-47E14C2B7291}"/>
              </a:ext>
            </a:extLst>
          </p:cNvPr>
          <p:cNvSpPr/>
          <p:nvPr/>
        </p:nvSpPr>
        <p:spPr>
          <a:xfrm>
            <a:off x="2479040" y="985421"/>
            <a:ext cx="3389100" cy="560624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A923A856-2109-437F-8756-BC1142F70021}"/>
              </a:ext>
            </a:extLst>
          </p:cNvPr>
          <p:cNvSpPr/>
          <p:nvPr/>
        </p:nvSpPr>
        <p:spPr>
          <a:xfrm>
            <a:off x="5868140" y="996518"/>
            <a:ext cx="6038295" cy="56062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a:extLst>
              <a:ext uri="{FF2B5EF4-FFF2-40B4-BE49-F238E27FC236}">
                <a16:creationId xmlns:a16="http://schemas.microsoft.com/office/drawing/2014/main" id="{58AECA7F-393C-46E9-BB59-9CF093C48067}"/>
              </a:ext>
            </a:extLst>
          </p:cNvPr>
          <p:cNvSpPr/>
          <p:nvPr/>
        </p:nvSpPr>
        <p:spPr>
          <a:xfrm>
            <a:off x="2873013" y="1625601"/>
            <a:ext cx="2604511" cy="57606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START</a:t>
            </a:r>
          </a:p>
        </p:txBody>
      </p:sp>
      <p:sp>
        <p:nvSpPr>
          <p:cNvPr id="15" name="Rectangle 14">
            <a:extLst>
              <a:ext uri="{FF2B5EF4-FFF2-40B4-BE49-F238E27FC236}">
                <a16:creationId xmlns:a16="http://schemas.microsoft.com/office/drawing/2014/main" id="{B955D544-E2DD-40A0-9746-91FAC4273804}"/>
              </a:ext>
            </a:extLst>
          </p:cNvPr>
          <p:cNvSpPr/>
          <p:nvPr/>
        </p:nvSpPr>
        <p:spPr>
          <a:xfrm>
            <a:off x="2871335" y="2230268"/>
            <a:ext cx="2604511" cy="57606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STOP</a:t>
            </a:r>
          </a:p>
        </p:txBody>
      </p:sp>
      <p:sp>
        <p:nvSpPr>
          <p:cNvPr id="16" name="Rectangle 15">
            <a:extLst>
              <a:ext uri="{FF2B5EF4-FFF2-40B4-BE49-F238E27FC236}">
                <a16:creationId xmlns:a16="http://schemas.microsoft.com/office/drawing/2014/main" id="{0563941C-1C73-48CE-A3A2-9229ABBF671E}"/>
              </a:ext>
            </a:extLst>
          </p:cNvPr>
          <p:cNvSpPr/>
          <p:nvPr/>
        </p:nvSpPr>
        <p:spPr>
          <a:xfrm>
            <a:off x="2873013" y="2958237"/>
            <a:ext cx="2604511" cy="120539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Lives:</a:t>
            </a:r>
          </a:p>
          <a:p>
            <a:pPr algn="ctr"/>
            <a:r>
              <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3</a:t>
            </a:r>
          </a:p>
        </p:txBody>
      </p:sp>
      <p:sp>
        <p:nvSpPr>
          <p:cNvPr id="17" name="Rectangle 16">
            <a:extLst>
              <a:ext uri="{FF2B5EF4-FFF2-40B4-BE49-F238E27FC236}">
                <a16:creationId xmlns:a16="http://schemas.microsoft.com/office/drawing/2014/main" id="{732E7013-6590-4CE0-8739-7C5C3303F3C4}"/>
              </a:ext>
            </a:extLst>
          </p:cNvPr>
          <p:cNvSpPr/>
          <p:nvPr/>
        </p:nvSpPr>
        <p:spPr>
          <a:xfrm>
            <a:off x="2871335" y="4449683"/>
            <a:ext cx="2604511" cy="78271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Game Score:</a:t>
            </a:r>
          </a:p>
          <a:p>
            <a:pPr algn="ctr"/>
            <a:r>
              <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0</a:t>
            </a:r>
          </a:p>
        </p:txBody>
      </p:sp>
      <p:sp>
        <p:nvSpPr>
          <p:cNvPr id="18" name="Rectangle 17">
            <a:extLst>
              <a:ext uri="{FF2B5EF4-FFF2-40B4-BE49-F238E27FC236}">
                <a16:creationId xmlns:a16="http://schemas.microsoft.com/office/drawing/2014/main" id="{39F856D6-0D49-48B2-AE04-58BA4F652414}"/>
              </a:ext>
            </a:extLst>
          </p:cNvPr>
          <p:cNvSpPr/>
          <p:nvPr/>
        </p:nvSpPr>
        <p:spPr>
          <a:xfrm>
            <a:off x="2871335" y="5205274"/>
            <a:ext cx="2604511" cy="78271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High Score:</a:t>
            </a:r>
          </a:p>
          <a:p>
            <a:pPr algn="ctr"/>
            <a:r>
              <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10</a:t>
            </a:r>
          </a:p>
        </p:txBody>
      </p:sp>
      <p:sp>
        <p:nvSpPr>
          <p:cNvPr id="7" name="Rectangle 6">
            <a:extLst>
              <a:ext uri="{FF2B5EF4-FFF2-40B4-BE49-F238E27FC236}">
                <a16:creationId xmlns:a16="http://schemas.microsoft.com/office/drawing/2014/main" id="{1CE1A8C9-3ABF-41BB-A080-E34F1524B23D}"/>
              </a:ext>
            </a:extLst>
          </p:cNvPr>
          <p:cNvSpPr/>
          <p:nvPr/>
        </p:nvSpPr>
        <p:spPr>
          <a:xfrm>
            <a:off x="7324077" y="2518299"/>
            <a:ext cx="319596" cy="35510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3" name="Rectangle 12">
            <a:extLst>
              <a:ext uri="{FF2B5EF4-FFF2-40B4-BE49-F238E27FC236}">
                <a16:creationId xmlns:a16="http://schemas.microsoft.com/office/drawing/2014/main" id="{20E357D4-6F3B-4313-BCD6-01E9B1B62031}"/>
              </a:ext>
            </a:extLst>
          </p:cNvPr>
          <p:cNvSpPr/>
          <p:nvPr/>
        </p:nvSpPr>
        <p:spPr>
          <a:xfrm>
            <a:off x="7006308" y="2518299"/>
            <a:ext cx="319596" cy="35510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 name="Oval 7">
            <a:extLst>
              <a:ext uri="{FF2B5EF4-FFF2-40B4-BE49-F238E27FC236}">
                <a16:creationId xmlns:a16="http://schemas.microsoft.com/office/drawing/2014/main" id="{9485531C-0A97-405B-9E91-085D3F9B91F8}"/>
              </a:ext>
            </a:extLst>
          </p:cNvPr>
          <p:cNvSpPr/>
          <p:nvPr/>
        </p:nvSpPr>
        <p:spPr>
          <a:xfrm>
            <a:off x="8444832" y="1610310"/>
            <a:ext cx="290795" cy="30726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9" name="Rectangle 18">
            <a:extLst>
              <a:ext uri="{FF2B5EF4-FFF2-40B4-BE49-F238E27FC236}">
                <a16:creationId xmlns:a16="http://schemas.microsoft.com/office/drawing/2014/main" id="{A71F05B3-43CA-438A-9E12-AA36A3455B2D}"/>
              </a:ext>
            </a:extLst>
          </p:cNvPr>
          <p:cNvSpPr/>
          <p:nvPr/>
        </p:nvSpPr>
        <p:spPr>
          <a:xfrm>
            <a:off x="285565" y="266330"/>
            <a:ext cx="2193475" cy="63253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solidFill>
                  <a:schemeClr val="tx1"/>
                </a:solidFill>
                <a:ea typeface="Fixedsys Excelsior 3.01" panose="020B0600070702040204" pitchFamily="34" charset="-120"/>
                <a:cs typeface="Fixedsys Excelsior 3.01" panose="020B0600070702040204" pitchFamily="34" charset="-120"/>
              </a:rPr>
              <a:t>HOME</a:t>
            </a:r>
          </a:p>
        </p:txBody>
      </p:sp>
    </p:spTree>
    <p:extLst>
      <p:ext uri="{BB962C8B-B14F-4D97-AF65-F5344CB8AC3E}">
        <p14:creationId xmlns:p14="http://schemas.microsoft.com/office/powerpoint/2010/main" val="1196808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B97015-0BD8-480C-97F9-C013760FE616}"/>
              </a:ext>
            </a:extLst>
          </p:cNvPr>
          <p:cNvSpPr/>
          <p:nvPr/>
        </p:nvSpPr>
        <p:spPr>
          <a:xfrm>
            <a:off x="285565" y="266330"/>
            <a:ext cx="11620870" cy="632977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64952091-01EC-4696-81FD-D138E5869C24}"/>
              </a:ext>
            </a:extLst>
          </p:cNvPr>
          <p:cNvSpPr/>
          <p:nvPr/>
        </p:nvSpPr>
        <p:spPr>
          <a:xfrm>
            <a:off x="2479040" y="266330"/>
            <a:ext cx="9427395"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4000" b="1" dirty="0">
                <a:solidFill>
                  <a:schemeClr val="tx1"/>
                </a:solidFill>
                <a:ea typeface="Fixedsys Excelsior 3.01" panose="020B0600070702040204" pitchFamily="34" charset="-120"/>
                <a:cs typeface="Fixedsys Excelsior 3.01" panose="020B0600070702040204" pitchFamily="34" charset="-120"/>
              </a:rPr>
              <a:t>Maths Snake (Easy):</a:t>
            </a:r>
          </a:p>
        </p:txBody>
      </p:sp>
      <p:sp>
        <p:nvSpPr>
          <p:cNvPr id="5" name="Rectangle 4">
            <a:extLst>
              <a:ext uri="{FF2B5EF4-FFF2-40B4-BE49-F238E27FC236}">
                <a16:creationId xmlns:a16="http://schemas.microsoft.com/office/drawing/2014/main" id="{D3B35592-2EF9-4448-B2BE-47E14C2B7291}"/>
              </a:ext>
            </a:extLst>
          </p:cNvPr>
          <p:cNvSpPr/>
          <p:nvPr/>
        </p:nvSpPr>
        <p:spPr>
          <a:xfrm>
            <a:off x="2479040" y="985421"/>
            <a:ext cx="3389100" cy="560624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A923A856-2109-437F-8756-BC1142F70021}"/>
              </a:ext>
            </a:extLst>
          </p:cNvPr>
          <p:cNvSpPr/>
          <p:nvPr/>
        </p:nvSpPr>
        <p:spPr>
          <a:xfrm>
            <a:off x="5868140" y="996518"/>
            <a:ext cx="6038295" cy="56062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6" name="Rectangle 5">
            <a:extLst>
              <a:ext uri="{FF2B5EF4-FFF2-40B4-BE49-F238E27FC236}">
                <a16:creationId xmlns:a16="http://schemas.microsoft.com/office/drawing/2014/main" id="{58AECA7F-393C-46E9-BB59-9CF093C48067}"/>
              </a:ext>
            </a:extLst>
          </p:cNvPr>
          <p:cNvSpPr/>
          <p:nvPr/>
        </p:nvSpPr>
        <p:spPr>
          <a:xfrm>
            <a:off x="2873013" y="1625601"/>
            <a:ext cx="2604511" cy="57606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ea typeface="Fixedsys Excelsior 3.01" panose="020B0600070702040204" pitchFamily="34" charset="-120"/>
                <a:cs typeface="Fixedsys Excelsior 3.01" panose="020B0600070702040204" pitchFamily="34" charset="-120"/>
              </a:rPr>
              <a:t>START</a:t>
            </a:r>
          </a:p>
        </p:txBody>
      </p:sp>
      <p:sp>
        <p:nvSpPr>
          <p:cNvPr id="15" name="Rectangle 14">
            <a:extLst>
              <a:ext uri="{FF2B5EF4-FFF2-40B4-BE49-F238E27FC236}">
                <a16:creationId xmlns:a16="http://schemas.microsoft.com/office/drawing/2014/main" id="{B955D544-E2DD-40A0-9746-91FAC4273804}"/>
              </a:ext>
            </a:extLst>
          </p:cNvPr>
          <p:cNvSpPr/>
          <p:nvPr/>
        </p:nvSpPr>
        <p:spPr>
          <a:xfrm>
            <a:off x="2871335" y="2230268"/>
            <a:ext cx="2604511" cy="57606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ea typeface="Fixedsys Excelsior 3.01" panose="020B0600070702040204" pitchFamily="34" charset="-120"/>
                <a:cs typeface="Fixedsys Excelsior 3.01" panose="020B0600070702040204" pitchFamily="34" charset="-120"/>
              </a:rPr>
              <a:t>STOP</a:t>
            </a:r>
          </a:p>
        </p:txBody>
      </p:sp>
      <p:sp>
        <p:nvSpPr>
          <p:cNvPr id="16" name="Rectangle 15">
            <a:extLst>
              <a:ext uri="{FF2B5EF4-FFF2-40B4-BE49-F238E27FC236}">
                <a16:creationId xmlns:a16="http://schemas.microsoft.com/office/drawing/2014/main" id="{0563941C-1C73-48CE-A3A2-9229ABBF671E}"/>
              </a:ext>
            </a:extLst>
          </p:cNvPr>
          <p:cNvSpPr/>
          <p:nvPr/>
        </p:nvSpPr>
        <p:spPr>
          <a:xfrm>
            <a:off x="2873013" y="2958237"/>
            <a:ext cx="2604511" cy="120539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ea typeface="Fixedsys Excelsior 3.01" panose="020B0600070702040204" pitchFamily="34" charset="-120"/>
                <a:cs typeface="Fixedsys Excelsior 3.01" panose="020B0600070702040204" pitchFamily="34" charset="-120"/>
              </a:rPr>
              <a:t>Lives:</a:t>
            </a:r>
          </a:p>
          <a:p>
            <a:pPr algn="ctr"/>
            <a:r>
              <a:rPr lang="en-GB" dirty="0">
                <a:solidFill>
                  <a:schemeClr val="tx1"/>
                </a:solidFill>
                <a:ea typeface="Fixedsys Excelsior 3.01" panose="020B0600070702040204" pitchFamily="34" charset="-120"/>
                <a:cs typeface="Fixedsys Excelsior 3.01" panose="020B0600070702040204" pitchFamily="34" charset="-120"/>
              </a:rPr>
              <a:t>3</a:t>
            </a:r>
          </a:p>
        </p:txBody>
      </p:sp>
      <p:sp>
        <p:nvSpPr>
          <p:cNvPr id="17" name="Rectangle 16">
            <a:extLst>
              <a:ext uri="{FF2B5EF4-FFF2-40B4-BE49-F238E27FC236}">
                <a16:creationId xmlns:a16="http://schemas.microsoft.com/office/drawing/2014/main" id="{732E7013-6590-4CE0-8739-7C5C3303F3C4}"/>
              </a:ext>
            </a:extLst>
          </p:cNvPr>
          <p:cNvSpPr/>
          <p:nvPr/>
        </p:nvSpPr>
        <p:spPr>
          <a:xfrm>
            <a:off x="2871335" y="4449683"/>
            <a:ext cx="2604511" cy="78271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ea typeface="Fixedsys Excelsior 3.01" panose="020B0600070702040204" pitchFamily="34" charset="-120"/>
                <a:cs typeface="Fixedsys Excelsior 3.01" panose="020B0600070702040204" pitchFamily="34" charset="-120"/>
              </a:rPr>
              <a:t>Game Score:</a:t>
            </a:r>
          </a:p>
          <a:p>
            <a:pPr algn="ctr"/>
            <a:r>
              <a:rPr lang="en-GB" dirty="0">
                <a:solidFill>
                  <a:schemeClr val="tx1"/>
                </a:solidFill>
                <a:ea typeface="Fixedsys Excelsior 3.01" panose="020B0600070702040204" pitchFamily="34" charset="-120"/>
                <a:cs typeface="Fixedsys Excelsior 3.01" panose="020B0600070702040204" pitchFamily="34" charset="-120"/>
              </a:rPr>
              <a:t>0</a:t>
            </a:r>
          </a:p>
        </p:txBody>
      </p:sp>
      <p:sp>
        <p:nvSpPr>
          <p:cNvPr id="18" name="Rectangle 17">
            <a:extLst>
              <a:ext uri="{FF2B5EF4-FFF2-40B4-BE49-F238E27FC236}">
                <a16:creationId xmlns:a16="http://schemas.microsoft.com/office/drawing/2014/main" id="{39F856D6-0D49-48B2-AE04-58BA4F652414}"/>
              </a:ext>
            </a:extLst>
          </p:cNvPr>
          <p:cNvSpPr/>
          <p:nvPr/>
        </p:nvSpPr>
        <p:spPr>
          <a:xfrm>
            <a:off x="2871335" y="5205274"/>
            <a:ext cx="2604511" cy="78271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ea typeface="Fixedsys Excelsior 3.01" panose="020B0600070702040204" pitchFamily="34" charset="-120"/>
                <a:cs typeface="Fixedsys Excelsior 3.01" panose="020B0600070702040204" pitchFamily="34" charset="-120"/>
              </a:rPr>
              <a:t>High Score:</a:t>
            </a:r>
          </a:p>
          <a:p>
            <a:pPr algn="ctr"/>
            <a:r>
              <a:rPr lang="en-GB" dirty="0">
                <a:solidFill>
                  <a:schemeClr val="tx1"/>
                </a:solidFill>
                <a:ea typeface="Fixedsys Excelsior 3.01" panose="020B0600070702040204" pitchFamily="34" charset="-120"/>
                <a:cs typeface="Fixedsys Excelsior 3.01" panose="020B0600070702040204" pitchFamily="34" charset="-120"/>
              </a:rPr>
              <a:t>10</a:t>
            </a:r>
          </a:p>
        </p:txBody>
      </p:sp>
      <p:sp>
        <p:nvSpPr>
          <p:cNvPr id="7" name="Rectangle 6">
            <a:extLst>
              <a:ext uri="{FF2B5EF4-FFF2-40B4-BE49-F238E27FC236}">
                <a16:creationId xmlns:a16="http://schemas.microsoft.com/office/drawing/2014/main" id="{1CE1A8C9-3ABF-41BB-A080-E34F1524B23D}"/>
              </a:ext>
            </a:extLst>
          </p:cNvPr>
          <p:cNvSpPr/>
          <p:nvPr/>
        </p:nvSpPr>
        <p:spPr>
          <a:xfrm rot="16200000">
            <a:off x="8429941" y="1927684"/>
            <a:ext cx="319596" cy="355108"/>
          </a:xfrm>
          <a:prstGeom prst="rect">
            <a:avLst/>
          </a:prstGeom>
          <a:solidFill>
            <a:srgbClr val="00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20E357D4-6F3B-4313-BCD6-01E9B1B62031}"/>
              </a:ext>
            </a:extLst>
          </p:cNvPr>
          <p:cNvSpPr/>
          <p:nvPr/>
        </p:nvSpPr>
        <p:spPr>
          <a:xfrm rot="16200000">
            <a:off x="8429941" y="2267254"/>
            <a:ext cx="319596" cy="355108"/>
          </a:xfrm>
          <a:prstGeom prst="rect">
            <a:avLst/>
          </a:prstGeom>
          <a:solidFill>
            <a:srgbClr val="00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9485531C-0A97-405B-9E91-085D3F9B91F8}"/>
              </a:ext>
            </a:extLst>
          </p:cNvPr>
          <p:cNvSpPr/>
          <p:nvPr/>
        </p:nvSpPr>
        <p:spPr>
          <a:xfrm>
            <a:off x="8444832" y="1610310"/>
            <a:ext cx="290795" cy="30726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C3E072E5-E73C-4C78-9629-C76CB2E2BF5A}"/>
              </a:ext>
            </a:extLst>
          </p:cNvPr>
          <p:cNvSpPr/>
          <p:nvPr/>
        </p:nvSpPr>
        <p:spPr>
          <a:xfrm>
            <a:off x="3586580" y="1411550"/>
            <a:ext cx="7471842" cy="4110361"/>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D2FC13F8-C77C-411D-B8A3-B106AF1DD5DC}"/>
              </a:ext>
            </a:extLst>
          </p:cNvPr>
          <p:cNvSpPr/>
          <p:nvPr/>
        </p:nvSpPr>
        <p:spPr>
          <a:xfrm>
            <a:off x="4287915" y="4113815"/>
            <a:ext cx="6038295" cy="990846"/>
          </a:xfrm>
          <a:prstGeom prst="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20</a:t>
            </a:r>
          </a:p>
        </p:txBody>
      </p:sp>
      <p:sp>
        <p:nvSpPr>
          <p:cNvPr id="19" name="Rectangle 18">
            <a:extLst>
              <a:ext uri="{FF2B5EF4-FFF2-40B4-BE49-F238E27FC236}">
                <a16:creationId xmlns:a16="http://schemas.microsoft.com/office/drawing/2014/main" id="{BC7BEBE0-EE6E-4E2C-A4D5-2D59675F3FF8}"/>
              </a:ext>
            </a:extLst>
          </p:cNvPr>
          <p:cNvSpPr/>
          <p:nvPr/>
        </p:nvSpPr>
        <p:spPr>
          <a:xfrm>
            <a:off x="4303353" y="1811046"/>
            <a:ext cx="6038295" cy="2033970"/>
          </a:xfrm>
          <a:prstGeom prst="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chemeClr val="tx1"/>
                </a:solidFill>
              </a:rPr>
              <a:t>17 + 3</a:t>
            </a:r>
          </a:p>
        </p:txBody>
      </p:sp>
      <p:sp>
        <p:nvSpPr>
          <p:cNvPr id="20" name="Rectangle 19">
            <a:extLst>
              <a:ext uri="{FF2B5EF4-FFF2-40B4-BE49-F238E27FC236}">
                <a16:creationId xmlns:a16="http://schemas.microsoft.com/office/drawing/2014/main" id="{7BAE2F2C-4E37-4603-88EC-463CB9166D29}"/>
              </a:ext>
            </a:extLst>
          </p:cNvPr>
          <p:cNvSpPr/>
          <p:nvPr/>
        </p:nvSpPr>
        <p:spPr>
          <a:xfrm>
            <a:off x="285565" y="266330"/>
            <a:ext cx="2193475" cy="63253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solidFill>
                  <a:schemeClr val="tx1"/>
                </a:solidFill>
                <a:ea typeface="Fixedsys Excelsior 3.01" panose="020B0600070702040204" pitchFamily="34" charset="-120"/>
                <a:cs typeface="Fixedsys Excelsior 3.01" panose="020B0600070702040204" pitchFamily="34" charset="-120"/>
              </a:rPr>
              <a:t>HOME</a:t>
            </a:r>
          </a:p>
        </p:txBody>
      </p:sp>
    </p:spTree>
    <p:extLst>
      <p:ext uri="{BB962C8B-B14F-4D97-AF65-F5344CB8AC3E}">
        <p14:creationId xmlns:p14="http://schemas.microsoft.com/office/powerpoint/2010/main" val="2110485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B97015-0BD8-480C-97F9-C013760FE616}"/>
              </a:ext>
            </a:extLst>
          </p:cNvPr>
          <p:cNvSpPr/>
          <p:nvPr/>
        </p:nvSpPr>
        <p:spPr>
          <a:xfrm>
            <a:off x="285565" y="266330"/>
            <a:ext cx="11620870" cy="632977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64952091-01EC-4696-81FD-D138E5869C24}"/>
              </a:ext>
            </a:extLst>
          </p:cNvPr>
          <p:cNvSpPr/>
          <p:nvPr/>
        </p:nvSpPr>
        <p:spPr>
          <a:xfrm>
            <a:off x="2479040" y="266330"/>
            <a:ext cx="9427395"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4000" b="1" dirty="0">
                <a:solidFill>
                  <a:schemeClr val="tx1"/>
                </a:solidFill>
                <a:ea typeface="Fixedsys Excelsior 3.01" panose="020B0600070702040204" pitchFamily="34" charset="-120"/>
                <a:cs typeface="Fixedsys Excelsior 3.01" panose="020B0600070702040204" pitchFamily="34" charset="-120"/>
              </a:rPr>
              <a:t>Maths Snake (Easy):</a:t>
            </a:r>
          </a:p>
        </p:txBody>
      </p:sp>
      <p:sp>
        <p:nvSpPr>
          <p:cNvPr id="5" name="Rectangle 4">
            <a:extLst>
              <a:ext uri="{FF2B5EF4-FFF2-40B4-BE49-F238E27FC236}">
                <a16:creationId xmlns:a16="http://schemas.microsoft.com/office/drawing/2014/main" id="{D3B35592-2EF9-4448-B2BE-47E14C2B7291}"/>
              </a:ext>
            </a:extLst>
          </p:cNvPr>
          <p:cNvSpPr/>
          <p:nvPr/>
        </p:nvSpPr>
        <p:spPr>
          <a:xfrm>
            <a:off x="2479040" y="985421"/>
            <a:ext cx="3389100" cy="560624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A923A856-2109-437F-8756-BC1142F70021}"/>
              </a:ext>
            </a:extLst>
          </p:cNvPr>
          <p:cNvSpPr/>
          <p:nvPr/>
        </p:nvSpPr>
        <p:spPr>
          <a:xfrm>
            <a:off x="5868140" y="996518"/>
            <a:ext cx="6038295" cy="56062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6" name="Rectangle 5">
            <a:extLst>
              <a:ext uri="{FF2B5EF4-FFF2-40B4-BE49-F238E27FC236}">
                <a16:creationId xmlns:a16="http://schemas.microsoft.com/office/drawing/2014/main" id="{58AECA7F-393C-46E9-BB59-9CF093C48067}"/>
              </a:ext>
            </a:extLst>
          </p:cNvPr>
          <p:cNvSpPr/>
          <p:nvPr/>
        </p:nvSpPr>
        <p:spPr>
          <a:xfrm>
            <a:off x="2873013" y="1625601"/>
            <a:ext cx="2604511" cy="57606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ea typeface="Fixedsys Excelsior 3.01" panose="020B0600070702040204" pitchFamily="34" charset="-120"/>
                <a:cs typeface="Fixedsys Excelsior 3.01" panose="020B0600070702040204" pitchFamily="34" charset="-120"/>
              </a:rPr>
              <a:t>START</a:t>
            </a:r>
          </a:p>
        </p:txBody>
      </p:sp>
      <p:sp>
        <p:nvSpPr>
          <p:cNvPr id="15" name="Rectangle 14">
            <a:extLst>
              <a:ext uri="{FF2B5EF4-FFF2-40B4-BE49-F238E27FC236}">
                <a16:creationId xmlns:a16="http://schemas.microsoft.com/office/drawing/2014/main" id="{B955D544-E2DD-40A0-9746-91FAC4273804}"/>
              </a:ext>
            </a:extLst>
          </p:cNvPr>
          <p:cNvSpPr/>
          <p:nvPr/>
        </p:nvSpPr>
        <p:spPr>
          <a:xfrm>
            <a:off x="2871335" y="2230268"/>
            <a:ext cx="2604511" cy="57606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ea typeface="Fixedsys Excelsior 3.01" panose="020B0600070702040204" pitchFamily="34" charset="-120"/>
                <a:cs typeface="Fixedsys Excelsior 3.01" panose="020B0600070702040204" pitchFamily="34" charset="-120"/>
              </a:rPr>
              <a:t>STOP</a:t>
            </a:r>
          </a:p>
        </p:txBody>
      </p:sp>
      <p:sp>
        <p:nvSpPr>
          <p:cNvPr id="16" name="Rectangle 15">
            <a:extLst>
              <a:ext uri="{FF2B5EF4-FFF2-40B4-BE49-F238E27FC236}">
                <a16:creationId xmlns:a16="http://schemas.microsoft.com/office/drawing/2014/main" id="{0563941C-1C73-48CE-A3A2-9229ABBF671E}"/>
              </a:ext>
            </a:extLst>
          </p:cNvPr>
          <p:cNvSpPr/>
          <p:nvPr/>
        </p:nvSpPr>
        <p:spPr>
          <a:xfrm>
            <a:off x="2873013" y="2958237"/>
            <a:ext cx="2604511" cy="120539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ea typeface="Fixedsys Excelsior 3.01" panose="020B0600070702040204" pitchFamily="34" charset="-120"/>
                <a:cs typeface="Fixedsys Excelsior 3.01" panose="020B0600070702040204" pitchFamily="34" charset="-120"/>
              </a:rPr>
              <a:t>Lives:</a:t>
            </a:r>
          </a:p>
          <a:p>
            <a:pPr algn="ctr"/>
            <a:r>
              <a:rPr lang="en-GB" dirty="0">
                <a:solidFill>
                  <a:schemeClr val="tx1"/>
                </a:solidFill>
                <a:ea typeface="Fixedsys Excelsior 3.01" panose="020B0600070702040204" pitchFamily="34" charset="-120"/>
                <a:cs typeface="Fixedsys Excelsior 3.01" panose="020B0600070702040204" pitchFamily="34" charset="-120"/>
              </a:rPr>
              <a:t>3</a:t>
            </a:r>
          </a:p>
        </p:txBody>
      </p:sp>
      <p:sp>
        <p:nvSpPr>
          <p:cNvPr id="17" name="Rectangle 16">
            <a:extLst>
              <a:ext uri="{FF2B5EF4-FFF2-40B4-BE49-F238E27FC236}">
                <a16:creationId xmlns:a16="http://schemas.microsoft.com/office/drawing/2014/main" id="{732E7013-6590-4CE0-8739-7C5C3303F3C4}"/>
              </a:ext>
            </a:extLst>
          </p:cNvPr>
          <p:cNvSpPr/>
          <p:nvPr/>
        </p:nvSpPr>
        <p:spPr>
          <a:xfrm>
            <a:off x="2871335" y="4449683"/>
            <a:ext cx="2604511" cy="78271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ea typeface="Fixedsys Excelsior 3.01" panose="020B0600070702040204" pitchFamily="34" charset="-120"/>
                <a:cs typeface="Fixedsys Excelsior 3.01" panose="020B0600070702040204" pitchFamily="34" charset="-120"/>
              </a:rPr>
              <a:t>Game Score:</a:t>
            </a:r>
          </a:p>
          <a:p>
            <a:pPr algn="ctr"/>
            <a:r>
              <a:rPr lang="en-GB" dirty="0">
                <a:solidFill>
                  <a:schemeClr val="tx1"/>
                </a:solidFill>
                <a:ea typeface="Fixedsys Excelsior 3.01" panose="020B0600070702040204" pitchFamily="34" charset="-120"/>
                <a:cs typeface="Fixedsys Excelsior 3.01" panose="020B0600070702040204" pitchFamily="34" charset="-120"/>
              </a:rPr>
              <a:t>2</a:t>
            </a:r>
          </a:p>
        </p:txBody>
      </p:sp>
      <p:sp>
        <p:nvSpPr>
          <p:cNvPr id="18" name="Rectangle 17">
            <a:extLst>
              <a:ext uri="{FF2B5EF4-FFF2-40B4-BE49-F238E27FC236}">
                <a16:creationId xmlns:a16="http://schemas.microsoft.com/office/drawing/2014/main" id="{39F856D6-0D49-48B2-AE04-58BA4F652414}"/>
              </a:ext>
            </a:extLst>
          </p:cNvPr>
          <p:cNvSpPr/>
          <p:nvPr/>
        </p:nvSpPr>
        <p:spPr>
          <a:xfrm>
            <a:off x="2871335" y="5205274"/>
            <a:ext cx="2604511" cy="78271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ea typeface="Fixedsys Excelsior 3.01" panose="020B0600070702040204" pitchFamily="34" charset="-120"/>
                <a:cs typeface="Fixedsys Excelsior 3.01" panose="020B0600070702040204" pitchFamily="34" charset="-120"/>
              </a:rPr>
              <a:t>High Score:</a:t>
            </a:r>
          </a:p>
          <a:p>
            <a:pPr algn="ctr"/>
            <a:r>
              <a:rPr lang="en-GB" dirty="0">
                <a:solidFill>
                  <a:schemeClr val="tx1"/>
                </a:solidFill>
                <a:ea typeface="Fixedsys Excelsior 3.01" panose="020B0600070702040204" pitchFamily="34" charset="-120"/>
                <a:cs typeface="Fixedsys Excelsior 3.01" panose="020B0600070702040204" pitchFamily="34" charset="-120"/>
              </a:rPr>
              <a:t>10</a:t>
            </a:r>
          </a:p>
        </p:txBody>
      </p:sp>
      <p:sp>
        <p:nvSpPr>
          <p:cNvPr id="7" name="Rectangle 6">
            <a:extLst>
              <a:ext uri="{FF2B5EF4-FFF2-40B4-BE49-F238E27FC236}">
                <a16:creationId xmlns:a16="http://schemas.microsoft.com/office/drawing/2014/main" id="{1CE1A8C9-3ABF-41BB-A080-E34F1524B23D}"/>
              </a:ext>
            </a:extLst>
          </p:cNvPr>
          <p:cNvSpPr/>
          <p:nvPr/>
        </p:nvSpPr>
        <p:spPr>
          <a:xfrm rot="16200000">
            <a:off x="8429941" y="1927684"/>
            <a:ext cx="319596" cy="35510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13" name="Rectangle 12">
            <a:extLst>
              <a:ext uri="{FF2B5EF4-FFF2-40B4-BE49-F238E27FC236}">
                <a16:creationId xmlns:a16="http://schemas.microsoft.com/office/drawing/2014/main" id="{20E357D4-6F3B-4313-BCD6-01E9B1B62031}"/>
              </a:ext>
            </a:extLst>
          </p:cNvPr>
          <p:cNvSpPr/>
          <p:nvPr/>
        </p:nvSpPr>
        <p:spPr>
          <a:xfrm rot="16200000">
            <a:off x="8429941" y="2267254"/>
            <a:ext cx="319596" cy="35510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8" name="Oval 7">
            <a:extLst>
              <a:ext uri="{FF2B5EF4-FFF2-40B4-BE49-F238E27FC236}">
                <a16:creationId xmlns:a16="http://schemas.microsoft.com/office/drawing/2014/main" id="{9485531C-0A97-405B-9E91-085D3F9B91F8}"/>
              </a:ext>
            </a:extLst>
          </p:cNvPr>
          <p:cNvSpPr/>
          <p:nvPr/>
        </p:nvSpPr>
        <p:spPr>
          <a:xfrm>
            <a:off x="10767626" y="4533773"/>
            <a:ext cx="290795" cy="30726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20" name="Rectangle 19">
            <a:extLst>
              <a:ext uri="{FF2B5EF4-FFF2-40B4-BE49-F238E27FC236}">
                <a16:creationId xmlns:a16="http://schemas.microsoft.com/office/drawing/2014/main" id="{526F2034-629D-4F5C-8915-E2D30AA7EC20}"/>
              </a:ext>
            </a:extLst>
          </p:cNvPr>
          <p:cNvSpPr/>
          <p:nvPr/>
        </p:nvSpPr>
        <p:spPr>
          <a:xfrm rot="16200000">
            <a:off x="8429941" y="2604116"/>
            <a:ext cx="319596" cy="35510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19" name="Rectangle 18">
            <a:extLst>
              <a:ext uri="{FF2B5EF4-FFF2-40B4-BE49-F238E27FC236}">
                <a16:creationId xmlns:a16="http://schemas.microsoft.com/office/drawing/2014/main" id="{1E9D04DF-990E-42EA-AC6C-A37F4A7534AB}"/>
              </a:ext>
            </a:extLst>
          </p:cNvPr>
          <p:cNvSpPr/>
          <p:nvPr/>
        </p:nvSpPr>
        <p:spPr>
          <a:xfrm>
            <a:off x="285565" y="266330"/>
            <a:ext cx="2193475" cy="63253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solidFill>
                  <a:schemeClr val="tx1"/>
                </a:solidFill>
                <a:ea typeface="Fixedsys Excelsior 3.01" panose="020B0600070702040204" pitchFamily="34" charset="-120"/>
                <a:cs typeface="Fixedsys Excelsior 3.01" panose="020B0600070702040204" pitchFamily="34" charset="-120"/>
              </a:rPr>
              <a:t>HOME</a:t>
            </a:r>
          </a:p>
        </p:txBody>
      </p:sp>
    </p:spTree>
    <p:extLst>
      <p:ext uri="{BB962C8B-B14F-4D97-AF65-F5344CB8AC3E}">
        <p14:creationId xmlns:p14="http://schemas.microsoft.com/office/powerpoint/2010/main" val="310935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B97015-0BD8-480C-97F9-C013760FE616}"/>
              </a:ext>
            </a:extLst>
          </p:cNvPr>
          <p:cNvSpPr/>
          <p:nvPr/>
        </p:nvSpPr>
        <p:spPr>
          <a:xfrm>
            <a:off x="285565" y="266330"/>
            <a:ext cx="11620870" cy="632977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64952091-01EC-4696-81FD-D138E5869C24}"/>
              </a:ext>
            </a:extLst>
          </p:cNvPr>
          <p:cNvSpPr/>
          <p:nvPr/>
        </p:nvSpPr>
        <p:spPr>
          <a:xfrm>
            <a:off x="2479040" y="266330"/>
            <a:ext cx="9427395"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4000" b="1" dirty="0">
                <a:solidFill>
                  <a:schemeClr val="tx1"/>
                </a:solidFill>
                <a:ea typeface="Fixedsys Excelsior 3.01" panose="020B0600070702040204" pitchFamily="34" charset="-120"/>
                <a:cs typeface="Fixedsys Excelsior 3.01" panose="020B0600070702040204" pitchFamily="34" charset="-120"/>
              </a:rPr>
              <a:t>Maths Snake (Easy):</a:t>
            </a:r>
          </a:p>
        </p:txBody>
      </p:sp>
      <p:sp>
        <p:nvSpPr>
          <p:cNvPr id="5" name="Rectangle 4">
            <a:extLst>
              <a:ext uri="{FF2B5EF4-FFF2-40B4-BE49-F238E27FC236}">
                <a16:creationId xmlns:a16="http://schemas.microsoft.com/office/drawing/2014/main" id="{D3B35592-2EF9-4448-B2BE-47E14C2B7291}"/>
              </a:ext>
            </a:extLst>
          </p:cNvPr>
          <p:cNvSpPr/>
          <p:nvPr/>
        </p:nvSpPr>
        <p:spPr>
          <a:xfrm>
            <a:off x="2479040" y="985421"/>
            <a:ext cx="3389100" cy="560624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A923A856-2109-437F-8756-BC1142F70021}"/>
              </a:ext>
            </a:extLst>
          </p:cNvPr>
          <p:cNvSpPr/>
          <p:nvPr/>
        </p:nvSpPr>
        <p:spPr>
          <a:xfrm>
            <a:off x="5868140" y="996518"/>
            <a:ext cx="6038295" cy="56062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6" name="Rectangle 5">
            <a:extLst>
              <a:ext uri="{FF2B5EF4-FFF2-40B4-BE49-F238E27FC236}">
                <a16:creationId xmlns:a16="http://schemas.microsoft.com/office/drawing/2014/main" id="{58AECA7F-393C-46E9-BB59-9CF093C48067}"/>
              </a:ext>
            </a:extLst>
          </p:cNvPr>
          <p:cNvSpPr/>
          <p:nvPr/>
        </p:nvSpPr>
        <p:spPr>
          <a:xfrm>
            <a:off x="2873013" y="1625601"/>
            <a:ext cx="2604511" cy="57606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ea typeface="Fixedsys Excelsior 3.01" panose="020B0600070702040204" pitchFamily="34" charset="-120"/>
                <a:cs typeface="Fixedsys Excelsior 3.01" panose="020B0600070702040204" pitchFamily="34" charset="-120"/>
              </a:rPr>
              <a:t>START</a:t>
            </a:r>
          </a:p>
        </p:txBody>
      </p:sp>
      <p:sp>
        <p:nvSpPr>
          <p:cNvPr id="15" name="Rectangle 14">
            <a:extLst>
              <a:ext uri="{FF2B5EF4-FFF2-40B4-BE49-F238E27FC236}">
                <a16:creationId xmlns:a16="http://schemas.microsoft.com/office/drawing/2014/main" id="{B955D544-E2DD-40A0-9746-91FAC4273804}"/>
              </a:ext>
            </a:extLst>
          </p:cNvPr>
          <p:cNvSpPr/>
          <p:nvPr/>
        </p:nvSpPr>
        <p:spPr>
          <a:xfrm>
            <a:off x="2871335" y="2230268"/>
            <a:ext cx="2604511" cy="57606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ea typeface="Fixedsys Excelsior 3.01" panose="020B0600070702040204" pitchFamily="34" charset="-120"/>
                <a:cs typeface="Fixedsys Excelsior 3.01" panose="020B0600070702040204" pitchFamily="34" charset="-120"/>
              </a:rPr>
              <a:t>STOP</a:t>
            </a:r>
          </a:p>
        </p:txBody>
      </p:sp>
      <p:sp>
        <p:nvSpPr>
          <p:cNvPr id="16" name="Rectangle 15">
            <a:extLst>
              <a:ext uri="{FF2B5EF4-FFF2-40B4-BE49-F238E27FC236}">
                <a16:creationId xmlns:a16="http://schemas.microsoft.com/office/drawing/2014/main" id="{0563941C-1C73-48CE-A3A2-9229ABBF671E}"/>
              </a:ext>
            </a:extLst>
          </p:cNvPr>
          <p:cNvSpPr/>
          <p:nvPr/>
        </p:nvSpPr>
        <p:spPr>
          <a:xfrm>
            <a:off x="2873013" y="2958237"/>
            <a:ext cx="2604511" cy="120539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ea typeface="Fixedsys Excelsior 3.01" panose="020B0600070702040204" pitchFamily="34" charset="-120"/>
                <a:cs typeface="Fixedsys Excelsior 3.01" panose="020B0600070702040204" pitchFamily="34" charset="-120"/>
              </a:rPr>
              <a:t>Lives:</a:t>
            </a:r>
          </a:p>
          <a:p>
            <a:pPr algn="ctr"/>
            <a:r>
              <a:rPr lang="en-GB" dirty="0">
                <a:solidFill>
                  <a:schemeClr val="tx1"/>
                </a:solidFill>
                <a:ea typeface="Fixedsys Excelsior 3.01" panose="020B0600070702040204" pitchFamily="34" charset="-120"/>
                <a:cs typeface="Fixedsys Excelsior 3.01" panose="020B0600070702040204" pitchFamily="34" charset="-120"/>
              </a:rPr>
              <a:t>2</a:t>
            </a:r>
          </a:p>
        </p:txBody>
      </p:sp>
      <p:sp>
        <p:nvSpPr>
          <p:cNvPr id="17" name="Rectangle 16">
            <a:extLst>
              <a:ext uri="{FF2B5EF4-FFF2-40B4-BE49-F238E27FC236}">
                <a16:creationId xmlns:a16="http://schemas.microsoft.com/office/drawing/2014/main" id="{732E7013-6590-4CE0-8739-7C5C3303F3C4}"/>
              </a:ext>
            </a:extLst>
          </p:cNvPr>
          <p:cNvSpPr/>
          <p:nvPr/>
        </p:nvSpPr>
        <p:spPr>
          <a:xfrm>
            <a:off x="2871335" y="4449683"/>
            <a:ext cx="2604511" cy="78271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ea typeface="Fixedsys Excelsior 3.01" panose="020B0600070702040204" pitchFamily="34" charset="-120"/>
                <a:cs typeface="Fixedsys Excelsior 3.01" panose="020B0600070702040204" pitchFamily="34" charset="-120"/>
              </a:rPr>
              <a:t>Game Score:</a:t>
            </a:r>
          </a:p>
          <a:p>
            <a:pPr algn="ctr"/>
            <a:r>
              <a:rPr lang="en-GB" dirty="0">
                <a:solidFill>
                  <a:schemeClr val="tx1"/>
                </a:solidFill>
                <a:ea typeface="Fixedsys Excelsior 3.01" panose="020B0600070702040204" pitchFamily="34" charset="-120"/>
                <a:cs typeface="Fixedsys Excelsior 3.01" panose="020B0600070702040204" pitchFamily="34" charset="-120"/>
              </a:rPr>
              <a:t>8</a:t>
            </a:r>
          </a:p>
        </p:txBody>
      </p:sp>
      <p:sp>
        <p:nvSpPr>
          <p:cNvPr id="18" name="Rectangle 17">
            <a:extLst>
              <a:ext uri="{FF2B5EF4-FFF2-40B4-BE49-F238E27FC236}">
                <a16:creationId xmlns:a16="http://schemas.microsoft.com/office/drawing/2014/main" id="{39F856D6-0D49-48B2-AE04-58BA4F652414}"/>
              </a:ext>
            </a:extLst>
          </p:cNvPr>
          <p:cNvSpPr/>
          <p:nvPr/>
        </p:nvSpPr>
        <p:spPr>
          <a:xfrm>
            <a:off x="2871335" y="5205274"/>
            <a:ext cx="2604511" cy="78271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ea typeface="Fixedsys Excelsior 3.01" panose="020B0600070702040204" pitchFamily="34" charset="-120"/>
                <a:cs typeface="Fixedsys Excelsior 3.01" panose="020B0600070702040204" pitchFamily="34" charset="-120"/>
              </a:rPr>
              <a:t>High Score:</a:t>
            </a:r>
          </a:p>
          <a:p>
            <a:pPr algn="ctr"/>
            <a:r>
              <a:rPr lang="en-GB" dirty="0">
                <a:solidFill>
                  <a:schemeClr val="tx1"/>
                </a:solidFill>
                <a:ea typeface="Fixedsys Excelsior 3.01" panose="020B0600070702040204" pitchFamily="34" charset="-120"/>
                <a:cs typeface="Fixedsys Excelsior 3.01" panose="020B0600070702040204" pitchFamily="34" charset="-120"/>
              </a:rPr>
              <a:t>10</a:t>
            </a:r>
          </a:p>
        </p:txBody>
      </p:sp>
      <p:sp>
        <p:nvSpPr>
          <p:cNvPr id="7" name="Rectangle 6">
            <a:extLst>
              <a:ext uri="{FF2B5EF4-FFF2-40B4-BE49-F238E27FC236}">
                <a16:creationId xmlns:a16="http://schemas.microsoft.com/office/drawing/2014/main" id="{1CE1A8C9-3ABF-41BB-A080-E34F1524B23D}"/>
              </a:ext>
            </a:extLst>
          </p:cNvPr>
          <p:cNvSpPr/>
          <p:nvPr/>
        </p:nvSpPr>
        <p:spPr>
          <a:xfrm rot="16200000">
            <a:off x="8820557" y="2252947"/>
            <a:ext cx="319596" cy="35510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13" name="Rectangle 12">
            <a:extLst>
              <a:ext uri="{FF2B5EF4-FFF2-40B4-BE49-F238E27FC236}">
                <a16:creationId xmlns:a16="http://schemas.microsoft.com/office/drawing/2014/main" id="{20E357D4-6F3B-4313-BCD6-01E9B1B62031}"/>
              </a:ext>
            </a:extLst>
          </p:cNvPr>
          <p:cNvSpPr/>
          <p:nvPr/>
        </p:nvSpPr>
        <p:spPr>
          <a:xfrm rot="16200000">
            <a:off x="8429941" y="2267254"/>
            <a:ext cx="319596" cy="35510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 name="Oval 7">
            <a:extLst>
              <a:ext uri="{FF2B5EF4-FFF2-40B4-BE49-F238E27FC236}">
                <a16:creationId xmlns:a16="http://schemas.microsoft.com/office/drawing/2014/main" id="{9485531C-0A97-405B-9E91-085D3F9B91F8}"/>
              </a:ext>
            </a:extLst>
          </p:cNvPr>
          <p:cNvSpPr/>
          <p:nvPr/>
        </p:nvSpPr>
        <p:spPr>
          <a:xfrm>
            <a:off x="10767626" y="4533773"/>
            <a:ext cx="290795" cy="30726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20" name="Rectangle 19">
            <a:extLst>
              <a:ext uri="{FF2B5EF4-FFF2-40B4-BE49-F238E27FC236}">
                <a16:creationId xmlns:a16="http://schemas.microsoft.com/office/drawing/2014/main" id="{526F2034-629D-4F5C-8915-E2D30AA7EC20}"/>
              </a:ext>
            </a:extLst>
          </p:cNvPr>
          <p:cNvSpPr/>
          <p:nvPr/>
        </p:nvSpPr>
        <p:spPr>
          <a:xfrm rot="16200000">
            <a:off x="8429941" y="2604116"/>
            <a:ext cx="319596" cy="35510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19" name="Rectangle 18">
            <a:extLst>
              <a:ext uri="{FF2B5EF4-FFF2-40B4-BE49-F238E27FC236}">
                <a16:creationId xmlns:a16="http://schemas.microsoft.com/office/drawing/2014/main" id="{B8E07365-8A7F-48C3-8B87-F90772120370}"/>
              </a:ext>
            </a:extLst>
          </p:cNvPr>
          <p:cNvSpPr/>
          <p:nvPr/>
        </p:nvSpPr>
        <p:spPr>
          <a:xfrm rot="16200000">
            <a:off x="8438819" y="2943686"/>
            <a:ext cx="319596" cy="35510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21" name="Rectangle 20">
            <a:extLst>
              <a:ext uri="{FF2B5EF4-FFF2-40B4-BE49-F238E27FC236}">
                <a16:creationId xmlns:a16="http://schemas.microsoft.com/office/drawing/2014/main" id="{20C1F154-CE96-401D-8974-7A6556D077F5}"/>
              </a:ext>
            </a:extLst>
          </p:cNvPr>
          <p:cNvSpPr/>
          <p:nvPr/>
        </p:nvSpPr>
        <p:spPr>
          <a:xfrm rot="16200000">
            <a:off x="9211173" y="2248877"/>
            <a:ext cx="319596" cy="35510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22" name="Rectangle 21">
            <a:extLst>
              <a:ext uri="{FF2B5EF4-FFF2-40B4-BE49-F238E27FC236}">
                <a16:creationId xmlns:a16="http://schemas.microsoft.com/office/drawing/2014/main" id="{4B25C079-1601-412C-8948-FF447388BEBC}"/>
              </a:ext>
            </a:extLst>
          </p:cNvPr>
          <p:cNvSpPr/>
          <p:nvPr/>
        </p:nvSpPr>
        <p:spPr>
          <a:xfrm rot="16200000">
            <a:off x="9212653" y="2598805"/>
            <a:ext cx="316637" cy="35510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23" name="Rectangle 22">
            <a:extLst>
              <a:ext uri="{FF2B5EF4-FFF2-40B4-BE49-F238E27FC236}">
                <a16:creationId xmlns:a16="http://schemas.microsoft.com/office/drawing/2014/main" id="{064C467C-AFFC-4447-8714-31DD096324C7}"/>
              </a:ext>
            </a:extLst>
          </p:cNvPr>
          <p:cNvSpPr/>
          <p:nvPr/>
        </p:nvSpPr>
        <p:spPr>
          <a:xfrm rot="16200000">
            <a:off x="8820557" y="2604116"/>
            <a:ext cx="319596" cy="35510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24" name="Rectangle 23">
            <a:extLst>
              <a:ext uri="{FF2B5EF4-FFF2-40B4-BE49-F238E27FC236}">
                <a16:creationId xmlns:a16="http://schemas.microsoft.com/office/drawing/2014/main" id="{17611577-134C-4DA8-88C1-3891D727CAC8}"/>
              </a:ext>
            </a:extLst>
          </p:cNvPr>
          <p:cNvSpPr/>
          <p:nvPr/>
        </p:nvSpPr>
        <p:spPr>
          <a:xfrm>
            <a:off x="285565" y="266330"/>
            <a:ext cx="2193475" cy="63253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solidFill>
                  <a:schemeClr val="tx1"/>
                </a:solidFill>
                <a:ea typeface="Fixedsys Excelsior 3.01" panose="020B0600070702040204" pitchFamily="34" charset="-120"/>
                <a:cs typeface="Fixedsys Excelsior 3.01" panose="020B0600070702040204" pitchFamily="34" charset="-120"/>
              </a:rPr>
              <a:t>HOME</a:t>
            </a:r>
          </a:p>
        </p:txBody>
      </p:sp>
    </p:spTree>
    <p:extLst>
      <p:ext uri="{BB962C8B-B14F-4D97-AF65-F5344CB8AC3E}">
        <p14:creationId xmlns:p14="http://schemas.microsoft.com/office/powerpoint/2010/main" val="2680504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B97015-0BD8-480C-97F9-C013760FE616}"/>
              </a:ext>
            </a:extLst>
          </p:cNvPr>
          <p:cNvSpPr/>
          <p:nvPr/>
        </p:nvSpPr>
        <p:spPr>
          <a:xfrm>
            <a:off x="285565" y="266330"/>
            <a:ext cx="11620870" cy="632977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64952091-01EC-4696-81FD-D138E5869C24}"/>
              </a:ext>
            </a:extLst>
          </p:cNvPr>
          <p:cNvSpPr/>
          <p:nvPr/>
        </p:nvSpPr>
        <p:spPr>
          <a:xfrm>
            <a:off x="2479040" y="266330"/>
            <a:ext cx="9427395"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4000" b="1"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Maths Snake (Easy):</a:t>
            </a:r>
          </a:p>
        </p:txBody>
      </p:sp>
      <p:sp>
        <p:nvSpPr>
          <p:cNvPr id="5" name="Rectangle 4">
            <a:extLst>
              <a:ext uri="{FF2B5EF4-FFF2-40B4-BE49-F238E27FC236}">
                <a16:creationId xmlns:a16="http://schemas.microsoft.com/office/drawing/2014/main" id="{D3B35592-2EF9-4448-B2BE-47E14C2B7291}"/>
              </a:ext>
            </a:extLst>
          </p:cNvPr>
          <p:cNvSpPr/>
          <p:nvPr/>
        </p:nvSpPr>
        <p:spPr>
          <a:xfrm>
            <a:off x="2479040" y="985421"/>
            <a:ext cx="3389100" cy="560624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A923A856-2109-437F-8756-BC1142F70021}"/>
              </a:ext>
            </a:extLst>
          </p:cNvPr>
          <p:cNvSpPr/>
          <p:nvPr/>
        </p:nvSpPr>
        <p:spPr>
          <a:xfrm>
            <a:off x="5868140" y="996518"/>
            <a:ext cx="6038295" cy="56062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58AECA7F-393C-46E9-BB59-9CF093C48067}"/>
              </a:ext>
            </a:extLst>
          </p:cNvPr>
          <p:cNvSpPr/>
          <p:nvPr/>
        </p:nvSpPr>
        <p:spPr>
          <a:xfrm>
            <a:off x="2873013" y="1625601"/>
            <a:ext cx="2604511" cy="57606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START</a:t>
            </a:r>
          </a:p>
        </p:txBody>
      </p:sp>
      <p:sp>
        <p:nvSpPr>
          <p:cNvPr id="15" name="Rectangle 14">
            <a:extLst>
              <a:ext uri="{FF2B5EF4-FFF2-40B4-BE49-F238E27FC236}">
                <a16:creationId xmlns:a16="http://schemas.microsoft.com/office/drawing/2014/main" id="{B955D544-E2DD-40A0-9746-91FAC4273804}"/>
              </a:ext>
            </a:extLst>
          </p:cNvPr>
          <p:cNvSpPr/>
          <p:nvPr/>
        </p:nvSpPr>
        <p:spPr>
          <a:xfrm>
            <a:off x="2871335" y="2230268"/>
            <a:ext cx="2604511" cy="57606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STOP</a:t>
            </a:r>
          </a:p>
        </p:txBody>
      </p:sp>
      <p:sp>
        <p:nvSpPr>
          <p:cNvPr id="16" name="Rectangle 15">
            <a:extLst>
              <a:ext uri="{FF2B5EF4-FFF2-40B4-BE49-F238E27FC236}">
                <a16:creationId xmlns:a16="http://schemas.microsoft.com/office/drawing/2014/main" id="{0563941C-1C73-48CE-A3A2-9229ABBF671E}"/>
              </a:ext>
            </a:extLst>
          </p:cNvPr>
          <p:cNvSpPr/>
          <p:nvPr/>
        </p:nvSpPr>
        <p:spPr>
          <a:xfrm>
            <a:off x="2873013" y="2958237"/>
            <a:ext cx="2604511" cy="120539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Lives:</a:t>
            </a:r>
          </a:p>
          <a:p>
            <a:pPr algn="ctr"/>
            <a:r>
              <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0</a:t>
            </a:r>
          </a:p>
        </p:txBody>
      </p:sp>
      <p:sp>
        <p:nvSpPr>
          <p:cNvPr id="17" name="Rectangle 16">
            <a:extLst>
              <a:ext uri="{FF2B5EF4-FFF2-40B4-BE49-F238E27FC236}">
                <a16:creationId xmlns:a16="http://schemas.microsoft.com/office/drawing/2014/main" id="{732E7013-6590-4CE0-8739-7C5C3303F3C4}"/>
              </a:ext>
            </a:extLst>
          </p:cNvPr>
          <p:cNvSpPr/>
          <p:nvPr/>
        </p:nvSpPr>
        <p:spPr>
          <a:xfrm>
            <a:off x="2871335" y="4449683"/>
            <a:ext cx="2604511" cy="78271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Game Score:</a:t>
            </a:r>
          </a:p>
          <a:p>
            <a:pPr algn="ctr"/>
            <a:r>
              <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12</a:t>
            </a:r>
          </a:p>
        </p:txBody>
      </p:sp>
      <p:sp>
        <p:nvSpPr>
          <p:cNvPr id="18" name="Rectangle 17">
            <a:extLst>
              <a:ext uri="{FF2B5EF4-FFF2-40B4-BE49-F238E27FC236}">
                <a16:creationId xmlns:a16="http://schemas.microsoft.com/office/drawing/2014/main" id="{39F856D6-0D49-48B2-AE04-58BA4F652414}"/>
              </a:ext>
            </a:extLst>
          </p:cNvPr>
          <p:cNvSpPr/>
          <p:nvPr/>
        </p:nvSpPr>
        <p:spPr>
          <a:xfrm>
            <a:off x="2871335" y="5205274"/>
            <a:ext cx="2604511" cy="78271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High Score:</a:t>
            </a:r>
          </a:p>
          <a:p>
            <a:pPr algn="ctr"/>
            <a:r>
              <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12</a:t>
            </a:r>
          </a:p>
        </p:txBody>
      </p:sp>
      <p:sp>
        <p:nvSpPr>
          <p:cNvPr id="13" name="Rectangle 12">
            <a:extLst>
              <a:ext uri="{FF2B5EF4-FFF2-40B4-BE49-F238E27FC236}">
                <a16:creationId xmlns:a16="http://schemas.microsoft.com/office/drawing/2014/main" id="{6213B305-94A5-44FB-B494-EA822D9BD007}"/>
              </a:ext>
            </a:extLst>
          </p:cNvPr>
          <p:cNvSpPr/>
          <p:nvPr/>
        </p:nvSpPr>
        <p:spPr>
          <a:xfrm>
            <a:off x="285565" y="266330"/>
            <a:ext cx="2193475" cy="63253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solidFill>
                  <a:schemeClr val="tx1"/>
                </a:solidFill>
                <a:ea typeface="Fixedsys Excelsior 3.01" panose="020B0600070702040204" pitchFamily="34" charset="-120"/>
                <a:cs typeface="Fixedsys Excelsior 3.01" panose="020B0600070702040204" pitchFamily="34" charset="-120"/>
              </a:rPr>
              <a:t>HOME</a:t>
            </a:r>
          </a:p>
        </p:txBody>
      </p:sp>
    </p:spTree>
    <p:extLst>
      <p:ext uri="{BB962C8B-B14F-4D97-AF65-F5344CB8AC3E}">
        <p14:creationId xmlns:p14="http://schemas.microsoft.com/office/powerpoint/2010/main" val="3715516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B97015-0BD8-480C-97F9-C013760FE616}"/>
              </a:ext>
            </a:extLst>
          </p:cNvPr>
          <p:cNvSpPr/>
          <p:nvPr/>
        </p:nvSpPr>
        <p:spPr>
          <a:xfrm>
            <a:off x="285565" y="266330"/>
            <a:ext cx="11620870" cy="632977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64952091-01EC-4696-81FD-D138E5869C24}"/>
              </a:ext>
            </a:extLst>
          </p:cNvPr>
          <p:cNvSpPr/>
          <p:nvPr/>
        </p:nvSpPr>
        <p:spPr>
          <a:xfrm>
            <a:off x="2479040" y="266330"/>
            <a:ext cx="9427395"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4000" b="1"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Progress</a:t>
            </a:r>
          </a:p>
        </p:txBody>
      </p:sp>
      <p:sp>
        <p:nvSpPr>
          <p:cNvPr id="6" name="Rectangle 5">
            <a:extLst>
              <a:ext uri="{FF2B5EF4-FFF2-40B4-BE49-F238E27FC236}">
                <a16:creationId xmlns:a16="http://schemas.microsoft.com/office/drawing/2014/main" id="{DB4F914E-1146-436F-9DA7-CB115C918DB5}"/>
              </a:ext>
            </a:extLst>
          </p:cNvPr>
          <p:cNvSpPr/>
          <p:nvPr/>
        </p:nvSpPr>
        <p:spPr>
          <a:xfrm>
            <a:off x="2479040" y="976544"/>
            <a:ext cx="2306024"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Question</a:t>
            </a:r>
          </a:p>
        </p:txBody>
      </p:sp>
      <p:sp>
        <p:nvSpPr>
          <p:cNvPr id="15" name="Rectangle 14">
            <a:extLst>
              <a:ext uri="{FF2B5EF4-FFF2-40B4-BE49-F238E27FC236}">
                <a16:creationId xmlns:a16="http://schemas.microsoft.com/office/drawing/2014/main" id="{4AE01C3A-B319-4DCF-8E85-B2D242107719}"/>
              </a:ext>
            </a:extLst>
          </p:cNvPr>
          <p:cNvSpPr/>
          <p:nvPr/>
        </p:nvSpPr>
        <p:spPr>
          <a:xfrm>
            <a:off x="4787232" y="976544"/>
            <a:ext cx="2306024"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Right</a:t>
            </a:r>
          </a:p>
        </p:txBody>
      </p:sp>
      <p:sp>
        <p:nvSpPr>
          <p:cNvPr id="16" name="Rectangle 15">
            <a:extLst>
              <a:ext uri="{FF2B5EF4-FFF2-40B4-BE49-F238E27FC236}">
                <a16:creationId xmlns:a16="http://schemas.microsoft.com/office/drawing/2014/main" id="{204AA587-30AE-4D4B-9BE5-622197D6A950}"/>
              </a:ext>
            </a:extLst>
          </p:cNvPr>
          <p:cNvSpPr/>
          <p:nvPr/>
        </p:nvSpPr>
        <p:spPr>
          <a:xfrm>
            <a:off x="7095424" y="976544"/>
            <a:ext cx="2317069"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Wrong</a:t>
            </a:r>
          </a:p>
        </p:txBody>
      </p:sp>
      <p:sp>
        <p:nvSpPr>
          <p:cNvPr id="17" name="Rectangle 16">
            <a:extLst>
              <a:ext uri="{FF2B5EF4-FFF2-40B4-BE49-F238E27FC236}">
                <a16:creationId xmlns:a16="http://schemas.microsoft.com/office/drawing/2014/main" id="{D12D5F8A-55CD-40B0-84CB-E946F177D21D}"/>
              </a:ext>
            </a:extLst>
          </p:cNvPr>
          <p:cNvSpPr/>
          <p:nvPr/>
        </p:nvSpPr>
        <p:spPr>
          <a:xfrm>
            <a:off x="9412495" y="976544"/>
            <a:ext cx="2493939"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Answer</a:t>
            </a:r>
            <a:endPar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endParaRPr>
          </a:p>
        </p:txBody>
      </p:sp>
      <p:sp>
        <p:nvSpPr>
          <p:cNvPr id="7" name="Rectangle 6">
            <a:extLst>
              <a:ext uri="{FF2B5EF4-FFF2-40B4-BE49-F238E27FC236}">
                <a16:creationId xmlns:a16="http://schemas.microsoft.com/office/drawing/2014/main" id="{3AD998FF-FB6B-4DA8-A49F-2B72FF22778E}"/>
              </a:ext>
            </a:extLst>
          </p:cNvPr>
          <p:cNvSpPr/>
          <p:nvPr/>
        </p:nvSpPr>
        <p:spPr>
          <a:xfrm>
            <a:off x="2479040" y="1686758"/>
            <a:ext cx="9427394" cy="49049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9BE2F7F8-1154-4B5F-9533-5D10F8BBFEC2}"/>
              </a:ext>
            </a:extLst>
          </p:cNvPr>
          <p:cNvSpPr/>
          <p:nvPr/>
        </p:nvSpPr>
        <p:spPr>
          <a:xfrm>
            <a:off x="11647503" y="1686758"/>
            <a:ext cx="258931" cy="490491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7F023EFD-C600-4127-ADF2-37AB220126CC}"/>
              </a:ext>
            </a:extLst>
          </p:cNvPr>
          <p:cNvSpPr/>
          <p:nvPr/>
        </p:nvSpPr>
        <p:spPr>
          <a:xfrm>
            <a:off x="11647503" y="2290439"/>
            <a:ext cx="258931" cy="470516"/>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ECBA24B0-59F7-4E57-87C6-F009BE0336E5}"/>
              </a:ext>
            </a:extLst>
          </p:cNvPr>
          <p:cNvSpPr/>
          <p:nvPr/>
        </p:nvSpPr>
        <p:spPr>
          <a:xfrm>
            <a:off x="2494424" y="1727693"/>
            <a:ext cx="2306024"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17 + 3</a:t>
            </a:r>
          </a:p>
        </p:txBody>
      </p:sp>
      <p:sp>
        <p:nvSpPr>
          <p:cNvPr id="21" name="Rectangle 20">
            <a:extLst>
              <a:ext uri="{FF2B5EF4-FFF2-40B4-BE49-F238E27FC236}">
                <a16:creationId xmlns:a16="http://schemas.microsoft.com/office/drawing/2014/main" id="{7FB539CC-500E-4960-89BC-E9D088DA3F27}"/>
              </a:ext>
            </a:extLst>
          </p:cNvPr>
          <p:cNvSpPr/>
          <p:nvPr/>
        </p:nvSpPr>
        <p:spPr>
          <a:xfrm>
            <a:off x="4714048" y="1727693"/>
            <a:ext cx="2463305"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6</a:t>
            </a:r>
          </a:p>
        </p:txBody>
      </p:sp>
      <p:sp>
        <p:nvSpPr>
          <p:cNvPr id="22" name="Rectangle 21">
            <a:extLst>
              <a:ext uri="{FF2B5EF4-FFF2-40B4-BE49-F238E27FC236}">
                <a16:creationId xmlns:a16="http://schemas.microsoft.com/office/drawing/2014/main" id="{4D87EDCE-6F75-4BF4-9EAD-F09CFBE35AA5}"/>
              </a:ext>
            </a:extLst>
          </p:cNvPr>
          <p:cNvSpPr/>
          <p:nvPr/>
        </p:nvSpPr>
        <p:spPr>
          <a:xfrm>
            <a:off x="7020073" y="1727693"/>
            <a:ext cx="2541686"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1</a:t>
            </a:r>
          </a:p>
        </p:txBody>
      </p:sp>
      <p:sp>
        <p:nvSpPr>
          <p:cNvPr id="23" name="Rectangle 22">
            <a:extLst>
              <a:ext uri="{FF2B5EF4-FFF2-40B4-BE49-F238E27FC236}">
                <a16:creationId xmlns:a16="http://schemas.microsoft.com/office/drawing/2014/main" id="{7206FD24-2B65-41C4-881A-0430FBE91C71}"/>
              </a:ext>
            </a:extLst>
          </p:cNvPr>
          <p:cNvSpPr/>
          <p:nvPr/>
        </p:nvSpPr>
        <p:spPr>
          <a:xfrm>
            <a:off x="9396978" y="1727693"/>
            <a:ext cx="2250526"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20</a:t>
            </a:r>
            <a:endPar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endParaRPr>
          </a:p>
        </p:txBody>
      </p:sp>
      <p:sp>
        <p:nvSpPr>
          <p:cNvPr id="24" name="Rectangle 23">
            <a:extLst>
              <a:ext uri="{FF2B5EF4-FFF2-40B4-BE49-F238E27FC236}">
                <a16:creationId xmlns:a16="http://schemas.microsoft.com/office/drawing/2014/main" id="{7F10D56E-933F-4F79-B995-78D270F24A2B}"/>
              </a:ext>
            </a:extLst>
          </p:cNvPr>
          <p:cNvSpPr/>
          <p:nvPr/>
        </p:nvSpPr>
        <p:spPr>
          <a:xfrm>
            <a:off x="2479039" y="2452453"/>
            <a:ext cx="2306024"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4 X 3</a:t>
            </a:r>
          </a:p>
        </p:txBody>
      </p:sp>
      <p:sp>
        <p:nvSpPr>
          <p:cNvPr id="25" name="Rectangle 24">
            <a:extLst>
              <a:ext uri="{FF2B5EF4-FFF2-40B4-BE49-F238E27FC236}">
                <a16:creationId xmlns:a16="http://schemas.microsoft.com/office/drawing/2014/main" id="{62689540-F836-4538-AE89-3DAE20DF8FC2}"/>
              </a:ext>
            </a:extLst>
          </p:cNvPr>
          <p:cNvSpPr/>
          <p:nvPr/>
        </p:nvSpPr>
        <p:spPr>
          <a:xfrm>
            <a:off x="4698663" y="2452453"/>
            <a:ext cx="2463305"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7</a:t>
            </a:r>
          </a:p>
        </p:txBody>
      </p:sp>
      <p:sp>
        <p:nvSpPr>
          <p:cNvPr id="26" name="Rectangle 25">
            <a:extLst>
              <a:ext uri="{FF2B5EF4-FFF2-40B4-BE49-F238E27FC236}">
                <a16:creationId xmlns:a16="http://schemas.microsoft.com/office/drawing/2014/main" id="{23969BA0-B1D9-4BCD-9DA9-5B0803FD6BED}"/>
              </a:ext>
            </a:extLst>
          </p:cNvPr>
          <p:cNvSpPr/>
          <p:nvPr/>
        </p:nvSpPr>
        <p:spPr>
          <a:xfrm>
            <a:off x="7004688" y="2452453"/>
            <a:ext cx="2541686"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2</a:t>
            </a:r>
          </a:p>
        </p:txBody>
      </p:sp>
      <p:sp>
        <p:nvSpPr>
          <p:cNvPr id="27" name="Rectangle 26">
            <a:extLst>
              <a:ext uri="{FF2B5EF4-FFF2-40B4-BE49-F238E27FC236}">
                <a16:creationId xmlns:a16="http://schemas.microsoft.com/office/drawing/2014/main" id="{AEEDCBB6-0802-4D60-8A9B-3A720F8E234A}"/>
              </a:ext>
            </a:extLst>
          </p:cNvPr>
          <p:cNvSpPr/>
          <p:nvPr/>
        </p:nvSpPr>
        <p:spPr>
          <a:xfrm>
            <a:off x="9381593" y="2452453"/>
            <a:ext cx="2250526"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12</a:t>
            </a:r>
            <a:endPar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endParaRPr>
          </a:p>
        </p:txBody>
      </p:sp>
      <p:sp>
        <p:nvSpPr>
          <p:cNvPr id="28" name="Rectangle 27">
            <a:extLst>
              <a:ext uri="{FF2B5EF4-FFF2-40B4-BE49-F238E27FC236}">
                <a16:creationId xmlns:a16="http://schemas.microsoft.com/office/drawing/2014/main" id="{E9D5F5AB-85A8-4760-8077-333969911183}"/>
              </a:ext>
            </a:extLst>
          </p:cNvPr>
          <p:cNvSpPr/>
          <p:nvPr/>
        </p:nvSpPr>
        <p:spPr>
          <a:xfrm>
            <a:off x="2479039" y="3168832"/>
            <a:ext cx="2306024"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3 + 5</a:t>
            </a:r>
          </a:p>
        </p:txBody>
      </p:sp>
      <p:sp>
        <p:nvSpPr>
          <p:cNvPr id="29" name="Rectangle 28">
            <a:extLst>
              <a:ext uri="{FF2B5EF4-FFF2-40B4-BE49-F238E27FC236}">
                <a16:creationId xmlns:a16="http://schemas.microsoft.com/office/drawing/2014/main" id="{D8499243-4AB2-4113-A2AD-789E41EE5FC5}"/>
              </a:ext>
            </a:extLst>
          </p:cNvPr>
          <p:cNvSpPr/>
          <p:nvPr/>
        </p:nvSpPr>
        <p:spPr>
          <a:xfrm>
            <a:off x="4698663" y="3168832"/>
            <a:ext cx="2463305"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3</a:t>
            </a:r>
          </a:p>
        </p:txBody>
      </p:sp>
      <p:sp>
        <p:nvSpPr>
          <p:cNvPr id="30" name="Rectangle 29">
            <a:extLst>
              <a:ext uri="{FF2B5EF4-FFF2-40B4-BE49-F238E27FC236}">
                <a16:creationId xmlns:a16="http://schemas.microsoft.com/office/drawing/2014/main" id="{2DDE5734-287E-4780-A72C-FB412CF3690E}"/>
              </a:ext>
            </a:extLst>
          </p:cNvPr>
          <p:cNvSpPr/>
          <p:nvPr/>
        </p:nvSpPr>
        <p:spPr>
          <a:xfrm>
            <a:off x="7004688" y="3168832"/>
            <a:ext cx="2541686"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0</a:t>
            </a:r>
          </a:p>
        </p:txBody>
      </p:sp>
      <p:sp>
        <p:nvSpPr>
          <p:cNvPr id="31" name="Rectangle 30">
            <a:extLst>
              <a:ext uri="{FF2B5EF4-FFF2-40B4-BE49-F238E27FC236}">
                <a16:creationId xmlns:a16="http://schemas.microsoft.com/office/drawing/2014/main" id="{8BBE4C10-0DEA-48E7-AA80-06E719ED4576}"/>
              </a:ext>
            </a:extLst>
          </p:cNvPr>
          <p:cNvSpPr/>
          <p:nvPr/>
        </p:nvSpPr>
        <p:spPr>
          <a:xfrm>
            <a:off x="9381593" y="3168832"/>
            <a:ext cx="2250526"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8</a:t>
            </a:r>
            <a:endPar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endParaRPr>
          </a:p>
        </p:txBody>
      </p:sp>
      <p:sp>
        <p:nvSpPr>
          <p:cNvPr id="32" name="Rectangle 31">
            <a:extLst>
              <a:ext uri="{FF2B5EF4-FFF2-40B4-BE49-F238E27FC236}">
                <a16:creationId xmlns:a16="http://schemas.microsoft.com/office/drawing/2014/main" id="{E07A29D8-2EE1-4F9E-A532-8C48E49DE66D}"/>
              </a:ext>
            </a:extLst>
          </p:cNvPr>
          <p:cNvSpPr/>
          <p:nvPr/>
        </p:nvSpPr>
        <p:spPr>
          <a:xfrm>
            <a:off x="2502181" y="3891747"/>
            <a:ext cx="2306024"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Question</a:t>
            </a:r>
          </a:p>
        </p:txBody>
      </p:sp>
      <p:sp>
        <p:nvSpPr>
          <p:cNvPr id="33" name="Rectangle 32">
            <a:extLst>
              <a:ext uri="{FF2B5EF4-FFF2-40B4-BE49-F238E27FC236}">
                <a16:creationId xmlns:a16="http://schemas.microsoft.com/office/drawing/2014/main" id="{9C78E9F0-6A8B-446E-8BA5-846CF0CB7AC6}"/>
              </a:ext>
            </a:extLst>
          </p:cNvPr>
          <p:cNvSpPr/>
          <p:nvPr/>
        </p:nvSpPr>
        <p:spPr>
          <a:xfrm>
            <a:off x="4721805" y="3891747"/>
            <a:ext cx="2463305"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Right</a:t>
            </a:r>
          </a:p>
        </p:txBody>
      </p:sp>
      <p:sp>
        <p:nvSpPr>
          <p:cNvPr id="34" name="Rectangle 33">
            <a:extLst>
              <a:ext uri="{FF2B5EF4-FFF2-40B4-BE49-F238E27FC236}">
                <a16:creationId xmlns:a16="http://schemas.microsoft.com/office/drawing/2014/main" id="{1050DAE4-E5C8-445F-B2EF-558321113205}"/>
              </a:ext>
            </a:extLst>
          </p:cNvPr>
          <p:cNvSpPr/>
          <p:nvPr/>
        </p:nvSpPr>
        <p:spPr>
          <a:xfrm>
            <a:off x="7027830" y="3891747"/>
            <a:ext cx="2541686"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Wrong</a:t>
            </a:r>
          </a:p>
        </p:txBody>
      </p:sp>
      <p:sp>
        <p:nvSpPr>
          <p:cNvPr id="35" name="Rectangle 34">
            <a:extLst>
              <a:ext uri="{FF2B5EF4-FFF2-40B4-BE49-F238E27FC236}">
                <a16:creationId xmlns:a16="http://schemas.microsoft.com/office/drawing/2014/main" id="{5E037A4C-AD90-4F9C-A201-051DFE027D55}"/>
              </a:ext>
            </a:extLst>
          </p:cNvPr>
          <p:cNvSpPr/>
          <p:nvPr/>
        </p:nvSpPr>
        <p:spPr>
          <a:xfrm>
            <a:off x="9404735" y="3891747"/>
            <a:ext cx="2250526"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Answer</a:t>
            </a:r>
            <a:endPar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endParaRPr>
          </a:p>
        </p:txBody>
      </p:sp>
      <p:sp>
        <p:nvSpPr>
          <p:cNvPr id="40" name="Rectangle 39">
            <a:extLst>
              <a:ext uri="{FF2B5EF4-FFF2-40B4-BE49-F238E27FC236}">
                <a16:creationId xmlns:a16="http://schemas.microsoft.com/office/drawing/2014/main" id="{D85F4305-CEC5-47DD-AE1E-996A3D969B65}"/>
              </a:ext>
            </a:extLst>
          </p:cNvPr>
          <p:cNvSpPr/>
          <p:nvPr/>
        </p:nvSpPr>
        <p:spPr>
          <a:xfrm>
            <a:off x="2502181" y="4615890"/>
            <a:ext cx="2306024"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Question</a:t>
            </a:r>
          </a:p>
        </p:txBody>
      </p:sp>
      <p:sp>
        <p:nvSpPr>
          <p:cNvPr id="41" name="Rectangle 40">
            <a:extLst>
              <a:ext uri="{FF2B5EF4-FFF2-40B4-BE49-F238E27FC236}">
                <a16:creationId xmlns:a16="http://schemas.microsoft.com/office/drawing/2014/main" id="{B4640E3F-D822-48DD-BFEF-C34B294B5E46}"/>
              </a:ext>
            </a:extLst>
          </p:cNvPr>
          <p:cNvSpPr/>
          <p:nvPr/>
        </p:nvSpPr>
        <p:spPr>
          <a:xfrm>
            <a:off x="4721805" y="4615890"/>
            <a:ext cx="2463305"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Right</a:t>
            </a:r>
          </a:p>
        </p:txBody>
      </p:sp>
      <p:sp>
        <p:nvSpPr>
          <p:cNvPr id="42" name="Rectangle 41">
            <a:extLst>
              <a:ext uri="{FF2B5EF4-FFF2-40B4-BE49-F238E27FC236}">
                <a16:creationId xmlns:a16="http://schemas.microsoft.com/office/drawing/2014/main" id="{3672A7BE-33A7-4397-83E5-F2F681B1C9A2}"/>
              </a:ext>
            </a:extLst>
          </p:cNvPr>
          <p:cNvSpPr/>
          <p:nvPr/>
        </p:nvSpPr>
        <p:spPr>
          <a:xfrm>
            <a:off x="7027830" y="4615890"/>
            <a:ext cx="2541686"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Wrong</a:t>
            </a:r>
          </a:p>
        </p:txBody>
      </p:sp>
      <p:sp>
        <p:nvSpPr>
          <p:cNvPr id="43" name="Rectangle 42">
            <a:extLst>
              <a:ext uri="{FF2B5EF4-FFF2-40B4-BE49-F238E27FC236}">
                <a16:creationId xmlns:a16="http://schemas.microsoft.com/office/drawing/2014/main" id="{FE405128-AA31-4DE5-A1C5-D9B96D04AC89}"/>
              </a:ext>
            </a:extLst>
          </p:cNvPr>
          <p:cNvSpPr/>
          <p:nvPr/>
        </p:nvSpPr>
        <p:spPr>
          <a:xfrm>
            <a:off x="9404735" y="4615890"/>
            <a:ext cx="2250526"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Answer</a:t>
            </a:r>
            <a:endPar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endParaRPr>
          </a:p>
        </p:txBody>
      </p:sp>
      <p:sp>
        <p:nvSpPr>
          <p:cNvPr id="44" name="Rectangle 43">
            <a:extLst>
              <a:ext uri="{FF2B5EF4-FFF2-40B4-BE49-F238E27FC236}">
                <a16:creationId xmlns:a16="http://schemas.microsoft.com/office/drawing/2014/main" id="{40A93C67-0678-4A21-BBCC-FC209D64DFDF}"/>
              </a:ext>
            </a:extLst>
          </p:cNvPr>
          <p:cNvSpPr/>
          <p:nvPr/>
        </p:nvSpPr>
        <p:spPr>
          <a:xfrm>
            <a:off x="2479039" y="5352123"/>
            <a:ext cx="2306024"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Question</a:t>
            </a:r>
          </a:p>
        </p:txBody>
      </p:sp>
      <p:sp>
        <p:nvSpPr>
          <p:cNvPr id="45" name="Rectangle 44">
            <a:extLst>
              <a:ext uri="{FF2B5EF4-FFF2-40B4-BE49-F238E27FC236}">
                <a16:creationId xmlns:a16="http://schemas.microsoft.com/office/drawing/2014/main" id="{BD42BD95-3118-494A-9588-BF948E68C1B8}"/>
              </a:ext>
            </a:extLst>
          </p:cNvPr>
          <p:cNvSpPr/>
          <p:nvPr/>
        </p:nvSpPr>
        <p:spPr>
          <a:xfrm>
            <a:off x="4698663" y="5352123"/>
            <a:ext cx="2463305"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Right</a:t>
            </a:r>
          </a:p>
        </p:txBody>
      </p:sp>
      <p:sp>
        <p:nvSpPr>
          <p:cNvPr id="46" name="Rectangle 45">
            <a:extLst>
              <a:ext uri="{FF2B5EF4-FFF2-40B4-BE49-F238E27FC236}">
                <a16:creationId xmlns:a16="http://schemas.microsoft.com/office/drawing/2014/main" id="{DD0C50F6-E924-4DDE-A7E7-9E09489FC290}"/>
              </a:ext>
            </a:extLst>
          </p:cNvPr>
          <p:cNvSpPr/>
          <p:nvPr/>
        </p:nvSpPr>
        <p:spPr>
          <a:xfrm>
            <a:off x="7004688" y="5352123"/>
            <a:ext cx="2541686"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Wrong</a:t>
            </a:r>
          </a:p>
        </p:txBody>
      </p:sp>
      <p:sp>
        <p:nvSpPr>
          <p:cNvPr id="47" name="Rectangle 46">
            <a:extLst>
              <a:ext uri="{FF2B5EF4-FFF2-40B4-BE49-F238E27FC236}">
                <a16:creationId xmlns:a16="http://schemas.microsoft.com/office/drawing/2014/main" id="{11E82FF6-00F2-49BF-9CA1-FF26928CE85A}"/>
              </a:ext>
            </a:extLst>
          </p:cNvPr>
          <p:cNvSpPr/>
          <p:nvPr/>
        </p:nvSpPr>
        <p:spPr>
          <a:xfrm>
            <a:off x="9381593" y="5352123"/>
            <a:ext cx="2250526" cy="7102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Answer</a:t>
            </a:r>
            <a:endPar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endParaRPr>
          </a:p>
        </p:txBody>
      </p:sp>
      <p:sp>
        <p:nvSpPr>
          <p:cNvPr id="48" name="Rectangle 47">
            <a:extLst>
              <a:ext uri="{FF2B5EF4-FFF2-40B4-BE49-F238E27FC236}">
                <a16:creationId xmlns:a16="http://schemas.microsoft.com/office/drawing/2014/main" id="{51B3076E-7989-469D-9642-EAA3068BA826}"/>
              </a:ext>
            </a:extLst>
          </p:cNvPr>
          <p:cNvSpPr/>
          <p:nvPr/>
        </p:nvSpPr>
        <p:spPr>
          <a:xfrm>
            <a:off x="2486732" y="6090569"/>
            <a:ext cx="2306024" cy="50110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Question</a:t>
            </a:r>
          </a:p>
        </p:txBody>
      </p:sp>
      <p:sp>
        <p:nvSpPr>
          <p:cNvPr id="49" name="Rectangle 48">
            <a:extLst>
              <a:ext uri="{FF2B5EF4-FFF2-40B4-BE49-F238E27FC236}">
                <a16:creationId xmlns:a16="http://schemas.microsoft.com/office/drawing/2014/main" id="{6E96C96A-A2ED-499A-ACB8-9097C2545927}"/>
              </a:ext>
            </a:extLst>
          </p:cNvPr>
          <p:cNvSpPr/>
          <p:nvPr/>
        </p:nvSpPr>
        <p:spPr>
          <a:xfrm>
            <a:off x="4706356" y="6090569"/>
            <a:ext cx="2463305" cy="5271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Right</a:t>
            </a:r>
          </a:p>
        </p:txBody>
      </p:sp>
      <p:sp>
        <p:nvSpPr>
          <p:cNvPr id="50" name="Rectangle 49">
            <a:extLst>
              <a:ext uri="{FF2B5EF4-FFF2-40B4-BE49-F238E27FC236}">
                <a16:creationId xmlns:a16="http://schemas.microsoft.com/office/drawing/2014/main" id="{C91FF22D-F398-4321-8F08-5734D8A137B8}"/>
              </a:ext>
            </a:extLst>
          </p:cNvPr>
          <p:cNvSpPr/>
          <p:nvPr/>
        </p:nvSpPr>
        <p:spPr>
          <a:xfrm>
            <a:off x="7012381" y="6090569"/>
            <a:ext cx="2541686" cy="50110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Wrong</a:t>
            </a:r>
          </a:p>
        </p:txBody>
      </p:sp>
      <p:sp>
        <p:nvSpPr>
          <p:cNvPr id="51" name="Rectangle 50">
            <a:extLst>
              <a:ext uri="{FF2B5EF4-FFF2-40B4-BE49-F238E27FC236}">
                <a16:creationId xmlns:a16="http://schemas.microsoft.com/office/drawing/2014/main" id="{60BB8B7D-0858-40AC-A146-4D2B2930E0EA}"/>
              </a:ext>
            </a:extLst>
          </p:cNvPr>
          <p:cNvSpPr/>
          <p:nvPr/>
        </p:nvSpPr>
        <p:spPr>
          <a:xfrm>
            <a:off x="9389286" y="6090569"/>
            <a:ext cx="2250526" cy="51170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tx1"/>
                </a:solidFill>
                <a:latin typeface="Calibri" panose="020F0502020204030204" pitchFamily="34" charset="0"/>
                <a:ea typeface="Fixedsys Excelsior 3.01" panose="020B0600070702040204" pitchFamily="34" charset="-120"/>
                <a:cs typeface="Calibri" panose="020F0502020204030204" pitchFamily="34" charset="0"/>
              </a:rPr>
              <a:t>Answer</a:t>
            </a:r>
            <a:endParaRPr lang="en-GB" dirty="0">
              <a:solidFill>
                <a:schemeClr val="tx1"/>
              </a:solidFill>
              <a:latin typeface="Calibri" panose="020F0502020204030204" pitchFamily="34" charset="0"/>
              <a:ea typeface="Fixedsys Excelsior 3.01" panose="020B0600070702040204" pitchFamily="34" charset="-120"/>
              <a:cs typeface="Calibri" panose="020F0502020204030204" pitchFamily="34" charset="0"/>
            </a:endParaRPr>
          </a:p>
        </p:txBody>
      </p:sp>
      <p:sp>
        <p:nvSpPr>
          <p:cNvPr id="52" name="Rectangle 51">
            <a:extLst>
              <a:ext uri="{FF2B5EF4-FFF2-40B4-BE49-F238E27FC236}">
                <a16:creationId xmlns:a16="http://schemas.microsoft.com/office/drawing/2014/main" id="{6A8661BC-757D-438F-9200-E7A34E15C9C8}"/>
              </a:ext>
            </a:extLst>
          </p:cNvPr>
          <p:cNvSpPr/>
          <p:nvPr/>
        </p:nvSpPr>
        <p:spPr>
          <a:xfrm>
            <a:off x="285565" y="266330"/>
            <a:ext cx="2193475" cy="63253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solidFill>
                  <a:schemeClr val="tx1"/>
                </a:solidFill>
                <a:ea typeface="Fixedsys Excelsior 3.01" panose="020B0600070702040204" pitchFamily="34" charset="-120"/>
                <a:cs typeface="Fixedsys Excelsior 3.01" panose="020B0600070702040204" pitchFamily="34" charset="-120"/>
              </a:rPr>
              <a:t>HOME</a:t>
            </a:r>
          </a:p>
        </p:txBody>
      </p:sp>
    </p:spTree>
    <p:extLst>
      <p:ext uri="{BB962C8B-B14F-4D97-AF65-F5344CB8AC3E}">
        <p14:creationId xmlns:p14="http://schemas.microsoft.com/office/powerpoint/2010/main" val="2222460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340</Words>
  <Application>Microsoft Office PowerPoint</Application>
  <PresentationFormat>Widescreen</PresentationFormat>
  <Paragraphs>146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Gajendra Parsotomo</dc:creator>
  <cp:lastModifiedBy>Gajendra Parsotomo</cp:lastModifiedBy>
  <cp:revision>19</cp:revision>
  <dcterms:created xsi:type="dcterms:W3CDTF">2019-01-02T16:35:23Z</dcterms:created>
  <dcterms:modified xsi:type="dcterms:W3CDTF">2019-01-17T16:44:58Z</dcterms:modified>
</cp:coreProperties>
</file>