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203609e7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203609e7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203609e73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203609e73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203609e73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203609e7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2034c90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2034c90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2034c907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2034c90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2034c90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2034c90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2034c90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2034c90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2034c907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2034c90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2034c90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2034c90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203609e7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203609e7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069675" y="1288050"/>
            <a:ext cx="6165900" cy="12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UT5 -TFU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89375" y="2760050"/>
            <a:ext cx="532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75" y="309025"/>
            <a:ext cx="7416725" cy="45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Aplicar a futuro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Builder: cada competidor contará con disciplinas diferentes. Con este patrón, se pueden crear fácilmente objetos de esta clase con las correspondientes disciplinas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Singleton: dado que los jueces evalúan los competidores en vivo, singleton evitaría que hayan puntajes repetidos para el mismo competidor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Adapter: si se extienden las funcionalidades y se permite descargar información de los Juegos Olímpicos, adapter permitiría descargar en diferentes formatos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Prototype: junto con adapter, al momento de convertir un objeto en un formato, se puede copiar el objeto para convertirlo a otros formatos en caso de ser necesario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975" y="129801"/>
            <a:ext cx="1420480" cy="10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25" y="-62725"/>
            <a:ext cx="7889350" cy="52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800" y="327500"/>
            <a:ext cx="3770276" cy="29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93"/>
            <a:ext cx="9144000" cy="61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487850" y="1727100"/>
            <a:ext cx="612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Utilizar el patrón Adapter para el componente de inicio de sesión nos permite integrar múltiples métodos de autenticación sin modificar la lógica central de la aplicación.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Este enfoque promueve la flexibilidad y la extensibilidad al aislar la lógica de autenticación en componentes separados. Asegura que agregar nuevos mecanismos de autenticación se pueda hacer sin modificar lo ya existente.</a:t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436550" y="93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ADAPTER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338" y="716650"/>
            <a:ext cx="6563325" cy="3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4816200" y="787775"/>
            <a:ext cx="2991000" cy="1513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.</a:t>
            </a:r>
            <a:endParaRPr sz="100"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0" y="2030300"/>
            <a:ext cx="2180400" cy="2532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.</a:t>
            </a:r>
            <a:endParaRPr sz="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OBSERVER	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21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En el caso del observer, se decidió contar con el mismo a la hora de recibir puntajes en vivo.</a:t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500"/>
              <a:t>El competidor se </a:t>
            </a:r>
            <a:r>
              <a:rPr lang="es" sz="3500"/>
              <a:t>suscribe</a:t>
            </a:r>
            <a:r>
              <a:rPr lang="es" sz="3500"/>
              <a:t> a las puntuaciones del juez, y cuando el juez sube una nueva puntuación, el competidor es notificado.</a:t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500" y="2522375"/>
            <a:ext cx="2529375" cy="25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099" y="589650"/>
            <a:ext cx="4468485" cy="34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98275" y="3109975"/>
            <a:ext cx="30807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Están los puntajes!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93"/>
            <a:ext cx="9144000" cy="61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1465375" y="98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VISITOR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100" y="3620225"/>
            <a:ext cx="2032851" cy="15232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82100" y="1941163"/>
            <a:ext cx="6258000" cy="22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-"/>
            </a:pPr>
            <a:r>
              <a:rPr lang="es" sz="1908"/>
              <a:t>En el caso de calcular los respectivos puntajes de cada competencia, se decidió utilizar un Visitor, dado que todas las competencias tienen distintos esquemas de puntuación y varía su implementación, pero en la abstracción de estos, se pueden encontrar similitudes a dinamizar.</a:t>
            </a:r>
            <a:endParaRPr sz="19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10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93"/>
            <a:ext cx="9144000" cy="61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type="title"/>
          </p:nvPr>
        </p:nvSpPr>
        <p:spPr>
          <a:xfrm>
            <a:off x="1417300" y="92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417300" y="1727100"/>
            <a:ext cx="615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cada disciplina cuenta con estados para determinar si está en vivo, ya terminó o va a ocurrir en el futuro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288" y="25717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