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02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7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96" y="1042219"/>
            <a:ext cx="6676103" cy="2183580"/>
          </a:xfrm>
        </p:spPr>
        <p:txBody>
          <a:bodyPr>
            <a:normAutofit fontScale="90000"/>
          </a:bodyPr>
          <a:lstStyle/>
          <a:p>
            <a:r>
              <a:rPr dirty="0"/>
              <a:t>GUI Based Python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</a:t>
            </a:r>
            <a:r>
              <a:rPr dirty="0"/>
              <a:t>Presented by: </a:t>
            </a:r>
            <a:r>
              <a:rPr lang="en-IN" dirty="0"/>
              <a:t>Jayesh Pathak.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D051-E11C-67DE-1497-FFC52E61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1610033"/>
            <a:ext cx="1553496" cy="2183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985769"/>
          </a:xfrm>
        </p:spPr>
        <p:txBody>
          <a:bodyPr/>
          <a:lstStyle/>
          <a:p>
            <a:r>
              <a:rPr lang="en-IN" dirty="0"/>
              <a:t>Introduction: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50142"/>
            <a:ext cx="7955280" cy="4513498"/>
          </a:xfrm>
        </p:spPr>
        <p:txBody>
          <a:bodyPr>
            <a:normAutofit/>
          </a:bodyPr>
          <a:lstStyle/>
          <a:p>
            <a:r>
              <a:rPr lang="en-US" dirty="0"/>
              <a:t>This is a GUI-based calculator developed using Python's Tkinter library.</a:t>
            </a:r>
          </a:p>
          <a:p>
            <a:r>
              <a:rPr lang="en-US" dirty="0"/>
              <a:t>The calculator performs basic arithmetic operations like addition, subtraction, multiplication, and division.</a:t>
            </a:r>
          </a:p>
          <a:p>
            <a:r>
              <a:rPr lang="en-US" dirty="0"/>
              <a:t>It also supports percentage calculation, square root, backspace, clear, and delete functionality. </a:t>
            </a:r>
          </a:p>
          <a:p>
            <a:r>
              <a:rPr lang="en-US" dirty="0"/>
              <a:t>A "Start" button welcomes users before activating the calculator interface. </a:t>
            </a:r>
          </a:p>
          <a:p>
            <a:r>
              <a:rPr lang="en-US" dirty="0"/>
              <a:t>Keyboard input is supported for digits and operations, making the tool more user-friendly.</a:t>
            </a:r>
          </a:p>
          <a:p>
            <a:r>
              <a:rPr lang="en-US" dirty="0"/>
              <a:t>The design mimics a physical calculator with a modern, interactive GUI.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41D-E2B2-4DE6-10F4-F36BC91C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21975"/>
          </a:xfrm>
        </p:spPr>
        <p:txBody>
          <a:bodyPr>
            <a:normAutofit fontScale="90000"/>
          </a:bodyPr>
          <a:lstStyle/>
          <a:p>
            <a:r>
              <a:rPr lang="en-IN" dirty="0"/>
              <a:t>CALCULATOR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7A071-EB85-7694-7CBA-9F5C024D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0253"/>
            <a:ext cx="2578269" cy="46522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40BF6-3F42-23B0-2E76-CF0E2C71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47" y="2523811"/>
            <a:ext cx="2873153" cy="4334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E630D-727C-5D49-5805-4E749CF37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839" y="1986116"/>
            <a:ext cx="2674374" cy="46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0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Code Summary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🧠 Code Summary:</a:t>
            </a:r>
          </a:p>
          <a:p>
            <a:pPr>
              <a:defRPr sz="2000"/>
            </a:pPr>
            <a:r>
              <a:rPr dirty="0"/>
              <a:t>- GUI created using Tkinter</a:t>
            </a:r>
          </a:p>
          <a:p>
            <a:pPr>
              <a:defRPr sz="2000"/>
            </a:pPr>
            <a:r>
              <a:rPr dirty="0"/>
              <a:t>- Supports %, √, backspace, clear, and delete features</a:t>
            </a:r>
          </a:p>
          <a:p>
            <a:pPr>
              <a:defRPr sz="2000"/>
            </a:pPr>
            <a:r>
              <a:rPr dirty="0"/>
              <a:t>- Includes welcome interface and keyboard support</a:t>
            </a:r>
          </a:p>
          <a:p>
            <a:pPr>
              <a:defRPr sz="2000"/>
            </a:pPr>
            <a:r>
              <a:rPr dirty="0"/>
              <a:t>📚 Libraries Used:</a:t>
            </a:r>
          </a:p>
          <a:p>
            <a:pPr>
              <a:defRPr sz="2000"/>
            </a:pPr>
            <a:r>
              <a:rPr dirty="0"/>
              <a:t>- Tkinter: For GUI design and event handling</a:t>
            </a:r>
          </a:p>
          <a:p>
            <a:pPr>
              <a:defRPr sz="2000"/>
            </a:pPr>
            <a:r>
              <a:rPr dirty="0"/>
              <a:t>- Time: For delay during welcome message</a:t>
            </a:r>
          </a:p>
          <a:p>
            <a:pPr>
              <a:defRPr sz="2000"/>
            </a:pPr>
            <a:r>
              <a:rPr dirty="0"/>
              <a:t>- Math: For operations like square root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32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🔧 Problems Faced:</a:t>
            </a:r>
          </a:p>
          <a:p>
            <a:r>
              <a:rPr lang="en-US" dirty="0"/>
              <a:t>🧩 Difficulty in switching from the "Start" screen to the calculator interface dynamically</a:t>
            </a:r>
          </a:p>
          <a:p>
            <a:r>
              <a:rPr lang="en-US" dirty="0"/>
              <a:t>🧮 Handling invalid expressions like empty input or division by zero</a:t>
            </a:r>
          </a:p>
          <a:p>
            <a:r>
              <a:rPr lang="en-US" dirty="0"/>
              <a:t>⌨️ Ensuring both button clicks and keyboard input work seamlessly</a:t>
            </a:r>
          </a:p>
          <a:p>
            <a:r>
              <a:rPr lang="en-US" dirty="0"/>
              <a:t>✅ Solutions:</a:t>
            </a:r>
          </a:p>
          <a:p>
            <a:r>
              <a:rPr lang="en-US" dirty="0"/>
              <a:t>🔄 Used widget destruction and re-creation (destroy() and dynamic layout) to switch views</a:t>
            </a:r>
          </a:p>
          <a:p>
            <a:r>
              <a:rPr lang="en-US" dirty="0"/>
              <a:t>🛡️ Wrapped evaluation logic in try-except blocks to catch errors and display “Error” message</a:t>
            </a:r>
          </a:p>
          <a:p>
            <a:r>
              <a:rPr lang="en-US" dirty="0"/>
              <a:t>🔗 Used bind() to capture keyboard inputs and synced them with button actions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🔗 References Used:</a:t>
            </a:r>
          </a:p>
          <a:p>
            <a:pPr>
              <a:defRPr sz="2000"/>
            </a:pPr>
            <a:r>
              <a:rPr dirty="0"/>
              <a:t>- Python Documentation (</a:t>
            </a:r>
            <a:r>
              <a:rPr dirty="0" err="1"/>
              <a:t>tkinter</a:t>
            </a:r>
            <a:r>
              <a:rPr dirty="0"/>
              <a:t>, math)</a:t>
            </a:r>
            <a:endParaRPr lang="en-IN" dirty="0"/>
          </a:p>
          <a:p>
            <a:pPr>
              <a:defRPr sz="2000"/>
            </a:pPr>
            <a:r>
              <a:rPr dirty="0"/>
              <a:t>- YouTube tutorials for beginner GUI projects</a:t>
            </a:r>
            <a:endParaRPr lang="en-IN" dirty="0"/>
          </a:p>
          <a:p>
            <a:pPr>
              <a:defRPr sz="2000"/>
            </a:pPr>
            <a:r>
              <a:rPr lang="en-IN" dirty="0"/>
              <a:t>- Chat GPT as learning and coding reference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10" y="764372"/>
            <a:ext cx="4994787" cy="4722027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285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GUI Based Python Calculator</vt:lpstr>
      <vt:lpstr>Introduction:</vt:lpstr>
      <vt:lpstr>CALCULATOR IMAGES</vt:lpstr>
      <vt:lpstr>Code Summary and Libraries Used</vt:lpstr>
      <vt:lpstr>Challenges &amp; Solutions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Jayesh Pathak</cp:lastModifiedBy>
  <cp:revision>2</cp:revision>
  <dcterms:created xsi:type="dcterms:W3CDTF">2013-01-27T09:14:16Z</dcterms:created>
  <dcterms:modified xsi:type="dcterms:W3CDTF">2025-05-07T12:45:09Z</dcterms:modified>
  <cp:category/>
</cp:coreProperties>
</file>