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1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2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herAiwg2SmfEpPYiNEZF8q+RlF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slideMaster" Target="slideMasters/slideMaster3.xml"/><Relationship Id="rId18" Type="http://schemas.openxmlformats.org/officeDocument/2006/relationships/font" Target="fonts/ArialBlack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04714e0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6f04714e0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Contents slide layout">
  <p:cSld name="8_Contents slide layou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5_Contents slide layout">
  <p:cSld name="15_Contents slide layou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1"/>
          <p:cNvSpPr/>
          <p:nvPr>
            <p:ph idx="2" type="pic"/>
          </p:nvPr>
        </p:nvSpPr>
        <p:spPr>
          <a:xfrm>
            <a:off x="144954" y="101261"/>
            <a:ext cx="11856555" cy="40717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Image slide layout">
  <p:cSld name="7_Image slide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3"/>
          <p:cNvSpPr/>
          <p:nvPr>
            <p:ph idx="2" type="pic"/>
          </p:nvPr>
        </p:nvSpPr>
        <p:spPr>
          <a:xfrm>
            <a:off x="600075" y="0"/>
            <a:ext cx="2552699" cy="37052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3"/>
          <p:cNvSpPr/>
          <p:nvPr>
            <p:ph idx="3" type="pic"/>
          </p:nvPr>
        </p:nvSpPr>
        <p:spPr>
          <a:xfrm>
            <a:off x="600075" y="4610101"/>
            <a:ext cx="2552699" cy="2247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3"/>
          <p:cNvSpPr/>
          <p:nvPr>
            <p:ph idx="4" type="pic"/>
          </p:nvPr>
        </p:nvSpPr>
        <p:spPr>
          <a:xfrm>
            <a:off x="3538537" y="3152775"/>
            <a:ext cx="2552699" cy="37052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3"/>
          <p:cNvSpPr/>
          <p:nvPr>
            <p:ph idx="5" type="pic"/>
          </p:nvPr>
        </p:nvSpPr>
        <p:spPr>
          <a:xfrm>
            <a:off x="6477000" y="542925"/>
            <a:ext cx="5114925" cy="37052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Image slide layout">
  <p:cSld name="2_Image slide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4"/>
          <p:cNvGrpSpPr/>
          <p:nvPr/>
        </p:nvGrpSpPr>
        <p:grpSpPr>
          <a:xfrm>
            <a:off x="695113" y="3086064"/>
            <a:ext cx="4041398" cy="3178628"/>
            <a:chOff x="2444748" y="555045"/>
            <a:chExt cx="7282048" cy="5727454"/>
          </a:xfrm>
        </p:grpSpPr>
        <p:sp>
          <p:nvSpPr>
            <p:cNvPr id="43" name="Google Shape;43;p64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4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4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4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4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4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4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4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64"/>
          <p:cNvSpPr/>
          <p:nvPr>
            <p:ph idx="2" type="pic"/>
          </p:nvPr>
        </p:nvSpPr>
        <p:spPr>
          <a:xfrm>
            <a:off x="0" y="1"/>
            <a:ext cx="12192000" cy="38840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4"/>
          <p:cNvSpPr/>
          <p:nvPr>
            <p:ph idx="3" type="pic"/>
          </p:nvPr>
        </p:nvSpPr>
        <p:spPr>
          <a:xfrm>
            <a:off x="872569" y="3263177"/>
            <a:ext cx="3705117" cy="21092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Images and Contents Layout">
  <p:cSld name="8_Images and Contents Layou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5"/>
          <p:cNvSpPr/>
          <p:nvPr/>
        </p:nvSpPr>
        <p:spPr>
          <a:xfrm>
            <a:off x="5035719" y="1372026"/>
            <a:ext cx="3456000" cy="41040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5"/>
          <p:cNvSpPr/>
          <p:nvPr>
            <p:ph idx="2" type="pic"/>
          </p:nvPr>
        </p:nvSpPr>
        <p:spPr>
          <a:xfrm>
            <a:off x="5215719" y="1516026"/>
            <a:ext cx="3096000" cy="38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5"/>
          <p:cNvSpPr/>
          <p:nvPr>
            <p:ph idx="3" type="pic"/>
          </p:nvPr>
        </p:nvSpPr>
        <p:spPr>
          <a:xfrm>
            <a:off x="2227008" y="540839"/>
            <a:ext cx="2376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65"/>
          <p:cNvSpPr/>
          <p:nvPr>
            <p:ph idx="4" type="pic"/>
          </p:nvPr>
        </p:nvSpPr>
        <p:spPr>
          <a:xfrm>
            <a:off x="8924429" y="3571213"/>
            <a:ext cx="2376000" cy="27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5"/>
          <p:cNvSpPr/>
          <p:nvPr/>
        </p:nvSpPr>
        <p:spPr>
          <a:xfrm>
            <a:off x="2083008" y="396839"/>
            <a:ext cx="2664000" cy="30240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5"/>
          <p:cNvSpPr/>
          <p:nvPr/>
        </p:nvSpPr>
        <p:spPr>
          <a:xfrm>
            <a:off x="8780429" y="3427213"/>
            <a:ext cx="2664000" cy="30240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Picture with Caption">
  <p:cSld name="2_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6"/>
          <p:cNvSpPr/>
          <p:nvPr>
            <p:ph idx="2" type="pic"/>
          </p:nvPr>
        </p:nvSpPr>
        <p:spPr>
          <a:xfrm>
            <a:off x="3309135" y="0"/>
            <a:ext cx="403208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6"/>
          <p:cNvSpPr/>
          <p:nvPr>
            <p:ph idx="3" type="pic"/>
          </p:nvPr>
        </p:nvSpPr>
        <p:spPr>
          <a:xfrm>
            <a:off x="437" y="0"/>
            <a:ext cx="3888000" cy="3348000"/>
          </a:xfrm>
          <a:prstGeom prst="flowChartInputOutpu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6"/>
          <p:cNvSpPr/>
          <p:nvPr>
            <p:ph idx="4" type="pic"/>
          </p:nvPr>
        </p:nvSpPr>
        <p:spPr>
          <a:xfrm>
            <a:off x="438" y="3510000"/>
            <a:ext cx="3887317" cy="3348000"/>
          </a:xfrm>
          <a:prstGeom prst="flowChartInputOutpu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mage slide layout">
  <p:cSld name="1_Image slide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67"/>
          <p:cNvGrpSpPr/>
          <p:nvPr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6" name="Google Shape;66;p67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7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" name="Google Shape;68;p67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9" name="Google Shape;69;p67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67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71;p67"/>
          <p:cNvSpPr/>
          <p:nvPr>
            <p:ph idx="2" type="pic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67"/>
          <p:cNvSpPr txBox="1"/>
          <p:nvPr>
            <p:ph idx="1" type="body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Images &amp; Contents Layout">
  <p:cSld name="10_Images &amp; Contents Layout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8"/>
          <p:cNvSpPr/>
          <p:nvPr/>
        </p:nvSpPr>
        <p:spPr>
          <a:xfrm>
            <a:off x="706132" y="593002"/>
            <a:ext cx="10779737" cy="5671996"/>
          </a:xfrm>
          <a:prstGeom prst="rect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8"/>
          <p:cNvSpPr/>
          <p:nvPr>
            <p:ph idx="2" type="pic"/>
          </p:nvPr>
        </p:nvSpPr>
        <p:spPr>
          <a:xfrm>
            <a:off x="6800167" y="0"/>
            <a:ext cx="415146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1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Icon sets layout">
  <p:cSld name="1_Icon sets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2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72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2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2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r>
              <a:t/>
            </a:r>
            <a:endParaRPr b="0" i="0" sz="1351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2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2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2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2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Contents slide layout">
  <p:cSld name="7_Contents slide layout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3"/>
          <p:cNvSpPr txBox="1"/>
          <p:nvPr>
            <p:ph idx="1" type="body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s slide layout">
  <p:cSld name="Contents slide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idx="1" type="body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6_Contents slide layout">
  <p:cSld name="16_Contents slide layou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6"/>
          <p:cNvSpPr/>
          <p:nvPr>
            <p:ph idx="2" type="pic"/>
          </p:nvPr>
        </p:nvSpPr>
        <p:spPr>
          <a:xfrm>
            <a:off x="1002212" y="1876466"/>
            <a:ext cx="2078162" cy="22469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56"/>
          <p:cNvSpPr/>
          <p:nvPr>
            <p:ph idx="3" type="pic"/>
          </p:nvPr>
        </p:nvSpPr>
        <p:spPr>
          <a:xfrm>
            <a:off x="3706506" y="1876466"/>
            <a:ext cx="2078162" cy="22469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6"/>
          <p:cNvSpPr/>
          <p:nvPr>
            <p:ph idx="4" type="pic"/>
          </p:nvPr>
        </p:nvSpPr>
        <p:spPr>
          <a:xfrm>
            <a:off x="6410802" y="1876466"/>
            <a:ext cx="2078162" cy="22469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6"/>
          <p:cNvSpPr/>
          <p:nvPr/>
        </p:nvSpPr>
        <p:spPr>
          <a:xfrm>
            <a:off x="909160" y="1792204"/>
            <a:ext cx="2264266" cy="2415505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6"/>
          <p:cNvSpPr/>
          <p:nvPr/>
        </p:nvSpPr>
        <p:spPr>
          <a:xfrm>
            <a:off x="3613454" y="1792204"/>
            <a:ext cx="2264266" cy="2415505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6"/>
          <p:cNvSpPr/>
          <p:nvPr/>
        </p:nvSpPr>
        <p:spPr>
          <a:xfrm>
            <a:off x="6317750" y="1792204"/>
            <a:ext cx="2264266" cy="2415505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6"/>
          <p:cNvSpPr/>
          <p:nvPr>
            <p:ph idx="5" type="pic"/>
          </p:nvPr>
        </p:nvSpPr>
        <p:spPr>
          <a:xfrm>
            <a:off x="9115096" y="1876466"/>
            <a:ext cx="2078162" cy="22469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6"/>
          <p:cNvSpPr/>
          <p:nvPr/>
        </p:nvSpPr>
        <p:spPr>
          <a:xfrm>
            <a:off x="9022044" y="1792204"/>
            <a:ext cx="2264266" cy="2415505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/>
          <p:cNvSpPr txBox="1"/>
          <p:nvPr>
            <p:ph idx="1" type="body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slide layout">
  <p:cSld name="Image slide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/>
          <p:nvPr>
            <p:ph idx="2" type="pic"/>
          </p:nvPr>
        </p:nvSpPr>
        <p:spPr>
          <a:xfrm>
            <a:off x="-528" y="2945497"/>
            <a:ext cx="12192528" cy="39125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hyperlink" Target="http://www.free-powerpoint-templates-design.com/" TargetMode="External"/><Relationship Id="rId5" Type="http://schemas.openxmlformats.org/officeDocument/2006/relationships/hyperlink" Target="http://www.free-powerpoint-templates-design.com/" TargetMode="External"/><Relationship Id="rId6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>
            <a:hlinkClick r:id="rId3"/>
          </p:cNvPr>
          <p:cNvSpPr txBox="1"/>
          <p:nvPr/>
        </p:nvSpPr>
        <p:spPr>
          <a:xfrm>
            <a:off x="0" y="6467568"/>
            <a:ext cx="1219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http://www.free-powerpoint-templates-design.com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>
            <a:hlinkClick r:id="rId5"/>
          </p:cNvPr>
          <p:cNvSpPr txBox="1"/>
          <p:nvPr/>
        </p:nvSpPr>
        <p:spPr>
          <a:xfrm>
            <a:off x="700164" y="6298219"/>
            <a:ext cx="615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http://www.free-powerpoint-templates-design.com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25035" y="475386"/>
            <a:ext cx="61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 One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25075" y="4124967"/>
            <a:ext cx="61539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00175" y="1677850"/>
            <a:ext cx="105765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</a:rPr>
              <a:t>Análisis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Riesgo Crediticio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58262" y="144211"/>
            <a:ext cx="11843238" cy="6569578"/>
          </a:xfrm>
          <a:prstGeom prst="frame">
            <a:avLst>
              <a:gd fmla="val 690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/>
        </p:nvSpPr>
        <p:spPr>
          <a:xfrm>
            <a:off x="-4762" y="3972487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</a:rPr>
              <a:t>GRACIAS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3220941" y="3771787"/>
            <a:ext cx="5750100" cy="1417200"/>
          </a:xfrm>
          <a:prstGeom prst="frame">
            <a:avLst>
              <a:gd fmla="val 3293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6741029" y="1028354"/>
            <a:ext cx="479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Objetivo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5341125" y="654826"/>
            <a:ext cx="15315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330250" y="2065133"/>
            <a:ext cx="15315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741104" y="3605740"/>
            <a:ext cx="4795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Datos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741029" y="2279000"/>
            <a:ext cx="4795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Estrategia Análisis de Datos</a:t>
            </a:r>
            <a:endParaRPr b="1" sz="3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341125" y="3219392"/>
            <a:ext cx="15315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741129" y="4923628"/>
            <a:ext cx="4795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Cronograma de Trabajo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341125" y="4460089"/>
            <a:ext cx="1531500" cy="12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58978" y="4881127"/>
            <a:ext cx="367518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3931" y="449155"/>
            <a:ext cx="4825280" cy="6021984"/>
          </a:xfrm>
          <a:prstGeom prst="frame">
            <a:avLst>
              <a:gd fmla="val 719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7191387" y="629439"/>
            <a:ext cx="477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</a:rPr>
              <a:t>Objetivo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6182950" y="2092800"/>
            <a:ext cx="54327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Elaborar una estrategia de análisis de datos de los clientes sujeto de crédito de nuestros socios, </a:t>
            </a:r>
            <a:r>
              <a:rPr lang="en-US" sz="2400">
                <a:solidFill>
                  <a:schemeClr val="lt1"/>
                </a:solidFill>
              </a:rPr>
              <a:t>que permita predecir con precisión la</a:t>
            </a:r>
            <a:r>
              <a:rPr lang="en-US" sz="2400">
                <a:solidFill>
                  <a:schemeClr val="lt1"/>
                </a:solidFill>
              </a:rPr>
              <a:t> posibilidad de que entren en impago el próximo mes.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926900" y="228000"/>
            <a:ext cx="6147600" cy="4835100"/>
          </a:xfrm>
          <a:prstGeom prst="frame">
            <a:avLst>
              <a:gd fmla="val 3293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Estrategia Análisis de Datos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252568" y="3088364"/>
            <a:ext cx="1658427" cy="1658427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392050" y="3591788"/>
            <a:ext cx="1461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595959"/>
                </a:solidFill>
              </a:rPr>
              <a:t>Proceso Continuo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4051337" y="1813862"/>
            <a:ext cx="4060889" cy="4207426"/>
            <a:chOff x="2355806" y="1647580"/>
            <a:chExt cx="4360380" cy="4517724"/>
          </a:xfrm>
        </p:grpSpPr>
        <p:sp>
          <p:nvSpPr>
            <p:cNvPr id="130" name="Google Shape;130;p19"/>
            <p:cNvSpPr/>
            <p:nvPr/>
          </p:nvSpPr>
          <p:spPr>
            <a:xfrm>
              <a:off x="2771800" y="2179613"/>
              <a:ext cx="3553643" cy="3553643"/>
            </a:xfrm>
            <a:prstGeom prst="donut">
              <a:avLst>
                <a:gd fmla="val 2462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3059832" y="1647580"/>
              <a:ext cx="1064066" cy="1064066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020102" y="1647580"/>
              <a:ext cx="1064066" cy="1064066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059832" y="5101238"/>
              <a:ext cx="1064066" cy="1064066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020102" y="5101238"/>
              <a:ext cx="1064066" cy="1064066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2355806" y="3378773"/>
              <a:ext cx="1064066" cy="1064066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652120" y="3378773"/>
              <a:ext cx="1064066" cy="1064066"/>
            </a:xfrm>
            <a:prstGeom prst="roundRect">
              <a:avLst>
                <a:gd fmla="val 10715" name="adj"/>
              </a:avLst>
            </a:pr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7704882" y="5100985"/>
            <a:ext cx="3250335" cy="863315"/>
            <a:chOff x="993672" y="3698889"/>
            <a:chExt cx="1998939" cy="863315"/>
          </a:xfrm>
        </p:grpSpPr>
        <p:sp>
          <p:nvSpPr>
            <p:cNvPr id="138" name="Google Shape;138;p19"/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Modelado de Datos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Prueba de distintos algoritmos que optimicen la predición del impago.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9"/>
          <p:cNvGrpSpPr/>
          <p:nvPr/>
        </p:nvGrpSpPr>
        <p:grpSpPr>
          <a:xfrm>
            <a:off x="1345223" y="5100985"/>
            <a:ext cx="3204909" cy="863315"/>
            <a:chOff x="993672" y="3698889"/>
            <a:chExt cx="1998939" cy="863315"/>
          </a:xfrm>
        </p:grpSpPr>
        <p:sp>
          <p:nvSpPr>
            <p:cNvPr id="141" name="Google Shape;141;p19"/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Puesta en marcha del modelo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Se pone en marcha el modelo con los mejores indicadores </a:t>
              </a: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8280946" y="3499444"/>
            <a:ext cx="3193017" cy="863315"/>
            <a:chOff x="993672" y="3698889"/>
            <a:chExt cx="1998939" cy="863315"/>
          </a:xfrm>
        </p:grpSpPr>
        <p:sp>
          <p:nvSpPr>
            <p:cNvPr id="144" name="Google Shape;144;p19"/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Depuración y Filtración  de los Datos 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Filtrado de datos que presenten faltantes, alta correlación, baja varianza. 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1163889" y="1893340"/>
            <a:ext cx="3386203" cy="863315"/>
            <a:chOff x="993672" y="3698889"/>
            <a:chExt cx="1998939" cy="863315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Análisis del Negocio 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Se obtienen datos nuevos, conclusiones y se establecen nuevas metas y datos nuevos para conseguir la meta existente o nueva meta. </a:t>
              </a: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7704882" y="1893233"/>
            <a:ext cx="3250150" cy="863184"/>
            <a:chOff x="993672" y="3698889"/>
            <a:chExt cx="1998825" cy="863184"/>
          </a:xfrm>
        </p:grpSpPr>
        <p:sp>
          <p:nvSpPr>
            <p:cNvPr id="150" name="Google Shape;150;p19"/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Exploración Inicial de los Datos  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1003197" y="3915873"/>
              <a:ext cx="1989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Obtención  y descripción de las características generales de los datos.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9"/>
          <p:cNvGrpSpPr/>
          <p:nvPr/>
        </p:nvGrpSpPr>
        <p:grpSpPr>
          <a:xfrm>
            <a:off x="697656" y="3499444"/>
            <a:ext cx="3204909" cy="863315"/>
            <a:chOff x="993672" y="3698889"/>
            <a:chExt cx="1998939" cy="863315"/>
          </a:xfrm>
        </p:grpSpPr>
        <p:sp>
          <p:nvSpPr>
            <p:cNvPr id="153" name="Google Shape;153;p19"/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Monitoreo de Resultados del Negocio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Se monitorea los resultados del modelo y se compara contra el o indicadores meta deseados.</a:t>
              </a: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9"/>
          <p:cNvSpPr/>
          <p:nvPr/>
        </p:nvSpPr>
        <p:spPr>
          <a:xfrm rot="5400000">
            <a:off x="4415357" y="3690496"/>
            <a:ext cx="324431" cy="324000"/>
          </a:xfrm>
          <a:custGeom>
            <a:rect b="b" l="l" r="r" t="t"/>
            <a:pathLst>
              <a:path extrusionOk="0" h="3240000" w="3244313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6866808" y="5372608"/>
            <a:ext cx="322637" cy="322637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012737" y="5346978"/>
            <a:ext cx="354676" cy="357638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954193" y="2082645"/>
            <a:ext cx="292200" cy="4845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/>
          <p:nvPr/>
        </p:nvSpPr>
        <p:spPr>
          <a:xfrm flipH="1">
            <a:off x="5971005" y="5268032"/>
            <a:ext cx="292200" cy="4845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 flipH="1" rot="-5400000">
            <a:off x="4905055" y="1962183"/>
            <a:ext cx="541792" cy="510239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7392467" y="3575080"/>
            <a:ext cx="502130" cy="554856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6786241" y="2081271"/>
            <a:ext cx="531173" cy="272066"/>
          </a:xfrm>
          <a:custGeom>
            <a:rect b="b" l="l" r="r" t="t"/>
            <a:pathLst>
              <a:path extrusionOk="0" h="1727404" w="337252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04714e04_0_12"/>
          <p:cNvSpPr/>
          <p:nvPr/>
        </p:nvSpPr>
        <p:spPr>
          <a:xfrm>
            <a:off x="1825350" y="2268225"/>
            <a:ext cx="17202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f04714e04_0_12"/>
          <p:cNvSpPr/>
          <p:nvPr/>
        </p:nvSpPr>
        <p:spPr>
          <a:xfrm>
            <a:off x="7998722" y="359025"/>
            <a:ext cx="1720200" cy="4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ATRIBUTOS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f04714e04_0_12"/>
          <p:cNvSpPr/>
          <p:nvPr/>
        </p:nvSpPr>
        <p:spPr>
          <a:xfrm rot="5400000">
            <a:off x="7547003" y="1123776"/>
            <a:ext cx="325613" cy="321504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f04714e04_0_12"/>
          <p:cNvSpPr/>
          <p:nvPr/>
        </p:nvSpPr>
        <p:spPr>
          <a:xfrm rot="5400000">
            <a:off x="7547003" y="2000370"/>
            <a:ext cx="325613" cy="321504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f04714e04_0_12"/>
          <p:cNvSpPr/>
          <p:nvPr/>
        </p:nvSpPr>
        <p:spPr>
          <a:xfrm rot="5400000">
            <a:off x="7547002" y="2876964"/>
            <a:ext cx="325613" cy="321504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6f04714e04_0_12"/>
          <p:cNvSpPr/>
          <p:nvPr/>
        </p:nvSpPr>
        <p:spPr>
          <a:xfrm rot="5400000">
            <a:off x="7547002" y="3753559"/>
            <a:ext cx="325613" cy="321504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g6f04714e04_0_12"/>
          <p:cNvGrpSpPr/>
          <p:nvPr/>
        </p:nvGrpSpPr>
        <p:grpSpPr>
          <a:xfrm>
            <a:off x="8067097" y="1086553"/>
            <a:ext cx="2967667" cy="723656"/>
            <a:chOff x="1985513" y="4307149"/>
            <a:chExt cx="2380800" cy="723656"/>
          </a:xfrm>
        </p:grpSpPr>
        <p:sp>
          <p:nvSpPr>
            <p:cNvPr id="174" name="Google Shape;174;g6f04714e04_0_12"/>
            <p:cNvSpPr txBox="1"/>
            <p:nvPr/>
          </p:nvSpPr>
          <p:spPr>
            <a:xfrm>
              <a:off x="2004348" y="4569105"/>
              <a:ext cx="234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Monto del crédito brindado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6f04714e04_0_12"/>
            <p:cNvSpPr txBox="1"/>
            <p:nvPr/>
          </p:nvSpPr>
          <p:spPr>
            <a:xfrm>
              <a:off x="1985513" y="4307149"/>
              <a:ext cx="23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accent1"/>
                  </a:solidFill>
                </a:rPr>
                <a:t>1-MONTO CRÉDITO</a:t>
              </a:r>
              <a:endPara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6f04714e04_0_12"/>
          <p:cNvGrpSpPr/>
          <p:nvPr/>
        </p:nvGrpSpPr>
        <p:grpSpPr>
          <a:xfrm>
            <a:off x="8067097" y="1963147"/>
            <a:ext cx="2967667" cy="723656"/>
            <a:chOff x="1985513" y="4307149"/>
            <a:chExt cx="2380800" cy="723656"/>
          </a:xfrm>
        </p:grpSpPr>
        <p:sp>
          <p:nvSpPr>
            <p:cNvPr id="177" name="Google Shape;177;g6f04714e04_0_12"/>
            <p:cNvSpPr txBox="1"/>
            <p:nvPr/>
          </p:nvSpPr>
          <p:spPr>
            <a:xfrm>
              <a:off x="2004348" y="4569105"/>
              <a:ext cx="234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1=Masculino, 2=Femenino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6f04714e04_0_12"/>
            <p:cNvSpPr txBox="1"/>
            <p:nvPr/>
          </p:nvSpPr>
          <p:spPr>
            <a:xfrm>
              <a:off x="1985513" y="4307149"/>
              <a:ext cx="23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accent2"/>
                  </a:solidFill>
                </a:rPr>
                <a:t>2-GÉNERO</a:t>
              </a:r>
              <a:endPara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6f04714e04_0_12"/>
          <p:cNvGrpSpPr/>
          <p:nvPr/>
        </p:nvGrpSpPr>
        <p:grpSpPr>
          <a:xfrm>
            <a:off x="8067097" y="2839741"/>
            <a:ext cx="2967667" cy="723656"/>
            <a:chOff x="1985513" y="4307149"/>
            <a:chExt cx="2380800" cy="723656"/>
          </a:xfrm>
        </p:grpSpPr>
        <p:sp>
          <p:nvSpPr>
            <p:cNvPr id="180" name="Google Shape;180;g6f04714e04_0_12"/>
            <p:cNvSpPr txBox="1"/>
            <p:nvPr/>
          </p:nvSpPr>
          <p:spPr>
            <a:xfrm>
              <a:off x="2004348" y="4569105"/>
              <a:ext cx="234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1=Graduado de escuela, 2=universitario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3=Colegio,0,4,5,6=otros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81" name="Google Shape;181;g6f04714e04_0_12"/>
            <p:cNvSpPr txBox="1"/>
            <p:nvPr/>
          </p:nvSpPr>
          <p:spPr>
            <a:xfrm>
              <a:off x="1985513" y="4307149"/>
              <a:ext cx="23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accent3"/>
                  </a:solidFill>
                </a:rPr>
                <a:t>3-EDUCACIÓN</a:t>
              </a:r>
              <a:endPara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g6f04714e04_0_12"/>
          <p:cNvGrpSpPr/>
          <p:nvPr/>
        </p:nvGrpSpPr>
        <p:grpSpPr>
          <a:xfrm>
            <a:off x="8067097" y="3716336"/>
            <a:ext cx="2967667" cy="723656"/>
            <a:chOff x="1985513" y="4307149"/>
            <a:chExt cx="2380800" cy="723656"/>
          </a:xfrm>
        </p:grpSpPr>
        <p:sp>
          <p:nvSpPr>
            <p:cNvPr id="183" name="Google Shape;183;g6f04714e04_0_12"/>
            <p:cNvSpPr txBox="1"/>
            <p:nvPr/>
          </p:nvSpPr>
          <p:spPr>
            <a:xfrm>
              <a:off x="2004348" y="4569105"/>
              <a:ext cx="234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1=Casado,2= Soltero, 3=Divorciado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0=Otros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184" name="Google Shape;184;g6f04714e04_0_12"/>
            <p:cNvSpPr txBox="1"/>
            <p:nvPr/>
          </p:nvSpPr>
          <p:spPr>
            <a:xfrm>
              <a:off x="1985513" y="4307149"/>
              <a:ext cx="23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accent4"/>
                  </a:solidFill>
                </a:rPr>
                <a:t>4-ESTADO CIVIL</a:t>
              </a:r>
              <a:endPara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g6f04714e04_0_12"/>
          <p:cNvGrpSpPr/>
          <p:nvPr/>
        </p:nvGrpSpPr>
        <p:grpSpPr>
          <a:xfrm>
            <a:off x="5302929" y="937408"/>
            <a:ext cx="1586170" cy="5516640"/>
            <a:chOff x="1755471" y="2057490"/>
            <a:chExt cx="1035089" cy="3600000"/>
          </a:xfrm>
        </p:grpSpPr>
        <p:sp>
          <p:nvSpPr>
            <p:cNvPr id="186" name="Google Shape;186;g6f04714e04_0_12"/>
            <p:cNvSpPr/>
            <p:nvPr/>
          </p:nvSpPr>
          <p:spPr>
            <a:xfrm>
              <a:off x="2099500" y="2057490"/>
              <a:ext cx="347031" cy="360000"/>
            </a:xfrm>
            <a:custGeom>
              <a:rect b="b" l="l" r="r" t="t"/>
              <a:pathLst>
                <a:path extrusionOk="0" h="360000" w="347031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6f04714e04_0_12"/>
            <p:cNvSpPr/>
            <p:nvPr/>
          </p:nvSpPr>
          <p:spPr>
            <a:xfrm>
              <a:off x="1805171" y="2417490"/>
              <a:ext cx="935688" cy="360000"/>
            </a:xfrm>
            <a:custGeom>
              <a:rect b="b" l="l" r="r" t="t"/>
              <a:pathLst>
                <a:path extrusionOk="0" h="360000" w="935688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6f04714e04_0_12"/>
            <p:cNvSpPr/>
            <p:nvPr/>
          </p:nvSpPr>
          <p:spPr>
            <a:xfrm>
              <a:off x="1765678" y="2777490"/>
              <a:ext cx="1014675" cy="360000"/>
            </a:xfrm>
            <a:custGeom>
              <a:rect b="b" l="l" r="r" t="t"/>
              <a:pathLst>
                <a:path extrusionOk="0" h="360000" w="1014675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6f04714e04_0_12"/>
            <p:cNvSpPr/>
            <p:nvPr/>
          </p:nvSpPr>
          <p:spPr>
            <a:xfrm>
              <a:off x="1755471" y="3137490"/>
              <a:ext cx="1035089" cy="360000"/>
            </a:xfrm>
            <a:custGeom>
              <a:rect b="b" l="l" r="r" t="t"/>
              <a:pathLst>
                <a:path extrusionOk="0" h="360000" w="1035089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6f04714e04_0_12"/>
            <p:cNvSpPr/>
            <p:nvPr/>
          </p:nvSpPr>
          <p:spPr>
            <a:xfrm>
              <a:off x="1763688" y="3497490"/>
              <a:ext cx="1018654" cy="360000"/>
            </a:xfrm>
            <a:custGeom>
              <a:rect b="b" l="l" r="r" t="t"/>
              <a:pathLst>
                <a:path extrusionOk="0" h="360000" w="1018654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6f04714e04_0_12"/>
            <p:cNvSpPr/>
            <p:nvPr/>
          </p:nvSpPr>
          <p:spPr>
            <a:xfrm>
              <a:off x="1756672" y="3857490"/>
              <a:ext cx="1032687" cy="360000"/>
            </a:xfrm>
            <a:custGeom>
              <a:rect b="b" l="l" r="r" t="t"/>
              <a:pathLst>
                <a:path extrusionOk="0" h="360000" w="1032687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6f04714e04_0_12"/>
            <p:cNvSpPr/>
            <p:nvPr/>
          </p:nvSpPr>
          <p:spPr>
            <a:xfrm>
              <a:off x="1941253" y="4217490"/>
              <a:ext cx="698451" cy="360000"/>
            </a:xfrm>
            <a:custGeom>
              <a:rect b="b" l="l" r="r" t="t"/>
              <a:pathLst>
                <a:path extrusionOk="0" h="360000" w="698451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6f04714e04_0_12"/>
            <p:cNvSpPr/>
            <p:nvPr/>
          </p:nvSpPr>
          <p:spPr>
            <a:xfrm>
              <a:off x="1906903" y="4577490"/>
              <a:ext cx="748098" cy="360000"/>
            </a:xfrm>
            <a:custGeom>
              <a:rect b="b" l="l" r="r" t="t"/>
              <a:pathLst>
                <a:path extrusionOk="0" h="360000" w="748098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6f04714e04_0_12"/>
            <p:cNvSpPr/>
            <p:nvPr/>
          </p:nvSpPr>
          <p:spPr>
            <a:xfrm>
              <a:off x="1937210" y="4937490"/>
              <a:ext cx="687484" cy="360000"/>
            </a:xfrm>
            <a:custGeom>
              <a:rect b="b" l="l" r="r" t="t"/>
              <a:pathLst>
                <a:path extrusionOk="0" h="360000" w="687484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6f04714e04_0_12"/>
            <p:cNvSpPr/>
            <p:nvPr/>
          </p:nvSpPr>
          <p:spPr>
            <a:xfrm>
              <a:off x="1943060" y="5297490"/>
              <a:ext cx="691661" cy="360000"/>
            </a:xfrm>
            <a:custGeom>
              <a:rect b="b" l="l" r="r" t="t"/>
              <a:pathLst>
                <a:path extrusionOk="0" h="360000" w="691661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g6f04714e04_0_12"/>
          <p:cNvSpPr txBox="1"/>
          <p:nvPr/>
        </p:nvSpPr>
        <p:spPr>
          <a:xfrm>
            <a:off x="623630" y="359022"/>
            <a:ext cx="383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accent2"/>
                </a:solidFill>
              </a:rPr>
              <a:t>Datos</a:t>
            </a:r>
            <a:endParaRPr b="1" i="0" sz="5400" u="none" cap="none" strike="noStrike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7" name="Google Shape;197;g6f04714e04_0_12"/>
          <p:cNvSpPr txBox="1"/>
          <p:nvPr/>
        </p:nvSpPr>
        <p:spPr>
          <a:xfrm>
            <a:off x="1164656" y="1195936"/>
            <a:ext cx="3776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</a:rPr>
              <a:t>DESCRIPCIÓN</a:t>
            </a:r>
            <a:endParaRPr b="0" i="0" sz="3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6f04714e04_0_12"/>
          <p:cNvSpPr/>
          <p:nvPr/>
        </p:nvSpPr>
        <p:spPr>
          <a:xfrm rot="5400000">
            <a:off x="1155203" y="3237751"/>
            <a:ext cx="325613" cy="321504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6f04714e04_0_12"/>
          <p:cNvSpPr/>
          <p:nvPr/>
        </p:nvSpPr>
        <p:spPr>
          <a:xfrm rot="5400000">
            <a:off x="1155203" y="4114345"/>
            <a:ext cx="325613" cy="321504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6f04714e04_0_12"/>
          <p:cNvSpPr/>
          <p:nvPr/>
        </p:nvSpPr>
        <p:spPr>
          <a:xfrm rot="5400000">
            <a:off x="1155202" y="4990939"/>
            <a:ext cx="325613" cy="321504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6f04714e04_0_12"/>
          <p:cNvSpPr/>
          <p:nvPr/>
        </p:nvSpPr>
        <p:spPr>
          <a:xfrm rot="5400000">
            <a:off x="1155202" y="5867534"/>
            <a:ext cx="325613" cy="321504"/>
          </a:xfrm>
          <a:custGeom>
            <a:rect b="b" l="l" r="r" t="t"/>
            <a:pathLst>
              <a:path extrusionOk="0" h="3782395" w="3830741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g6f04714e04_0_12"/>
          <p:cNvGrpSpPr/>
          <p:nvPr/>
        </p:nvGrpSpPr>
        <p:grpSpPr>
          <a:xfrm>
            <a:off x="1675297" y="3200528"/>
            <a:ext cx="2967667" cy="723656"/>
            <a:chOff x="1985513" y="4307149"/>
            <a:chExt cx="2380800" cy="723656"/>
          </a:xfrm>
        </p:grpSpPr>
        <p:sp>
          <p:nvSpPr>
            <p:cNvPr id="203" name="Google Shape;203;g6f04714e04_0_12"/>
            <p:cNvSpPr txBox="1"/>
            <p:nvPr/>
          </p:nvSpPr>
          <p:spPr>
            <a:xfrm>
              <a:off x="2004348" y="4569105"/>
              <a:ext cx="234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Años cumplidos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6f04714e04_0_12"/>
            <p:cNvSpPr txBox="1"/>
            <p:nvPr/>
          </p:nvSpPr>
          <p:spPr>
            <a:xfrm>
              <a:off x="1985513" y="4307149"/>
              <a:ext cx="23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accent1"/>
                  </a:solidFill>
                </a:rPr>
                <a:t>5-EDAD</a:t>
              </a:r>
              <a:endPara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g6f04714e04_0_12"/>
          <p:cNvGrpSpPr/>
          <p:nvPr/>
        </p:nvGrpSpPr>
        <p:grpSpPr>
          <a:xfrm>
            <a:off x="1675297" y="4077122"/>
            <a:ext cx="2967667" cy="985552"/>
            <a:chOff x="1985513" y="4307149"/>
            <a:chExt cx="2380800" cy="985552"/>
          </a:xfrm>
        </p:grpSpPr>
        <p:sp>
          <p:nvSpPr>
            <p:cNvPr id="206" name="Google Shape;206;g6f04714e04_0_12"/>
            <p:cNvSpPr txBox="1"/>
            <p:nvPr/>
          </p:nvSpPr>
          <p:spPr>
            <a:xfrm>
              <a:off x="2004348" y="4569100"/>
              <a:ext cx="2346600" cy="7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-2=Sin consumo,-1=Pago completo, 0= reuso de crédito. 1=1 mes atraso…...9=9 meses o más de atraso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6f04714e04_0_12"/>
            <p:cNvSpPr txBox="1"/>
            <p:nvPr/>
          </p:nvSpPr>
          <p:spPr>
            <a:xfrm>
              <a:off x="1985513" y="4307149"/>
              <a:ext cx="23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accent2"/>
                  </a:solidFill>
                </a:rPr>
                <a:t>6,11-HISTORIAL DE PAGO</a:t>
              </a:r>
              <a:endPara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g6f04714e04_0_12"/>
          <p:cNvGrpSpPr/>
          <p:nvPr/>
        </p:nvGrpSpPr>
        <p:grpSpPr>
          <a:xfrm>
            <a:off x="1675297" y="4953716"/>
            <a:ext cx="2967667" cy="723656"/>
            <a:chOff x="1985513" y="4307149"/>
            <a:chExt cx="2380800" cy="723656"/>
          </a:xfrm>
        </p:grpSpPr>
        <p:sp>
          <p:nvSpPr>
            <p:cNvPr id="209" name="Google Shape;209;g6f04714e04_0_12"/>
            <p:cNvSpPr txBox="1"/>
            <p:nvPr/>
          </p:nvSpPr>
          <p:spPr>
            <a:xfrm>
              <a:off x="2004348" y="4569105"/>
              <a:ext cx="234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12=Mes setiembre 2005, 13= Mes Agosto 2005….. 17=Mes Abril 2005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6f04714e04_0_12"/>
            <p:cNvSpPr txBox="1"/>
            <p:nvPr/>
          </p:nvSpPr>
          <p:spPr>
            <a:xfrm>
              <a:off x="1985513" y="4307149"/>
              <a:ext cx="23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accent3"/>
                  </a:solidFill>
                </a:rPr>
                <a:t>12,17-MONTO FACTURA</a:t>
              </a:r>
              <a:endPara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g6f04714e04_0_12"/>
          <p:cNvGrpSpPr/>
          <p:nvPr/>
        </p:nvGrpSpPr>
        <p:grpSpPr>
          <a:xfrm>
            <a:off x="1675297" y="5830311"/>
            <a:ext cx="2967667" cy="723656"/>
            <a:chOff x="1985513" y="4307149"/>
            <a:chExt cx="2380800" cy="723656"/>
          </a:xfrm>
        </p:grpSpPr>
        <p:sp>
          <p:nvSpPr>
            <p:cNvPr id="212" name="Google Shape;212;g6f04714e04_0_12"/>
            <p:cNvSpPr txBox="1"/>
            <p:nvPr/>
          </p:nvSpPr>
          <p:spPr>
            <a:xfrm>
              <a:off x="2004348" y="4569105"/>
              <a:ext cx="2346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18=Mes setiembre 2005, 19= Mes Agosto 2005….. 23= Mes Abril 2005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6f04714e04_0_12"/>
            <p:cNvSpPr txBox="1"/>
            <p:nvPr/>
          </p:nvSpPr>
          <p:spPr>
            <a:xfrm>
              <a:off x="1985513" y="4307149"/>
              <a:ext cx="238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accent4"/>
                  </a:solidFill>
                </a:rPr>
                <a:t>18,23-MONTO PAGO</a:t>
              </a:r>
              <a:endParaRPr b="0" i="0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g6f04714e04_0_12"/>
          <p:cNvSpPr txBox="1"/>
          <p:nvPr/>
        </p:nvSpPr>
        <p:spPr>
          <a:xfrm>
            <a:off x="7792375" y="4989750"/>
            <a:ext cx="38310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F0F0F"/>
                </a:solidFill>
              </a:rPr>
              <a:t>24-COMPORTAMIENTO CLIENTE</a:t>
            </a:r>
            <a:endParaRPr b="1" sz="1800">
              <a:solidFill>
                <a:srgbClr val="0F0F0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600">
                <a:solidFill>
                  <a:srgbClr val="0F0F0F"/>
                </a:solidFill>
              </a:rPr>
              <a:t>0= no en impago, 1=en impago</a:t>
            </a:r>
            <a:endParaRPr b="1" sz="1600">
              <a:solidFill>
                <a:srgbClr val="0F0F0F"/>
              </a:solidFill>
            </a:endParaRPr>
          </a:p>
        </p:txBody>
      </p:sp>
      <p:sp>
        <p:nvSpPr>
          <p:cNvPr id="215" name="Google Shape;215;g6f04714e04_0_12"/>
          <p:cNvSpPr txBox="1"/>
          <p:nvPr/>
        </p:nvSpPr>
        <p:spPr>
          <a:xfrm>
            <a:off x="7549050" y="6525000"/>
            <a:ext cx="50370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2D939C"/>
                </a:solidFill>
              </a:rPr>
              <a:t>*Obtenido de bases de datos de clientes.</a:t>
            </a:r>
            <a:endParaRPr b="1" sz="1600">
              <a:solidFill>
                <a:srgbClr val="2D939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471167" y="983093"/>
            <a:ext cx="115731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Gestión de los Datos</a:t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147639" y="2053621"/>
            <a:ext cx="8568000" cy="6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147639" y="2732691"/>
            <a:ext cx="8568000" cy="62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47639" y="3411759"/>
            <a:ext cx="8568000" cy="62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47639" y="4090830"/>
            <a:ext cx="8568000" cy="62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147639" y="4769897"/>
            <a:ext cx="8568000" cy="62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1160388" y="2053626"/>
            <a:ext cx="3137416" cy="3344009"/>
          </a:xfrm>
          <a:custGeom>
            <a:rect b="b" l="l" r="r" t="t"/>
            <a:pathLst>
              <a:path extrusionOk="0" h="3605400" w="3701966">
                <a:moveTo>
                  <a:pt x="1907608" y="0"/>
                </a:moveTo>
                <a:lnTo>
                  <a:pt x="2068672" y="1300"/>
                </a:lnTo>
                <a:lnTo>
                  <a:pt x="2219670" y="12998"/>
                </a:lnTo>
                <a:lnTo>
                  <a:pt x="2363118" y="32496"/>
                </a:lnTo>
                <a:lnTo>
                  <a:pt x="2500274" y="61092"/>
                </a:lnTo>
                <a:lnTo>
                  <a:pt x="2631140" y="96187"/>
                </a:lnTo>
                <a:lnTo>
                  <a:pt x="2751937" y="141681"/>
                </a:lnTo>
                <a:lnTo>
                  <a:pt x="2868961" y="191075"/>
                </a:lnTo>
                <a:lnTo>
                  <a:pt x="2975918" y="249567"/>
                </a:lnTo>
                <a:lnTo>
                  <a:pt x="3076583" y="315859"/>
                </a:lnTo>
                <a:lnTo>
                  <a:pt x="3173473" y="389949"/>
                </a:lnTo>
                <a:lnTo>
                  <a:pt x="3260297" y="469238"/>
                </a:lnTo>
                <a:lnTo>
                  <a:pt x="3339571" y="557627"/>
                </a:lnTo>
                <a:lnTo>
                  <a:pt x="3413812" y="649914"/>
                </a:lnTo>
                <a:lnTo>
                  <a:pt x="3479244" y="748702"/>
                </a:lnTo>
                <a:lnTo>
                  <a:pt x="3539644" y="852688"/>
                </a:lnTo>
                <a:lnTo>
                  <a:pt x="3579910" y="939777"/>
                </a:lnTo>
                <a:lnTo>
                  <a:pt x="3615142" y="1037264"/>
                </a:lnTo>
                <a:lnTo>
                  <a:pt x="3646601" y="1143850"/>
                </a:lnTo>
                <a:lnTo>
                  <a:pt x="3671767" y="1259534"/>
                </a:lnTo>
                <a:lnTo>
                  <a:pt x="3690641" y="1377819"/>
                </a:lnTo>
                <a:lnTo>
                  <a:pt x="3699450" y="1500003"/>
                </a:lnTo>
                <a:lnTo>
                  <a:pt x="3701966" y="1624786"/>
                </a:lnTo>
                <a:lnTo>
                  <a:pt x="3694416" y="1748270"/>
                </a:lnTo>
                <a:lnTo>
                  <a:pt x="3679317" y="1869154"/>
                </a:lnTo>
                <a:lnTo>
                  <a:pt x="3651633" y="1987439"/>
                </a:lnTo>
                <a:lnTo>
                  <a:pt x="3615142" y="2088825"/>
                </a:lnTo>
                <a:lnTo>
                  <a:pt x="3571101" y="2183713"/>
                </a:lnTo>
                <a:lnTo>
                  <a:pt x="3518252" y="2270802"/>
                </a:lnTo>
                <a:lnTo>
                  <a:pt x="3464145" y="2355291"/>
                </a:lnTo>
                <a:lnTo>
                  <a:pt x="3403746" y="2438479"/>
                </a:lnTo>
                <a:lnTo>
                  <a:pt x="3344605" y="2516469"/>
                </a:lnTo>
                <a:lnTo>
                  <a:pt x="3285463" y="2597059"/>
                </a:lnTo>
                <a:lnTo>
                  <a:pt x="3227581" y="2677648"/>
                </a:lnTo>
                <a:lnTo>
                  <a:pt x="3188574" y="2742639"/>
                </a:lnTo>
                <a:lnTo>
                  <a:pt x="3157115" y="2816730"/>
                </a:lnTo>
                <a:lnTo>
                  <a:pt x="3131949" y="2894719"/>
                </a:lnTo>
                <a:lnTo>
                  <a:pt x="3111816" y="2979208"/>
                </a:lnTo>
                <a:lnTo>
                  <a:pt x="3109300" y="3019503"/>
                </a:lnTo>
                <a:lnTo>
                  <a:pt x="3111816" y="3067596"/>
                </a:lnTo>
                <a:lnTo>
                  <a:pt x="3118108" y="3126089"/>
                </a:lnTo>
                <a:lnTo>
                  <a:pt x="3126916" y="3187181"/>
                </a:lnTo>
                <a:lnTo>
                  <a:pt x="3140757" y="3253473"/>
                </a:lnTo>
                <a:lnTo>
                  <a:pt x="3157115" y="3319763"/>
                </a:lnTo>
                <a:lnTo>
                  <a:pt x="3173473" y="3383455"/>
                </a:lnTo>
                <a:lnTo>
                  <a:pt x="3191090" y="3444547"/>
                </a:lnTo>
                <a:lnTo>
                  <a:pt x="3207448" y="3499140"/>
                </a:lnTo>
                <a:lnTo>
                  <a:pt x="3223806" y="3547234"/>
                </a:lnTo>
                <a:lnTo>
                  <a:pt x="3237648" y="3582329"/>
                </a:lnTo>
                <a:lnTo>
                  <a:pt x="3246582" y="3605400"/>
                </a:lnTo>
                <a:lnTo>
                  <a:pt x="1539623" y="3605400"/>
                </a:lnTo>
                <a:lnTo>
                  <a:pt x="1523821" y="3561532"/>
                </a:lnTo>
                <a:lnTo>
                  <a:pt x="1502430" y="3513438"/>
                </a:lnTo>
                <a:lnTo>
                  <a:pt x="1479780" y="3475743"/>
                </a:lnTo>
                <a:lnTo>
                  <a:pt x="1454614" y="3452346"/>
                </a:lnTo>
                <a:lnTo>
                  <a:pt x="1426930" y="3440647"/>
                </a:lnTo>
                <a:lnTo>
                  <a:pt x="1395473" y="3435448"/>
                </a:lnTo>
                <a:lnTo>
                  <a:pt x="1358982" y="3438048"/>
                </a:lnTo>
                <a:lnTo>
                  <a:pt x="1322491" y="3443247"/>
                </a:lnTo>
                <a:lnTo>
                  <a:pt x="1288516" y="3452346"/>
                </a:lnTo>
                <a:lnTo>
                  <a:pt x="1255800" y="3461445"/>
                </a:lnTo>
                <a:lnTo>
                  <a:pt x="1225600" y="3470544"/>
                </a:lnTo>
                <a:lnTo>
                  <a:pt x="1202951" y="3478343"/>
                </a:lnTo>
                <a:lnTo>
                  <a:pt x="1148843" y="3496540"/>
                </a:lnTo>
                <a:lnTo>
                  <a:pt x="1087186" y="3513438"/>
                </a:lnTo>
                <a:lnTo>
                  <a:pt x="1017979" y="3527736"/>
                </a:lnTo>
                <a:lnTo>
                  <a:pt x="944996" y="3536835"/>
                </a:lnTo>
                <a:lnTo>
                  <a:pt x="872013" y="3544634"/>
                </a:lnTo>
                <a:lnTo>
                  <a:pt x="797773" y="3547234"/>
                </a:lnTo>
                <a:lnTo>
                  <a:pt x="727307" y="3542035"/>
                </a:lnTo>
                <a:lnTo>
                  <a:pt x="660616" y="3530336"/>
                </a:lnTo>
                <a:lnTo>
                  <a:pt x="624125" y="3521238"/>
                </a:lnTo>
                <a:lnTo>
                  <a:pt x="587634" y="3504339"/>
                </a:lnTo>
                <a:lnTo>
                  <a:pt x="551143" y="3484841"/>
                </a:lnTo>
                <a:lnTo>
                  <a:pt x="519685" y="3461445"/>
                </a:lnTo>
                <a:lnTo>
                  <a:pt x="486968" y="3432848"/>
                </a:lnTo>
                <a:lnTo>
                  <a:pt x="461802" y="3402953"/>
                </a:lnTo>
                <a:lnTo>
                  <a:pt x="444185" y="3365258"/>
                </a:lnTo>
                <a:lnTo>
                  <a:pt x="430345" y="3322363"/>
                </a:lnTo>
                <a:lnTo>
                  <a:pt x="425311" y="3275569"/>
                </a:lnTo>
                <a:lnTo>
                  <a:pt x="430345" y="3223576"/>
                </a:lnTo>
                <a:lnTo>
                  <a:pt x="436636" y="3187181"/>
                </a:lnTo>
                <a:lnTo>
                  <a:pt x="445444" y="3146886"/>
                </a:lnTo>
                <a:lnTo>
                  <a:pt x="455511" y="3105292"/>
                </a:lnTo>
                <a:lnTo>
                  <a:pt x="459286" y="3064997"/>
                </a:lnTo>
                <a:lnTo>
                  <a:pt x="459286" y="3022103"/>
                </a:lnTo>
                <a:lnTo>
                  <a:pt x="447961" y="2984408"/>
                </a:lnTo>
                <a:lnTo>
                  <a:pt x="436636" y="2963610"/>
                </a:lnTo>
                <a:lnTo>
                  <a:pt x="416503" y="2944113"/>
                </a:lnTo>
                <a:lnTo>
                  <a:pt x="395111" y="2929815"/>
                </a:lnTo>
                <a:lnTo>
                  <a:pt x="372462" y="2918116"/>
                </a:lnTo>
                <a:lnTo>
                  <a:pt x="349812" y="2901219"/>
                </a:lnTo>
                <a:lnTo>
                  <a:pt x="332196" y="2883021"/>
                </a:lnTo>
                <a:lnTo>
                  <a:pt x="318354" y="2859624"/>
                </a:lnTo>
                <a:lnTo>
                  <a:pt x="313321" y="2833628"/>
                </a:lnTo>
                <a:lnTo>
                  <a:pt x="315838" y="2807630"/>
                </a:lnTo>
                <a:lnTo>
                  <a:pt x="324645" y="2782934"/>
                </a:lnTo>
                <a:lnTo>
                  <a:pt x="335971" y="2762137"/>
                </a:lnTo>
                <a:lnTo>
                  <a:pt x="343521" y="2741340"/>
                </a:lnTo>
                <a:lnTo>
                  <a:pt x="307030" y="2715343"/>
                </a:lnTo>
                <a:lnTo>
                  <a:pt x="281863" y="2689346"/>
                </a:lnTo>
                <a:lnTo>
                  <a:pt x="268021" y="2663349"/>
                </a:lnTo>
                <a:lnTo>
                  <a:pt x="265505" y="2634753"/>
                </a:lnTo>
                <a:lnTo>
                  <a:pt x="269280" y="2608757"/>
                </a:lnTo>
                <a:lnTo>
                  <a:pt x="279346" y="2580161"/>
                </a:lnTo>
                <a:lnTo>
                  <a:pt x="293188" y="2551565"/>
                </a:lnTo>
                <a:lnTo>
                  <a:pt x="308287" y="2522968"/>
                </a:lnTo>
                <a:lnTo>
                  <a:pt x="322129" y="2493072"/>
                </a:lnTo>
                <a:lnTo>
                  <a:pt x="335971" y="2464476"/>
                </a:lnTo>
                <a:lnTo>
                  <a:pt x="343521" y="2433280"/>
                </a:lnTo>
                <a:lnTo>
                  <a:pt x="318354" y="2409883"/>
                </a:lnTo>
                <a:lnTo>
                  <a:pt x="283122" y="2391686"/>
                </a:lnTo>
                <a:lnTo>
                  <a:pt x="244114" y="2374787"/>
                </a:lnTo>
                <a:lnTo>
                  <a:pt x="203848" y="2360490"/>
                </a:lnTo>
                <a:lnTo>
                  <a:pt x="162323" y="2346191"/>
                </a:lnTo>
                <a:lnTo>
                  <a:pt x="120799" y="2331894"/>
                </a:lnTo>
                <a:lnTo>
                  <a:pt x="81790" y="2314996"/>
                </a:lnTo>
                <a:lnTo>
                  <a:pt x="50333" y="2296798"/>
                </a:lnTo>
                <a:lnTo>
                  <a:pt x="22650" y="2270802"/>
                </a:lnTo>
                <a:lnTo>
                  <a:pt x="6292" y="2239606"/>
                </a:lnTo>
                <a:lnTo>
                  <a:pt x="0" y="2207110"/>
                </a:lnTo>
                <a:lnTo>
                  <a:pt x="5034" y="2175914"/>
                </a:lnTo>
                <a:lnTo>
                  <a:pt x="16358" y="2147318"/>
                </a:lnTo>
                <a:lnTo>
                  <a:pt x="33975" y="2123921"/>
                </a:lnTo>
                <a:lnTo>
                  <a:pt x="55366" y="2100524"/>
                </a:lnTo>
                <a:lnTo>
                  <a:pt x="75499" y="2081026"/>
                </a:lnTo>
                <a:lnTo>
                  <a:pt x="91857" y="2065428"/>
                </a:lnTo>
                <a:lnTo>
                  <a:pt x="139673" y="2008236"/>
                </a:lnTo>
                <a:lnTo>
                  <a:pt x="190006" y="1956243"/>
                </a:lnTo>
                <a:lnTo>
                  <a:pt x="240339" y="1904250"/>
                </a:lnTo>
                <a:lnTo>
                  <a:pt x="288154" y="1847057"/>
                </a:lnTo>
                <a:lnTo>
                  <a:pt x="333454" y="1791165"/>
                </a:lnTo>
                <a:lnTo>
                  <a:pt x="374978" y="1727473"/>
                </a:lnTo>
                <a:lnTo>
                  <a:pt x="408953" y="1658582"/>
                </a:lnTo>
                <a:lnTo>
                  <a:pt x="427827" y="1601390"/>
                </a:lnTo>
                <a:lnTo>
                  <a:pt x="434119" y="1545497"/>
                </a:lnTo>
                <a:lnTo>
                  <a:pt x="434119" y="1485705"/>
                </a:lnTo>
                <a:lnTo>
                  <a:pt x="432861" y="1422013"/>
                </a:lnTo>
                <a:lnTo>
                  <a:pt x="430345" y="1358322"/>
                </a:lnTo>
                <a:lnTo>
                  <a:pt x="432861" y="1289431"/>
                </a:lnTo>
                <a:lnTo>
                  <a:pt x="439153" y="1216641"/>
                </a:lnTo>
                <a:lnTo>
                  <a:pt x="509619" y="916380"/>
                </a:lnTo>
                <a:lnTo>
                  <a:pt x="553659" y="807195"/>
                </a:lnTo>
                <a:lnTo>
                  <a:pt x="606508" y="705807"/>
                </a:lnTo>
                <a:lnTo>
                  <a:pt x="668166" y="610920"/>
                </a:lnTo>
                <a:lnTo>
                  <a:pt x="738632" y="521231"/>
                </a:lnTo>
                <a:lnTo>
                  <a:pt x="816647" y="439343"/>
                </a:lnTo>
                <a:lnTo>
                  <a:pt x="900955" y="363952"/>
                </a:lnTo>
                <a:lnTo>
                  <a:pt x="992812" y="295062"/>
                </a:lnTo>
                <a:lnTo>
                  <a:pt x="1088443" y="233969"/>
                </a:lnTo>
                <a:lnTo>
                  <a:pt x="1191625" y="179377"/>
                </a:lnTo>
                <a:lnTo>
                  <a:pt x="1297324" y="133882"/>
                </a:lnTo>
                <a:lnTo>
                  <a:pt x="1404281" y="93587"/>
                </a:lnTo>
                <a:lnTo>
                  <a:pt x="1764160" y="11699"/>
                </a:lnTo>
                <a:close/>
              </a:path>
            </a:pathLst>
          </a:custGeom>
          <a:solidFill>
            <a:schemeClr val="lt1">
              <a:alpha val="0"/>
            </a:schemeClr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rPr lang="en-US" sz="2701">
                <a:solidFill>
                  <a:schemeClr val="dk1"/>
                </a:solidFill>
              </a:rPr>
              <a:t> </a:t>
            </a:r>
            <a:endParaRPr b="0" i="0" sz="27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8703840" y="2458925"/>
            <a:ext cx="1453811" cy="900412"/>
          </a:xfrm>
          <a:custGeom>
            <a:rect b="b" l="l" r="r" t="t"/>
            <a:pathLst>
              <a:path extrusionOk="0" h="970795" w="1007841">
                <a:moveTo>
                  <a:pt x="0" y="296489"/>
                </a:moveTo>
                <a:lnTo>
                  <a:pt x="1007841" y="0"/>
                </a:lnTo>
                <a:cubicBezTo>
                  <a:pt x="1005190" y="291548"/>
                  <a:pt x="1009387" y="614175"/>
                  <a:pt x="1006736" y="905723"/>
                </a:cubicBezTo>
                <a:lnTo>
                  <a:pt x="1947" y="970795"/>
                </a:lnTo>
                <a:cubicBezTo>
                  <a:pt x="1298" y="745051"/>
                  <a:pt x="649" y="522233"/>
                  <a:pt x="0" y="296489"/>
                </a:cubicBezTo>
                <a:close/>
              </a:path>
            </a:pathLst>
          </a:custGeom>
          <a:gradFill>
            <a:gsLst>
              <a:gs pos="0">
                <a:srgbClr val="035E7A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8703838" y="3316278"/>
            <a:ext cx="1456023" cy="839456"/>
          </a:xfrm>
          <a:custGeom>
            <a:rect b="b" l="l" r="r" t="t"/>
            <a:pathLst>
              <a:path extrusionOk="0" h="905074" w="1014650">
                <a:moveTo>
                  <a:pt x="0" y="104558"/>
                </a:moveTo>
                <a:lnTo>
                  <a:pt x="1014650" y="0"/>
                </a:lnTo>
                <a:cubicBezTo>
                  <a:pt x="1013277" y="294379"/>
                  <a:pt x="1014118" y="610695"/>
                  <a:pt x="1012745" y="905074"/>
                </a:cubicBezTo>
                <a:lnTo>
                  <a:pt x="1202" y="782707"/>
                </a:lnTo>
                <a:cubicBezTo>
                  <a:pt x="2334" y="556590"/>
                  <a:pt x="1146" y="350334"/>
                  <a:pt x="0" y="104558"/>
                </a:cubicBezTo>
                <a:close/>
              </a:path>
            </a:pathLst>
          </a:custGeom>
          <a:gradFill>
            <a:gsLst>
              <a:gs pos="0">
                <a:srgbClr val="117384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8701741" y="4090684"/>
            <a:ext cx="1458495" cy="922033"/>
          </a:xfrm>
          <a:custGeom>
            <a:rect b="b" l="l" r="r" t="t"/>
            <a:pathLst>
              <a:path extrusionOk="0" h="994106" w="1025304">
                <a:moveTo>
                  <a:pt x="683" y="0"/>
                </a:moveTo>
                <a:lnTo>
                  <a:pt x="1025303" y="88021"/>
                </a:lnTo>
                <a:cubicBezTo>
                  <a:pt x="1025303" y="390049"/>
                  <a:pt x="1025304" y="692078"/>
                  <a:pt x="1025304" y="994106"/>
                </a:cubicBezTo>
                <a:lnTo>
                  <a:pt x="1478" y="672754"/>
                </a:lnTo>
                <a:cubicBezTo>
                  <a:pt x="4128" y="452768"/>
                  <a:pt x="-1967" y="219986"/>
                  <a:pt x="683" y="0"/>
                </a:cubicBezTo>
                <a:close/>
              </a:path>
            </a:pathLst>
          </a:custGeom>
          <a:gradFill>
            <a:gsLst>
              <a:gs pos="0">
                <a:srgbClr val="2D939C"/>
              </a:gs>
              <a:gs pos="100000">
                <a:schemeClr val="accent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8703845" y="4772819"/>
            <a:ext cx="1456147" cy="1102081"/>
          </a:xfrm>
          <a:custGeom>
            <a:rect b="b" l="l" r="r" t="t"/>
            <a:pathLst>
              <a:path extrusionOk="0" h="1188227" w="1027264">
                <a:moveTo>
                  <a:pt x="1268" y="673659"/>
                </a:moveTo>
                <a:lnTo>
                  <a:pt x="1025384" y="1188227"/>
                </a:lnTo>
                <a:cubicBezTo>
                  <a:pt x="1024830" y="881043"/>
                  <a:pt x="1028937" y="583209"/>
                  <a:pt x="1026468" y="276026"/>
                </a:cubicBezTo>
                <a:lnTo>
                  <a:pt x="0" y="0"/>
                </a:lnTo>
                <a:cubicBezTo>
                  <a:pt x="736" y="217612"/>
                  <a:pt x="532" y="441413"/>
                  <a:pt x="1268" y="673659"/>
                </a:cubicBezTo>
                <a:close/>
              </a:path>
            </a:pathLst>
          </a:custGeom>
          <a:gradFill>
            <a:gsLst>
              <a:gs pos="0">
                <a:srgbClr val="36848F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8703844" y="1596394"/>
            <a:ext cx="1455060" cy="1083760"/>
          </a:xfrm>
          <a:custGeom>
            <a:rect b="b" l="l" r="r" t="t"/>
            <a:pathLst>
              <a:path extrusionOk="0" h="1168474" w="1021095">
                <a:moveTo>
                  <a:pt x="0" y="496503"/>
                </a:moveTo>
                <a:cubicBezTo>
                  <a:pt x="273" y="720169"/>
                  <a:pt x="325" y="944808"/>
                  <a:pt x="598" y="1168474"/>
                </a:cubicBezTo>
                <a:lnTo>
                  <a:pt x="1020159" y="904358"/>
                </a:lnTo>
                <a:cubicBezTo>
                  <a:pt x="1019063" y="608329"/>
                  <a:pt x="1021938" y="296029"/>
                  <a:pt x="1020842" y="0"/>
                </a:cubicBezTo>
                <a:lnTo>
                  <a:pt x="0" y="496503"/>
                </a:lnTo>
                <a:close/>
              </a:path>
            </a:pathLst>
          </a:custGeom>
          <a:gradFill>
            <a:gsLst>
              <a:gs pos="0">
                <a:srgbClr val="114665"/>
              </a:gs>
              <a:gs pos="100000">
                <a:srgbClr val="18649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10186369" y="1626481"/>
            <a:ext cx="1201500" cy="781200"/>
          </a:xfrm>
          <a:prstGeom prst="rect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10186369" y="2484585"/>
            <a:ext cx="1201500" cy="781200"/>
          </a:xfrm>
          <a:prstGeom prst="rect">
            <a:avLst/>
          </a:prstGeom>
          <a:noFill/>
          <a:ln cap="flat" cmpd="sng" w="635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10186369" y="3342689"/>
            <a:ext cx="1201500" cy="781200"/>
          </a:xfrm>
          <a:prstGeom prst="rect">
            <a:avLst/>
          </a:prstGeom>
          <a:noFill/>
          <a:ln cap="flat" cmpd="sng" w="63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10186369" y="4200793"/>
            <a:ext cx="1201500" cy="781200"/>
          </a:xfrm>
          <a:prstGeom prst="rect">
            <a:avLst/>
          </a:prstGeom>
          <a:noFill/>
          <a:ln cap="flat" cmpd="sng" w="63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10186369" y="5058897"/>
            <a:ext cx="1201500" cy="781200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1395963" y="4704425"/>
            <a:ext cx="25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Eliminación de registros </a:t>
            </a:r>
            <a:endParaRPr b="1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y atributos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4801314" y="4858075"/>
            <a:ext cx="387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Eliminar atributos y tuplas que no aporten mayor información o que sean poco representativos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1777085" y="4253950"/>
            <a:ext cx="23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Cálculo de Varianza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4801305" y="4178998"/>
            <a:ext cx="32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Calcular que atributos presenta baja varianza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1611363" y="3574900"/>
            <a:ext cx="25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Cálculo de Colinealidad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4801305" y="3499929"/>
            <a:ext cx="32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Cálcular que atributos presentan alta colinealidad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1916170" y="2895821"/>
            <a:ext cx="179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Conversión de tipo de Datos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4801305" y="2820861"/>
            <a:ext cx="32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Datos de estado a categóricos, datos numéricos tipo numéricos o valorar rangos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1916170" y="2216752"/>
            <a:ext cx="179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Verificación de Datos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4801305" y="2141792"/>
            <a:ext cx="327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Revisión de Datos no nulos, Datos no respresentativos (ouliers)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 rot="2700000">
            <a:off x="10694672" y="3492752"/>
            <a:ext cx="268334" cy="481073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10609740" y="1849024"/>
            <a:ext cx="438188" cy="336588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0635431" y="4420749"/>
            <a:ext cx="396514" cy="399826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10521554" y="5117435"/>
            <a:ext cx="617619" cy="622647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 rot="2700000">
            <a:off x="10691899" y="2493419"/>
            <a:ext cx="190451" cy="763542"/>
          </a:xfrm>
          <a:custGeom>
            <a:rect b="b" l="l" r="r" t="t"/>
            <a:pathLst>
              <a:path extrusionOk="0" h="4153123" w="1035916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/>
          <p:nvPr/>
        </p:nvSpPr>
        <p:spPr>
          <a:xfrm>
            <a:off x="3832890" y="895916"/>
            <a:ext cx="1979413" cy="926370"/>
          </a:xfrm>
          <a:custGeom>
            <a:rect b="b" l="l" r="r" t="t"/>
            <a:pathLst>
              <a:path extrusionOk="0" h="1217445" w="260136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6"/>
          <p:cNvGrpSpPr/>
          <p:nvPr/>
        </p:nvGrpSpPr>
        <p:grpSpPr>
          <a:xfrm>
            <a:off x="0" y="3012418"/>
            <a:ext cx="12192000" cy="489206"/>
            <a:chOff x="0" y="3012418"/>
            <a:chExt cx="12192000" cy="489206"/>
          </a:xfrm>
        </p:grpSpPr>
        <p:sp>
          <p:nvSpPr>
            <p:cNvPr id="258" name="Google Shape;258;p6"/>
            <p:cNvSpPr/>
            <p:nvPr/>
          </p:nvSpPr>
          <p:spPr>
            <a:xfrm>
              <a:off x="5957090" y="3135338"/>
              <a:ext cx="246203" cy="246203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 rot="-5400000">
              <a:off x="8927415" y="237039"/>
              <a:ext cx="489205" cy="6039965"/>
            </a:xfrm>
            <a:prstGeom prst="trapezoid">
              <a:avLst>
                <a:gd fmla="val 38386" name="adj"/>
              </a:avLst>
            </a:prstGeom>
            <a:gradFill>
              <a:gsLst>
                <a:gs pos="0">
                  <a:srgbClr val="0587AF">
                    <a:alpha val="20000"/>
                  </a:srgbClr>
                </a:gs>
                <a:gs pos="100000">
                  <a:srgbClr val="0587AF">
                    <a:alpha val="941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 flipH="1" rot="5400000">
              <a:off x="2775380" y="237038"/>
              <a:ext cx="489205" cy="6039965"/>
            </a:xfrm>
            <a:prstGeom prst="trapezoid">
              <a:avLst>
                <a:gd fmla="val 38386" name="adj"/>
              </a:avLst>
            </a:prstGeom>
            <a:gradFill>
              <a:gsLst>
                <a:gs pos="0">
                  <a:srgbClr val="0587AF">
                    <a:alpha val="20000"/>
                  </a:srgbClr>
                </a:gs>
                <a:gs pos="100000">
                  <a:srgbClr val="0587AF">
                    <a:alpha val="941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6"/>
          <p:cNvSpPr txBox="1"/>
          <p:nvPr>
            <p:ph idx="1" type="body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Observaciones de los Datos</a:t>
            </a:r>
            <a:endParaRPr/>
          </a:p>
        </p:txBody>
      </p:sp>
      <p:sp>
        <p:nvSpPr>
          <p:cNvPr id="262" name="Google Shape;262;p6"/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862012" y="5334963"/>
            <a:ext cx="27150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Importante gestionar una reunión de trabajo para validar bajo que condiciones se establece la condición impago.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4736860" y="5334963"/>
            <a:ext cx="27150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En la etapa de depuración de datos se unificará esa categoría en una sola adicional.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8611708" y="5334963"/>
            <a:ext cx="27150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</a:rPr>
              <a:t>Con datos más recientes o anteriores a los brindados se  pueden hacer comprobaciones adicionales al modelo. 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/>
          <p:nvPr/>
        </p:nvSpPr>
        <p:spPr>
          <a:xfrm flipH="1">
            <a:off x="734268" y="2204991"/>
            <a:ext cx="1282157" cy="743930"/>
          </a:xfrm>
          <a:custGeom>
            <a:rect b="b" l="l" r="r" t="t"/>
            <a:pathLst>
              <a:path extrusionOk="0" h="3035027" w="4114619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6"/>
          <p:cNvGrpSpPr/>
          <p:nvPr/>
        </p:nvGrpSpPr>
        <p:grpSpPr>
          <a:xfrm>
            <a:off x="2322456" y="3714295"/>
            <a:ext cx="3538328" cy="692777"/>
            <a:chOff x="1596377" y="3238221"/>
            <a:chExt cx="5927951" cy="1160647"/>
          </a:xfrm>
        </p:grpSpPr>
        <p:sp>
          <p:nvSpPr>
            <p:cNvPr id="268" name="Google Shape;268;p6"/>
            <p:cNvSpPr/>
            <p:nvPr/>
          </p:nvSpPr>
          <p:spPr>
            <a:xfrm>
              <a:off x="1596377" y="3942017"/>
              <a:ext cx="1373612" cy="423086"/>
            </a:xfrm>
            <a:custGeom>
              <a:rect b="b" l="l" r="r" t="t"/>
              <a:pathLst>
                <a:path extrusionOk="0" h="423086" w="1373612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255462" y="3960615"/>
              <a:ext cx="2268866" cy="404489"/>
            </a:xfrm>
            <a:custGeom>
              <a:rect b="b" l="l" r="r" t="t"/>
              <a:pathLst>
                <a:path extrusionOk="0" h="404489" w="2268866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483768" y="3238221"/>
              <a:ext cx="3079941" cy="1160647"/>
            </a:xfrm>
            <a:custGeom>
              <a:rect b="b" l="l" r="r" t="t"/>
              <a:pathLst>
                <a:path extrusionOk="0" h="1160647" w="3079941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6"/>
          <p:cNvSpPr/>
          <p:nvPr/>
        </p:nvSpPr>
        <p:spPr>
          <a:xfrm rot="-2700000">
            <a:off x="1114627" y="1656502"/>
            <a:ext cx="447437" cy="44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1093746" y="1741723"/>
            <a:ext cx="489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6"/>
          <p:cNvGrpSpPr/>
          <p:nvPr/>
        </p:nvGrpSpPr>
        <p:grpSpPr>
          <a:xfrm>
            <a:off x="1733462" y="1448663"/>
            <a:ext cx="3272735" cy="863315"/>
            <a:chOff x="3233963" y="1954419"/>
            <a:chExt cx="1400520" cy="863315"/>
          </a:xfrm>
        </p:grpSpPr>
        <p:sp>
          <p:nvSpPr>
            <p:cNvPr id="274" name="Google Shape;274;p6"/>
            <p:cNvSpPr txBox="1"/>
            <p:nvPr/>
          </p:nvSpPr>
          <p:spPr>
            <a:xfrm>
              <a:off x="3233963" y="1954419"/>
              <a:ext cx="140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Consistencia del Histórico de pago</a:t>
              </a:r>
              <a:endPara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Idealmente se deben verificar registros donde no haya consistencia entre los estados del mes y el impago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6"/>
          <p:cNvSpPr/>
          <p:nvPr/>
        </p:nvSpPr>
        <p:spPr>
          <a:xfrm rot="-2700000">
            <a:off x="4870080" y="2208121"/>
            <a:ext cx="447599" cy="4475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"/>
          <p:cNvSpPr txBox="1"/>
          <p:nvPr/>
        </p:nvSpPr>
        <p:spPr>
          <a:xfrm>
            <a:off x="4849164" y="2293421"/>
            <a:ext cx="48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6"/>
          <p:cNvGrpSpPr/>
          <p:nvPr/>
        </p:nvGrpSpPr>
        <p:grpSpPr>
          <a:xfrm>
            <a:off x="5564792" y="2000341"/>
            <a:ext cx="3139266" cy="863315"/>
            <a:chOff x="3233963" y="1954419"/>
            <a:chExt cx="1400520" cy="863315"/>
          </a:xfrm>
        </p:grpSpPr>
        <p:sp>
          <p:nvSpPr>
            <p:cNvPr id="279" name="Google Shape;279;p6"/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Unificación del estado Otros</a:t>
              </a:r>
              <a:endPara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Tanto para los atributos Educación como para Estado Civil se manejará una sola categoría otros adicional.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6"/>
          <p:cNvSpPr/>
          <p:nvPr/>
        </p:nvSpPr>
        <p:spPr>
          <a:xfrm rot="-2700000">
            <a:off x="8753650" y="1656412"/>
            <a:ext cx="447599" cy="4475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8732735" y="1741713"/>
            <a:ext cx="48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6"/>
          <p:cNvGrpSpPr/>
          <p:nvPr/>
        </p:nvGrpSpPr>
        <p:grpSpPr>
          <a:xfrm>
            <a:off x="9365876" y="1448550"/>
            <a:ext cx="2272879" cy="863200"/>
            <a:chOff x="3233972" y="1954413"/>
            <a:chExt cx="1623601" cy="863200"/>
          </a:xfrm>
        </p:grpSpPr>
        <p:sp>
          <p:nvSpPr>
            <p:cNvPr id="284" name="Google Shape;284;p6"/>
            <p:cNvSpPr txBox="1"/>
            <p:nvPr/>
          </p:nvSpPr>
          <p:spPr>
            <a:xfrm>
              <a:off x="3233973" y="1954413"/>
              <a:ext cx="1623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Verificación de Modelo</a:t>
              </a:r>
              <a:endPara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 txBox="1"/>
            <p:nvPr/>
          </p:nvSpPr>
          <p:spPr>
            <a:xfrm>
              <a:off x="3233972" y="2171413"/>
              <a:ext cx="15087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Es recomendable disponer de datos más recientes para validaciones futuras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p6"/>
          <p:cNvSpPr/>
          <p:nvPr/>
        </p:nvSpPr>
        <p:spPr>
          <a:xfrm>
            <a:off x="9274797" y="3504276"/>
            <a:ext cx="1308166" cy="612226"/>
          </a:xfrm>
          <a:custGeom>
            <a:rect b="b" l="l" r="r" t="t"/>
            <a:pathLst>
              <a:path extrusionOk="0" h="1217445" w="260136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1"/>
              <a:buFont typeface="Arial"/>
              <a:buNone/>
            </a:pPr>
            <a:r>
              <a:t/>
            </a:r>
            <a:endParaRPr b="0" i="0" sz="2701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4934" y="3041577"/>
            <a:ext cx="518288" cy="1365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6"/>
          <p:cNvGrpSpPr/>
          <p:nvPr/>
        </p:nvGrpSpPr>
        <p:grpSpPr>
          <a:xfrm flipH="1">
            <a:off x="6266142" y="3714295"/>
            <a:ext cx="3538328" cy="692777"/>
            <a:chOff x="1596377" y="3238221"/>
            <a:chExt cx="5927951" cy="1160647"/>
          </a:xfrm>
        </p:grpSpPr>
        <p:sp>
          <p:nvSpPr>
            <p:cNvPr id="289" name="Google Shape;289;p6"/>
            <p:cNvSpPr/>
            <p:nvPr/>
          </p:nvSpPr>
          <p:spPr>
            <a:xfrm>
              <a:off x="1596377" y="3942017"/>
              <a:ext cx="1373612" cy="423086"/>
            </a:xfrm>
            <a:custGeom>
              <a:rect b="b" l="l" r="r" t="t"/>
              <a:pathLst>
                <a:path extrusionOk="0" h="423086" w="1373612">
                  <a:moveTo>
                    <a:pt x="582313" y="0"/>
                  </a:moveTo>
                  <a:cubicBezTo>
                    <a:pt x="595687" y="4649"/>
                    <a:pt x="606832" y="9299"/>
                    <a:pt x="620206" y="11623"/>
                  </a:cubicBezTo>
                  <a:cubicBezTo>
                    <a:pt x="622435" y="13948"/>
                    <a:pt x="624664" y="16273"/>
                    <a:pt x="626893" y="18597"/>
                  </a:cubicBezTo>
                  <a:cubicBezTo>
                    <a:pt x="626893" y="123206"/>
                    <a:pt x="626893" y="227816"/>
                    <a:pt x="626893" y="330100"/>
                  </a:cubicBezTo>
                  <a:cubicBezTo>
                    <a:pt x="631351" y="330100"/>
                    <a:pt x="635809" y="330100"/>
                    <a:pt x="642496" y="330100"/>
                  </a:cubicBezTo>
                  <a:cubicBezTo>
                    <a:pt x="642496" y="288257"/>
                    <a:pt x="642496" y="246413"/>
                    <a:pt x="642496" y="204569"/>
                  </a:cubicBezTo>
                  <a:cubicBezTo>
                    <a:pt x="646954" y="204569"/>
                    <a:pt x="651412" y="204569"/>
                    <a:pt x="655870" y="204569"/>
                  </a:cubicBezTo>
                  <a:cubicBezTo>
                    <a:pt x="655870" y="199920"/>
                    <a:pt x="655870" y="197595"/>
                    <a:pt x="655870" y="192946"/>
                  </a:cubicBezTo>
                  <a:cubicBezTo>
                    <a:pt x="660328" y="190621"/>
                    <a:pt x="664786" y="188297"/>
                    <a:pt x="669244" y="185972"/>
                  </a:cubicBezTo>
                  <a:lnTo>
                    <a:pt x="680389" y="185972"/>
                  </a:lnTo>
                  <a:cubicBezTo>
                    <a:pt x="680389" y="181323"/>
                    <a:pt x="680389" y="178998"/>
                    <a:pt x="680389" y="174349"/>
                  </a:cubicBezTo>
                  <a:cubicBezTo>
                    <a:pt x="682618" y="172024"/>
                    <a:pt x="687076" y="169699"/>
                    <a:pt x="689305" y="167375"/>
                  </a:cubicBezTo>
                  <a:cubicBezTo>
                    <a:pt x="695993" y="167375"/>
                    <a:pt x="704909" y="167375"/>
                    <a:pt x="711596" y="167375"/>
                  </a:cubicBezTo>
                  <a:cubicBezTo>
                    <a:pt x="711596" y="178998"/>
                    <a:pt x="711596" y="192946"/>
                    <a:pt x="711596" y="204569"/>
                  </a:cubicBezTo>
                  <a:cubicBezTo>
                    <a:pt x="727199" y="204569"/>
                    <a:pt x="742802" y="204569"/>
                    <a:pt x="758405" y="204569"/>
                  </a:cubicBezTo>
                  <a:cubicBezTo>
                    <a:pt x="758405" y="248738"/>
                    <a:pt x="758405" y="290581"/>
                    <a:pt x="758405" y="334750"/>
                  </a:cubicBezTo>
                  <a:cubicBezTo>
                    <a:pt x="765092" y="334750"/>
                    <a:pt x="771779" y="334750"/>
                    <a:pt x="776237" y="334750"/>
                  </a:cubicBezTo>
                  <a:cubicBezTo>
                    <a:pt x="782924" y="332425"/>
                    <a:pt x="787382" y="330100"/>
                    <a:pt x="794069" y="327776"/>
                  </a:cubicBezTo>
                  <a:cubicBezTo>
                    <a:pt x="794069" y="323126"/>
                    <a:pt x="794069" y="320802"/>
                    <a:pt x="794069" y="318477"/>
                  </a:cubicBezTo>
                  <a:cubicBezTo>
                    <a:pt x="791840" y="318477"/>
                    <a:pt x="789611" y="316152"/>
                    <a:pt x="787382" y="316152"/>
                  </a:cubicBezTo>
                  <a:cubicBezTo>
                    <a:pt x="787382" y="313828"/>
                    <a:pt x="787382" y="311503"/>
                    <a:pt x="787382" y="309178"/>
                  </a:cubicBezTo>
                  <a:cubicBezTo>
                    <a:pt x="789611" y="306854"/>
                    <a:pt x="791840" y="306854"/>
                    <a:pt x="794069" y="304529"/>
                  </a:cubicBezTo>
                  <a:cubicBezTo>
                    <a:pt x="794069" y="288257"/>
                    <a:pt x="794069" y="269659"/>
                    <a:pt x="794069" y="253387"/>
                  </a:cubicBezTo>
                  <a:cubicBezTo>
                    <a:pt x="791840" y="253387"/>
                    <a:pt x="789611" y="251062"/>
                    <a:pt x="787382" y="251062"/>
                  </a:cubicBezTo>
                  <a:cubicBezTo>
                    <a:pt x="787382" y="248738"/>
                    <a:pt x="787382" y="246413"/>
                    <a:pt x="787382" y="244088"/>
                  </a:cubicBezTo>
                  <a:cubicBezTo>
                    <a:pt x="789611" y="241764"/>
                    <a:pt x="791840" y="241764"/>
                    <a:pt x="794069" y="239439"/>
                  </a:cubicBezTo>
                  <a:lnTo>
                    <a:pt x="798527" y="234790"/>
                  </a:lnTo>
                  <a:lnTo>
                    <a:pt x="798527" y="225491"/>
                  </a:lnTo>
                  <a:cubicBezTo>
                    <a:pt x="796298" y="225491"/>
                    <a:pt x="796298" y="225491"/>
                    <a:pt x="794069" y="225491"/>
                  </a:cubicBezTo>
                  <a:cubicBezTo>
                    <a:pt x="794069" y="223166"/>
                    <a:pt x="794069" y="220842"/>
                    <a:pt x="794069" y="218517"/>
                  </a:cubicBezTo>
                  <a:cubicBezTo>
                    <a:pt x="796298" y="218517"/>
                    <a:pt x="798527" y="216192"/>
                    <a:pt x="800756" y="213868"/>
                  </a:cubicBezTo>
                  <a:cubicBezTo>
                    <a:pt x="802985" y="185972"/>
                    <a:pt x="809672" y="162726"/>
                    <a:pt x="836420" y="148778"/>
                  </a:cubicBezTo>
                  <a:cubicBezTo>
                    <a:pt x="834191" y="148778"/>
                    <a:pt x="834191" y="146453"/>
                    <a:pt x="831962" y="146453"/>
                  </a:cubicBezTo>
                  <a:cubicBezTo>
                    <a:pt x="831962" y="144128"/>
                    <a:pt x="831962" y="141804"/>
                    <a:pt x="831962" y="139479"/>
                  </a:cubicBezTo>
                  <a:cubicBezTo>
                    <a:pt x="834191" y="139479"/>
                    <a:pt x="836420" y="137154"/>
                    <a:pt x="838649" y="137154"/>
                  </a:cubicBezTo>
                  <a:cubicBezTo>
                    <a:pt x="838649" y="132505"/>
                    <a:pt x="838649" y="130180"/>
                    <a:pt x="838649" y="127856"/>
                  </a:cubicBezTo>
                  <a:cubicBezTo>
                    <a:pt x="840878" y="127856"/>
                    <a:pt x="840878" y="127856"/>
                    <a:pt x="843107" y="127856"/>
                  </a:cubicBezTo>
                  <a:cubicBezTo>
                    <a:pt x="843107" y="120882"/>
                    <a:pt x="843107" y="113908"/>
                    <a:pt x="843107" y="106934"/>
                  </a:cubicBezTo>
                  <a:cubicBezTo>
                    <a:pt x="840878" y="106934"/>
                    <a:pt x="840878" y="106934"/>
                    <a:pt x="838649" y="106934"/>
                  </a:cubicBezTo>
                  <a:cubicBezTo>
                    <a:pt x="838649" y="104609"/>
                    <a:pt x="838649" y="104609"/>
                    <a:pt x="838649" y="102285"/>
                  </a:cubicBezTo>
                  <a:lnTo>
                    <a:pt x="843107" y="99960"/>
                  </a:lnTo>
                  <a:cubicBezTo>
                    <a:pt x="847565" y="95311"/>
                    <a:pt x="849794" y="90661"/>
                    <a:pt x="854252" y="83687"/>
                  </a:cubicBezTo>
                  <a:cubicBezTo>
                    <a:pt x="856481" y="79038"/>
                    <a:pt x="856481" y="76714"/>
                    <a:pt x="856481" y="74389"/>
                  </a:cubicBezTo>
                  <a:cubicBezTo>
                    <a:pt x="852023" y="67415"/>
                    <a:pt x="852023" y="55792"/>
                    <a:pt x="856481" y="48818"/>
                  </a:cubicBezTo>
                  <a:cubicBezTo>
                    <a:pt x="856482" y="48815"/>
                    <a:pt x="856497" y="48769"/>
                    <a:pt x="856760" y="47946"/>
                  </a:cubicBezTo>
                  <a:lnTo>
                    <a:pt x="858710" y="41844"/>
                  </a:lnTo>
                  <a:cubicBezTo>
                    <a:pt x="858711" y="41847"/>
                    <a:pt x="858726" y="41893"/>
                    <a:pt x="858989" y="42716"/>
                  </a:cubicBezTo>
                  <a:lnTo>
                    <a:pt x="860939" y="48818"/>
                  </a:lnTo>
                  <a:cubicBezTo>
                    <a:pt x="865397" y="55792"/>
                    <a:pt x="867626" y="67415"/>
                    <a:pt x="863168" y="74389"/>
                  </a:cubicBezTo>
                  <a:cubicBezTo>
                    <a:pt x="863168" y="76714"/>
                    <a:pt x="863168" y="79038"/>
                    <a:pt x="863168" y="81363"/>
                  </a:cubicBezTo>
                  <a:cubicBezTo>
                    <a:pt x="867626" y="88337"/>
                    <a:pt x="872084" y="95311"/>
                    <a:pt x="874314" y="99960"/>
                  </a:cubicBezTo>
                  <a:cubicBezTo>
                    <a:pt x="876543" y="99960"/>
                    <a:pt x="876543" y="102285"/>
                    <a:pt x="878772" y="102285"/>
                  </a:cubicBezTo>
                  <a:cubicBezTo>
                    <a:pt x="878772" y="104609"/>
                    <a:pt x="878772" y="104609"/>
                    <a:pt x="878772" y="106934"/>
                  </a:cubicBezTo>
                  <a:cubicBezTo>
                    <a:pt x="876543" y="113908"/>
                    <a:pt x="876543" y="120882"/>
                    <a:pt x="876543" y="127856"/>
                  </a:cubicBezTo>
                  <a:cubicBezTo>
                    <a:pt x="881001" y="130180"/>
                    <a:pt x="881001" y="132505"/>
                    <a:pt x="881001" y="137154"/>
                  </a:cubicBezTo>
                  <a:lnTo>
                    <a:pt x="885459" y="139479"/>
                  </a:lnTo>
                  <a:cubicBezTo>
                    <a:pt x="885459" y="141804"/>
                    <a:pt x="885459" y="144128"/>
                    <a:pt x="885459" y="146453"/>
                  </a:cubicBezTo>
                  <a:cubicBezTo>
                    <a:pt x="883230" y="148778"/>
                    <a:pt x="883230" y="148778"/>
                    <a:pt x="881001" y="148778"/>
                  </a:cubicBezTo>
                  <a:cubicBezTo>
                    <a:pt x="907749" y="162726"/>
                    <a:pt x="912207" y="185972"/>
                    <a:pt x="916665" y="213868"/>
                  </a:cubicBezTo>
                  <a:cubicBezTo>
                    <a:pt x="918894" y="216192"/>
                    <a:pt x="921123" y="216192"/>
                    <a:pt x="923352" y="218517"/>
                  </a:cubicBezTo>
                  <a:cubicBezTo>
                    <a:pt x="923352" y="220842"/>
                    <a:pt x="923352" y="223166"/>
                    <a:pt x="923352" y="225491"/>
                  </a:cubicBezTo>
                  <a:cubicBezTo>
                    <a:pt x="921123" y="225491"/>
                    <a:pt x="921123" y="225491"/>
                    <a:pt x="918894" y="225491"/>
                  </a:cubicBezTo>
                  <a:cubicBezTo>
                    <a:pt x="918894" y="230140"/>
                    <a:pt x="918894" y="232465"/>
                    <a:pt x="918894" y="234790"/>
                  </a:cubicBezTo>
                  <a:cubicBezTo>
                    <a:pt x="921123" y="234790"/>
                    <a:pt x="921123" y="234790"/>
                    <a:pt x="923352" y="234790"/>
                  </a:cubicBezTo>
                  <a:cubicBezTo>
                    <a:pt x="925581" y="241764"/>
                    <a:pt x="927810" y="244088"/>
                    <a:pt x="930039" y="244088"/>
                  </a:cubicBezTo>
                  <a:cubicBezTo>
                    <a:pt x="930039" y="246413"/>
                    <a:pt x="930039" y="248738"/>
                    <a:pt x="930039" y="251062"/>
                  </a:cubicBezTo>
                  <a:cubicBezTo>
                    <a:pt x="927810" y="251062"/>
                    <a:pt x="925581" y="253387"/>
                    <a:pt x="923352" y="253387"/>
                  </a:cubicBezTo>
                  <a:cubicBezTo>
                    <a:pt x="923352" y="271984"/>
                    <a:pt x="923352" y="288257"/>
                    <a:pt x="923352" y="304529"/>
                  </a:cubicBezTo>
                  <a:cubicBezTo>
                    <a:pt x="925581" y="306854"/>
                    <a:pt x="927810" y="306854"/>
                    <a:pt x="930039" y="309178"/>
                  </a:cubicBezTo>
                  <a:cubicBezTo>
                    <a:pt x="930039" y="311503"/>
                    <a:pt x="930039" y="313828"/>
                    <a:pt x="930039" y="316152"/>
                  </a:cubicBezTo>
                  <a:cubicBezTo>
                    <a:pt x="927810" y="316152"/>
                    <a:pt x="925581" y="318477"/>
                    <a:pt x="923352" y="318477"/>
                  </a:cubicBezTo>
                  <a:cubicBezTo>
                    <a:pt x="923352" y="320802"/>
                    <a:pt x="923352" y="323126"/>
                    <a:pt x="923352" y="325451"/>
                  </a:cubicBezTo>
                  <a:lnTo>
                    <a:pt x="932268" y="325451"/>
                  </a:lnTo>
                  <a:cubicBezTo>
                    <a:pt x="932268" y="330100"/>
                    <a:pt x="932268" y="332425"/>
                    <a:pt x="932268" y="334750"/>
                  </a:cubicBezTo>
                  <a:cubicBezTo>
                    <a:pt x="938955" y="334750"/>
                    <a:pt x="943413" y="334750"/>
                    <a:pt x="947871" y="334750"/>
                  </a:cubicBezTo>
                  <a:cubicBezTo>
                    <a:pt x="947871" y="283607"/>
                    <a:pt x="947871" y="230140"/>
                    <a:pt x="947871" y="178998"/>
                  </a:cubicBezTo>
                  <a:cubicBezTo>
                    <a:pt x="967932" y="174349"/>
                    <a:pt x="985764" y="172024"/>
                    <a:pt x="1005825" y="167375"/>
                  </a:cubicBezTo>
                  <a:cubicBezTo>
                    <a:pt x="1016970" y="167375"/>
                    <a:pt x="1028115" y="167375"/>
                    <a:pt x="1037031" y="167375"/>
                  </a:cubicBezTo>
                  <a:cubicBezTo>
                    <a:pt x="1037031" y="137154"/>
                    <a:pt x="1037031" y="104609"/>
                    <a:pt x="1037031" y="74389"/>
                  </a:cubicBezTo>
                  <a:cubicBezTo>
                    <a:pt x="1059322" y="53467"/>
                    <a:pt x="1103902" y="53467"/>
                    <a:pt x="1123963" y="74389"/>
                  </a:cubicBezTo>
                  <a:cubicBezTo>
                    <a:pt x="1123963" y="153427"/>
                    <a:pt x="1123963" y="232465"/>
                    <a:pt x="1123963" y="313828"/>
                  </a:cubicBezTo>
                  <a:cubicBezTo>
                    <a:pt x="1135108" y="313828"/>
                    <a:pt x="1146253" y="313828"/>
                    <a:pt x="1155169" y="313828"/>
                  </a:cubicBezTo>
                  <a:cubicBezTo>
                    <a:pt x="1155169" y="271984"/>
                    <a:pt x="1155169" y="232465"/>
                    <a:pt x="1155169" y="192946"/>
                  </a:cubicBezTo>
                  <a:cubicBezTo>
                    <a:pt x="1179688" y="192946"/>
                    <a:pt x="1204207" y="192946"/>
                    <a:pt x="1228726" y="192946"/>
                  </a:cubicBezTo>
                  <a:cubicBezTo>
                    <a:pt x="1233185" y="199920"/>
                    <a:pt x="1237643" y="206894"/>
                    <a:pt x="1242101" y="213868"/>
                  </a:cubicBezTo>
                  <a:cubicBezTo>
                    <a:pt x="1242101" y="248738"/>
                    <a:pt x="1242101" y="281283"/>
                    <a:pt x="1242101" y="313828"/>
                  </a:cubicBezTo>
                  <a:cubicBezTo>
                    <a:pt x="1246559" y="313828"/>
                    <a:pt x="1248788" y="313828"/>
                    <a:pt x="1253246" y="313828"/>
                  </a:cubicBezTo>
                  <a:lnTo>
                    <a:pt x="1264391" y="323126"/>
                  </a:lnTo>
                  <a:cubicBezTo>
                    <a:pt x="1266620" y="323126"/>
                    <a:pt x="1268849" y="323126"/>
                    <a:pt x="1271078" y="323126"/>
                  </a:cubicBezTo>
                  <a:cubicBezTo>
                    <a:pt x="1271078" y="327776"/>
                    <a:pt x="1271078" y="330100"/>
                    <a:pt x="1271078" y="334750"/>
                  </a:cubicBezTo>
                  <a:cubicBezTo>
                    <a:pt x="1273307" y="334750"/>
                    <a:pt x="1275536" y="334750"/>
                    <a:pt x="1277765" y="334750"/>
                  </a:cubicBezTo>
                  <a:cubicBezTo>
                    <a:pt x="1277765" y="327776"/>
                    <a:pt x="1277765" y="320802"/>
                    <a:pt x="1277765" y="313828"/>
                  </a:cubicBezTo>
                  <a:lnTo>
                    <a:pt x="1286681" y="313828"/>
                  </a:lnTo>
                  <a:lnTo>
                    <a:pt x="1286681" y="304529"/>
                  </a:lnTo>
                  <a:cubicBezTo>
                    <a:pt x="1293368" y="304529"/>
                    <a:pt x="1297826" y="304529"/>
                    <a:pt x="1302284" y="304529"/>
                  </a:cubicBezTo>
                  <a:lnTo>
                    <a:pt x="1302284" y="313828"/>
                  </a:lnTo>
                  <a:cubicBezTo>
                    <a:pt x="1306742" y="313828"/>
                    <a:pt x="1313429" y="313828"/>
                    <a:pt x="1320116" y="313828"/>
                  </a:cubicBezTo>
                  <a:cubicBezTo>
                    <a:pt x="1322345" y="311503"/>
                    <a:pt x="1324574" y="306854"/>
                    <a:pt x="1326803" y="304529"/>
                  </a:cubicBezTo>
                  <a:cubicBezTo>
                    <a:pt x="1337948" y="304529"/>
                    <a:pt x="1349093" y="304529"/>
                    <a:pt x="1360238" y="304529"/>
                  </a:cubicBezTo>
                  <a:cubicBezTo>
                    <a:pt x="1360238" y="309178"/>
                    <a:pt x="1360238" y="316152"/>
                    <a:pt x="1360238" y="320802"/>
                  </a:cubicBezTo>
                  <a:cubicBezTo>
                    <a:pt x="1364696" y="320802"/>
                    <a:pt x="1369154" y="320802"/>
                    <a:pt x="1373612" y="320802"/>
                  </a:cubicBezTo>
                  <a:cubicBezTo>
                    <a:pt x="1373612" y="320809"/>
                    <a:pt x="1373612" y="321634"/>
                    <a:pt x="1373612" y="423086"/>
                  </a:cubicBezTo>
                  <a:cubicBezTo>
                    <a:pt x="1373597" y="423086"/>
                    <a:pt x="1368914" y="423086"/>
                    <a:pt x="0" y="423086"/>
                  </a:cubicBezTo>
                  <a:lnTo>
                    <a:pt x="45065" y="345031"/>
                  </a:lnTo>
                  <a:cubicBezTo>
                    <a:pt x="58273" y="343927"/>
                    <a:pt x="71508" y="342825"/>
                    <a:pt x="85243" y="341723"/>
                  </a:cubicBezTo>
                  <a:cubicBezTo>
                    <a:pt x="85243" y="330100"/>
                    <a:pt x="85243" y="320802"/>
                    <a:pt x="85243" y="309178"/>
                  </a:cubicBezTo>
                  <a:cubicBezTo>
                    <a:pt x="100846" y="309178"/>
                    <a:pt x="116449" y="309178"/>
                    <a:pt x="129823" y="309178"/>
                  </a:cubicBezTo>
                  <a:cubicBezTo>
                    <a:pt x="129823" y="302204"/>
                    <a:pt x="129823" y="297555"/>
                    <a:pt x="129823" y="290581"/>
                  </a:cubicBezTo>
                  <a:cubicBezTo>
                    <a:pt x="161030" y="290581"/>
                    <a:pt x="192236" y="290581"/>
                    <a:pt x="223442" y="290581"/>
                  </a:cubicBezTo>
                  <a:cubicBezTo>
                    <a:pt x="223442" y="295230"/>
                    <a:pt x="223442" y="297555"/>
                    <a:pt x="223442" y="302204"/>
                  </a:cubicBezTo>
                  <a:cubicBezTo>
                    <a:pt x="243503" y="302204"/>
                    <a:pt x="263564" y="302204"/>
                    <a:pt x="283625" y="302204"/>
                  </a:cubicBezTo>
                  <a:cubicBezTo>
                    <a:pt x="283625" y="304529"/>
                    <a:pt x="283625" y="306854"/>
                    <a:pt x="283625" y="309178"/>
                  </a:cubicBezTo>
                  <a:cubicBezTo>
                    <a:pt x="288083" y="309178"/>
                    <a:pt x="294770" y="309178"/>
                    <a:pt x="301457" y="309178"/>
                  </a:cubicBezTo>
                  <a:cubicBezTo>
                    <a:pt x="301457" y="311503"/>
                    <a:pt x="301457" y="313828"/>
                    <a:pt x="301457" y="316152"/>
                  </a:cubicBezTo>
                  <a:cubicBezTo>
                    <a:pt x="305915" y="316152"/>
                    <a:pt x="312602" y="316152"/>
                    <a:pt x="317060" y="316152"/>
                  </a:cubicBezTo>
                  <a:cubicBezTo>
                    <a:pt x="317060" y="281283"/>
                    <a:pt x="317060" y="246413"/>
                    <a:pt x="317060" y="211543"/>
                  </a:cubicBezTo>
                  <a:cubicBezTo>
                    <a:pt x="332663" y="206894"/>
                    <a:pt x="348267" y="202245"/>
                    <a:pt x="363870" y="197595"/>
                  </a:cubicBezTo>
                  <a:cubicBezTo>
                    <a:pt x="392847" y="197595"/>
                    <a:pt x="421824" y="197595"/>
                    <a:pt x="450801" y="197595"/>
                  </a:cubicBezTo>
                  <a:cubicBezTo>
                    <a:pt x="450801" y="141804"/>
                    <a:pt x="450801" y="86012"/>
                    <a:pt x="450801" y="30221"/>
                  </a:cubicBezTo>
                  <a:cubicBezTo>
                    <a:pt x="457488" y="25571"/>
                    <a:pt x="466404" y="23247"/>
                    <a:pt x="475320" y="18597"/>
                  </a:cubicBezTo>
                  <a:cubicBezTo>
                    <a:pt x="510984" y="13948"/>
                    <a:pt x="546649" y="6974"/>
                    <a:pt x="582313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5255462" y="3960615"/>
              <a:ext cx="2268866" cy="404489"/>
            </a:xfrm>
            <a:custGeom>
              <a:rect b="b" l="l" r="r" t="t"/>
              <a:pathLst>
                <a:path extrusionOk="0" h="404489" w="2268866">
                  <a:moveTo>
                    <a:pt x="1486751" y="0"/>
                  </a:moveTo>
                  <a:cubicBezTo>
                    <a:pt x="1486751" y="0"/>
                    <a:pt x="1486751" y="0"/>
                    <a:pt x="1524645" y="0"/>
                  </a:cubicBezTo>
                  <a:cubicBezTo>
                    <a:pt x="1524645" y="0"/>
                    <a:pt x="1524645" y="0"/>
                    <a:pt x="1524645" y="1744"/>
                  </a:cubicBezTo>
                  <a:lnTo>
                    <a:pt x="1524645" y="13948"/>
                  </a:lnTo>
                  <a:cubicBezTo>
                    <a:pt x="1524645" y="13948"/>
                    <a:pt x="1524645" y="13948"/>
                    <a:pt x="1562538" y="13948"/>
                  </a:cubicBezTo>
                  <a:cubicBezTo>
                    <a:pt x="1562538" y="13948"/>
                    <a:pt x="1562538" y="13948"/>
                    <a:pt x="1562538" y="104609"/>
                  </a:cubicBezTo>
                  <a:cubicBezTo>
                    <a:pt x="1562538" y="104609"/>
                    <a:pt x="1562538" y="104609"/>
                    <a:pt x="1563931" y="104609"/>
                  </a:cubicBezTo>
                  <a:lnTo>
                    <a:pt x="1573683" y="104609"/>
                  </a:lnTo>
                  <a:cubicBezTo>
                    <a:pt x="1573683" y="104609"/>
                    <a:pt x="1573683" y="104609"/>
                    <a:pt x="1573683" y="237114"/>
                  </a:cubicBezTo>
                  <a:cubicBezTo>
                    <a:pt x="1573683" y="237114"/>
                    <a:pt x="1573683" y="237114"/>
                    <a:pt x="1575912" y="237114"/>
                  </a:cubicBezTo>
                  <a:lnTo>
                    <a:pt x="1591515" y="237114"/>
                  </a:lnTo>
                  <a:cubicBezTo>
                    <a:pt x="1591515" y="237114"/>
                    <a:pt x="1591515" y="237114"/>
                    <a:pt x="1591515" y="151102"/>
                  </a:cubicBezTo>
                  <a:cubicBezTo>
                    <a:pt x="1591515" y="151102"/>
                    <a:pt x="1591515" y="151102"/>
                    <a:pt x="1592351" y="150521"/>
                  </a:cubicBezTo>
                  <a:lnTo>
                    <a:pt x="1598202" y="146453"/>
                  </a:lnTo>
                  <a:cubicBezTo>
                    <a:pt x="1602660" y="146453"/>
                    <a:pt x="1602660" y="146453"/>
                    <a:pt x="1602660" y="147615"/>
                  </a:cubicBezTo>
                  <a:lnTo>
                    <a:pt x="1602660" y="155752"/>
                  </a:lnTo>
                  <a:cubicBezTo>
                    <a:pt x="1602660" y="155752"/>
                    <a:pt x="1602660" y="155752"/>
                    <a:pt x="1604889" y="154589"/>
                  </a:cubicBezTo>
                  <a:lnTo>
                    <a:pt x="1620492" y="146453"/>
                  </a:lnTo>
                  <a:cubicBezTo>
                    <a:pt x="1620492" y="146453"/>
                    <a:pt x="1620492" y="146453"/>
                    <a:pt x="1622443" y="146453"/>
                  </a:cubicBezTo>
                  <a:lnTo>
                    <a:pt x="1636095" y="146453"/>
                  </a:lnTo>
                  <a:cubicBezTo>
                    <a:pt x="1636095" y="146453"/>
                    <a:pt x="1636095" y="146453"/>
                    <a:pt x="1636095" y="304529"/>
                  </a:cubicBezTo>
                  <a:cubicBezTo>
                    <a:pt x="1636095" y="304529"/>
                    <a:pt x="1636095" y="304529"/>
                    <a:pt x="1667302" y="309179"/>
                  </a:cubicBezTo>
                  <a:cubicBezTo>
                    <a:pt x="1667302" y="306854"/>
                    <a:pt x="1667302" y="304529"/>
                    <a:pt x="1667302" y="302205"/>
                  </a:cubicBezTo>
                  <a:cubicBezTo>
                    <a:pt x="1678447" y="302205"/>
                    <a:pt x="1689592" y="302205"/>
                    <a:pt x="1700737" y="302205"/>
                  </a:cubicBezTo>
                  <a:cubicBezTo>
                    <a:pt x="1700737" y="290581"/>
                    <a:pt x="1700737" y="281283"/>
                    <a:pt x="1700737" y="271984"/>
                  </a:cubicBezTo>
                  <a:lnTo>
                    <a:pt x="1709653" y="271984"/>
                  </a:lnTo>
                  <a:cubicBezTo>
                    <a:pt x="1709653" y="258036"/>
                    <a:pt x="1709653" y="246413"/>
                    <a:pt x="1709653" y="232465"/>
                  </a:cubicBezTo>
                  <a:cubicBezTo>
                    <a:pt x="1711882" y="232465"/>
                    <a:pt x="1714111" y="232465"/>
                    <a:pt x="1716340" y="232465"/>
                  </a:cubicBezTo>
                  <a:cubicBezTo>
                    <a:pt x="1716340" y="218517"/>
                    <a:pt x="1716340" y="206894"/>
                    <a:pt x="1716340" y="192946"/>
                  </a:cubicBezTo>
                  <a:cubicBezTo>
                    <a:pt x="1720798" y="192946"/>
                    <a:pt x="1725256" y="192946"/>
                    <a:pt x="1731943" y="192946"/>
                  </a:cubicBezTo>
                  <a:cubicBezTo>
                    <a:pt x="1747546" y="188297"/>
                    <a:pt x="1765378" y="178998"/>
                    <a:pt x="1780981" y="172024"/>
                  </a:cubicBezTo>
                  <a:cubicBezTo>
                    <a:pt x="1783210" y="165050"/>
                    <a:pt x="1783210" y="158076"/>
                    <a:pt x="1783210" y="151102"/>
                  </a:cubicBezTo>
                  <a:cubicBezTo>
                    <a:pt x="1785439" y="158076"/>
                    <a:pt x="1785439" y="165050"/>
                    <a:pt x="1787668" y="172024"/>
                  </a:cubicBezTo>
                  <a:cubicBezTo>
                    <a:pt x="1805500" y="181323"/>
                    <a:pt x="1821103" y="190621"/>
                    <a:pt x="1838935" y="199920"/>
                  </a:cubicBezTo>
                  <a:cubicBezTo>
                    <a:pt x="1838935" y="197601"/>
                    <a:pt x="1838935" y="195283"/>
                    <a:pt x="1838935" y="195271"/>
                  </a:cubicBezTo>
                  <a:cubicBezTo>
                    <a:pt x="1843393" y="195271"/>
                    <a:pt x="1847852" y="195271"/>
                    <a:pt x="1852310" y="195271"/>
                  </a:cubicBezTo>
                  <a:cubicBezTo>
                    <a:pt x="1852310" y="206894"/>
                    <a:pt x="1852310" y="220842"/>
                    <a:pt x="1852310" y="232465"/>
                  </a:cubicBezTo>
                  <a:cubicBezTo>
                    <a:pt x="1854539" y="232465"/>
                    <a:pt x="1856768" y="232465"/>
                    <a:pt x="1858997" y="232465"/>
                  </a:cubicBezTo>
                  <a:cubicBezTo>
                    <a:pt x="1858997" y="246413"/>
                    <a:pt x="1858997" y="260361"/>
                    <a:pt x="1858997" y="276633"/>
                  </a:cubicBezTo>
                  <a:cubicBezTo>
                    <a:pt x="1861226" y="276633"/>
                    <a:pt x="1863455" y="276633"/>
                    <a:pt x="1865684" y="276633"/>
                  </a:cubicBezTo>
                  <a:cubicBezTo>
                    <a:pt x="1865684" y="283607"/>
                    <a:pt x="1865684" y="290581"/>
                    <a:pt x="1865684" y="297555"/>
                  </a:cubicBezTo>
                  <a:cubicBezTo>
                    <a:pt x="1870142" y="297555"/>
                    <a:pt x="1874600" y="297555"/>
                    <a:pt x="1879058" y="297555"/>
                  </a:cubicBezTo>
                  <a:cubicBezTo>
                    <a:pt x="1879058" y="309179"/>
                    <a:pt x="1879058" y="318477"/>
                    <a:pt x="1879058" y="330100"/>
                  </a:cubicBezTo>
                  <a:cubicBezTo>
                    <a:pt x="1908035" y="327776"/>
                    <a:pt x="1934783" y="325451"/>
                    <a:pt x="1963760" y="323126"/>
                  </a:cubicBezTo>
                  <a:cubicBezTo>
                    <a:pt x="1963760" y="311503"/>
                    <a:pt x="1963760" y="302205"/>
                    <a:pt x="1963760" y="290581"/>
                  </a:cubicBezTo>
                  <a:cubicBezTo>
                    <a:pt x="1979363" y="290581"/>
                    <a:pt x="1994966" y="290581"/>
                    <a:pt x="2008340" y="290581"/>
                  </a:cubicBezTo>
                  <a:cubicBezTo>
                    <a:pt x="2008340" y="283607"/>
                    <a:pt x="2008340" y="278958"/>
                    <a:pt x="2008340" y="271984"/>
                  </a:cubicBezTo>
                  <a:cubicBezTo>
                    <a:pt x="2039547" y="271984"/>
                    <a:pt x="2070753" y="271984"/>
                    <a:pt x="2101959" y="271984"/>
                  </a:cubicBezTo>
                  <a:cubicBezTo>
                    <a:pt x="2101959" y="276633"/>
                    <a:pt x="2101959" y="278958"/>
                    <a:pt x="2101959" y="283607"/>
                  </a:cubicBezTo>
                  <a:cubicBezTo>
                    <a:pt x="2122020" y="283607"/>
                    <a:pt x="2142081" y="283607"/>
                    <a:pt x="2162142" y="283607"/>
                  </a:cubicBezTo>
                  <a:cubicBezTo>
                    <a:pt x="2162142" y="285932"/>
                    <a:pt x="2162142" y="288257"/>
                    <a:pt x="2162142" y="290581"/>
                  </a:cubicBezTo>
                  <a:cubicBezTo>
                    <a:pt x="2166600" y="290581"/>
                    <a:pt x="2173287" y="290581"/>
                    <a:pt x="2179974" y="290581"/>
                  </a:cubicBezTo>
                  <a:cubicBezTo>
                    <a:pt x="2179974" y="292906"/>
                    <a:pt x="2179974" y="295231"/>
                    <a:pt x="2179974" y="297555"/>
                  </a:cubicBezTo>
                  <a:cubicBezTo>
                    <a:pt x="2184432" y="297555"/>
                    <a:pt x="2191119" y="297555"/>
                    <a:pt x="2195577" y="297555"/>
                  </a:cubicBezTo>
                  <a:cubicBezTo>
                    <a:pt x="2195577" y="290886"/>
                    <a:pt x="2195577" y="284217"/>
                    <a:pt x="2195577" y="277548"/>
                  </a:cubicBezTo>
                  <a:lnTo>
                    <a:pt x="2268866" y="404489"/>
                  </a:lnTo>
                  <a:cubicBezTo>
                    <a:pt x="1787136" y="404489"/>
                    <a:pt x="1069391" y="404489"/>
                    <a:pt x="0" y="404489"/>
                  </a:cubicBezTo>
                  <a:cubicBezTo>
                    <a:pt x="0" y="404489"/>
                    <a:pt x="0" y="404489"/>
                    <a:pt x="0" y="306854"/>
                  </a:cubicBezTo>
                  <a:cubicBezTo>
                    <a:pt x="0" y="306854"/>
                    <a:pt x="0" y="306854"/>
                    <a:pt x="836" y="307435"/>
                  </a:cubicBezTo>
                  <a:lnTo>
                    <a:pt x="6687" y="311503"/>
                  </a:lnTo>
                  <a:cubicBezTo>
                    <a:pt x="6687" y="311503"/>
                    <a:pt x="6687" y="311503"/>
                    <a:pt x="13374" y="281283"/>
                  </a:cubicBezTo>
                  <a:cubicBezTo>
                    <a:pt x="13374" y="281283"/>
                    <a:pt x="13374" y="281283"/>
                    <a:pt x="14210" y="281283"/>
                  </a:cubicBezTo>
                  <a:lnTo>
                    <a:pt x="20061" y="281283"/>
                  </a:lnTo>
                  <a:cubicBezTo>
                    <a:pt x="20061" y="281283"/>
                    <a:pt x="20061" y="281283"/>
                    <a:pt x="28977" y="211543"/>
                  </a:cubicBezTo>
                  <a:lnTo>
                    <a:pt x="24519" y="206894"/>
                  </a:lnTo>
                  <a:cubicBezTo>
                    <a:pt x="24519" y="206894"/>
                    <a:pt x="24519" y="206894"/>
                    <a:pt x="24519" y="206022"/>
                  </a:cubicBezTo>
                  <a:lnTo>
                    <a:pt x="24519" y="199920"/>
                  </a:lnTo>
                  <a:cubicBezTo>
                    <a:pt x="24519" y="199920"/>
                    <a:pt x="24519" y="199920"/>
                    <a:pt x="25355" y="199339"/>
                  </a:cubicBezTo>
                  <a:lnTo>
                    <a:pt x="31206" y="195271"/>
                  </a:lnTo>
                  <a:cubicBezTo>
                    <a:pt x="31206" y="195271"/>
                    <a:pt x="31206" y="195271"/>
                    <a:pt x="31485" y="193527"/>
                  </a:cubicBezTo>
                  <a:lnTo>
                    <a:pt x="33435" y="181323"/>
                  </a:lnTo>
                  <a:cubicBezTo>
                    <a:pt x="33435" y="181323"/>
                    <a:pt x="33435" y="181323"/>
                    <a:pt x="33993" y="183066"/>
                  </a:cubicBezTo>
                  <a:lnTo>
                    <a:pt x="37893" y="195271"/>
                  </a:lnTo>
                  <a:lnTo>
                    <a:pt x="42351" y="199920"/>
                  </a:lnTo>
                  <a:cubicBezTo>
                    <a:pt x="42351" y="199920"/>
                    <a:pt x="42351" y="199920"/>
                    <a:pt x="42351" y="201082"/>
                  </a:cubicBezTo>
                  <a:lnTo>
                    <a:pt x="42351" y="209219"/>
                  </a:lnTo>
                  <a:lnTo>
                    <a:pt x="37893" y="211543"/>
                  </a:lnTo>
                  <a:cubicBezTo>
                    <a:pt x="37893" y="211543"/>
                    <a:pt x="37893" y="211543"/>
                    <a:pt x="49039" y="278958"/>
                  </a:cubicBezTo>
                  <a:cubicBezTo>
                    <a:pt x="49039" y="278958"/>
                    <a:pt x="49039" y="278958"/>
                    <a:pt x="50153" y="278958"/>
                  </a:cubicBezTo>
                  <a:lnTo>
                    <a:pt x="57955" y="278958"/>
                  </a:lnTo>
                  <a:cubicBezTo>
                    <a:pt x="57955" y="278958"/>
                    <a:pt x="57955" y="278958"/>
                    <a:pt x="64642" y="311503"/>
                  </a:cubicBezTo>
                  <a:cubicBezTo>
                    <a:pt x="64642" y="311503"/>
                    <a:pt x="64642" y="311503"/>
                    <a:pt x="98077" y="318477"/>
                  </a:cubicBezTo>
                  <a:cubicBezTo>
                    <a:pt x="98077" y="318477"/>
                    <a:pt x="98077" y="318477"/>
                    <a:pt x="98077" y="278958"/>
                  </a:cubicBezTo>
                  <a:cubicBezTo>
                    <a:pt x="98077" y="278958"/>
                    <a:pt x="98077" y="278958"/>
                    <a:pt x="153802" y="278958"/>
                  </a:cubicBezTo>
                  <a:cubicBezTo>
                    <a:pt x="153802" y="278958"/>
                    <a:pt x="153802" y="278958"/>
                    <a:pt x="176092" y="295231"/>
                  </a:cubicBezTo>
                  <a:cubicBezTo>
                    <a:pt x="176092" y="295231"/>
                    <a:pt x="176092" y="295231"/>
                    <a:pt x="177485" y="295231"/>
                  </a:cubicBezTo>
                  <a:lnTo>
                    <a:pt x="187237" y="295231"/>
                  </a:lnTo>
                  <a:cubicBezTo>
                    <a:pt x="187237" y="295231"/>
                    <a:pt x="187237" y="295231"/>
                    <a:pt x="188630" y="293197"/>
                  </a:cubicBezTo>
                  <a:lnTo>
                    <a:pt x="198382" y="278958"/>
                  </a:lnTo>
                  <a:cubicBezTo>
                    <a:pt x="198382" y="278958"/>
                    <a:pt x="198382" y="278958"/>
                    <a:pt x="200333" y="278958"/>
                  </a:cubicBezTo>
                  <a:lnTo>
                    <a:pt x="213985" y="278958"/>
                  </a:lnTo>
                  <a:cubicBezTo>
                    <a:pt x="213985" y="278958"/>
                    <a:pt x="213985" y="278958"/>
                    <a:pt x="213985" y="344048"/>
                  </a:cubicBezTo>
                  <a:cubicBezTo>
                    <a:pt x="213985" y="344048"/>
                    <a:pt x="213985" y="344048"/>
                    <a:pt x="215100" y="344339"/>
                  </a:cubicBezTo>
                  <a:lnTo>
                    <a:pt x="222901" y="346373"/>
                  </a:lnTo>
                  <a:cubicBezTo>
                    <a:pt x="222901" y="346373"/>
                    <a:pt x="222901" y="346373"/>
                    <a:pt x="222901" y="345211"/>
                  </a:cubicBezTo>
                  <a:lnTo>
                    <a:pt x="222901" y="337074"/>
                  </a:lnTo>
                  <a:cubicBezTo>
                    <a:pt x="222901" y="337074"/>
                    <a:pt x="222901" y="337074"/>
                    <a:pt x="247421" y="337074"/>
                  </a:cubicBezTo>
                  <a:cubicBezTo>
                    <a:pt x="247421" y="337074"/>
                    <a:pt x="247421" y="337074"/>
                    <a:pt x="247421" y="239439"/>
                  </a:cubicBezTo>
                  <a:cubicBezTo>
                    <a:pt x="249650" y="237114"/>
                    <a:pt x="249650" y="237114"/>
                    <a:pt x="300917" y="237114"/>
                  </a:cubicBezTo>
                  <a:cubicBezTo>
                    <a:pt x="300917" y="237114"/>
                    <a:pt x="300917" y="237114"/>
                    <a:pt x="300917" y="235661"/>
                  </a:cubicBezTo>
                  <a:lnTo>
                    <a:pt x="300917" y="225491"/>
                  </a:lnTo>
                  <a:cubicBezTo>
                    <a:pt x="300917" y="225491"/>
                    <a:pt x="300917" y="225491"/>
                    <a:pt x="323207" y="225491"/>
                  </a:cubicBezTo>
                  <a:cubicBezTo>
                    <a:pt x="323207" y="225491"/>
                    <a:pt x="323207" y="225491"/>
                    <a:pt x="323207" y="224329"/>
                  </a:cubicBezTo>
                  <a:lnTo>
                    <a:pt x="323207" y="216193"/>
                  </a:lnTo>
                  <a:cubicBezTo>
                    <a:pt x="323207" y="216193"/>
                    <a:pt x="323207" y="216193"/>
                    <a:pt x="367787" y="216193"/>
                  </a:cubicBezTo>
                  <a:cubicBezTo>
                    <a:pt x="367787" y="216193"/>
                    <a:pt x="367787" y="216193"/>
                    <a:pt x="367787" y="237114"/>
                  </a:cubicBezTo>
                  <a:cubicBezTo>
                    <a:pt x="367787" y="237114"/>
                    <a:pt x="367787" y="237114"/>
                    <a:pt x="370016" y="238277"/>
                  </a:cubicBezTo>
                  <a:lnTo>
                    <a:pt x="385619" y="246413"/>
                  </a:lnTo>
                  <a:cubicBezTo>
                    <a:pt x="385619" y="246413"/>
                    <a:pt x="385619" y="246413"/>
                    <a:pt x="385619" y="276633"/>
                  </a:cubicBezTo>
                  <a:cubicBezTo>
                    <a:pt x="385619" y="276633"/>
                    <a:pt x="385619" y="276633"/>
                    <a:pt x="387012" y="277215"/>
                  </a:cubicBezTo>
                  <a:lnTo>
                    <a:pt x="396764" y="281283"/>
                  </a:lnTo>
                  <a:cubicBezTo>
                    <a:pt x="396764" y="281283"/>
                    <a:pt x="396764" y="281283"/>
                    <a:pt x="396764" y="280121"/>
                  </a:cubicBezTo>
                  <a:lnTo>
                    <a:pt x="396764" y="271984"/>
                  </a:lnTo>
                  <a:cubicBezTo>
                    <a:pt x="396764" y="271984"/>
                    <a:pt x="396764" y="271984"/>
                    <a:pt x="397879" y="271984"/>
                  </a:cubicBezTo>
                  <a:lnTo>
                    <a:pt x="405681" y="271984"/>
                  </a:lnTo>
                  <a:cubicBezTo>
                    <a:pt x="405681" y="271984"/>
                    <a:pt x="405681" y="271984"/>
                    <a:pt x="405681" y="271112"/>
                  </a:cubicBezTo>
                  <a:lnTo>
                    <a:pt x="405681" y="265010"/>
                  </a:lnTo>
                  <a:cubicBezTo>
                    <a:pt x="405681" y="265010"/>
                    <a:pt x="405681" y="265010"/>
                    <a:pt x="404566" y="265010"/>
                  </a:cubicBezTo>
                  <a:lnTo>
                    <a:pt x="396764" y="265010"/>
                  </a:lnTo>
                  <a:cubicBezTo>
                    <a:pt x="396764" y="265010"/>
                    <a:pt x="396764" y="265010"/>
                    <a:pt x="396764" y="263848"/>
                  </a:cubicBezTo>
                  <a:lnTo>
                    <a:pt x="396764" y="255712"/>
                  </a:lnTo>
                  <a:cubicBezTo>
                    <a:pt x="396764" y="255712"/>
                    <a:pt x="396764" y="255712"/>
                    <a:pt x="397879" y="255712"/>
                  </a:cubicBezTo>
                  <a:lnTo>
                    <a:pt x="405681" y="255712"/>
                  </a:lnTo>
                  <a:cubicBezTo>
                    <a:pt x="405681" y="255712"/>
                    <a:pt x="405681" y="255712"/>
                    <a:pt x="405681" y="254549"/>
                  </a:cubicBezTo>
                  <a:lnTo>
                    <a:pt x="405681" y="246413"/>
                  </a:lnTo>
                  <a:cubicBezTo>
                    <a:pt x="405681" y="246413"/>
                    <a:pt x="405681" y="246413"/>
                    <a:pt x="404566" y="246413"/>
                  </a:cubicBezTo>
                  <a:lnTo>
                    <a:pt x="396764" y="246413"/>
                  </a:lnTo>
                  <a:cubicBezTo>
                    <a:pt x="396764" y="246413"/>
                    <a:pt x="396764" y="246413"/>
                    <a:pt x="396764" y="245251"/>
                  </a:cubicBezTo>
                  <a:lnTo>
                    <a:pt x="396764" y="237114"/>
                  </a:lnTo>
                  <a:cubicBezTo>
                    <a:pt x="396764" y="237114"/>
                    <a:pt x="396764" y="237114"/>
                    <a:pt x="397879" y="237114"/>
                  </a:cubicBezTo>
                  <a:lnTo>
                    <a:pt x="405681" y="237114"/>
                  </a:lnTo>
                  <a:cubicBezTo>
                    <a:pt x="405681" y="237114"/>
                    <a:pt x="405681" y="237114"/>
                    <a:pt x="405681" y="236243"/>
                  </a:cubicBezTo>
                  <a:lnTo>
                    <a:pt x="405681" y="230141"/>
                  </a:lnTo>
                  <a:cubicBezTo>
                    <a:pt x="405681" y="230141"/>
                    <a:pt x="405681" y="230141"/>
                    <a:pt x="404566" y="230141"/>
                  </a:cubicBezTo>
                  <a:lnTo>
                    <a:pt x="396764" y="230141"/>
                  </a:lnTo>
                  <a:cubicBezTo>
                    <a:pt x="396764" y="230141"/>
                    <a:pt x="396764" y="230141"/>
                    <a:pt x="396764" y="228978"/>
                  </a:cubicBezTo>
                  <a:lnTo>
                    <a:pt x="396764" y="220842"/>
                  </a:lnTo>
                  <a:cubicBezTo>
                    <a:pt x="396764" y="220842"/>
                    <a:pt x="396764" y="220842"/>
                    <a:pt x="397879" y="220842"/>
                  </a:cubicBezTo>
                  <a:lnTo>
                    <a:pt x="405681" y="220842"/>
                  </a:lnTo>
                  <a:cubicBezTo>
                    <a:pt x="405681" y="220842"/>
                    <a:pt x="405681" y="220842"/>
                    <a:pt x="405681" y="219680"/>
                  </a:cubicBezTo>
                  <a:lnTo>
                    <a:pt x="405681" y="211543"/>
                  </a:lnTo>
                  <a:cubicBezTo>
                    <a:pt x="405681" y="211543"/>
                    <a:pt x="405681" y="211543"/>
                    <a:pt x="404566" y="211543"/>
                  </a:cubicBezTo>
                  <a:lnTo>
                    <a:pt x="396764" y="211543"/>
                  </a:lnTo>
                  <a:cubicBezTo>
                    <a:pt x="396764" y="211543"/>
                    <a:pt x="396764" y="211543"/>
                    <a:pt x="396764" y="210672"/>
                  </a:cubicBezTo>
                  <a:lnTo>
                    <a:pt x="396764" y="204569"/>
                  </a:lnTo>
                  <a:cubicBezTo>
                    <a:pt x="396764" y="204569"/>
                    <a:pt x="396764" y="204569"/>
                    <a:pt x="397879" y="204569"/>
                  </a:cubicBezTo>
                  <a:lnTo>
                    <a:pt x="405681" y="204569"/>
                  </a:lnTo>
                  <a:cubicBezTo>
                    <a:pt x="405681" y="204569"/>
                    <a:pt x="405681" y="204569"/>
                    <a:pt x="405681" y="203407"/>
                  </a:cubicBezTo>
                  <a:lnTo>
                    <a:pt x="405681" y="195271"/>
                  </a:lnTo>
                  <a:cubicBezTo>
                    <a:pt x="405681" y="195271"/>
                    <a:pt x="405681" y="195271"/>
                    <a:pt x="404566" y="195271"/>
                  </a:cubicBezTo>
                  <a:lnTo>
                    <a:pt x="396764" y="195271"/>
                  </a:lnTo>
                  <a:cubicBezTo>
                    <a:pt x="396764" y="195271"/>
                    <a:pt x="396764" y="195271"/>
                    <a:pt x="396764" y="194109"/>
                  </a:cubicBezTo>
                  <a:lnTo>
                    <a:pt x="396764" y="185972"/>
                  </a:lnTo>
                  <a:cubicBezTo>
                    <a:pt x="396764" y="185972"/>
                    <a:pt x="396764" y="185972"/>
                    <a:pt x="397879" y="185972"/>
                  </a:cubicBezTo>
                  <a:lnTo>
                    <a:pt x="405681" y="185972"/>
                  </a:lnTo>
                  <a:cubicBezTo>
                    <a:pt x="405681" y="185972"/>
                    <a:pt x="405681" y="185972"/>
                    <a:pt x="405681" y="184810"/>
                  </a:cubicBezTo>
                  <a:lnTo>
                    <a:pt x="405681" y="176674"/>
                  </a:lnTo>
                  <a:cubicBezTo>
                    <a:pt x="405681" y="176674"/>
                    <a:pt x="405681" y="176674"/>
                    <a:pt x="404566" y="176674"/>
                  </a:cubicBezTo>
                  <a:lnTo>
                    <a:pt x="396764" y="176674"/>
                  </a:lnTo>
                  <a:cubicBezTo>
                    <a:pt x="396764" y="176674"/>
                    <a:pt x="396764" y="176674"/>
                    <a:pt x="396764" y="175802"/>
                  </a:cubicBezTo>
                  <a:lnTo>
                    <a:pt x="396764" y="169700"/>
                  </a:lnTo>
                  <a:cubicBezTo>
                    <a:pt x="396764" y="169700"/>
                    <a:pt x="396764" y="169700"/>
                    <a:pt x="397879" y="169700"/>
                  </a:cubicBezTo>
                  <a:lnTo>
                    <a:pt x="405681" y="169700"/>
                  </a:lnTo>
                  <a:cubicBezTo>
                    <a:pt x="405681" y="169700"/>
                    <a:pt x="405681" y="169700"/>
                    <a:pt x="405681" y="168537"/>
                  </a:cubicBezTo>
                  <a:lnTo>
                    <a:pt x="405681" y="160401"/>
                  </a:lnTo>
                  <a:cubicBezTo>
                    <a:pt x="405681" y="160401"/>
                    <a:pt x="405681" y="160401"/>
                    <a:pt x="404566" y="160401"/>
                  </a:cubicBezTo>
                  <a:lnTo>
                    <a:pt x="396764" y="160401"/>
                  </a:lnTo>
                  <a:cubicBezTo>
                    <a:pt x="396764" y="160401"/>
                    <a:pt x="396764" y="160401"/>
                    <a:pt x="396764" y="159239"/>
                  </a:cubicBezTo>
                  <a:lnTo>
                    <a:pt x="396764" y="151102"/>
                  </a:lnTo>
                  <a:cubicBezTo>
                    <a:pt x="396764" y="151102"/>
                    <a:pt x="396764" y="151102"/>
                    <a:pt x="397879" y="151102"/>
                  </a:cubicBezTo>
                  <a:lnTo>
                    <a:pt x="405681" y="151102"/>
                  </a:lnTo>
                  <a:cubicBezTo>
                    <a:pt x="405681" y="151102"/>
                    <a:pt x="405681" y="151102"/>
                    <a:pt x="405681" y="150231"/>
                  </a:cubicBezTo>
                  <a:lnTo>
                    <a:pt x="405681" y="144129"/>
                  </a:lnTo>
                  <a:cubicBezTo>
                    <a:pt x="405681" y="144129"/>
                    <a:pt x="405681" y="144129"/>
                    <a:pt x="404566" y="144129"/>
                  </a:cubicBezTo>
                  <a:lnTo>
                    <a:pt x="396764" y="144129"/>
                  </a:lnTo>
                  <a:cubicBezTo>
                    <a:pt x="396764" y="144129"/>
                    <a:pt x="396764" y="144129"/>
                    <a:pt x="396764" y="142966"/>
                  </a:cubicBezTo>
                  <a:lnTo>
                    <a:pt x="396764" y="134830"/>
                  </a:lnTo>
                  <a:cubicBezTo>
                    <a:pt x="396764" y="134830"/>
                    <a:pt x="396764" y="134830"/>
                    <a:pt x="397879" y="134830"/>
                  </a:cubicBezTo>
                  <a:lnTo>
                    <a:pt x="405681" y="134830"/>
                  </a:lnTo>
                  <a:cubicBezTo>
                    <a:pt x="405681" y="134830"/>
                    <a:pt x="405681" y="134830"/>
                    <a:pt x="405681" y="133668"/>
                  </a:cubicBezTo>
                  <a:lnTo>
                    <a:pt x="405681" y="125531"/>
                  </a:lnTo>
                  <a:cubicBezTo>
                    <a:pt x="405681" y="125531"/>
                    <a:pt x="405681" y="125531"/>
                    <a:pt x="404566" y="125531"/>
                  </a:cubicBezTo>
                  <a:lnTo>
                    <a:pt x="396764" y="125531"/>
                  </a:lnTo>
                  <a:cubicBezTo>
                    <a:pt x="396764" y="125531"/>
                    <a:pt x="396764" y="125531"/>
                    <a:pt x="396764" y="124369"/>
                  </a:cubicBezTo>
                  <a:lnTo>
                    <a:pt x="396764" y="116233"/>
                  </a:lnTo>
                  <a:cubicBezTo>
                    <a:pt x="396764" y="116233"/>
                    <a:pt x="396764" y="116233"/>
                    <a:pt x="397879" y="116233"/>
                  </a:cubicBezTo>
                  <a:lnTo>
                    <a:pt x="405681" y="116233"/>
                  </a:lnTo>
                  <a:cubicBezTo>
                    <a:pt x="405681" y="116233"/>
                    <a:pt x="405681" y="116233"/>
                    <a:pt x="405681" y="115361"/>
                  </a:cubicBezTo>
                  <a:lnTo>
                    <a:pt x="405681" y="109259"/>
                  </a:lnTo>
                  <a:cubicBezTo>
                    <a:pt x="405681" y="109259"/>
                    <a:pt x="405681" y="109259"/>
                    <a:pt x="404566" y="109259"/>
                  </a:cubicBezTo>
                  <a:lnTo>
                    <a:pt x="396764" y="109259"/>
                  </a:lnTo>
                  <a:cubicBezTo>
                    <a:pt x="396764" y="109259"/>
                    <a:pt x="396764" y="109259"/>
                    <a:pt x="396764" y="108097"/>
                  </a:cubicBezTo>
                  <a:lnTo>
                    <a:pt x="396764" y="99960"/>
                  </a:lnTo>
                  <a:cubicBezTo>
                    <a:pt x="396764" y="99960"/>
                    <a:pt x="396764" y="99960"/>
                    <a:pt x="397879" y="99960"/>
                  </a:cubicBezTo>
                  <a:lnTo>
                    <a:pt x="405681" y="99960"/>
                  </a:lnTo>
                  <a:cubicBezTo>
                    <a:pt x="405681" y="99960"/>
                    <a:pt x="405681" y="99960"/>
                    <a:pt x="405681" y="98798"/>
                  </a:cubicBezTo>
                  <a:lnTo>
                    <a:pt x="405681" y="90662"/>
                  </a:lnTo>
                  <a:cubicBezTo>
                    <a:pt x="405681" y="90662"/>
                    <a:pt x="405681" y="90662"/>
                    <a:pt x="404566" y="90662"/>
                  </a:cubicBezTo>
                  <a:lnTo>
                    <a:pt x="396764" y="90662"/>
                  </a:lnTo>
                  <a:cubicBezTo>
                    <a:pt x="396764" y="90662"/>
                    <a:pt x="396764" y="90662"/>
                    <a:pt x="396764" y="89499"/>
                  </a:cubicBezTo>
                  <a:lnTo>
                    <a:pt x="396764" y="81363"/>
                  </a:lnTo>
                  <a:cubicBezTo>
                    <a:pt x="396764" y="81363"/>
                    <a:pt x="396764" y="81363"/>
                    <a:pt x="397879" y="81363"/>
                  </a:cubicBezTo>
                  <a:lnTo>
                    <a:pt x="405681" y="81363"/>
                  </a:lnTo>
                  <a:cubicBezTo>
                    <a:pt x="405681" y="81363"/>
                    <a:pt x="405681" y="81363"/>
                    <a:pt x="405681" y="80491"/>
                  </a:cubicBezTo>
                  <a:lnTo>
                    <a:pt x="405681" y="74389"/>
                  </a:lnTo>
                  <a:cubicBezTo>
                    <a:pt x="405681" y="74389"/>
                    <a:pt x="405681" y="74389"/>
                    <a:pt x="404566" y="74389"/>
                  </a:cubicBezTo>
                  <a:lnTo>
                    <a:pt x="396764" y="74389"/>
                  </a:lnTo>
                  <a:cubicBezTo>
                    <a:pt x="396764" y="74389"/>
                    <a:pt x="396764" y="74389"/>
                    <a:pt x="396764" y="73227"/>
                  </a:cubicBezTo>
                  <a:lnTo>
                    <a:pt x="396764" y="65090"/>
                  </a:lnTo>
                  <a:cubicBezTo>
                    <a:pt x="396764" y="65090"/>
                    <a:pt x="396764" y="65090"/>
                    <a:pt x="397879" y="65090"/>
                  </a:cubicBezTo>
                  <a:lnTo>
                    <a:pt x="405681" y="65090"/>
                  </a:lnTo>
                  <a:cubicBezTo>
                    <a:pt x="405681" y="65090"/>
                    <a:pt x="405681" y="65090"/>
                    <a:pt x="404566" y="63347"/>
                  </a:cubicBezTo>
                  <a:lnTo>
                    <a:pt x="396764" y="51143"/>
                  </a:lnTo>
                  <a:cubicBezTo>
                    <a:pt x="396764" y="51143"/>
                    <a:pt x="396764" y="51143"/>
                    <a:pt x="396764" y="13948"/>
                  </a:cubicBezTo>
                  <a:cubicBezTo>
                    <a:pt x="396764" y="13948"/>
                    <a:pt x="396764" y="13948"/>
                    <a:pt x="546108" y="13948"/>
                  </a:cubicBezTo>
                  <a:cubicBezTo>
                    <a:pt x="546108" y="13948"/>
                    <a:pt x="546108" y="13948"/>
                    <a:pt x="559482" y="34870"/>
                  </a:cubicBezTo>
                  <a:cubicBezTo>
                    <a:pt x="559482" y="34870"/>
                    <a:pt x="559482" y="34870"/>
                    <a:pt x="559482" y="81363"/>
                  </a:cubicBezTo>
                  <a:cubicBezTo>
                    <a:pt x="559482" y="81363"/>
                    <a:pt x="559482" y="81363"/>
                    <a:pt x="558368" y="81363"/>
                  </a:cubicBezTo>
                  <a:lnTo>
                    <a:pt x="550566" y="81363"/>
                  </a:lnTo>
                  <a:cubicBezTo>
                    <a:pt x="550566" y="81363"/>
                    <a:pt x="550566" y="81363"/>
                    <a:pt x="550566" y="82525"/>
                  </a:cubicBezTo>
                  <a:lnTo>
                    <a:pt x="550566" y="90662"/>
                  </a:lnTo>
                  <a:cubicBezTo>
                    <a:pt x="550566" y="90662"/>
                    <a:pt x="550566" y="90662"/>
                    <a:pt x="551681" y="90662"/>
                  </a:cubicBezTo>
                  <a:lnTo>
                    <a:pt x="559482" y="90662"/>
                  </a:lnTo>
                  <a:cubicBezTo>
                    <a:pt x="559482" y="90662"/>
                    <a:pt x="559482" y="90662"/>
                    <a:pt x="559482" y="91824"/>
                  </a:cubicBezTo>
                  <a:lnTo>
                    <a:pt x="559482" y="99960"/>
                  </a:lnTo>
                  <a:cubicBezTo>
                    <a:pt x="559482" y="99960"/>
                    <a:pt x="559482" y="99960"/>
                    <a:pt x="558368" y="99960"/>
                  </a:cubicBezTo>
                  <a:lnTo>
                    <a:pt x="550566" y="99960"/>
                  </a:lnTo>
                  <a:cubicBezTo>
                    <a:pt x="550566" y="99960"/>
                    <a:pt x="550566" y="99960"/>
                    <a:pt x="550566" y="101122"/>
                  </a:cubicBezTo>
                  <a:lnTo>
                    <a:pt x="550566" y="109259"/>
                  </a:lnTo>
                  <a:cubicBezTo>
                    <a:pt x="550566" y="109259"/>
                    <a:pt x="550566" y="109259"/>
                    <a:pt x="551681" y="109259"/>
                  </a:cubicBezTo>
                  <a:lnTo>
                    <a:pt x="559482" y="109259"/>
                  </a:lnTo>
                  <a:cubicBezTo>
                    <a:pt x="559482" y="109259"/>
                    <a:pt x="559482" y="109259"/>
                    <a:pt x="559482" y="110131"/>
                  </a:cubicBezTo>
                  <a:lnTo>
                    <a:pt x="559482" y="116233"/>
                  </a:lnTo>
                  <a:cubicBezTo>
                    <a:pt x="559482" y="116233"/>
                    <a:pt x="559482" y="116233"/>
                    <a:pt x="558368" y="116233"/>
                  </a:cubicBezTo>
                  <a:lnTo>
                    <a:pt x="550566" y="116233"/>
                  </a:lnTo>
                  <a:cubicBezTo>
                    <a:pt x="550566" y="116233"/>
                    <a:pt x="550566" y="116233"/>
                    <a:pt x="550566" y="117395"/>
                  </a:cubicBezTo>
                  <a:lnTo>
                    <a:pt x="550566" y="125531"/>
                  </a:lnTo>
                  <a:cubicBezTo>
                    <a:pt x="550566" y="125531"/>
                    <a:pt x="550566" y="125531"/>
                    <a:pt x="551681" y="125531"/>
                  </a:cubicBezTo>
                  <a:lnTo>
                    <a:pt x="559482" y="125531"/>
                  </a:lnTo>
                  <a:cubicBezTo>
                    <a:pt x="559482" y="125531"/>
                    <a:pt x="559482" y="125531"/>
                    <a:pt x="559482" y="126694"/>
                  </a:cubicBezTo>
                  <a:lnTo>
                    <a:pt x="559482" y="134830"/>
                  </a:lnTo>
                  <a:cubicBezTo>
                    <a:pt x="559482" y="134830"/>
                    <a:pt x="559482" y="134830"/>
                    <a:pt x="558368" y="134830"/>
                  </a:cubicBezTo>
                  <a:lnTo>
                    <a:pt x="550566" y="134830"/>
                  </a:lnTo>
                  <a:cubicBezTo>
                    <a:pt x="550566" y="134830"/>
                    <a:pt x="550566" y="134830"/>
                    <a:pt x="550566" y="135992"/>
                  </a:cubicBezTo>
                  <a:lnTo>
                    <a:pt x="550566" y="144129"/>
                  </a:lnTo>
                  <a:cubicBezTo>
                    <a:pt x="550566" y="144129"/>
                    <a:pt x="550566" y="144129"/>
                    <a:pt x="551681" y="144129"/>
                  </a:cubicBezTo>
                  <a:lnTo>
                    <a:pt x="559482" y="144129"/>
                  </a:lnTo>
                  <a:cubicBezTo>
                    <a:pt x="559482" y="144129"/>
                    <a:pt x="559482" y="144129"/>
                    <a:pt x="559482" y="145000"/>
                  </a:cubicBezTo>
                  <a:lnTo>
                    <a:pt x="559482" y="151102"/>
                  </a:lnTo>
                  <a:cubicBezTo>
                    <a:pt x="559482" y="151102"/>
                    <a:pt x="559482" y="151102"/>
                    <a:pt x="558368" y="151102"/>
                  </a:cubicBezTo>
                  <a:lnTo>
                    <a:pt x="550566" y="151102"/>
                  </a:lnTo>
                  <a:cubicBezTo>
                    <a:pt x="550566" y="151102"/>
                    <a:pt x="550566" y="151102"/>
                    <a:pt x="550566" y="152265"/>
                  </a:cubicBezTo>
                  <a:lnTo>
                    <a:pt x="550566" y="160401"/>
                  </a:lnTo>
                  <a:cubicBezTo>
                    <a:pt x="550566" y="160401"/>
                    <a:pt x="550566" y="160401"/>
                    <a:pt x="551681" y="160401"/>
                  </a:cubicBezTo>
                  <a:lnTo>
                    <a:pt x="559482" y="160401"/>
                  </a:lnTo>
                  <a:cubicBezTo>
                    <a:pt x="559482" y="160401"/>
                    <a:pt x="559482" y="160401"/>
                    <a:pt x="559482" y="161563"/>
                  </a:cubicBezTo>
                  <a:lnTo>
                    <a:pt x="559482" y="169700"/>
                  </a:lnTo>
                  <a:cubicBezTo>
                    <a:pt x="559482" y="169700"/>
                    <a:pt x="559482" y="169700"/>
                    <a:pt x="558368" y="169700"/>
                  </a:cubicBezTo>
                  <a:lnTo>
                    <a:pt x="550566" y="169700"/>
                  </a:lnTo>
                  <a:cubicBezTo>
                    <a:pt x="550566" y="169700"/>
                    <a:pt x="550566" y="169700"/>
                    <a:pt x="550566" y="170571"/>
                  </a:cubicBezTo>
                  <a:lnTo>
                    <a:pt x="550566" y="176674"/>
                  </a:lnTo>
                  <a:cubicBezTo>
                    <a:pt x="550566" y="176674"/>
                    <a:pt x="550566" y="176674"/>
                    <a:pt x="551681" y="176674"/>
                  </a:cubicBezTo>
                  <a:lnTo>
                    <a:pt x="559482" y="176674"/>
                  </a:lnTo>
                  <a:cubicBezTo>
                    <a:pt x="559482" y="176674"/>
                    <a:pt x="559482" y="176674"/>
                    <a:pt x="559482" y="177836"/>
                  </a:cubicBezTo>
                  <a:lnTo>
                    <a:pt x="559482" y="185972"/>
                  </a:lnTo>
                  <a:cubicBezTo>
                    <a:pt x="559482" y="185972"/>
                    <a:pt x="559482" y="185972"/>
                    <a:pt x="558368" y="185972"/>
                  </a:cubicBezTo>
                  <a:lnTo>
                    <a:pt x="550566" y="185972"/>
                  </a:lnTo>
                  <a:cubicBezTo>
                    <a:pt x="550566" y="185972"/>
                    <a:pt x="550566" y="185972"/>
                    <a:pt x="550566" y="187134"/>
                  </a:cubicBezTo>
                  <a:lnTo>
                    <a:pt x="550566" y="195271"/>
                  </a:lnTo>
                  <a:cubicBezTo>
                    <a:pt x="550566" y="195271"/>
                    <a:pt x="550566" y="195271"/>
                    <a:pt x="551681" y="195271"/>
                  </a:cubicBezTo>
                  <a:lnTo>
                    <a:pt x="559482" y="195271"/>
                  </a:lnTo>
                  <a:cubicBezTo>
                    <a:pt x="559482" y="195271"/>
                    <a:pt x="559482" y="195271"/>
                    <a:pt x="559482" y="196433"/>
                  </a:cubicBezTo>
                  <a:lnTo>
                    <a:pt x="559482" y="204569"/>
                  </a:lnTo>
                  <a:cubicBezTo>
                    <a:pt x="559482" y="204569"/>
                    <a:pt x="559482" y="204569"/>
                    <a:pt x="558368" y="204569"/>
                  </a:cubicBezTo>
                  <a:lnTo>
                    <a:pt x="550566" y="204569"/>
                  </a:lnTo>
                  <a:cubicBezTo>
                    <a:pt x="550566" y="204569"/>
                    <a:pt x="550566" y="204569"/>
                    <a:pt x="550566" y="205441"/>
                  </a:cubicBezTo>
                  <a:lnTo>
                    <a:pt x="550566" y="211543"/>
                  </a:lnTo>
                  <a:cubicBezTo>
                    <a:pt x="550566" y="211543"/>
                    <a:pt x="550566" y="211543"/>
                    <a:pt x="551681" y="211543"/>
                  </a:cubicBezTo>
                  <a:lnTo>
                    <a:pt x="559482" y="211543"/>
                  </a:lnTo>
                  <a:cubicBezTo>
                    <a:pt x="559482" y="211543"/>
                    <a:pt x="559482" y="211543"/>
                    <a:pt x="559482" y="212706"/>
                  </a:cubicBezTo>
                  <a:lnTo>
                    <a:pt x="559482" y="220842"/>
                  </a:lnTo>
                  <a:cubicBezTo>
                    <a:pt x="559482" y="220842"/>
                    <a:pt x="559482" y="220842"/>
                    <a:pt x="558368" y="220842"/>
                  </a:cubicBezTo>
                  <a:lnTo>
                    <a:pt x="550566" y="220842"/>
                  </a:lnTo>
                  <a:cubicBezTo>
                    <a:pt x="550566" y="220842"/>
                    <a:pt x="550566" y="220842"/>
                    <a:pt x="550566" y="222004"/>
                  </a:cubicBezTo>
                  <a:lnTo>
                    <a:pt x="550566" y="230141"/>
                  </a:lnTo>
                  <a:cubicBezTo>
                    <a:pt x="550566" y="230141"/>
                    <a:pt x="550566" y="230141"/>
                    <a:pt x="551681" y="230141"/>
                  </a:cubicBezTo>
                  <a:lnTo>
                    <a:pt x="559482" y="230141"/>
                  </a:lnTo>
                  <a:cubicBezTo>
                    <a:pt x="559482" y="230141"/>
                    <a:pt x="559482" y="230141"/>
                    <a:pt x="559482" y="231012"/>
                  </a:cubicBezTo>
                  <a:lnTo>
                    <a:pt x="559482" y="237114"/>
                  </a:lnTo>
                  <a:cubicBezTo>
                    <a:pt x="559482" y="237114"/>
                    <a:pt x="559482" y="237114"/>
                    <a:pt x="558368" y="237114"/>
                  </a:cubicBezTo>
                  <a:lnTo>
                    <a:pt x="550566" y="237114"/>
                  </a:lnTo>
                  <a:cubicBezTo>
                    <a:pt x="550566" y="237114"/>
                    <a:pt x="550566" y="237114"/>
                    <a:pt x="550566" y="238277"/>
                  </a:cubicBezTo>
                  <a:lnTo>
                    <a:pt x="550566" y="246413"/>
                  </a:lnTo>
                  <a:cubicBezTo>
                    <a:pt x="550566" y="246413"/>
                    <a:pt x="550566" y="246413"/>
                    <a:pt x="551681" y="246413"/>
                  </a:cubicBezTo>
                  <a:lnTo>
                    <a:pt x="559482" y="246413"/>
                  </a:lnTo>
                  <a:cubicBezTo>
                    <a:pt x="559482" y="246413"/>
                    <a:pt x="559482" y="246413"/>
                    <a:pt x="559482" y="247575"/>
                  </a:cubicBezTo>
                  <a:lnTo>
                    <a:pt x="559482" y="255712"/>
                  </a:lnTo>
                  <a:cubicBezTo>
                    <a:pt x="559482" y="255712"/>
                    <a:pt x="559482" y="255712"/>
                    <a:pt x="558368" y="255712"/>
                  </a:cubicBezTo>
                  <a:lnTo>
                    <a:pt x="550566" y="255712"/>
                  </a:lnTo>
                  <a:cubicBezTo>
                    <a:pt x="550566" y="255712"/>
                    <a:pt x="550566" y="255712"/>
                    <a:pt x="550566" y="256874"/>
                  </a:cubicBezTo>
                  <a:lnTo>
                    <a:pt x="550566" y="265010"/>
                  </a:lnTo>
                  <a:cubicBezTo>
                    <a:pt x="550566" y="265010"/>
                    <a:pt x="550566" y="265010"/>
                    <a:pt x="551681" y="265010"/>
                  </a:cubicBezTo>
                  <a:lnTo>
                    <a:pt x="559482" y="265010"/>
                  </a:lnTo>
                  <a:cubicBezTo>
                    <a:pt x="559482" y="265010"/>
                    <a:pt x="559482" y="265010"/>
                    <a:pt x="559482" y="265882"/>
                  </a:cubicBezTo>
                  <a:lnTo>
                    <a:pt x="559482" y="271984"/>
                  </a:lnTo>
                  <a:cubicBezTo>
                    <a:pt x="559482" y="271984"/>
                    <a:pt x="559482" y="271984"/>
                    <a:pt x="558368" y="271984"/>
                  </a:cubicBezTo>
                  <a:lnTo>
                    <a:pt x="550566" y="271984"/>
                  </a:lnTo>
                  <a:cubicBezTo>
                    <a:pt x="550566" y="271984"/>
                    <a:pt x="550566" y="271984"/>
                    <a:pt x="550566" y="273146"/>
                  </a:cubicBezTo>
                  <a:lnTo>
                    <a:pt x="550566" y="281283"/>
                  </a:lnTo>
                  <a:cubicBezTo>
                    <a:pt x="550566" y="281283"/>
                    <a:pt x="550566" y="281283"/>
                    <a:pt x="575085" y="302205"/>
                  </a:cubicBezTo>
                  <a:cubicBezTo>
                    <a:pt x="575085" y="306854"/>
                    <a:pt x="575085" y="306854"/>
                    <a:pt x="573971" y="306854"/>
                  </a:cubicBezTo>
                  <a:lnTo>
                    <a:pt x="566169" y="306854"/>
                  </a:lnTo>
                  <a:cubicBezTo>
                    <a:pt x="566169" y="306854"/>
                    <a:pt x="566169" y="306854"/>
                    <a:pt x="566169" y="332425"/>
                  </a:cubicBezTo>
                  <a:cubicBezTo>
                    <a:pt x="566169" y="332425"/>
                    <a:pt x="566169" y="332425"/>
                    <a:pt x="567284" y="332425"/>
                  </a:cubicBezTo>
                  <a:lnTo>
                    <a:pt x="575085" y="332425"/>
                  </a:lnTo>
                  <a:cubicBezTo>
                    <a:pt x="575085" y="332425"/>
                    <a:pt x="575085" y="332425"/>
                    <a:pt x="575085" y="330972"/>
                  </a:cubicBezTo>
                  <a:lnTo>
                    <a:pt x="575085" y="320802"/>
                  </a:lnTo>
                  <a:cubicBezTo>
                    <a:pt x="575085" y="320802"/>
                    <a:pt x="575085" y="320802"/>
                    <a:pt x="576200" y="320221"/>
                  </a:cubicBezTo>
                  <a:lnTo>
                    <a:pt x="584001" y="316153"/>
                  </a:lnTo>
                  <a:cubicBezTo>
                    <a:pt x="584001" y="316153"/>
                    <a:pt x="584001" y="316153"/>
                    <a:pt x="585952" y="316153"/>
                  </a:cubicBezTo>
                  <a:lnTo>
                    <a:pt x="599605" y="316153"/>
                  </a:lnTo>
                  <a:cubicBezTo>
                    <a:pt x="599605" y="316153"/>
                    <a:pt x="599605" y="316153"/>
                    <a:pt x="599605" y="317315"/>
                  </a:cubicBezTo>
                  <a:lnTo>
                    <a:pt x="599605" y="325451"/>
                  </a:lnTo>
                  <a:cubicBezTo>
                    <a:pt x="599605" y="325451"/>
                    <a:pt x="599605" y="325451"/>
                    <a:pt x="601276" y="325451"/>
                  </a:cubicBezTo>
                  <a:lnTo>
                    <a:pt x="612979" y="325451"/>
                  </a:lnTo>
                  <a:cubicBezTo>
                    <a:pt x="612979" y="330100"/>
                    <a:pt x="612979" y="330100"/>
                    <a:pt x="614093" y="330100"/>
                  </a:cubicBezTo>
                  <a:lnTo>
                    <a:pt x="621895" y="330100"/>
                  </a:lnTo>
                  <a:cubicBezTo>
                    <a:pt x="621895" y="330100"/>
                    <a:pt x="621895" y="330100"/>
                    <a:pt x="646414" y="362645"/>
                  </a:cubicBezTo>
                  <a:cubicBezTo>
                    <a:pt x="646414" y="362645"/>
                    <a:pt x="646414" y="362645"/>
                    <a:pt x="646414" y="397515"/>
                  </a:cubicBezTo>
                  <a:cubicBezTo>
                    <a:pt x="646414" y="397515"/>
                    <a:pt x="646414" y="397515"/>
                    <a:pt x="647528" y="397515"/>
                  </a:cubicBezTo>
                  <a:lnTo>
                    <a:pt x="655330" y="397515"/>
                  </a:lnTo>
                  <a:cubicBezTo>
                    <a:pt x="655330" y="397515"/>
                    <a:pt x="655330" y="397515"/>
                    <a:pt x="655330" y="395481"/>
                  </a:cubicBezTo>
                  <a:lnTo>
                    <a:pt x="655330" y="381243"/>
                  </a:lnTo>
                  <a:cubicBezTo>
                    <a:pt x="655330" y="381243"/>
                    <a:pt x="655330" y="381243"/>
                    <a:pt x="656166" y="381243"/>
                  </a:cubicBezTo>
                  <a:lnTo>
                    <a:pt x="662017" y="381243"/>
                  </a:lnTo>
                  <a:cubicBezTo>
                    <a:pt x="662017" y="381243"/>
                    <a:pt x="662017" y="381243"/>
                    <a:pt x="662017" y="382405"/>
                  </a:cubicBezTo>
                  <a:lnTo>
                    <a:pt x="662017" y="390541"/>
                  </a:lnTo>
                  <a:cubicBezTo>
                    <a:pt x="670933" y="392866"/>
                    <a:pt x="670933" y="392866"/>
                    <a:pt x="670933" y="341724"/>
                  </a:cubicBezTo>
                  <a:cubicBezTo>
                    <a:pt x="670933" y="341724"/>
                    <a:pt x="670933" y="341724"/>
                    <a:pt x="708826" y="341724"/>
                  </a:cubicBezTo>
                  <a:cubicBezTo>
                    <a:pt x="708826" y="341724"/>
                    <a:pt x="708826" y="341724"/>
                    <a:pt x="708826" y="267335"/>
                  </a:cubicBezTo>
                  <a:cubicBezTo>
                    <a:pt x="708826" y="267335"/>
                    <a:pt x="708826" y="267335"/>
                    <a:pt x="744490" y="267335"/>
                  </a:cubicBezTo>
                  <a:cubicBezTo>
                    <a:pt x="744490" y="267335"/>
                    <a:pt x="744490" y="267335"/>
                    <a:pt x="744490" y="266463"/>
                  </a:cubicBezTo>
                  <a:lnTo>
                    <a:pt x="744490" y="260361"/>
                  </a:lnTo>
                  <a:cubicBezTo>
                    <a:pt x="744490" y="260361"/>
                    <a:pt x="744490" y="260361"/>
                    <a:pt x="766781" y="260361"/>
                  </a:cubicBezTo>
                  <a:cubicBezTo>
                    <a:pt x="766781" y="260361"/>
                    <a:pt x="766781" y="260361"/>
                    <a:pt x="766781" y="220842"/>
                  </a:cubicBezTo>
                  <a:cubicBezTo>
                    <a:pt x="762322" y="220842"/>
                    <a:pt x="762322" y="220842"/>
                    <a:pt x="762322" y="219098"/>
                  </a:cubicBezTo>
                  <a:lnTo>
                    <a:pt x="762322" y="206894"/>
                  </a:lnTo>
                  <a:lnTo>
                    <a:pt x="766781" y="209219"/>
                  </a:lnTo>
                  <a:cubicBezTo>
                    <a:pt x="766781" y="209219"/>
                    <a:pt x="766781" y="209219"/>
                    <a:pt x="771239" y="185972"/>
                  </a:cubicBezTo>
                  <a:cubicBezTo>
                    <a:pt x="771239" y="185972"/>
                    <a:pt x="771239" y="185972"/>
                    <a:pt x="775697" y="209219"/>
                  </a:cubicBezTo>
                  <a:cubicBezTo>
                    <a:pt x="777926" y="206894"/>
                    <a:pt x="777926" y="206894"/>
                    <a:pt x="778204" y="206022"/>
                  </a:cubicBezTo>
                  <a:lnTo>
                    <a:pt x="780155" y="199920"/>
                  </a:lnTo>
                  <a:cubicBezTo>
                    <a:pt x="780155" y="199920"/>
                    <a:pt x="780155" y="199920"/>
                    <a:pt x="780712" y="198758"/>
                  </a:cubicBezTo>
                  <a:lnTo>
                    <a:pt x="784613" y="190621"/>
                  </a:lnTo>
                  <a:cubicBezTo>
                    <a:pt x="784613" y="190621"/>
                    <a:pt x="784613" y="190621"/>
                    <a:pt x="785170" y="189459"/>
                  </a:cubicBezTo>
                  <a:lnTo>
                    <a:pt x="789071" y="181323"/>
                  </a:lnTo>
                  <a:cubicBezTo>
                    <a:pt x="789071" y="181323"/>
                    <a:pt x="789071" y="181323"/>
                    <a:pt x="790464" y="180451"/>
                  </a:cubicBezTo>
                  <a:lnTo>
                    <a:pt x="800216" y="174349"/>
                  </a:lnTo>
                  <a:cubicBezTo>
                    <a:pt x="800216" y="174349"/>
                    <a:pt x="800216" y="174349"/>
                    <a:pt x="801888" y="173187"/>
                  </a:cubicBezTo>
                  <a:lnTo>
                    <a:pt x="813590" y="165050"/>
                  </a:lnTo>
                  <a:cubicBezTo>
                    <a:pt x="813590" y="165050"/>
                    <a:pt x="813590" y="165050"/>
                    <a:pt x="814426" y="163888"/>
                  </a:cubicBezTo>
                  <a:lnTo>
                    <a:pt x="820277" y="155752"/>
                  </a:lnTo>
                  <a:cubicBezTo>
                    <a:pt x="820277" y="155752"/>
                    <a:pt x="820277" y="155752"/>
                    <a:pt x="820834" y="153718"/>
                  </a:cubicBezTo>
                  <a:lnTo>
                    <a:pt x="824735" y="139479"/>
                  </a:lnTo>
                  <a:cubicBezTo>
                    <a:pt x="824735" y="139479"/>
                    <a:pt x="824735" y="139479"/>
                    <a:pt x="825292" y="141513"/>
                  </a:cubicBezTo>
                  <a:lnTo>
                    <a:pt x="829193" y="155752"/>
                  </a:lnTo>
                  <a:cubicBezTo>
                    <a:pt x="829193" y="155752"/>
                    <a:pt x="829193" y="155752"/>
                    <a:pt x="829750" y="156623"/>
                  </a:cubicBezTo>
                  <a:lnTo>
                    <a:pt x="833651" y="162726"/>
                  </a:lnTo>
                  <a:cubicBezTo>
                    <a:pt x="833651" y="162726"/>
                    <a:pt x="833651" y="162726"/>
                    <a:pt x="835044" y="163888"/>
                  </a:cubicBezTo>
                  <a:lnTo>
                    <a:pt x="844796" y="172024"/>
                  </a:lnTo>
                  <a:cubicBezTo>
                    <a:pt x="844796" y="172024"/>
                    <a:pt x="844796" y="172024"/>
                    <a:pt x="845911" y="173187"/>
                  </a:cubicBezTo>
                  <a:lnTo>
                    <a:pt x="853712" y="181323"/>
                  </a:lnTo>
                  <a:cubicBezTo>
                    <a:pt x="853712" y="181323"/>
                    <a:pt x="853712" y="181323"/>
                    <a:pt x="854827" y="182485"/>
                  </a:cubicBezTo>
                  <a:lnTo>
                    <a:pt x="862628" y="190621"/>
                  </a:lnTo>
                  <a:cubicBezTo>
                    <a:pt x="862628" y="190621"/>
                    <a:pt x="862628" y="190621"/>
                    <a:pt x="862907" y="191784"/>
                  </a:cubicBezTo>
                  <a:lnTo>
                    <a:pt x="864857" y="199920"/>
                  </a:lnTo>
                  <a:cubicBezTo>
                    <a:pt x="864857" y="199920"/>
                    <a:pt x="864857" y="199920"/>
                    <a:pt x="865136" y="201082"/>
                  </a:cubicBezTo>
                  <a:lnTo>
                    <a:pt x="867086" y="209219"/>
                  </a:lnTo>
                  <a:cubicBezTo>
                    <a:pt x="871544" y="209219"/>
                    <a:pt x="871544" y="209219"/>
                    <a:pt x="873773" y="185972"/>
                  </a:cubicBezTo>
                  <a:cubicBezTo>
                    <a:pt x="873773" y="185972"/>
                    <a:pt x="873773" y="185972"/>
                    <a:pt x="878231" y="209219"/>
                  </a:cubicBezTo>
                  <a:cubicBezTo>
                    <a:pt x="882689" y="209219"/>
                    <a:pt x="882689" y="209219"/>
                    <a:pt x="882689" y="210962"/>
                  </a:cubicBezTo>
                  <a:lnTo>
                    <a:pt x="882689" y="223167"/>
                  </a:lnTo>
                  <a:cubicBezTo>
                    <a:pt x="878231" y="223167"/>
                    <a:pt x="878231" y="223167"/>
                    <a:pt x="878231" y="255712"/>
                  </a:cubicBezTo>
                  <a:cubicBezTo>
                    <a:pt x="878231" y="255712"/>
                    <a:pt x="878231" y="255712"/>
                    <a:pt x="879346" y="255712"/>
                  </a:cubicBezTo>
                  <a:lnTo>
                    <a:pt x="887147" y="255712"/>
                  </a:lnTo>
                  <a:cubicBezTo>
                    <a:pt x="887147" y="260361"/>
                    <a:pt x="887147" y="260361"/>
                    <a:pt x="887983" y="260361"/>
                  </a:cubicBezTo>
                  <a:lnTo>
                    <a:pt x="893834" y="260361"/>
                  </a:lnTo>
                  <a:cubicBezTo>
                    <a:pt x="893834" y="260361"/>
                    <a:pt x="893834" y="260361"/>
                    <a:pt x="893834" y="259199"/>
                  </a:cubicBezTo>
                  <a:lnTo>
                    <a:pt x="893834" y="251062"/>
                  </a:lnTo>
                  <a:cubicBezTo>
                    <a:pt x="893834" y="251062"/>
                    <a:pt x="893834" y="251062"/>
                    <a:pt x="896063" y="251062"/>
                  </a:cubicBezTo>
                  <a:lnTo>
                    <a:pt x="911666" y="251062"/>
                  </a:lnTo>
                  <a:cubicBezTo>
                    <a:pt x="911666" y="251062"/>
                    <a:pt x="911666" y="251062"/>
                    <a:pt x="911666" y="249028"/>
                  </a:cubicBezTo>
                  <a:lnTo>
                    <a:pt x="911666" y="234790"/>
                  </a:lnTo>
                  <a:cubicBezTo>
                    <a:pt x="911666" y="234790"/>
                    <a:pt x="911666" y="234790"/>
                    <a:pt x="949560" y="234790"/>
                  </a:cubicBezTo>
                  <a:cubicBezTo>
                    <a:pt x="949560" y="234790"/>
                    <a:pt x="949560" y="234790"/>
                    <a:pt x="949560" y="236243"/>
                  </a:cubicBezTo>
                  <a:lnTo>
                    <a:pt x="949560" y="246413"/>
                  </a:lnTo>
                  <a:cubicBezTo>
                    <a:pt x="949560" y="246413"/>
                    <a:pt x="949560" y="246413"/>
                    <a:pt x="969621" y="246413"/>
                  </a:cubicBezTo>
                  <a:cubicBezTo>
                    <a:pt x="969621" y="246413"/>
                    <a:pt x="969621" y="246413"/>
                    <a:pt x="969621" y="248738"/>
                  </a:cubicBezTo>
                  <a:lnTo>
                    <a:pt x="969621" y="265010"/>
                  </a:lnTo>
                  <a:cubicBezTo>
                    <a:pt x="965163" y="265010"/>
                    <a:pt x="965163" y="265010"/>
                    <a:pt x="965163" y="265882"/>
                  </a:cubicBezTo>
                  <a:lnTo>
                    <a:pt x="965163" y="271984"/>
                  </a:lnTo>
                  <a:cubicBezTo>
                    <a:pt x="969621" y="271984"/>
                    <a:pt x="969621" y="271984"/>
                    <a:pt x="969621" y="273728"/>
                  </a:cubicBezTo>
                  <a:lnTo>
                    <a:pt x="969621" y="285932"/>
                  </a:lnTo>
                  <a:lnTo>
                    <a:pt x="965163" y="290581"/>
                  </a:lnTo>
                  <a:cubicBezTo>
                    <a:pt x="965163" y="290581"/>
                    <a:pt x="965163" y="290581"/>
                    <a:pt x="965163" y="346373"/>
                  </a:cubicBezTo>
                  <a:cubicBezTo>
                    <a:pt x="965163" y="346373"/>
                    <a:pt x="965163" y="346373"/>
                    <a:pt x="967113" y="346373"/>
                  </a:cubicBezTo>
                  <a:lnTo>
                    <a:pt x="980766" y="346373"/>
                  </a:lnTo>
                  <a:cubicBezTo>
                    <a:pt x="980766" y="351022"/>
                    <a:pt x="980766" y="351022"/>
                    <a:pt x="982437" y="351022"/>
                  </a:cubicBezTo>
                  <a:lnTo>
                    <a:pt x="994140" y="351022"/>
                  </a:lnTo>
                  <a:cubicBezTo>
                    <a:pt x="994140" y="351022"/>
                    <a:pt x="994140" y="351022"/>
                    <a:pt x="994140" y="353056"/>
                  </a:cubicBezTo>
                  <a:lnTo>
                    <a:pt x="994140" y="367295"/>
                  </a:lnTo>
                  <a:cubicBezTo>
                    <a:pt x="994140" y="367295"/>
                    <a:pt x="994140" y="367295"/>
                    <a:pt x="995812" y="367295"/>
                  </a:cubicBezTo>
                  <a:lnTo>
                    <a:pt x="1007514" y="367295"/>
                  </a:lnTo>
                  <a:cubicBezTo>
                    <a:pt x="1007514" y="367295"/>
                    <a:pt x="1007514" y="367295"/>
                    <a:pt x="1007514" y="365261"/>
                  </a:cubicBezTo>
                  <a:lnTo>
                    <a:pt x="1007514" y="351022"/>
                  </a:lnTo>
                  <a:cubicBezTo>
                    <a:pt x="1007514" y="351022"/>
                    <a:pt x="1007514" y="351022"/>
                    <a:pt x="1009464" y="349860"/>
                  </a:cubicBezTo>
                  <a:lnTo>
                    <a:pt x="1023117" y="341724"/>
                  </a:lnTo>
                  <a:cubicBezTo>
                    <a:pt x="1023117" y="341724"/>
                    <a:pt x="1023117" y="341724"/>
                    <a:pt x="1023117" y="320802"/>
                  </a:cubicBezTo>
                  <a:cubicBezTo>
                    <a:pt x="1018659" y="320802"/>
                    <a:pt x="1018659" y="320802"/>
                    <a:pt x="1018659" y="297555"/>
                  </a:cubicBezTo>
                  <a:cubicBezTo>
                    <a:pt x="1018659" y="297555"/>
                    <a:pt x="1018659" y="297555"/>
                    <a:pt x="1019773" y="297555"/>
                  </a:cubicBezTo>
                  <a:lnTo>
                    <a:pt x="1027575" y="297555"/>
                  </a:lnTo>
                  <a:cubicBezTo>
                    <a:pt x="1027575" y="295231"/>
                    <a:pt x="1027575" y="295231"/>
                    <a:pt x="1047636" y="295231"/>
                  </a:cubicBezTo>
                  <a:cubicBezTo>
                    <a:pt x="1047636" y="295231"/>
                    <a:pt x="1047636" y="295231"/>
                    <a:pt x="1047636" y="294068"/>
                  </a:cubicBezTo>
                  <a:lnTo>
                    <a:pt x="1047636" y="285932"/>
                  </a:lnTo>
                  <a:cubicBezTo>
                    <a:pt x="1047636" y="285932"/>
                    <a:pt x="1047636" y="285932"/>
                    <a:pt x="1049308" y="285932"/>
                  </a:cubicBezTo>
                  <a:lnTo>
                    <a:pt x="1061010" y="285932"/>
                  </a:lnTo>
                  <a:cubicBezTo>
                    <a:pt x="1061010" y="285932"/>
                    <a:pt x="1061010" y="285932"/>
                    <a:pt x="1061010" y="169700"/>
                  </a:cubicBezTo>
                  <a:cubicBezTo>
                    <a:pt x="1061010" y="169700"/>
                    <a:pt x="1061010" y="169700"/>
                    <a:pt x="1062125" y="169700"/>
                  </a:cubicBezTo>
                  <a:lnTo>
                    <a:pt x="1069926" y="169700"/>
                  </a:lnTo>
                  <a:cubicBezTo>
                    <a:pt x="1069926" y="169700"/>
                    <a:pt x="1069926" y="169700"/>
                    <a:pt x="1069926" y="167375"/>
                  </a:cubicBezTo>
                  <a:lnTo>
                    <a:pt x="1069926" y="151102"/>
                  </a:lnTo>
                  <a:cubicBezTo>
                    <a:pt x="1072155" y="151102"/>
                    <a:pt x="1072155" y="151102"/>
                    <a:pt x="1072155" y="104609"/>
                  </a:cubicBezTo>
                  <a:cubicBezTo>
                    <a:pt x="1072155" y="104609"/>
                    <a:pt x="1072155" y="104609"/>
                    <a:pt x="1073270" y="104609"/>
                  </a:cubicBezTo>
                  <a:lnTo>
                    <a:pt x="1081071" y="104609"/>
                  </a:lnTo>
                  <a:cubicBezTo>
                    <a:pt x="1081071" y="104609"/>
                    <a:pt x="1081071" y="104609"/>
                    <a:pt x="1081071" y="105772"/>
                  </a:cubicBezTo>
                  <a:lnTo>
                    <a:pt x="1081071" y="113908"/>
                  </a:lnTo>
                  <a:cubicBezTo>
                    <a:pt x="1085529" y="113908"/>
                    <a:pt x="1085529" y="113908"/>
                    <a:pt x="1085529" y="111583"/>
                  </a:cubicBezTo>
                  <a:lnTo>
                    <a:pt x="1085529" y="95311"/>
                  </a:lnTo>
                  <a:cubicBezTo>
                    <a:pt x="1085529" y="95311"/>
                    <a:pt x="1085529" y="95311"/>
                    <a:pt x="1086922" y="94730"/>
                  </a:cubicBezTo>
                  <a:lnTo>
                    <a:pt x="1096674" y="90662"/>
                  </a:lnTo>
                  <a:cubicBezTo>
                    <a:pt x="1096674" y="90662"/>
                    <a:pt x="1096674" y="90662"/>
                    <a:pt x="1097789" y="91243"/>
                  </a:cubicBezTo>
                  <a:lnTo>
                    <a:pt x="1105590" y="95311"/>
                  </a:lnTo>
                  <a:cubicBezTo>
                    <a:pt x="1105590" y="95311"/>
                    <a:pt x="1105590" y="95311"/>
                    <a:pt x="1107262" y="95311"/>
                  </a:cubicBezTo>
                  <a:lnTo>
                    <a:pt x="1118964" y="95311"/>
                  </a:lnTo>
                  <a:cubicBezTo>
                    <a:pt x="1118964" y="95311"/>
                    <a:pt x="1118964" y="95311"/>
                    <a:pt x="1118964" y="65090"/>
                  </a:cubicBezTo>
                  <a:cubicBezTo>
                    <a:pt x="1118964" y="65090"/>
                    <a:pt x="1118964" y="65090"/>
                    <a:pt x="1120079" y="65090"/>
                  </a:cubicBezTo>
                  <a:lnTo>
                    <a:pt x="1127880" y="65090"/>
                  </a:lnTo>
                  <a:cubicBezTo>
                    <a:pt x="1127880" y="69740"/>
                    <a:pt x="1127880" y="69740"/>
                    <a:pt x="1129273" y="69740"/>
                  </a:cubicBezTo>
                  <a:lnTo>
                    <a:pt x="1139026" y="69740"/>
                  </a:lnTo>
                  <a:cubicBezTo>
                    <a:pt x="1139026" y="65090"/>
                    <a:pt x="1139026" y="65090"/>
                    <a:pt x="1140140" y="65090"/>
                  </a:cubicBezTo>
                  <a:lnTo>
                    <a:pt x="1147942" y="65090"/>
                  </a:lnTo>
                  <a:cubicBezTo>
                    <a:pt x="1147942" y="65090"/>
                    <a:pt x="1147942" y="65090"/>
                    <a:pt x="1147942" y="99960"/>
                  </a:cubicBezTo>
                  <a:cubicBezTo>
                    <a:pt x="1147942" y="99960"/>
                    <a:pt x="1147942" y="99960"/>
                    <a:pt x="1149335" y="101122"/>
                  </a:cubicBezTo>
                  <a:lnTo>
                    <a:pt x="1159087" y="109259"/>
                  </a:lnTo>
                  <a:cubicBezTo>
                    <a:pt x="1156858" y="116233"/>
                    <a:pt x="1156858" y="116233"/>
                    <a:pt x="1181377" y="116233"/>
                  </a:cubicBezTo>
                  <a:cubicBezTo>
                    <a:pt x="1181377" y="116233"/>
                    <a:pt x="1181377" y="116233"/>
                    <a:pt x="1181377" y="114780"/>
                  </a:cubicBezTo>
                  <a:lnTo>
                    <a:pt x="1181377" y="104609"/>
                  </a:lnTo>
                  <a:cubicBezTo>
                    <a:pt x="1181377" y="104609"/>
                    <a:pt x="1181377" y="104609"/>
                    <a:pt x="1210354" y="95311"/>
                  </a:cubicBezTo>
                  <a:cubicBezTo>
                    <a:pt x="1210354" y="95311"/>
                    <a:pt x="1210354" y="95311"/>
                    <a:pt x="1210354" y="94149"/>
                  </a:cubicBezTo>
                  <a:lnTo>
                    <a:pt x="1210354" y="86012"/>
                  </a:lnTo>
                  <a:cubicBezTo>
                    <a:pt x="1210354" y="86012"/>
                    <a:pt x="1210354" y="86012"/>
                    <a:pt x="1211190" y="86012"/>
                  </a:cubicBezTo>
                  <a:lnTo>
                    <a:pt x="1217041" y="86012"/>
                  </a:lnTo>
                  <a:cubicBezTo>
                    <a:pt x="1217041" y="86012"/>
                    <a:pt x="1217041" y="86012"/>
                    <a:pt x="1217041" y="85141"/>
                  </a:cubicBezTo>
                  <a:lnTo>
                    <a:pt x="1217041" y="79038"/>
                  </a:lnTo>
                  <a:cubicBezTo>
                    <a:pt x="1217041" y="79038"/>
                    <a:pt x="1217041" y="79038"/>
                    <a:pt x="1219270" y="79038"/>
                  </a:cubicBezTo>
                  <a:lnTo>
                    <a:pt x="1234873" y="79038"/>
                  </a:lnTo>
                  <a:cubicBezTo>
                    <a:pt x="1234873" y="79038"/>
                    <a:pt x="1234873" y="79038"/>
                    <a:pt x="1234873" y="79910"/>
                  </a:cubicBezTo>
                  <a:lnTo>
                    <a:pt x="1234873" y="86012"/>
                  </a:lnTo>
                  <a:cubicBezTo>
                    <a:pt x="1234873" y="86012"/>
                    <a:pt x="1234873" y="86012"/>
                    <a:pt x="1236545" y="86012"/>
                  </a:cubicBezTo>
                  <a:lnTo>
                    <a:pt x="1248247" y="86012"/>
                  </a:lnTo>
                  <a:cubicBezTo>
                    <a:pt x="1248247" y="86012"/>
                    <a:pt x="1248247" y="86012"/>
                    <a:pt x="1248247" y="87756"/>
                  </a:cubicBezTo>
                  <a:lnTo>
                    <a:pt x="1248247" y="99960"/>
                  </a:lnTo>
                  <a:cubicBezTo>
                    <a:pt x="1248247" y="99960"/>
                    <a:pt x="1248247" y="99960"/>
                    <a:pt x="1272766" y="99960"/>
                  </a:cubicBezTo>
                  <a:cubicBezTo>
                    <a:pt x="1272766" y="99960"/>
                    <a:pt x="1272766" y="99960"/>
                    <a:pt x="1272766" y="98798"/>
                  </a:cubicBezTo>
                  <a:lnTo>
                    <a:pt x="1272766" y="90662"/>
                  </a:lnTo>
                  <a:cubicBezTo>
                    <a:pt x="1272766" y="90662"/>
                    <a:pt x="1272766" y="90662"/>
                    <a:pt x="1274159" y="90662"/>
                  </a:cubicBezTo>
                  <a:lnTo>
                    <a:pt x="1283911" y="90662"/>
                  </a:lnTo>
                  <a:cubicBezTo>
                    <a:pt x="1283911" y="90662"/>
                    <a:pt x="1283911" y="90662"/>
                    <a:pt x="1283911" y="89499"/>
                  </a:cubicBezTo>
                  <a:lnTo>
                    <a:pt x="1283911" y="81363"/>
                  </a:lnTo>
                  <a:cubicBezTo>
                    <a:pt x="1283911" y="81363"/>
                    <a:pt x="1283911" y="81363"/>
                    <a:pt x="1285583" y="81363"/>
                  </a:cubicBezTo>
                  <a:lnTo>
                    <a:pt x="1297285" y="81363"/>
                  </a:lnTo>
                  <a:cubicBezTo>
                    <a:pt x="1297285" y="81363"/>
                    <a:pt x="1297285" y="81363"/>
                    <a:pt x="1297285" y="82525"/>
                  </a:cubicBezTo>
                  <a:lnTo>
                    <a:pt x="1297285" y="90662"/>
                  </a:lnTo>
                  <a:cubicBezTo>
                    <a:pt x="1301743" y="90662"/>
                    <a:pt x="1301743" y="90662"/>
                    <a:pt x="1301743" y="34870"/>
                  </a:cubicBezTo>
                  <a:cubicBezTo>
                    <a:pt x="1301743" y="34870"/>
                    <a:pt x="1301743" y="34870"/>
                    <a:pt x="1402049" y="34870"/>
                  </a:cubicBezTo>
                  <a:cubicBezTo>
                    <a:pt x="1402049" y="34870"/>
                    <a:pt x="1402049" y="34870"/>
                    <a:pt x="1402049" y="109259"/>
                  </a:cubicBezTo>
                  <a:cubicBezTo>
                    <a:pt x="1402049" y="109259"/>
                    <a:pt x="1402049" y="109259"/>
                    <a:pt x="1404278" y="109259"/>
                  </a:cubicBezTo>
                  <a:lnTo>
                    <a:pt x="1419881" y="109259"/>
                  </a:lnTo>
                  <a:cubicBezTo>
                    <a:pt x="1419881" y="109259"/>
                    <a:pt x="1419881" y="109259"/>
                    <a:pt x="1419881" y="25571"/>
                  </a:cubicBezTo>
                  <a:cubicBezTo>
                    <a:pt x="1419881" y="25571"/>
                    <a:pt x="1419881" y="25571"/>
                    <a:pt x="1442171" y="13948"/>
                  </a:cubicBezTo>
                  <a:cubicBezTo>
                    <a:pt x="1442171" y="13948"/>
                    <a:pt x="1442171" y="13948"/>
                    <a:pt x="1471148" y="13948"/>
                  </a:cubicBezTo>
                  <a:cubicBezTo>
                    <a:pt x="1471148" y="13948"/>
                    <a:pt x="1471148" y="13948"/>
                    <a:pt x="1473099" y="12205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483768" y="3238221"/>
              <a:ext cx="3079941" cy="1160647"/>
            </a:xfrm>
            <a:custGeom>
              <a:rect b="b" l="l" r="r" t="t"/>
              <a:pathLst>
                <a:path extrusionOk="0" h="1160647" w="3079941">
                  <a:moveTo>
                    <a:pt x="215205" y="0"/>
                  </a:moveTo>
                  <a:cubicBezTo>
                    <a:pt x="215205" y="18"/>
                    <a:pt x="215221" y="2040"/>
                    <a:pt x="217231" y="246443"/>
                  </a:cubicBezTo>
                  <a:cubicBezTo>
                    <a:pt x="217243" y="246467"/>
                    <a:pt x="217888" y="247808"/>
                    <a:pt x="255738" y="326429"/>
                  </a:cubicBezTo>
                  <a:cubicBezTo>
                    <a:pt x="255746" y="326429"/>
                    <a:pt x="255857" y="326429"/>
                    <a:pt x="257765" y="326429"/>
                  </a:cubicBezTo>
                  <a:lnTo>
                    <a:pt x="271952" y="326429"/>
                  </a:lnTo>
                  <a:cubicBezTo>
                    <a:pt x="271952" y="326443"/>
                    <a:pt x="271952" y="327005"/>
                    <a:pt x="271952" y="350208"/>
                  </a:cubicBezTo>
                  <a:cubicBezTo>
                    <a:pt x="271954" y="350214"/>
                    <a:pt x="271992" y="350272"/>
                    <a:pt x="272459" y="351019"/>
                  </a:cubicBezTo>
                  <a:lnTo>
                    <a:pt x="276005" y="356694"/>
                  </a:lnTo>
                  <a:cubicBezTo>
                    <a:pt x="276005" y="356714"/>
                    <a:pt x="276005" y="358229"/>
                    <a:pt x="276005" y="471268"/>
                  </a:cubicBezTo>
                  <a:cubicBezTo>
                    <a:pt x="276014" y="471268"/>
                    <a:pt x="276154" y="471268"/>
                    <a:pt x="278285" y="471268"/>
                  </a:cubicBezTo>
                  <a:lnTo>
                    <a:pt x="294246" y="471268"/>
                  </a:lnTo>
                  <a:cubicBezTo>
                    <a:pt x="294246" y="471288"/>
                    <a:pt x="294246" y="472923"/>
                    <a:pt x="294246" y="611783"/>
                  </a:cubicBezTo>
                  <a:cubicBezTo>
                    <a:pt x="294256" y="611782"/>
                    <a:pt x="294368" y="611761"/>
                    <a:pt x="295766" y="611513"/>
                  </a:cubicBezTo>
                  <a:lnTo>
                    <a:pt x="306406" y="609622"/>
                  </a:lnTo>
                  <a:cubicBezTo>
                    <a:pt x="306406" y="609644"/>
                    <a:pt x="306376" y="610978"/>
                    <a:pt x="304379" y="698254"/>
                  </a:cubicBezTo>
                  <a:cubicBezTo>
                    <a:pt x="304389" y="698256"/>
                    <a:pt x="304500" y="698276"/>
                    <a:pt x="305899" y="698525"/>
                  </a:cubicBezTo>
                  <a:lnTo>
                    <a:pt x="316539" y="700416"/>
                  </a:lnTo>
                  <a:cubicBezTo>
                    <a:pt x="316541" y="700423"/>
                    <a:pt x="316561" y="700487"/>
                    <a:pt x="316792" y="701227"/>
                  </a:cubicBezTo>
                  <a:lnTo>
                    <a:pt x="318566" y="706902"/>
                  </a:lnTo>
                  <a:cubicBezTo>
                    <a:pt x="318568" y="706893"/>
                    <a:pt x="318613" y="706750"/>
                    <a:pt x="319326" y="704470"/>
                  </a:cubicBezTo>
                  <a:lnTo>
                    <a:pt x="324646" y="687446"/>
                  </a:lnTo>
                  <a:cubicBezTo>
                    <a:pt x="324653" y="687446"/>
                    <a:pt x="324753" y="687446"/>
                    <a:pt x="326419" y="687446"/>
                  </a:cubicBezTo>
                  <a:lnTo>
                    <a:pt x="338833" y="687446"/>
                  </a:lnTo>
                  <a:cubicBezTo>
                    <a:pt x="338833" y="687463"/>
                    <a:pt x="338833" y="688156"/>
                    <a:pt x="338833" y="719872"/>
                  </a:cubicBezTo>
                  <a:cubicBezTo>
                    <a:pt x="338839" y="719877"/>
                    <a:pt x="338916" y="719917"/>
                    <a:pt x="339846" y="720413"/>
                  </a:cubicBezTo>
                  <a:lnTo>
                    <a:pt x="346940" y="724196"/>
                  </a:lnTo>
                  <a:cubicBezTo>
                    <a:pt x="346940" y="724205"/>
                    <a:pt x="346940" y="724306"/>
                    <a:pt x="346940" y="725547"/>
                  </a:cubicBezTo>
                  <a:lnTo>
                    <a:pt x="346940" y="735005"/>
                  </a:lnTo>
                  <a:cubicBezTo>
                    <a:pt x="346960" y="735005"/>
                    <a:pt x="347868" y="735005"/>
                    <a:pt x="391527" y="735005"/>
                  </a:cubicBezTo>
                  <a:cubicBezTo>
                    <a:pt x="391527" y="735013"/>
                    <a:pt x="391527" y="735096"/>
                    <a:pt x="391527" y="736086"/>
                  </a:cubicBezTo>
                  <a:lnTo>
                    <a:pt x="391527" y="743652"/>
                  </a:lnTo>
                  <a:cubicBezTo>
                    <a:pt x="391536" y="743652"/>
                    <a:pt x="391657" y="743652"/>
                    <a:pt x="393553" y="743652"/>
                  </a:cubicBezTo>
                  <a:lnTo>
                    <a:pt x="407740" y="743652"/>
                  </a:lnTo>
                  <a:cubicBezTo>
                    <a:pt x="407740" y="743634"/>
                    <a:pt x="407740" y="742905"/>
                    <a:pt x="407740" y="713387"/>
                  </a:cubicBezTo>
                  <a:cubicBezTo>
                    <a:pt x="407761" y="713387"/>
                    <a:pt x="408691" y="713387"/>
                    <a:pt x="452327" y="713387"/>
                  </a:cubicBezTo>
                  <a:cubicBezTo>
                    <a:pt x="452327" y="713379"/>
                    <a:pt x="452327" y="713282"/>
                    <a:pt x="452327" y="712036"/>
                  </a:cubicBezTo>
                  <a:lnTo>
                    <a:pt x="452327" y="702578"/>
                  </a:lnTo>
                  <a:cubicBezTo>
                    <a:pt x="452333" y="702578"/>
                    <a:pt x="452407" y="702578"/>
                    <a:pt x="453341" y="702578"/>
                  </a:cubicBezTo>
                  <a:lnTo>
                    <a:pt x="460434" y="702578"/>
                  </a:lnTo>
                  <a:cubicBezTo>
                    <a:pt x="460434" y="702571"/>
                    <a:pt x="460434" y="702458"/>
                    <a:pt x="460434" y="700687"/>
                  </a:cubicBezTo>
                  <a:lnTo>
                    <a:pt x="460434" y="687446"/>
                  </a:lnTo>
                  <a:cubicBezTo>
                    <a:pt x="460443" y="687446"/>
                    <a:pt x="460515" y="687446"/>
                    <a:pt x="461194" y="687446"/>
                  </a:cubicBezTo>
                  <a:lnTo>
                    <a:pt x="466514" y="687446"/>
                  </a:lnTo>
                  <a:cubicBezTo>
                    <a:pt x="466514" y="687439"/>
                    <a:pt x="466514" y="687354"/>
                    <a:pt x="466514" y="686365"/>
                  </a:cubicBezTo>
                  <a:lnTo>
                    <a:pt x="466514" y="678798"/>
                  </a:lnTo>
                  <a:cubicBezTo>
                    <a:pt x="466522" y="678798"/>
                    <a:pt x="466646" y="678798"/>
                    <a:pt x="468541" y="678798"/>
                  </a:cubicBezTo>
                  <a:lnTo>
                    <a:pt x="482728" y="678798"/>
                  </a:lnTo>
                  <a:cubicBezTo>
                    <a:pt x="482728" y="678805"/>
                    <a:pt x="482728" y="678882"/>
                    <a:pt x="482728" y="679879"/>
                  </a:cubicBezTo>
                  <a:lnTo>
                    <a:pt x="482728" y="687446"/>
                  </a:lnTo>
                  <a:cubicBezTo>
                    <a:pt x="482739" y="687446"/>
                    <a:pt x="483240" y="687446"/>
                    <a:pt x="505021" y="687446"/>
                  </a:cubicBezTo>
                  <a:cubicBezTo>
                    <a:pt x="505021" y="687438"/>
                    <a:pt x="505021" y="687324"/>
                    <a:pt x="505021" y="685554"/>
                  </a:cubicBezTo>
                  <a:lnTo>
                    <a:pt x="505021" y="672313"/>
                  </a:lnTo>
                  <a:cubicBezTo>
                    <a:pt x="505027" y="672313"/>
                    <a:pt x="505124" y="672313"/>
                    <a:pt x="506795" y="672313"/>
                  </a:cubicBezTo>
                  <a:lnTo>
                    <a:pt x="519208" y="672313"/>
                  </a:lnTo>
                  <a:cubicBezTo>
                    <a:pt x="519208" y="672325"/>
                    <a:pt x="519208" y="672839"/>
                    <a:pt x="519208" y="696093"/>
                  </a:cubicBezTo>
                  <a:cubicBezTo>
                    <a:pt x="519215" y="696093"/>
                    <a:pt x="519295" y="696093"/>
                    <a:pt x="520222" y="696093"/>
                  </a:cubicBezTo>
                  <a:lnTo>
                    <a:pt x="527315" y="696093"/>
                  </a:lnTo>
                  <a:cubicBezTo>
                    <a:pt x="527315" y="696087"/>
                    <a:pt x="527315" y="696006"/>
                    <a:pt x="527315" y="695012"/>
                  </a:cubicBezTo>
                  <a:lnTo>
                    <a:pt x="527315" y="687446"/>
                  </a:lnTo>
                  <a:cubicBezTo>
                    <a:pt x="527324" y="687446"/>
                    <a:pt x="527442" y="687446"/>
                    <a:pt x="529088" y="687446"/>
                  </a:cubicBezTo>
                  <a:lnTo>
                    <a:pt x="541502" y="687446"/>
                  </a:lnTo>
                  <a:cubicBezTo>
                    <a:pt x="541502" y="687459"/>
                    <a:pt x="541502" y="688018"/>
                    <a:pt x="541502" y="713387"/>
                  </a:cubicBezTo>
                  <a:cubicBezTo>
                    <a:pt x="541510" y="713387"/>
                    <a:pt x="541628" y="713387"/>
                    <a:pt x="543529" y="713387"/>
                  </a:cubicBezTo>
                  <a:lnTo>
                    <a:pt x="557715" y="713387"/>
                  </a:lnTo>
                  <a:cubicBezTo>
                    <a:pt x="557715" y="713398"/>
                    <a:pt x="557715" y="713513"/>
                    <a:pt x="557715" y="715008"/>
                  </a:cubicBezTo>
                  <a:lnTo>
                    <a:pt x="557715" y="726358"/>
                  </a:lnTo>
                  <a:cubicBezTo>
                    <a:pt x="557723" y="726358"/>
                    <a:pt x="557794" y="726358"/>
                    <a:pt x="558475" y="726358"/>
                  </a:cubicBezTo>
                  <a:lnTo>
                    <a:pt x="563796" y="726358"/>
                  </a:lnTo>
                  <a:cubicBezTo>
                    <a:pt x="563796" y="726350"/>
                    <a:pt x="563796" y="726274"/>
                    <a:pt x="563796" y="725547"/>
                  </a:cubicBezTo>
                  <a:lnTo>
                    <a:pt x="563796" y="719872"/>
                  </a:lnTo>
                  <a:cubicBezTo>
                    <a:pt x="563813" y="719872"/>
                    <a:pt x="564532" y="719872"/>
                    <a:pt x="594196" y="719872"/>
                  </a:cubicBezTo>
                  <a:cubicBezTo>
                    <a:pt x="594196" y="719886"/>
                    <a:pt x="594196" y="720449"/>
                    <a:pt x="594196" y="743652"/>
                  </a:cubicBezTo>
                  <a:cubicBezTo>
                    <a:pt x="594203" y="743652"/>
                    <a:pt x="594282" y="743652"/>
                    <a:pt x="595209" y="743652"/>
                  </a:cubicBezTo>
                  <a:lnTo>
                    <a:pt x="602303" y="743652"/>
                  </a:lnTo>
                  <a:cubicBezTo>
                    <a:pt x="602303" y="743659"/>
                    <a:pt x="602303" y="743732"/>
                    <a:pt x="602303" y="744733"/>
                  </a:cubicBezTo>
                  <a:lnTo>
                    <a:pt x="602303" y="752299"/>
                  </a:lnTo>
                  <a:cubicBezTo>
                    <a:pt x="602312" y="752299"/>
                    <a:pt x="602385" y="752299"/>
                    <a:pt x="603063" y="752299"/>
                  </a:cubicBezTo>
                  <a:lnTo>
                    <a:pt x="608383" y="752299"/>
                  </a:lnTo>
                  <a:cubicBezTo>
                    <a:pt x="608383" y="752292"/>
                    <a:pt x="608383" y="752172"/>
                    <a:pt x="608383" y="750137"/>
                  </a:cubicBezTo>
                  <a:lnTo>
                    <a:pt x="608383" y="735005"/>
                  </a:lnTo>
                  <a:cubicBezTo>
                    <a:pt x="608390" y="735005"/>
                    <a:pt x="608468" y="735005"/>
                    <a:pt x="609396" y="735005"/>
                  </a:cubicBezTo>
                  <a:lnTo>
                    <a:pt x="616490" y="735005"/>
                  </a:lnTo>
                  <a:cubicBezTo>
                    <a:pt x="616490" y="735013"/>
                    <a:pt x="616490" y="735096"/>
                    <a:pt x="616490" y="736086"/>
                  </a:cubicBezTo>
                  <a:lnTo>
                    <a:pt x="616490" y="743652"/>
                  </a:lnTo>
                  <a:lnTo>
                    <a:pt x="621810" y="741659"/>
                  </a:lnTo>
                  <a:cubicBezTo>
                    <a:pt x="622570" y="741287"/>
                    <a:pt x="622570" y="741085"/>
                    <a:pt x="622570" y="740679"/>
                  </a:cubicBezTo>
                  <a:lnTo>
                    <a:pt x="622570" y="735005"/>
                  </a:lnTo>
                  <a:cubicBezTo>
                    <a:pt x="622587" y="735005"/>
                    <a:pt x="623388" y="735005"/>
                    <a:pt x="661077" y="735005"/>
                  </a:cubicBezTo>
                  <a:cubicBezTo>
                    <a:pt x="661077" y="735019"/>
                    <a:pt x="661077" y="735566"/>
                    <a:pt x="661077" y="758784"/>
                  </a:cubicBezTo>
                  <a:cubicBezTo>
                    <a:pt x="661085" y="758784"/>
                    <a:pt x="661203" y="758784"/>
                    <a:pt x="663103" y="758784"/>
                  </a:cubicBezTo>
                  <a:lnTo>
                    <a:pt x="677290" y="758784"/>
                  </a:lnTo>
                  <a:cubicBezTo>
                    <a:pt x="677290" y="758792"/>
                    <a:pt x="677290" y="758874"/>
                    <a:pt x="677290" y="759865"/>
                  </a:cubicBezTo>
                  <a:lnTo>
                    <a:pt x="677290" y="767431"/>
                  </a:lnTo>
                  <a:cubicBezTo>
                    <a:pt x="677299" y="767431"/>
                    <a:pt x="677422" y="767431"/>
                    <a:pt x="679064" y="767431"/>
                  </a:cubicBezTo>
                  <a:lnTo>
                    <a:pt x="691477" y="767431"/>
                  </a:lnTo>
                  <a:cubicBezTo>
                    <a:pt x="691477" y="767419"/>
                    <a:pt x="691477" y="766908"/>
                    <a:pt x="691477" y="743652"/>
                  </a:cubicBezTo>
                  <a:cubicBezTo>
                    <a:pt x="691484" y="743652"/>
                    <a:pt x="691562" y="743652"/>
                    <a:pt x="692490" y="743652"/>
                  </a:cubicBezTo>
                  <a:lnTo>
                    <a:pt x="699584" y="743652"/>
                  </a:lnTo>
                  <a:cubicBezTo>
                    <a:pt x="699584" y="743633"/>
                    <a:pt x="699584" y="742862"/>
                    <a:pt x="699584" y="711225"/>
                  </a:cubicBezTo>
                  <a:cubicBezTo>
                    <a:pt x="699591" y="711225"/>
                    <a:pt x="699668" y="711225"/>
                    <a:pt x="700597" y="711225"/>
                  </a:cubicBezTo>
                  <a:lnTo>
                    <a:pt x="707691" y="711225"/>
                  </a:lnTo>
                  <a:cubicBezTo>
                    <a:pt x="707691" y="711219"/>
                    <a:pt x="707691" y="711110"/>
                    <a:pt x="707691" y="709334"/>
                  </a:cubicBezTo>
                  <a:lnTo>
                    <a:pt x="707691" y="696093"/>
                  </a:lnTo>
                  <a:cubicBezTo>
                    <a:pt x="705664" y="696093"/>
                    <a:pt x="705664" y="696093"/>
                    <a:pt x="706424" y="694471"/>
                  </a:cubicBezTo>
                  <a:lnTo>
                    <a:pt x="711744" y="683122"/>
                  </a:lnTo>
                  <a:cubicBezTo>
                    <a:pt x="711749" y="683139"/>
                    <a:pt x="711944" y="683813"/>
                    <a:pt x="719851" y="711225"/>
                  </a:cubicBezTo>
                  <a:cubicBezTo>
                    <a:pt x="719859" y="711225"/>
                    <a:pt x="719932" y="711225"/>
                    <a:pt x="720611" y="711225"/>
                  </a:cubicBezTo>
                  <a:lnTo>
                    <a:pt x="725931" y="711225"/>
                  </a:lnTo>
                  <a:cubicBezTo>
                    <a:pt x="725931" y="711212"/>
                    <a:pt x="725931" y="710033"/>
                    <a:pt x="725931" y="605298"/>
                  </a:cubicBezTo>
                  <a:cubicBezTo>
                    <a:pt x="725941" y="605298"/>
                    <a:pt x="726055" y="605298"/>
                    <a:pt x="727451" y="605298"/>
                  </a:cubicBezTo>
                  <a:lnTo>
                    <a:pt x="738091" y="605298"/>
                  </a:lnTo>
                  <a:cubicBezTo>
                    <a:pt x="738091" y="605276"/>
                    <a:pt x="738091" y="604266"/>
                    <a:pt x="738091" y="557739"/>
                  </a:cubicBezTo>
                  <a:cubicBezTo>
                    <a:pt x="738108" y="557739"/>
                    <a:pt x="738733" y="557739"/>
                    <a:pt x="764438" y="557739"/>
                  </a:cubicBezTo>
                  <a:cubicBezTo>
                    <a:pt x="764438" y="557727"/>
                    <a:pt x="764438" y="557217"/>
                    <a:pt x="764438" y="536121"/>
                  </a:cubicBezTo>
                  <a:cubicBezTo>
                    <a:pt x="764457" y="536121"/>
                    <a:pt x="765246" y="536121"/>
                    <a:pt x="798892" y="536121"/>
                  </a:cubicBezTo>
                  <a:cubicBezTo>
                    <a:pt x="798892" y="536129"/>
                    <a:pt x="798892" y="536259"/>
                    <a:pt x="798892" y="538553"/>
                  </a:cubicBezTo>
                  <a:lnTo>
                    <a:pt x="798892" y="555577"/>
                  </a:lnTo>
                  <a:cubicBezTo>
                    <a:pt x="798901" y="555577"/>
                    <a:pt x="799032" y="555577"/>
                    <a:pt x="801172" y="555577"/>
                  </a:cubicBezTo>
                  <a:lnTo>
                    <a:pt x="817132" y="555577"/>
                  </a:lnTo>
                  <a:cubicBezTo>
                    <a:pt x="817132" y="555595"/>
                    <a:pt x="817132" y="556489"/>
                    <a:pt x="817132" y="603136"/>
                  </a:cubicBezTo>
                  <a:cubicBezTo>
                    <a:pt x="817138" y="603136"/>
                    <a:pt x="817214" y="603136"/>
                    <a:pt x="818145" y="603136"/>
                  </a:cubicBezTo>
                  <a:lnTo>
                    <a:pt x="825239" y="603136"/>
                  </a:lnTo>
                  <a:lnTo>
                    <a:pt x="839426" y="607460"/>
                  </a:lnTo>
                  <a:cubicBezTo>
                    <a:pt x="839426" y="607470"/>
                    <a:pt x="839426" y="608120"/>
                    <a:pt x="839426" y="646372"/>
                  </a:cubicBezTo>
                  <a:cubicBezTo>
                    <a:pt x="839432" y="646372"/>
                    <a:pt x="839507" y="646372"/>
                    <a:pt x="840439" y="646372"/>
                  </a:cubicBezTo>
                  <a:lnTo>
                    <a:pt x="847532" y="646372"/>
                  </a:lnTo>
                  <a:cubicBezTo>
                    <a:pt x="847532" y="646382"/>
                    <a:pt x="847532" y="646488"/>
                    <a:pt x="847532" y="647993"/>
                  </a:cubicBezTo>
                  <a:lnTo>
                    <a:pt x="847532" y="659342"/>
                  </a:lnTo>
                  <a:cubicBezTo>
                    <a:pt x="847540" y="659342"/>
                    <a:pt x="847664" y="659342"/>
                    <a:pt x="849559" y="659342"/>
                  </a:cubicBezTo>
                  <a:lnTo>
                    <a:pt x="863746" y="659342"/>
                  </a:lnTo>
                  <a:lnTo>
                    <a:pt x="869826" y="665828"/>
                  </a:lnTo>
                  <a:cubicBezTo>
                    <a:pt x="869826" y="665840"/>
                    <a:pt x="869826" y="666326"/>
                    <a:pt x="869826" y="687446"/>
                  </a:cubicBezTo>
                  <a:cubicBezTo>
                    <a:pt x="869835" y="687446"/>
                    <a:pt x="869966" y="687446"/>
                    <a:pt x="872106" y="687446"/>
                  </a:cubicBezTo>
                  <a:lnTo>
                    <a:pt x="888066" y="687446"/>
                  </a:lnTo>
                  <a:cubicBezTo>
                    <a:pt x="888066" y="687453"/>
                    <a:pt x="888066" y="687533"/>
                    <a:pt x="888066" y="688526"/>
                  </a:cubicBezTo>
                  <a:lnTo>
                    <a:pt x="888066" y="696093"/>
                  </a:lnTo>
                  <a:cubicBezTo>
                    <a:pt x="888075" y="696093"/>
                    <a:pt x="888174" y="696093"/>
                    <a:pt x="889333" y="696093"/>
                  </a:cubicBezTo>
                  <a:lnTo>
                    <a:pt x="898200" y="696093"/>
                  </a:lnTo>
                  <a:cubicBezTo>
                    <a:pt x="898200" y="696102"/>
                    <a:pt x="898200" y="696231"/>
                    <a:pt x="898200" y="698254"/>
                  </a:cubicBezTo>
                  <a:lnTo>
                    <a:pt x="898200" y="713387"/>
                  </a:lnTo>
                  <a:cubicBezTo>
                    <a:pt x="902253" y="713387"/>
                    <a:pt x="902253" y="713387"/>
                    <a:pt x="902253" y="711495"/>
                  </a:cubicBezTo>
                  <a:lnTo>
                    <a:pt x="902253" y="698254"/>
                  </a:lnTo>
                  <a:cubicBezTo>
                    <a:pt x="902259" y="698254"/>
                    <a:pt x="902337" y="698254"/>
                    <a:pt x="903266" y="698254"/>
                  </a:cubicBezTo>
                  <a:lnTo>
                    <a:pt x="910360" y="698254"/>
                  </a:lnTo>
                  <a:cubicBezTo>
                    <a:pt x="910360" y="698265"/>
                    <a:pt x="910360" y="698384"/>
                    <a:pt x="910360" y="699876"/>
                  </a:cubicBezTo>
                  <a:lnTo>
                    <a:pt x="910360" y="711225"/>
                  </a:lnTo>
                  <a:cubicBezTo>
                    <a:pt x="910369" y="711225"/>
                    <a:pt x="910442" y="711225"/>
                    <a:pt x="911120" y="711225"/>
                  </a:cubicBezTo>
                  <a:lnTo>
                    <a:pt x="916440" y="711225"/>
                  </a:lnTo>
                  <a:cubicBezTo>
                    <a:pt x="916440" y="706902"/>
                    <a:pt x="916440" y="706902"/>
                    <a:pt x="965080" y="706902"/>
                  </a:cubicBezTo>
                  <a:cubicBezTo>
                    <a:pt x="965080" y="706911"/>
                    <a:pt x="965080" y="707012"/>
                    <a:pt x="965080" y="708253"/>
                  </a:cubicBezTo>
                  <a:lnTo>
                    <a:pt x="965080" y="717710"/>
                  </a:lnTo>
                  <a:cubicBezTo>
                    <a:pt x="965088" y="717710"/>
                    <a:pt x="965163" y="717710"/>
                    <a:pt x="965840" y="717710"/>
                  </a:cubicBezTo>
                  <a:lnTo>
                    <a:pt x="971161" y="717710"/>
                  </a:lnTo>
                  <a:cubicBezTo>
                    <a:pt x="971161" y="717719"/>
                    <a:pt x="971161" y="717841"/>
                    <a:pt x="971161" y="719872"/>
                  </a:cubicBezTo>
                  <a:lnTo>
                    <a:pt x="971161" y="735005"/>
                  </a:lnTo>
                  <a:cubicBezTo>
                    <a:pt x="971169" y="735001"/>
                    <a:pt x="971285" y="734923"/>
                    <a:pt x="973187" y="733654"/>
                  </a:cubicBezTo>
                  <a:lnTo>
                    <a:pt x="987374" y="724196"/>
                  </a:lnTo>
                  <a:cubicBezTo>
                    <a:pt x="987376" y="724177"/>
                    <a:pt x="987507" y="723302"/>
                    <a:pt x="993454" y="683122"/>
                  </a:cubicBezTo>
                  <a:cubicBezTo>
                    <a:pt x="993463" y="683120"/>
                    <a:pt x="993532" y="683094"/>
                    <a:pt x="994214" y="682852"/>
                  </a:cubicBezTo>
                  <a:lnTo>
                    <a:pt x="999534" y="680960"/>
                  </a:lnTo>
                  <a:cubicBezTo>
                    <a:pt x="999534" y="680944"/>
                    <a:pt x="999567" y="679883"/>
                    <a:pt x="1001561" y="611783"/>
                  </a:cubicBezTo>
                  <a:cubicBezTo>
                    <a:pt x="1001561" y="611801"/>
                    <a:pt x="1001594" y="612892"/>
                    <a:pt x="1003588" y="680960"/>
                  </a:cubicBezTo>
                  <a:cubicBezTo>
                    <a:pt x="1003597" y="680963"/>
                    <a:pt x="1003668" y="680988"/>
                    <a:pt x="1004348" y="681230"/>
                  </a:cubicBezTo>
                  <a:lnTo>
                    <a:pt x="1009668" y="683122"/>
                  </a:lnTo>
                  <a:cubicBezTo>
                    <a:pt x="1009668" y="683102"/>
                    <a:pt x="1009668" y="681769"/>
                    <a:pt x="1009668" y="596651"/>
                  </a:cubicBezTo>
                  <a:cubicBezTo>
                    <a:pt x="1013721" y="596651"/>
                    <a:pt x="1013721" y="596651"/>
                    <a:pt x="1013721" y="564224"/>
                  </a:cubicBezTo>
                  <a:cubicBezTo>
                    <a:pt x="1013733" y="564224"/>
                    <a:pt x="1014419" y="564224"/>
                    <a:pt x="1052228" y="564224"/>
                  </a:cubicBezTo>
                  <a:cubicBezTo>
                    <a:pt x="1052228" y="564241"/>
                    <a:pt x="1052228" y="564959"/>
                    <a:pt x="1052228" y="596651"/>
                  </a:cubicBezTo>
                  <a:cubicBezTo>
                    <a:pt x="1052237" y="596651"/>
                    <a:pt x="1052309" y="596651"/>
                    <a:pt x="1052988" y="596651"/>
                  </a:cubicBezTo>
                  <a:lnTo>
                    <a:pt x="1058308" y="596651"/>
                  </a:lnTo>
                  <a:cubicBezTo>
                    <a:pt x="1058308" y="596630"/>
                    <a:pt x="1058308" y="595324"/>
                    <a:pt x="1058308" y="514503"/>
                  </a:cubicBezTo>
                  <a:cubicBezTo>
                    <a:pt x="1058314" y="514503"/>
                    <a:pt x="1058413" y="514503"/>
                    <a:pt x="1060082" y="514503"/>
                  </a:cubicBezTo>
                  <a:lnTo>
                    <a:pt x="1072495" y="514503"/>
                  </a:lnTo>
                  <a:cubicBezTo>
                    <a:pt x="1072495" y="514496"/>
                    <a:pt x="1072495" y="514385"/>
                    <a:pt x="1072495" y="512612"/>
                  </a:cubicBezTo>
                  <a:lnTo>
                    <a:pt x="1072495" y="499371"/>
                  </a:lnTo>
                  <a:cubicBezTo>
                    <a:pt x="1072506" y="499371"/>
                    <a:pt x="1073004" y="499371"/>
                    <a:pt x="1094789" y="499371"/>
                  </a:cubicBezTo>
                  <a:cubicBezTo>
                    <a:pt x="1094789" y="499364"/>
                    <a:pt x="1094789" y="499283"/>
                    <a:pt x="1094789" y="498290"/>
                  </a:cubicBezTo>
                  <a:lnTo>
                    <a:pt x="1094789" y="490724"/>
                  </a:lnTo>
                  <a:cubicBezTo>
                    <a:pt x="1094796" y="490724"/>
                    <a:pt x="1094906" y="490724"/>
                    <a:pt x="1096562" y="490724"/>
                  </a:cubicBezTo>
                  <a:lnTo>
                    <a:pt x="1108976" y="490724"/>
                  </a:lnTo>
                  <a:cubicBezTo>
                    <a:pt x="1108976" y="490732"/>
                    <a:pt x="1108976" y="490811"/>
                    <a:pt x="1108976" y="491805"/>
                  </a:cubicBezTo>
                  <a:lnTo>
                    <a:pt x="1108976" y="499371"/>
                  </a:lnTo>
                  <a:cubicBezTo>
                    <a:pt x="1108985" y="499371"/>
                    <a:pt x="1109058" y="499371"/>
                    <a:pt x="1109736" y="499371"/>
                  </a:cubicBezTo>
                  <a:lnTo>
                    <a:pt x="1115056" y="499371"/>
                  </a:lnTo>
                  <a:lnTo>
                    <a:pt x="1125189" y="495047"/>
                  </a:lnTo>
                  <a:lnTo>
                    <a:pt x="1129242" y="498290"/>
                  </a:lnTo>
                  <a:lnTo>
                    <a:pt x="1129242" y="490724"/>
                  </a:lnTo>
                  <a:cubicBezTo>
                    <a:pt x="1129251" y="490724"/>
                    <a:pt x="1129388" y="490724"/>
                    <a:pt x="1131522" y="490724"/>
                  </a:cubicBezTo>
                  <a:lnTo>
                    <a:pt x="1147483" y="490724"/>
                  </a:lnTo>
                  <a:cubicBezTo>
                    <a:pt x="1147483" y="490732"/>
                    <a:pt x="1147483" y="490811"/>
                    <a:pt x="1147483" y="491805"/>
                  </a:cubicBezTo>
                  <a:lnTo>
                    <a:pt x="1147483" y="499371"/>
                  </a:lnTo>
                  <a:cubicBezTo>
                    <a:pt x="1147502" y="499371"/>
                    <a:pt x="1148238" y="499371"/>
                    <a:pt x="1177883" y="499371"/>
                  </a:cubicBezTo>
                  <a:cubicBezTo>
                    <a:pt x="1177883" y="499381"/>
                    <a:pt x="1177883" y="499490"/>
                    <a:pt x="1177883" y="500992"/>
                  </a:cubicBezTo>
                  <a:lnTo>
                    <a:pt x="1177883" y="512342"/>
                  </a:lnTo>
                  <a:cubicBezTo>
                    <a:pt x="1177900" y="512342"/>
                    <a:pt x="1178540" y="512342"/>
                    <a:pt x="1204230" y="512342"/>
                  </a:cubicBezTo>
                  <a:cubicBezTo>
                    <a:pt x="1204230" y="512358"/>
                    <a:pt x="1204230" y="513038"/>
                    <a:pt x="1204230" y="542606"/>
                  </a:cubicBezTo>
                  <a:cubicBezTo>
                    <a:pt x="1204239" y="542606"/>
                    <a:pt x="1204312" y="542606"/>
                    <a:pt x="1204990" y="542606"/>
                  </a:cubicBezTo>
                  <a:lnTo>
                    <a:pt x="1210310" y="542606"/>
                  </a:lnTo>
                  <a:cubicBezTo>
                    <a:pt x="1210310" y="542613"/>
                    <a:pt x="1210310" y="542699"/>
                    <a:pt x="1210310" y="543687"/>
                  </a:cubicBezTo>
                  <a:lnTo>
                    <a:pt x="1210310" y="551254"/>
                  </a:lnTo>
                  <a:cubicBezTo>
                    <a:pt x="1214364" y="551254"/>
                    <a:pt x="1214364" y="551254"/>
                    <a:pt x="1214364" y="581518"/>
                  </a:cubicBezTo>
                  <a:cubicBezTo>
                    <a:pt x="1214373" y="581518"/>
                    <a:pt x="1214447" y="581518"/>
                    <a:pt x="1215124" y="581518"/>
                  </a:cubicBezTo>
                  <a:lnTo>
                    <a:pt x="1220444" y="581518"/>
                  </a:lnTo>
                  <a:cubicBezTo>
                    <a:pt x="1220444" y="581527"/>
                    <a:pt x="1220444" y="581594"/>
                    <a:pt x="1220444" y="582329"/>
                  </a:cubicBezTo>
                  <a:lnTo>
                    <a:pt x="1220444" y="588004"/>
                  </a:lnTo>
                  <a:cubicBezTo>
                    <a:pt x="1220450" y="588004"/>
                    <a:pt x="1220528" y="588004"/>
                    <a:pt x="1221457" y="588004"/>
                  </a:cubicBezTo>
                  <a:lnTo>
                    <a:pt x="1228550" y="588004"/>
                  </a:lnTo>
                  <a:cubicBezTo>
                    <a:pt x="1228550" y="588021"/>
                    <a:pt x="1228550" y="588734"/>
                    <a:pt x="1228550" y="618269"/>
                  </a:cubicBezTo>
                  <a:cubicBezTo>
                    <a:pt x="1228558" y="618269"/>
                    <a:pt x="1228678" y="618269"/>
                    <a:pt x="1230577" y="618269"/>
                  </a:cubicBezTo>
                  <a:lnTo>
                    <a:pt x="1244764" y="618269"/>
                  </a:lnTo>
                  <a:cubicBezTo>
                    <a:pt x="1244764" y="618285"/>
                    <a:pt x="1244764" y="618865"/>
                    <a:pt x="1244764" y="642048"/>
                  </a:cubicBezTo>
                  <a:cubicBezTo>
                    <a:pt x="1246791" y="642048"/>
                    <a:pt x="1246791" y="642048"/>
                    <a:pt x="1246791" y="643669"/>
                  </a:cubicBezTo>
                  <a:lnTo>
                    <a:pt x="1246791" y="655019"/>
                  </a:lnTo>
                  <a:cubicBezTo>
                    <a:pt x="1246800" y="655019"/>
                    <a:pt x="1246870" y="655019"/>
                    <a:pt x="1247551" y="655019"/>
                  </a:cubicBezTo>
                  <a:lnTo>
                    <a:pt x="1252871" y="655019"/>
                  </a:lnTo>
                  <a:cubicBezTo>
                    <a:pt x="1252871" y="655033"/>
                    <a:pt x="1252871" y="655596"/>
                    <a:pt x="1252871" y="678798"/>
                  </a:cubicBezTo>
                  <a:cubicBezTo>
                    <a:pt x="1252879" y="678798"/>
                    <a:pt x="1252978" y="678798"/>
                    <a:pt x="1254137" y="678798"/>
                  </a:cubicBezTo>
                  <a:lnTo>
                    <a:pt x="1263004" y="678798"/>
                  </a:lnTo>
                  <a:cubicBezTo>
                    <a:pt x="1265031" y="680960"/>
                    <a:pt x="1265031" y="680960"/>
                    <a:pt x="1265031" y="682852"/>
                  </a:cubicBezTo>
                  <a:lnTo>
                    <a:pt x="1265031" y="696093"/>
                  </a:lnTo>
                  <a:cubicBezTo>
                    <a:pt x="1265036" y="696086"/>
                    <a:pt x="1265123" y="695979"/>
                    <a:pt x="1266551" y="694201"/>
                  </a:cubicBezTo>
                  <a:lnTo>
                    <a:pt x="1277191" y="680960"/>
                  </a:lnTo>
                  <a:cubicBezTo>
                    <a:pt x="1277206" y="680960"/>
                    <a:pt x="1277845" y="680960"/>
                    <a:pt x="1305565" y="680960"/>
                  </a:cubicBezTo>
                  <a:cubicBezTo>
                    <a:pt x="1305565" y="680985"/>
                    <a:pt x="1305565" y="682386"/>
                    <a:pt x="1305565" y="767431"/>
                  </a:cubicBezTo>
                  <a:cubicBezTo>
                    <a:pt x="1305573" y="767431"/>
                    <a:pt x="1305649" y="767431"/>
                    <a:pt x="1306325" y="767431"/>
                  </a:cubicBezTo>
                  <a:lnTo>
                    <a:pt x="1311645" y="767431"/>
                  </a:lnTo>
                  <a:cubicBezTo>
                    <a:pt x="1311649" y="767423"/>
                    <a:pt x="1311708" y="767323"/>
                    <a:pt x="1312405" y="766080"/>
                  </a:cubicBezTo>
                  <a:lnTo>
                    <a:pt x="1317725" y="756622"/>
                  </a:lnTo>
                  <a:cubicBezTo>
                    <a:pt x="1317725" y="756629"/>
                    <a:pt x="1317725" y="756728"/>
                    <a:pt x="1317725" y="758514"/>
                  </a:cubicBezTo>
                  <a:lnTo>
                    <a:pt x="1317725" y="771755"/>
                  </a:lnTo>
                  <a:cubicBezTo>
                    <a:pt x="1321778" y="771755"/>
                    <a:pt x="1321778" y="771755"/>
                    <a:pt x="1321778" y="726358"/>
                  </a:cubicBezTo>
                  <a:cubicBezTo>
                    <a:pt x="1321787" y="726358"/>
                    <a:pt x="1321857" y="726358"/>
                    <a:pt x="1322538" y="726358"/>
                  </a:cubicBezTo>
                  <a:lnTo>
                    <a:pt x="1327858" y="726358"/>
                  </a:lnTo>
                  <a:cubicBezTo>
                    <a:pt x="1327858" y="726343"/>
                    <a:pt x="1327858" y="725343"/>
                    <a:pt x="1327858" y="661504"/>
                  </a:cubicBezTo>
                  <a:cubicBezTo>
                    <a:pt x="1327865" y="661504"/>
                    <a:pt x="1327946" y="661504"/>
                    <a:pt x="1328872" y="661504"/>
                  </a:cubicBezTo>
                  <a:lnTo>
                    <a:pt x="1335965" y="661504"/>
                  </a:lnTo>
                  <a:cubicBezTo>
                    <a:pt x="1335971" y="661483"/>
                    <a:pt x="1336235" y="660543"/>
                    <a:pt x="1348125" y="618269"/>
                  </a:cubicBezTo>
                  <a:cubicBezTo>
                    <a:pt x="1348134" y="618269"/>
                    <a:pt x="1348231" y="618269"/>
                    <a:pt x="1349392" y="618269"/>
                  </a:cubicBezTo>
                  <a:lnTo>
                    <a:pt x="1358259" y="618269"/>
                  </a:lnTo>
                  <a:cubicBezTo>
                    <a:pt x="1358264" y="618292"/>
                    <a:pt x="1358490" y="619258"/>
                    <a:pt x="1368392" y="661504"/>
                  </a:cubicBezTo>
                  <a:cubicBezTo>
                    <a:pt x="1368398" y="661504"/>
                    <a:pt x="1368472" y="661504"/>
                    <a:pt x="1369405" y="661504"/>
                  </a:cubicBezTo>
                  <a:lnTo>
                    <a:pt x="1376499" y="661504"/>
                  </a:lnTo>
                  <a:cubicBezTo>
                    <a:pt x="1376499" y="661515"/>
                    <a:pt x="1376499" y="662182"/>
                    <a:pt x="1376499" y="700416"/>
                  </a:cubicBezTo>
                  <a:cubicBezTo>
                    <a:pt x="1376506" y="700416"/>
                    <a:pt x="1376605" y="700416"/>
                    <a:pt x="1378272" y="700416"/>
                  </a:cubicBezTo>
                  <a:lnTo>
                    <a:pt x="1390686" y="700416"/>
                  </a:lnTo>
                  <a:cubicBezTo>
                    <a:pt x="1390686" y="700424"/>
                    <a:pt x="1390686" y="700546"/>
                    <a:pt x="1390686" y="702578"/>
                  </a:cubicBezTo>
                  <a:lnTo>
                    <a:pt x="1390686" y="717710"/>
                  </a:lnTo>
                  <a:cubicBezTo>
                    <a:pt x="1394739" y="717710"/>
                    <a:pt x="1394739" y="717710"/>
                    <a:pt x="1394739" y="715549"/>
                  </a:cubicBezTo>
                  <a:lnTo>
                    <a:pt x="1394739" y="700416"/>
                  </a:lnTo>
                  <a:cubicBezTo>
                    <a:pt x="1394749" y="700416"/>
                    <a:pt x="1394861" y="700416"/>
                    <a:pt x="1396259" y="700416"/>
                  </a:cubicBezTo>
                  <a:lnTo>
                    <a:pt x="1406899" y="700416"/>
                  </a:lnTo>
                  <a:cubicBezTo>
                    <a:pt x="1406899" y="700426"/>
                    <a:pt x="1406899" y="700543"/>
                    <a:pt x="1406899" y="702037"/>
                  </a:cubicBezTo>
                  <a:lnTo>
                    <a:pt x="1406899" y="713387"/>
                  </a:lnTo>
                  <a:cubicBezTo>
                    <a:pt x="1406915" y="713387"/>
                    <a:pt x="1407624" y="713387"/>
                    <a:pt x="1437300" y="713387"/>
                  </a:cubicBezTo>
                  <a:cubicBezTo>
                    <a:pt x="1437300" y="713370"/>
                    <a:pt x="1437300" y="712599"/>
                    <a:pt x="1437300" y="676637"/>
                  </a:cubicBezTo>
                  <a:cubicBezTo>
                    <a:pt x="1437308" y="676637"/>
                    <a:pt x="1437401" y="676637"/>
                    <a:pt x="1438566" y="676637"/>
                  </a:cubicBezTo>
                  <a:lnTo>
                    <a:pt x="1447433" y="676637"/>
                  </a:lnTo>
                  <a:cubicBezTo>
                    <a:pt x="1447433" y="676648"/>
                    <a:pt x="1447433" y="677142"/>
                    <a:pt x="1447433" y="698254"/>
                  </a:cubicBezTo>
                  <a:cubicBezTo>
                    <a:pt x="1449460" y="698254"/>
                    <a:pt x="1449460" y="698254"/>
                    <a:pt x="1449460" y="665828"/>
                  </a:cubicBezTo>
                  <a:cubicBezTo>
                    <a:pt x="1449474" y="665828"/>
                    <a:pt x="1450015" y="665828"/>
                    <a:pt x="1471753" y="665828"/>
                  </a:cubicBezTo>
                  <a:cubicBezTo>
                    <a:pt x="1471753" y="665818"/>
                    <a:pt x="1471753" y="665698"/>
                    <a:pt x="1471753" y="664206"/>
                  </a:cubicBezTo>
                  <a:lnTo>
                    <a:pt x="1471753" y="652857"/>
                  </a:lnTo>
                  <a:cubicBezTo>
                    <a:pt x="1471761" y="652857"/>
                    <a:pt x="1471836" y="652857"/>
                    <a:pt x="1472513" y="652857"/>
                  </a:cubicBezTo>
                  <a:lnTo>
                    <a:pt x="1477833" y="652857"/>
                  </a:lnTo>
                  <a:cubicBezTo>
                    <a:pt x="1477833" y="652851"/>
                    <a:pt x="1477833" y="652738"/>
                    <a:pt x="1477833" y="650966"/>
                  </a:cubicBezTo>
                  <a:lnTo>
                    <a:pt x="1477833" y="637725"/>
                  </a:lnTo>
                  <a:lnTo>
                    <a:pt x="1481887" y="644210"/>
                  </a:lnTo>
                  <a:cubicBezTo>
                    <a:pt x="1481895" y="644210"/>
                    <a:pt x="1482024" y="644210"/>
                    <a:pt x="1484167" y="644210"/>
                  </a:cubicBezTo>
                  <a:lnTo>
                    <a:pt x="1500127" y="644210"/>
                  </a:lnTo>
                  <a:cubicBezTo>
                    <a:pt x="1500127" y="644202"/>
                    <a:pt x="1500127" y="644134"/>
                    <a:pt x="1500127" y="643399"/>
                  </a:cubicBezTo>
                  <a:lnTo>
                    <a:pt x="1500127" y="637725"/>
                  </a:lnTo>
                  <a:cubicBezTo>
                    <a:pt x="1500136" y="637725"/>
                    <a:pt x="1500210" y="637725"/>
                    <a:pt x="1500887" y="637725"/>
                  </a:cubicBezTo>
                  <a:lnTo>
                    <a:pt x="1506207" y="637725"/>
                  </a:lnTo>
                  <a:cubicBezTo>
                    <a:pt x="1506207" y="637734"/>
                    <a:pt x="1506207" y="637834"/>
                    <a:pt x="1506207" y="639076"/>
                  </a:cubicBezTo>
                  <a:lnTo>
                    <a:pt x="1506207" y="648534"/>
                  </a:lnTo>
                  <a:cubicBezTo>
                    <a:pt x="1506222" y="648534"/>
                    <a:pt x="1506955" y="648534"/>
                    <a:pt x="1544714" y="648534"/>
                  </a:cubicBezTo>
                  <a:cubicBezTo>
                    <a:pt x="1544714" y="648552"/>
                    <a:pt x="1544714" y="650062"/>
                    <a:pt x="1544714" y="786887"/>
                  </a:cubicBezTo>
                  <a:cubicBezTo>
                    <a:pt x="1544724" y="786887"/>
                    <a:pt x="1544839" y="786887"/>
                    <a:pt x="1546234" y="786887"/>
                  </a:cubicBezTo>
                  <a:lnTo>
                    <a:pt x="1556874" y="786887"/>
                  </a:lnTo>
                  <a:cubicBezTo>
                    <a:pt x="1556874" y="782564"/>
                    <a:pt x="1556874" y="778240"/>
                    <a:pt x="1556874" y="773917"/>
                  </a:cubicBezTo>
                  <a:cubicBezTo>
                    <a:pt x="1558901" y="773917"/>
                    <a:pt x="1558901" y="773917"/>
                    <a:pt x="1560928" y="773917"/>
                  </a:cubicBezTo>
                  <a:cubicBezTo>
                    <a:pt x="1560928" y="778240"/>
                    <a:pt x="1560928" y="782564"/>
                    <a:pt x="1560928" y="786887"/>
                  </a:cubicBezTo>
                  <a:cubicBezTo>
                    <a:pt x="1571061" y="786887"/>
                    <a:pt x="1581195" y="786887"/>
                    <a:pt x="1591328" y="786887"/>
                  </a:cubicBezTo>
                  <a:cubicBezTo>
                    <a:pt x="1591328" y="776078"/>
                    <a:pt x="1591328" y="767431"/>
                    <a:pt x="1591328" y="756622"/>
                  </a:cubicBezTo>
                  <a:cubicBezTo>
                    <a:pt x="1595382" y="756622"/>
                    <a:pt x="1599435" y="756622"/>
                    <a:pt x="1603488" y="756622"/>
                  </a:cubicBezTo>
                  <a:lnTo>
                    <a:pt x="1615648" y="754461"/>
                  </a:lnTo>
                  <a:cubicBezTo>
                    <a:pt x="1617675" y="754461"/>
                    <a:pt x="1617675" y="756622"/>
                    <a:pt x="1619702" y="756622"/>
                  </a:cubicBezTo>
                  <a:lnTo>
                    <a:pt x="1629835" y="756622"/>
                  </a:lnTo>
                  <a:cubicBezTo>
                    <a:pt x="1629835" y="767431"/>
                    <a:pt x="1629835" y="778240"/>
                    <a:pt x="1629835" y="786887"/>
                  </a:cubicBezTo>
                  <a:cubicBezTo>
                    <a:pt x="1631862" y="786887"/>
                    <a:pt x="1633889" y="786887"/>
                    <a:pt x="1637942" y="786887"/>
                  </a:cubicBezTo>
                  <a:cubicBezTo>
                    <a:pt x="1637942" y="793373"/>
                    <a:pt x="1637942" y="799858"/>
                    <a:pt x="1637942" y="804182"/>
                  </a:cubicBezTo>
                  <a:lnTo>
                    <a:pt x="1647278" y="805087"/>
                  </a:lnTo>
                  <a:lnTo>
                    <a:pt x="1660236" y="805087"/>
                  </a:lnTo>
                  <a:cubicBezTo>
                    <a:pt x="1660236" y="799278"/>
                    <a:pt x="1660236" y="795106"/>
                    <a:pt x="1660236" y="789049"/>
                  </a:cubicBezTo>
                  <a:lnTo>
                    <a:pt x="1728192" y="789049"/>
                  </a:lnTo>
                  <a:lnTo>
                    <a:pt x="1728192" y="703796"/>
                  </a:lnTo>
                  <a:lnTo>
                    <a:pt x="1800200" y="703796"/>
                  </a:lnTo>
                  <a:lnTo>
                    <a:pt x="1800200" y="782564"/>
                  </a:lnTo>
                  <a:cubicBezTo>
                    <a:pt x="1800835" y="782564"/>
                    <a:pt x="1801470" y="782564"/>
                    <a:pt x="1802104" y="782564"/>
                  </a:cubicBezTo>
                  <a:lnTo>
                    <a:pt x="1803346" y="805087"/>
                  </a:lnTo>
                  <a:lnTo>
                    <a:pt x="1813022" y="805087"/>
                  </a:lnTo>
                  <a:cubicBezTo>
                    <a:pt x="1813558" y="797873"/>
                    <a:pt x="1814264" y="790219"/>
                    <a:pt x="1814264" y="782564"/>
                  </a:cubicBezTo>
                  <a:cubicBezTo>
                    <a:pt x="1816291" y="782564"/>
                    <a:pt x="1818318" y="782564"/>
                    <a:pt x="1820344" y="782564"/>
                  </a:cubicBezTo>
                  <a:lnTo>
                    <a:pt x="1821586" y="805087"/>
                  </a:lnTo>
                  <a:lnTo>
                    <a:pt x="1872208" y="805087"/>
                  </a:lnTo>
                  <a:lnTo>
                    <a:pt x="1872208" y="642059"/>
                  </a:lnTo>
                  <a:lnTo>
                    <a:pt x="2069535" y="642059"/>
                  </a:lnTo>
                  <a:lnTo>
                    <a:pt x="2069535" y="805087"/>
                  </a:lnTo>
                  <a:lnTo>
                    <a:pt x="2088232" y="805087"/>
                  </a:lnTo>
                  <a:lnTo>
                    <a:pt x="2088232" y="722394"/>
                  </a:lnTo>
                  <a:lnTo>
                    <a:pt x="2183352" y="722394"/>
                  </a:lnTo>
                  <a:cubicBezTo>
                    <a:pt x="2187427" y="616373"/>
                    <a:pt x="2190805" y="510899"/>
                    <a:pt x="2195282" y="404253"/>
                  </a:cubicBezTo>
                  <a:cubicBezTo>
                    <a:pt x="2185149" y="404253"/>
                    <a:pt x="2160829" y="391282"/>
                    <a:pt x="2183122" y="382635"/>
                  </a:cubicBezTo>
                  <a:cubicBezTo>
                    <a:pt x="2181095" y="380473"/>
                    <a:pt x="2179069" y="378311"/>
                    <a:pt x="2177042" y="378311"/>
                  </a:cubicBezTo>
                  <a:cubicBezTo>
                    <a:pt x="2177042" y="365341"/>
                    <a:pt x="2175015" y="363179"/>
                    <a:pt x="2185149" y="354532"/>
                  </a:cubicBezTo>
                  <a:cubicBezTo>
                    <a:pt x="2185149" y="350208"/>
                    <a:pt x="2185149" y="343723"/>
                    <a:pt x="2185149" y="337238"/>
                  </a:cubicBezTo>
                  <a:cubicBezTo>
                    <a:pt x="2189202" y="337238"/>
                    <a:pt x="2193256" y="337238"/>
                    <a:pt x="2199336" y="337238"/>
                  </a:cubicBezTo>
                  <a:cubicBezTo>
                    <a:pt x="2199336" y="328590"/>
                    <a:pt x="2199336" y="322105"/>
                    <a:pt x="2199336" y="315620"/>
                  </a:cubicBezTo>
                  <a:cubicBezTo>
                    <a:pt x="2199336" y="313458"/>
                    <a:pt x="2201362" y="313458"/>
                    <a:pt x="2201362" y="311296"/>
                  </a:cubicBezTo>
                  <a:cubicBezTo>
                    <a:pt x="2201362" y="285355"/>
                    <a:pt x="2201362" y="259414"/>
                    <a:pt x="2201362" y="233472"/>
                  </a:cubicBezTo>
                  <a:cubicBezTo>
                    <a:pt x="2201362" y="231310"/>
                    <a:pt x="2199336" y="229149"/>
                    <a:pt x="2199336" y="226987"/>
                  </a:cubicBezTo>
                  <a:cubicBezTo>
                    <a:pt x="2201362" y="224825"/>
                    <a:pt x="2203389" y="222663"/>
                    <a:pt x="2205416" y="220501"/>
                  </a:cubicBezTo>
                  <a:cubicBezTo>
                    <a:pt x="2205416" y="201045"/>
                    <a:pt x="2205416" y="181589"/>
                    <a:pt x="2205416" y="162133"/>
                  </a:cubicBezTo>
                  <a:cubicBezTo>
                    <a:pt x="2205416" y="159972"/>
                    <a:pt x="2205416" y="159972"/>
                    <a:pt x="2207442" y="157810"/>
                  </a:cubicBezTo>
                  <a:cubicBezTo>
                    <a:pt x="2207442" y="140516"/>
                    <a:pt x="2207442" y="121060"/>
                    <a:pt x="2207442" y="101604"/>
                  </a:cubicBezTo>
                  <a:cubicBezTo>
                    <a:pt x="2209469" y="92957"/>
                    <a:pt x="2209469" y="88633"/>
                    <a:pt x="2209469" y="82148"/>
                  </a:cubicBezTo>
                  <a:cubicBezTo>
                    <a:pt x="2213523" y="88633"/>
                    <a:pt x="2213523" y="92957"/>
                    <a:pt x="2213523" y="99442"/>
                  </a:cubicBezTo>
                  <a:cubicBezTo>
                    <a:pt x="2215549" y="121060"/>
                    <a:pt x="2215549" y="140516"/>
                    <a:pt x="2215549" y="157810"/>
                  </a:cubicBezTo>
                  <a:cubicBezTo>
                    <a:pt x="2217576" y="181589"/>
                    <a:pt x="2217576" y="201045"/>
                    <a:pt x="2217576" y="220501"/>
                  </a:cubicBezTo>
                  <a:cubicBezTo>
                    <a:pt x="2219603" y="222663"/>
                    <a:pt x="2221629" y="224825"/>
                    <a:pt x="2223656" y="226987"/>
                  </a:cubicBezTo>
                  <a:cubicBezTo>
                    <a:pt x="2223656" y="229149"/>
                    <a:pt x="2221629" y="231310"/>
                    <a:pt x="2221629" y="233472"/>
                  </a:cubicBezTo>
                  <a:cubicBezTo>
                    <a:pt x="2221629" y="259414"/>
                    <a:pt x="2221629" y="285355"/>
                    <a:pt x="2221629" y="311296"/>
                  </a:cubicBezTo>
                  <a:cubicBezTo>
                    <a:pt x="2221629" y="313458"/>
                    <a:pt x="2223656" y="313458"/>
                    <a:pt x="2223656" y="315620"/>
                  </a:cubicBezTo>
                  <a:cubicBezTo>
                    <a:pt x="2223656" y="322105"/>
                    <a:pt x="2223656" y="328590"/>
                    <a:pt x="2223656" y="337238"/>
                  </a:cubicBezTo>
                  <a:cubicBezTo>
                    <a:pt x="2227709" y="337238"/>
                    <a:pt x="2233789" y="337238"/>
                    <a:pt x="2237843" y="337238"/>
                  </a:cubicBezTo>
                  <a:cubicBezTo>
                    <a:pt x="2237843" y="343723"/>
                    <a:pt x="2237843" y="350208"/>
                    <a:pt x="2237843" y="354532"/>
                  </a:cubicBezTo>
                  <a:cubicBezTo>
                    <a:pt x="2245950" y="363179"/>
                    <a:pt x="2245950" y="363179"/>
                    <a:pt x="2245950" y="378311"/>
                  </a:cubicBezTo>
                  <a:cubicBezTo>
                    <a:pt x="2243923" y="378311"/>
                    <a:pt x="2241896" y="380473"/>
                    <a:pt x="2239870" y="382635"/>
                  </a:cubicBezTo>
                  <a:cubicBezTo>
                    <a:pt x="2260136" y="393444"/>
                    <a:pt x="2235816" y="402091"/>
                    <a:pt x="2227709" y="404253"/>
                  </a:cubicBezTo>
                  <a:cubicBezTo>
                    <a:pt x="2229736" y="488562"/>
                    <a:pt x="2233789" y="572871"/>
                    <a:pt x="2235816" y="657181"/>
                  </a:cubicBezTo>
                  <a:cubicBezTo>
                    <a:pt x="2258110" y="657181"/>
                    <a:pt x="2280403" y="657181"/>
                    <a:pt x="2300670" y="657181"/>
                  </a:cubicBezTo>
                  <a:cubicBezTo>
                    <a:pt x="2300670" y="683122"/>
                    <a:pt x="2300670" y="709063"/>
                    <a:pt x="2300670" y="732843"/>
                  </a:cubicBezTo>
                  <a:cubicBezTo>
                    <a:pt x="2304724" y="732843"/>
                    <a:pt x="2306750" y="732843"/>
                    <a:pt x="2308777" y="732843"/>
                  </a:cubicBezTo>
                  <a:cubicBezTo>
                    <a:pt x="2308777" y="730681"/>
                    <a:pt x="2310804" y="728519"/>
                    <a:pt x="2310804" y="726358"/>
                  </a:cubicBezTo>
                  <a:cubicBezTo>
                    <a:pt x="2312830" y="726358"/>
                    <a:pt x="2314857" y="726358"/>
                    <a:pt x="2316884" y="726358"/>
                  </a:cubicBezTo>
                  <a:cubicBezTo>
                    <a:pt x="2316884" y="728519"/>
                    <a:pt x="2316884" y="730681"/>
                    <a:pt x="2318911" y="735005"/>
                  </a:cubicBezTo>
                  <a:cubicBezTo>
                    <a:pt x="2322964" y="735005"/>
                    <a:pt x="2327017" y="735005"/>
                    <a:pt x="2331071" y="735005"/>
                  </a:cubicBezTo>
                  <a:cubicBezTo>
                    <a:pt x="2331071" y="732843"/>
                    <a:pt x="2331071" y="730681"/>
                    <a:pt x="2331071" y="728519"/>
                  </a:cubicBezTo>
                  <a:cubicBezTo>
                    <a:pt x="2339177" y="728519"/>
                    <a:pt x="2345257" y="728519"/>
                    <a:pt x="2353364" y="728519"/>
                  </a:cubicBezTo>
                  <a:cubicBezTo>
                    <a:pt x="2353364" y="730681"/>
                    <a:pt x="2353364" y="732843"/>
                    <a:pt x="2353364" y="735005"/>
                  </a:cubicBezTo>
                  <a:cubicBezTo>
                    <a:pt x="2359444" y="735005"/>
                    <a:pt x="2367551" y="735005"/>
                    <a:pt x="2373631" y="735005"/>
                  </a:cubicBezTo>
                  <a:cubicBezTo>
                    <a:pt x="2373631" y="750137"/>
                    <a:pt x="2373631" y="765270"/>
                    <a:pt x="2373631" y="780402"/>
                  </a:cubicBezTo>
                  <a:cubicBezTo>
                    <a:pt x="2377685" y="780402"/>
                    <a:pt x="2383765" y="780402"/>
                    <a:pt x="2387818" y="780402"/>
                  </a:cubicBezTo>
                  <a:cubicBezTo>
                    <a:pt x="2387818" y="776078"/>
                    <a:pt x="2387818" y="771755"/>
                    <a:pt x="2387818" y="767431"/>
                  </a:cubicBezTo>
                  <a:cubicBezTo>
                    <a:pt x="2393898" y="767431"/>
                    <a:pt x="2399978" y="767431"/>
                    <a:pt x="2404032" y="767431"/>
                  </a:cubicBezTo>
                  <a:cubicBezTo>
                    <a:pt x="2404032" y="706902"/>
                    <a:pt x="2404032" y="648534"/>
                    <a:pt x="2404032" y="588004"/>
                  </a:cubicBezTo>
                  <a:cubicBezTo>
                    <a:pt x="2406058" y="585842"/>
                    <a:pt x="2408085" y="583680"/>
                    <a:pt x="2410112" y="581518"/>
                  </a:cubicBezTo>
                  <a:cubicBezTo>
                    <a:pt x="2434432" y="581518"/>
                    <a:pt x="2458752" y="581518"/>
                    <a:pt x="2483073" y="581518"/>
                  </a:cubicBezTo>
                  <a:lnTo>
                    <a:pt x="2483073" y="590166"/>
                  </a:lnTo>
                  <a:lnTo>
                    <a:pt x="2493206" y="590166"/>
                  </a:lnTo>
                  <a:cubicBezTo>
                    <a:pt x="2493206" y="629078"/>
                    <a:pt x="2493206" y="667990"/>
                    <a:pt x="2493206" y="704740"/>
                  </a:cubicBezTo>
                  <a:cubicBezTo>
                    <a:pt x="2501313" y="704740"/>
                    <a:pt x="2507393" y="704740"/>
                    <a:pt x="2515500" y="704740"/>
                  </a:cubicBezTo>
                  <a:cubicBezTo>
                    <a:pt x="2515500" y="683122"/>
                    <a:pt x="2515500" y="661504"/>
                    <a:pt x="2515500" y="637725"/>
                  </a:cubicBezTo>
                  <a:cubicBezTo>
                    <a:pt x="2523606" y="637725"/>
                    <a:pt x="2533740" y="637725"/>
                    <a:pt x="2541847" y="637725"/>
                  </a:cubicBezTo>
                  <a:cubicBezTo>
                    <a:pt x="2543873" y="637725"/>
                    <a:pt x="2543873" y="635563"/>
                    <a:pt x="2545900" y="633401"/>
                  </a:cubicBezTo>
                  <a:lnTo>
                    <a:pt x="2554007" y="633401"/>
                  </a:lnTo>
                  <a:cubicBezTo>
                    <a:pt x="2556033" y="635563"/>
                    <a:pt x="2556033" y="637725"/>
                    <a:pt x="2558060" y="637725"/>
                  </a:cubicBezTo>
                  <a:cubicBezTo>
                    <a:pt x="2564140" y="637725"/>
                    <a:pt x="2572247" y="637725"/>
                    <a:pt x="2580354" y="637725"/>
                  </a:cubicBezTo>
                  <a:cubicBezTo>
                    <a:pt x="2580354" y="598813"/>
                    <a:pt x="2580354" y="559901"/>
                    <a:pt x="2580354" y="520989"/>
                  </a:cubicBezTo>
                  <a:cubicBezTo>
                    <a:pt x="2580368" y="520986"/>
                    <a:pt x="2581235" y="520822"/>
                    <a:pt x="2637101" y="510180"/>
                  </a:cubicBezTo>
                  <a:cubicBezTo>
                    <a:pt x="2637101" y="510187"/>
                    <a:pt x="2637101" y="510261"/>
                    <a:pt x="2637101" y="511261"/>
                  </a:cubicBezTo>
                  <a:lnTo>
                    <a:pt x="2637101" y="518827"/>
                  </a:lnTo>
                  <a:cubicBezTo>
                    <a:pt x="2637118" y="518827"/>
                    <a:pt x="2637762" y="518827"/>
                    <a:pt x="2663448" y="518827"/>
                  </a:cubicBezTo>
                  <a:cubicBezTo>
                    <a:pt x="2663448" y="518849"/>
                    <a:pt x="2663448" y="521220"/>
                    <a:pt x="2663448" y="773917"/>
                  </a:cubicBezTo>
                  <a:cubicBezTo>
                    <a:pt x="2669528" y="773917"/>
                    <a:pt x="2677635" y="773917"/>
                    <a:pt x="2685742" y="773917"/>
                  </a:cubicBezTo>
                  <a:cubicBezTo>
                    <a:pt x="2685742" y="771755"/>
                    <a:pt x="2685742" y="771755"/>
                    <a:pt x="2685742" y="769593"/>
                  </a:cubicBezTo>
                  <a:cubicBezTo>
                    <a:pt x="2689795" y="769593"/>
                    <a:pt x="2693848" y="769593"/>
                    <a:pt x="2697902" y="769593"/>
                  </a:cubicBezTo>
                  <a:cubicBezTo>
                    <a:pt x="2697902" y="771755"/>
                    <a:pt x="2697902" y="771755"/>
                    <a:pt x="2697902" y="773917"/>
                  </a:cubicBezTo>
                  <a:cubicBezTo>
                    <a:pt x="2706009" y="773917"/>
                    <a:pt x="2714115" y="773917"/>
                    <a:pt x="2722222" y="773917"/>
                  </a:cubicBezTo>
                  <a:cubicBezTo>
                    <a:pt x="2722222" y="769593"/>
                    <a:pt x="2722222" y="765270"/>
                    <a:pt x="2722222" y="760946"/>
                  </a:cubicBezTo>
                  <a:cubicBezTo>
                    <a:pt x="2732356" y="760946"/>
                    <a:pt x="2742489" y="760946"/>
                    <a:pt x="2750596" y="760946"/>
                  </a:cubicBezTo>
                  <a:cubicBezTo>
                    <a:pt x="2754649" y="756622"/>
                    <a:pt x="2758703" y="756622"/>
                    <a:pt x="2762756" y="756622"/>
                  </a:cubicBezTo>
                  <a:cubicBezTo>
                    <a:pt x="2768836" y="760946"/>
                    <a:pt x="2776943" y="760946"/>
                    <a:pt x="2783023" y="760946"/>
                  </a:cubicBezTo>
                  <a:cubicBezTo>
                    <a:pt x="2783023" y="754461"/>
                    <a:pt x="2783023" y="750137"/>
                    <a:pt x="2783023" y="743652"/>
                  </a:cubicBezTo>
                  <a:lnTo>
                    <a:pt x="2791130" y="743652"/>
                  </a:lnTo>
                  <a:cubicBezTo>
                    <a:pt x="2791130" y="739328"/>
                    <a:pt x="2791130" y="735005"/>
                    <a:pt x="2791130" y="730681"/>
                  </a:cubicBezTo>
                  <a:cubicBezTo>
                    <a:pt x="2809370" y="730681"/>
                    <a:pt x="2829637" y="730681"/>
                    <a:pt x="2847877" y="730681"/>
                  </a:cubicBezTo>
                  <a:cubicBezTo>
                    <a:pt x="2847877" y="719872"/>
                    <a:pt x="2847877" y="711225"/>
                    <a:pt x="2847877" y="700416"/>
                  </a:cubicBezTo>
                  <a:cubicBezTo>
                    <a:pt x="2853957" y="700416"/>
                    <a:pt x="2860037" y="700416"/>
                    <a:pt x="2866117" y="700416"/>
                  </a:cubicBezTo>
                  <a:cubicBezTo>
                    <a:pt x="2866117" y="698254"/>
                    <a:pt x="2866117" y="696093"/>
                    <a:pt x="2866117" y="693931"/>
                  </a:cubicBezTo>
                  <a:cubicBezTo>
                    <a:pt x="2870171" y="693931"/>
                    <a:pt x="2874224" y="693931"/>
                    <a:pt x="2878277" y="693931"/>
                  </a:cubicBezTo>
                  <a:cubicBezTo>
                    <a:pt x="2878277" y="696093"/>
                    <a:pt x="2878277" y="698254"/>
                    <a:pt x="2878277" y="700416"/>
                  </a:cubicBezTo>
                  <a:cubicBezTo>
                    <a:pt x="2884357" y="700416"/>
                    <a:pt x="2888411" y="700416"/>
                    <a:pt x="2894491" y="700416"/>
                  </a:cubicBezTo>
                  <a:cubicBezTo>
                    <a:pt x="2894491" y="715549"/>
                    <a:pt x="2894491" y="732843"/>
                    <a:pt x="2894491" y="750137"/>
                  </a:cubicBezTo>
                  <a:cubicBezTo>
                    <a:pt x="2904624" y="750137"/>
                    <a:pt x="2916785" y="750137"/>
                    <a:pt x="2926918" y="750137"/>
                  </a:cubicBezTo>
                  <a:cubicBezTo>
                    <a:pt x="2926918" y="741490"/>
                    <a:pt x="2926918" y="732843"/>
                    <a:pt x="2926918" y="724196"/>
                  </a:cubicBezTo>
                  <a:cubicBezTo>
                    <a:pt x="2939078" y="724196"/>
                    <a:pt x="2953265" y="724196"/>
                    <a:pt x="2965425" y="724196"/>
                  </a:cubicBezTo>
                  <a:cubicBezTo>
                    <a:pt x="2965425" y="713387"/>
                    <a:pt x="2965425" y="704740"/>
                    <a:pt x="2965425" y="693931"/>
                  </a:cubicBezTo>
                  <a:cubicBezTo>
                    <a:pt x="2981639" y="693931"/>
                    <a:pt x="2997852" y="693931"/>
                    <a:pt x="3014066" y="693931"/>
                  </a:cubicBezTo>
                  <a:cubicBezTo>
                    <a:pt x="3014066" y="693960"/>
                    <a:pt x="3014066" y="695735"/>
                    <a:pt x="3014066" y="805087"/>
                  </a:cubicBezTo>
                  <a:lnTo>
                    <a:pt x="3014066" y="818866"/>
                  </a:lnTo>
                  <a:lnTo>
                    <a:pt x="3079941" y="818866"/>
                  </a:lnTo>
                  <a:lnTo>
                    <a:pt x="3079941" y="924638"/>
                  </a:lnTo>
                  <a:lnTo>
                    <a:pt x="3079941" y="1030409"/>
                  </a:lnTo>
                  <a:lnTo>
                    <a:pt x="3079941" y="1160647"/>
                  </a:lnTo>
                  <a:lnTo>
                    <a:pt x="3014066" y="1160647"/>
                  </a:lnTo>
                  <a:lnTo>
                    <a:pt x="2842946" y="1160647"/>
                  </a:lnTo>
                  <a:lnTo>
                    <a:pt x="200958" y="1160647"/>
                  </a:lnTo>
                  <a:lnTo>
                    <a:pt x="200958" y="1126882"/>
                  </a:lnTo>
                  <a:lnTo>
                    <a:pt x="0" y="1126882"/>
                  </a:lnTo>
                  <a:lnTo>
                    <a:pt x="0" y="915339"/>
                  </a:lnTo>
                  <a:lnTo>
                    <a:pt x="103377" y="915339"/>
                  </a:lnTo>
                  <a:lnTo>
                    <a:pt x="103377" y="886329"/>
                  </a:lnTo>
                  <a:lnTo>
                    <a:pt x="55096" y="886329"/>
                  </a:lnTo>
                  <a:cubicBezTo>
                    <a:pt x="55096" y="886306"/>
                    <a:pt x="55096" y="884414"/>
                    <a:pt x="55096" y="724196"/>
                  </a:cubicBezTo>
                  <a:cubicBezTo>
                    <a:pt x="55107" y="724196"/>
                    <a:pt x="55578" y="724196"/>
                    <a:pt x="75363" y="724196"/>
                  </a:cubicBezTo>
                  <a:cubicBezTo>
                    <a:pt x="75367" y="724190"/>
                    <a:pt x="75404" y="724108"/>
                    <a:pt x="75870" y="723115"/>
                  </a:cubicBezTo>
                  <a:lnTo>
                    <a:pt x="79416" y="715549"/>
                  </a:lnTo>
                  <a:cubicBezTo>
                    <a:pt x="79425" y="715550"/>
                    <a:pt x="79538" y="715568"/>
                    <a:pt x="81190" y="715819"/>
                  </a:cubicBezTo>
                  <a:lnTo>
                    <a:pt x="93603" y="717710"/>
                  </a:lnTo>
                  <a:cubicBezTo>
                    <a:pt x="93606" y="717720"/>
                    <a:pt x="93644" y="717821"/>
                    <a:pt x="94110" y="719062"/>
                  </a:cubicBezTo>
                  <a:lnTo>
                    <a:pt x="97656" y="728519"/>
                  </a:lnTo>
                  <a:cubicBezTo>
                    <a:pt x="97670" y="728520"/>
                    <a:pt x="98266" y="728570"/>
                    <a:pt x="124003" y="730681"/>
                  </a:cubicBezTo>
                  <a:cubicBezTo>
                    <a:pt x="124003" y="730661"/>
                    <a:pt x="124003" y="729131"/>
                    <a:pt x="124003" y="607460"/>
                  </a:cubicBezTo>
                  <a:cubicBezTo>
                    <a:pt x="124012" y="607460"/>
                    <a:pt x="124131" y="607460"/>
                    <a:pt x="126030" y="607460"/>
                  </a:cubicBezTo>
                  <a:lnTo>
                    <a:pt x="140217" y="607460"/>
                  </a:lnTo>
                  <a:cubicBezTo>
                    <a:pt x="140217" y="607438"/>
                    <a:pt x="140217" y="605724"/>
                    <a:pt x="140217" y="471268"/>
                  </a:cubicBezTo>
                  <a:cubicBezTo>
                    <a:pt x="140225" y="471268"/>
                    <a:pt x="140333" y="471268"/>
                    <a:pt x="141990" y="471268"/>
                  </a:cubicBezTo>
                  <a:lnTo>
                    <a:pt x="154404" y="471268"/>
                  </a:lnTo>
                  <a:cubicBezTo>
                    <a:pt x="154404" y="471251"/>
                    <a:pt x="154404" y="469845"/>
                    <a:pt x="154404" y="356694"/>
                  </a:cubicBezTo>
                  <a:cubicBezTo>
                    <a:pt x="158457" y="354532"/>
                    <a:pt x="158457" y="354532"/>
                    <a:pt x="158457" y="328590"/>
                  </a:cubicBezTo>
                  <a:cubicBezTo>
                    <a:pt x="158464" y="328590"/>
                    <a:pt x="158584" y="328590"/>
                    <a:pt x="160484" y="328590"/>
                  </a:cubicBezTo>
                  <a:lnTo>
                    <a:pt x="174671" y="328590"/>
                  </a:lnTo>
                  <a:cubicBezTo>
                    <a:pt x="174682" y="328567"/>
                    <a:pt x="175288" y="327200"/>
                    <a:pt x="211151" y="246443"/>
                  </a:cubicBezTo>
                  <a:cubicBezTo>
                    <a:pt x="211151" y="246429"/>
                    <a:pt x="211185" y="244478"/>
                    <a:pt x="21520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1"/>
                <a:buFont typeface="Arial"/>
                <a:buNone/>
              </a:pPr>
              <a:r>
                <a:t/>
              </a:r>
              <a:endParaRPr b="0" i="0" sz="270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"/>
          <p:cNvSpPr txBox="1"/>
          <p:nvPr>
            <p:ph idx="1" type="body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Cronograma de Trabajo</a:t>
            </a:r>
            <a:endParaRPr/>
          </a:p>
        </p:txBody>
      </p:sp>
      <p:grpSp>
        <p:nvGrpSpPr>
          <p:cNvPr id="297" name="Google Shape;297;p4"/>
          <p:cNvGrpSpPr/>
          <p:nvPr/>
        </p:nvGrpSpPr>
        <p:grpSpPr>
          <a:xfrm>
            <a:off x="2391414" y="2820107"/>
            <a:ext cx="7417744" cy="2290941"/>
            <a:chOff x="2441453" y="2820107"/>
            <a:chExt cx="7400056" cy="2290941"/>
          </a:xfrm>
        </p:grpSpPr>
        <p:grpSp>
          <p:nvGrpSpPr>
            <p:cNvPr id="298" name="Google Shape;298;p4"/>
            <p:cNvGrpSpPr/>
            <p:nvPr/>
          </p:nvGrpSpPr>
          <p:grpSpPr>
            <a:xfrm>
              <a:off x="2441453" y="3763018"/>
              <a:ext cx="7400056" cy="360040"/>
              <a:chOff x="914745" y="3763018"/>
              <a:chExt cx="8924574" cy="360040"/>
            </a:xfrm>
          </p:grpSpPr>
          <p:sp>
            <p:nvSpPr>
              <p:cNvPr id="299" name="Google Shape;299;p4"/>
              <p:cNvSpPr/>
              <p:nvPr/>
            </p:nvSpPr>
            <p:spPr>
              <a:xfrm>
                <a:off x="914745" y="3763018"/>
                <a:ext cx="2232000" cy="3600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-US">
                    <a:solidFill>
                      <a:schemeClr val="lt1"/>
                    </a:solidFill>
                  </a:rPr>
                  <a:t>1 semana</a:t>
                </a:r>
                <a:endParaRPr b="1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3149877" y="3763018"/>
                <a:ext cx="2232000" cy="3600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-US">
                    <a:solidFill>
                      <a:schemeClr val="lt1"/>
                    </a:solidFill>
                  </a:rPr>
                  <a:t>       2 semana</a:t>
                </a:r>
                <a:endParaRPr b="1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5385009" y="3763018"/>
                <a:ext cx="2232000" cy="3600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-US">
                    <a:solidFill>
                      <a:schemeClr val="lt1"/>
                    </a:solidFill>
                  </a:rPr>
                  <a:t>3 semana</a:t>
                </a:r>
                <a:endParaRPr b="1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7607319" y="3763018"/>
                <a:ext cx="2232000" cy="3600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lang="en-US">
                    <a:solidFill>
                      <a:schemeClr val="lt1"/>
                    </a:solidFill>
                  </a:rPr>
                  <a:t>4 semana</a:t>
                </a:r>
                <a:endParaRPr b="1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3" name="Google Shape;303;p4"/>
            <p:cNvCxnSpPr/>
            <p:nvPr/>
          </p:nvCxnSpPr>
          <p:spPr>
            <a:xfrm>
              <a:off x="2454085" y="4166189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ot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04" name="Google Shape;304;p4"/>
            <p:cNvCxnSpPr/>
            <p:nvPr/>
          </p:nvCxnSpPr>
          <p:spPr>
            <a:xfrm rot="10800000">
              <a:off x="4312128" y="2820107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dot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05" name="Google Shape;305;p4"/>
            <p:cNvCxnSpPr/>
            <p:nvPr/>
          </p:nvCxnSpPr>
          <p:spPr>
            <a:xfrm>
              <a:off x="6145991" y="4175048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chemeClr val="accent3"/>
              </a:solidFill>
              <a:prstDash val="dot"/>
              <a:miter lim="800000"/>
              <a:headEnd len="sm" w="sm" type="none"/>
              <a:tailEnd len="med" w="med" type="oval"/>
            </a:ln>
          </p:spPr>
        </p:cxnSp>
        <p:cxnSp>
          <p:nvCxnSpPr>
            <p:cNvPr id="306" name="Google Shape;306;p4"/>
            <p:cNvCxnSpPr/>
            <p:nvPr/>
          </p:nvCxnSpPr>
          <p:spPr>
            <a:xfrm rot="10800000">
              <a:off x="7983119" y="2838345"/>
              <a:ext cx="0" cy="936000"/>
            </a:xfrm>
            <a:prstGeom prst="straightConnector1">
              <a:avLst/>
            </a:prstGeom>
            <a:noFill/>
            <a:ln cap="flat" cmpd="sng" w="25400">
              <a:solidFill>
                <a:schemeClr val="accent4"/>
              </a:solidFill>
              <a:prstDash val="dot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307" name="Google Shape;307;p4"/>
          <p:cNvGrpSpPr/>
          <p:nvPr/>
        </p:nvGrpSpPr>
        <p:grpSpPr>
          <a:xfrm>
            <a:off x="4339684" y="2552968"/>
            <a:ext cx="2717466" cy="1084162"/>
            <a:chOff x="1985490" y="4307148"/>
            <a:chExt cx="3688200" cy="1084162"/>
          </a:xfrm>
        </p:grpSpPr>
        <p:sp>
          <p:nvSpPr>
            <p:cNvPr id="308" name="Google Shape;308;p4"/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Se aclaran dudas sobre registros y relaciones de atributos con usuarios expertos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"/>
            <p:cNvSpPr txBox="1"/>
            <p:nvPr/>
          </p:nvSpPr>
          <p:spPr>
            <a:xfrm>
              <a:off x="1985490" y="4307148"/>
              <a:ext cx="3688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Validación de Data suministrada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4"/>
          <p:cNvGrpSpPr/>
          <p:nvPr/>
        </p:nvGrpSpPr>
        <p:grpSpPr>
          <a:xfrm>
            <a:off x="7839475" y="2540163"/>
            <a:ext cx="3513006" cy="1115213"/>
            <a:chOff x="1724480" y="4276110"/>
            <a:chExt cx="4267500" cy="1115213"/>
          </a:xfrm>
        </p:grpSpPr>
        <p:sp>
          <p:nvSpPr>
            <p:cNvPr id="311" name="Google Shape;311;p4"/>
            <p:cNvSpPr txBox="1"/>
            <p:nvPr/>
          </p:nvSpPr>
          <p:spPr>
            <a:xfrm>
              <a:off x="2004371" y="4560322"/>
              <a:ext cx="39876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Presentación del modelo final, salvedades y puesta en marcha de la estrategia general con monitoreo continuo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"/>
            <p:cNvSpPr txBox="1"/>
            <p:nvPr/>
          </p:nvSpPr>
          <p:spPr>
            <a:xfrm>
              <a:off x="1724480" y="4276110"/>
              <a:ext cx="4267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Presentación de datos y puesta en marcha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4"/>
          <p:cNvGrpSpPr/>
          <p:nvPr/>
        </p:nvGrpSpPr>
        <p:grpSpPr>
          <a:xfrm>
            <a:off x="2487494" y="4226575"/>
            <a:ext cx="2221622" cy="1084175"/>
            <a:chOff x="1985523" y="4307148"/>
            <a:chExt cx="3461700" cy="1084175"/>
          </a:xfrm>
        </p:grpSpPr>
        <p:sp>
          <p:nvSpPr>
            <p:cNvPr id="314" name="Google Shape;314;p4"/>
            <p:cNvSpPr txBox="1"/>
            <p:nvPr/>
          </p:nvSpPr>
          <p:spPr>
            <a:xfrm>
              <a:off x="2004335" y="4560323"/>
              <a:ext cx="3135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Se aprueba junto a cliente estrategia, se agenda reunión de trabajo con usuarios experrtos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"/>
            <p:cNvSpPr txBox="1"/>
            <p:nvPr/>
          </p:nvSpPr>
          <p:spPr>
            <a:xfrm>
              <a:off x="1985523" y="4307148"/>
              <a:ext cx="34617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Presentación de Estrategia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4"/>
          <p:cNvGrpSpPr/>
          <p:nvPr/>
        </p:nvGrpSpPr>
        <p:grpSpPr>
          <a:xfrm>
            <a:off x="6219319" y="4235481"/>
            <a:ext cx="2823228" cy="1084169"/>
            <a:chOff x="1985513" y="4307149"/>
            <a:chExt cx="3428328" cy="1084169"/>
          </a:xfrm>
        </p:grpSpPr>
        <p:sp>
          <p:nvSpPr>
            <p:cNvPr id="317" name="Google Shape;317;p4"/>
            <p:cNvSpPr txBox="1"/>
            <p:nvPr/>
          </p:nvSpPr>
          <p:spPr>
            <a:xfrm>
              <a:off x="2004341" y="4560318"/>
              <a:ext cx="3409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Se utilizan los datos para hacer la depuración, filtración y modelados de datos de manera recursiva hasta presentar el mejor modelo.</a:t>
              </a:r>
              <a:r>
                <a:rPr b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"/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Análisis de los Datos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4"/>
          <p:cNvSpPr/>
          <p:nvPr/>
        </p:nvSpPr>
        <p:spPr>
          <a:xfrm>
            <a:off x="9939287" y="3286686"/>
            <a:ext cx="1296000" cy="12960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"/>
          <p:cNvSpPr/>
          <p:nvPr/>
        </p:nvSpPr>
        <p:spPr>
          <a:xfrm rot="2806036">
            <a:off x="10377642" y="3461428"/>
            <a:ext cx="419290" cy="1027402"/>
          </a:xfrm>
          <a:custGeom>
            <a:rect b="b" l="l" r="r" t="t"/>
            <a:pathLst>
              <a:path extrusionOk="0" h="2598393" w="106042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965285" y="3286686"/>
            <a:ext cx="1296000" cy="12960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"/>
          <p:cNvSpPr/>
          <p:nvPr/>
        </p:nvSpPr>
        <p:spPr>
          <a:xfrm flipH="1" rot="-5400000">
            <a:off x="1133095" y="3445089"/>
            <a:ext cx="960380" cy="904449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/>
          <p:nvPr/>
        </p:nvSpPr>
        <p:spPr>
          <a:xfrm>
            <a:off x="4905430" y="785652"/>
            <a:ext cx="673015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¿Preguntas?</a:t>
            </a:r>
            <a:endParaRPr b="1" sz="5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2019-01-14T06:35:35Z</dcterms:created>
  <dc:creator>Allppt.com</dc:creator>
</cp:coreProperties>
</file>