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5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DA6D23F-C2AF-4E90-9329-76201455FA58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F62E-9029-4A1C-AD05-94A2E87FCF1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50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D23F-C2AF-4E90-9329-76201455FA58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F62E-9029-4A1C-AD05-94A2E87FC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69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D23F-C2AF-4E90-9329-76201455FA58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F62E-9029-4A1C-AD05-94A2E87FCF19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10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D23F-C2AF-4E90-9329-76201455FA58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F62E-9029-4A1C-AD05-94A2E87FC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21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D23F-C2AF-4E90-9329-76201455FA58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F62E-9029-4A1C-AD05-94A2E87FCF1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5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D23F-C2AF-4E90-9329-76201455FA58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F62E-9029-4A1C-AD05-94A2E87FC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3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D23F-C2AF-4E90-9329-76201455FA58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F62E-9029-4A1C-AD05-94A2E87FC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10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D23F-C2AF-4E90-9329-76201455FA58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F62E-9029-4A1C-AD05-94A2E87FC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09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D23F-C2AF-4E90-9329-76201455FA58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F62E-9029-4A1C-AD05-94A2E87FC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25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D23F-C2AF-4E90-9329-76201455FA58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F62E-9029-4A1C-AD05-94A2E87FC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26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D23F-C2AF-4E90-9329-76201455FA58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F62E-9029-4A1C-AD05-94A2E87FCF1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83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DA6D23F-C2AF-4E90-9329-76201455FA58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616F62E-9029-4A1C-AD05-94A2E87FCF19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33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s42952-021-00128-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C1B5-49E7-40BD-8703-1351AD0A8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B4F89-2A78-4010-B55E-9A909FA6FE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81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FAEFC-9C85-4B37-BC68-1ABCCC74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solutions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8449B-76DB-4AE4-9253-4E02A172B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b="0" i="0" dirty="0">
                <a:solidFill>
                  <a:srgbClr val="333333"/>
                </a:solidFill>
                <a:effectLst/>
                <a:latin typeface="-apple-system"/>
              </a:rPr>
              <a:t>Jung, J., Ha, S., Son, W. </a:t>
            </a:r>
            <a:r>
              <a:rPr lang="en-IN" b="0" i="1" dirty="0">
                <a:solidFill>
                  <a:srgbClr val="333333"/>
                </a:solidFill>
                <a:effectLst/>
                <a:latin typeface="-apple-system"/>
              </a:rPr>
              <a:t>et al.</a:t>
            </a:r>
            <a:r>
              <a:rPr lang="en-IN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-apple-system"/>
              </a:rPr>
              <a:t>SportLight</a:t>
            </a:r>
            <a:r>
              <a:rPr lang="en-IN" b="0" i="0" dirty="0">
                <a:solidFill>
                  <a:srgbClr val="333333"/>
                </a:solidFill>
                <a:effectLst/>
                <a:latin typeface="-apple-system"/>
              </a:rPr>
              <a:t>: statistically principled crowdsourcing method for sports highlight selection. </a:t>
            </a:r>
            <a:r>
              <a:rPr lang="en-IN" b="0" i="1" dirty="0">
                <a:solidFill>
                  <a:srgbClr val="333333"/>
                </a:solidFill>
                <a:effectLst/>
                <a:latin typeface="-apple-system"/>
              </a:rPr>
              <a:t>J. Korean Stat. Soc.</a:t>
            </a:r>
            <a:r>
              <a:rPr lang="en-IN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en-IN" b="1" i="0" dirty="0">
                <a:solidFill>
                  <a:srgbClr val="333333"/>
                </a:solidFill>
                <a:effectLst/>
                <a:latin typeface="-apple-system"/>
              </a:rPr>
              <a:t>51, </a:t>
            </a:r>
            <a:r>
              <a:rPr lang="en-IN" b="0" i="0" dirty="0">
                <a:solidFill>
                  <a:srgbClr val="333333"/>
                </a:solidFill>
                <a:effectLst/>
                <a:latin typeface="-apple-system"/>
              </a:rPr>
              <a:t>127–148 (2022). </a:t>
            </a:r>
            <a:r>
              <a:rPr lang="en-IN" b="0" i="0" dirty="0">
                <a:solidFill>
                  <a:srgbClr val="333333"/>
                </a:solidFill>
                <a:effectLst/>
                <a:latin typeface="-apple-system"/>
                <a:hlinkClick r:id="rId2"/>
              </a:rPr>
              <a:t>https://doi.org/10.1007/s42952-021-00128-2</a:t>
            </a:r>
            <a:endParaRPr lang="en-I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Joint Visual and Audio Learning for Video Highlight Detection </a:t>
            </a:r>
            <a:r>
              <a:rPr lang="en-IN" dirty="0" err="1"/>
              <a:t>Taivanbat</a:t>
            </a:r>
            <a:r>
              <a:rPr lang="en-IN" dirty="0"/>
              <a:t> Badamdorj1 , </a:t>
            </a:r>
            <a:r>
              <a:rPr lang="en-IN" dirty="0" err="1"/>
              <a:t>Mrigank</a:t>
            </a:r>
            <a:r>
              <a:rPr lang="en-IN" dirty="0"/>
              <a:t> Rochan2 , Yang Wang2,3, and Li Cheng1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Detecting boundaries of absolute highlights for sports videos </a:t>
            </a:r>
            <a:r>
              <a:rPr lang="en-IN" dirty="0" err="1"/>
              <a:t>Qingwen</a:t>
            </a:r>
            <a:r>
              <a:rPr lang="en-IN" dirty="0"/>
              <a:t> Lia , </a:t>
            </a:r>
            <a:r>
              <a:rPr lang="en-IN" dirty="0" err="1"/>
              <a:t>Jianni</a:t>
            </a:r>
            <a:r>
              <a:rPr lang="en-IN" dirty="0"/>
              <a:t> Chena , </a:t>
            </a:r>
            <a:r>
              <a:rPr lang="en-IN" dirty="0" err="1"/>
              <a:t>Qiqin</a:t>
            </a:r>
            <a:r>
              <a:rPr lang="en-IN" dirty="0"/>
              <a:t> </a:t>
            </a:r>
            <a:r>
              <a:rPr lang="en-IN" dirty="0" err="1"/>
              <a:t>Xieb</a:t>
            </a:r>
            <a:r>
              <a:rPr lang="en-IN" dirty="0"/>
              <a:t>,∗ , Xiao Hana</a:t>
            </a:r>
          </a:p>
          <a:p>
            <a:pPr marL="457200" indent="-457200">
              <a:buFont typeface="+mj-lt"/>
              <a:buAutoNum type="arabicPeriod"/>
            </a:pP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X. Gao </a:t>
            </a:r>
            <a:r>
              <a:rPr lang="en-IN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et al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., "Automatic Key Moment Extraction and Highlights Generation Based on Comprehensive Soccer Video Understanding," </a:t>
            </a:r>
            <a:r>
              <a:rPr lang="en-IN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2020 IEEE International Conference on Multimedia &amp; Expo Workshops (ICMEW)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2020, pp. 1-6,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doi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 10.1109/ICMEW46912.2020.9106051.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23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79F26-B600-4507-9DF8-F8F5F469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55803-ED6A-4AB1-B6F1-F000CFC04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5. 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M.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Merler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N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et al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., "Automatic Curation of Sports Highlights Using Multimodal Excitement Features," in </a:t>
            </a:r>
            <a:r>
              <a:rPr lang="en-IN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IEEE Transactions on Multimedia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vol. 21, no. 5, pp. 1147-1160, May 2019,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doi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 10.1109/TMM.2018.2876046.</a:t>
            </a:r>
          </a:p>
          <a:p>
            <a:pPr marL="0" indent="0">
              <a:buNone/>
            </a:pP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6. 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M. R. Islam, M. Paul, M.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Antolovich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and A. Kabir, "Sports Highlights Generation using Decomposed Audio Information," </a:t>
            </a:r>
            <a:r>
              <a:rPr lang="en-IN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2019 IEEE International Conference on Multimedia &amp; Expo Workshops (ICMEW)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2019, pp. 579-584,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doi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 10.1109/ICMEW.2019.00105.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7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821E1-6595-461B-8699-56F2227E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existing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5A720-A5E2-4F94-A587-C2404CDC9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existing solutions have 4 problems:-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Sound != highlight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 has to be updated for all sports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Cannot be used for all sports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Not using all available data example: Score card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8268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18EC-22B0-4159-94A1-27C89C67A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highlight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0DE2-50ED-45F2-91DC-94529B1CC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Repeating after a ball example: </a:t>
            </a:r>
            <a:r>
              <a:rPr lang="en-US" dirty="0" err="1"/>
              <a:t>Cricket,Baseball,Tennis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Continuous game : football, hockey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0981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2381-ACF8-432D-B018-8BDBE69CF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B0F41-EC9B-468F-AC1C-933BC13F1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propose solution with combination of existing solution of visual, audio, scorecard and commentators audio.</a:t>
            </a:r>
          </a:p>
          <a:p>
            <a:r>
              <a:rPr lang="en-US" dirty="0"/>
              <a:t>1. Visual and audience audio is used by most of the previous solutions mentioned before it gave around 80% accuracy.</a:t>
            </a:r>
          </a:p>
          <a:p>
            <a:r>
              <a:rPr lang="en-US" dirty="0"/>
              <a:t>2. I would like to  use score card in every sports example:</a:t>
            </a:r>
          </a:p>
          <a:p>
            <a:pPr lvl="2"/>
            <a:r>
              <a:rPr lang="en-US" dirty="0"/>
              <a:t> continuous= football- red card, yellow card, penalty, </a:t>
            </a:r>
            <a:r>
              <a:rPr lang="en-US" dirty="0" err="1"/>
              <a:t>corner,etc</a:t>
            </a:r>
            <a:endParaRPr lang="en-US" dirty="0"/>
          </a:p>
          <a:p>
            <a:pPr lvl="2"/>
            <a:r>
              <a:rPr lang="en-US" dirty="0"/>
              <a:t>Non continuous = cricket = 6,4,No </a:t>
            </a:r>
            <a:r>
              <a:rPr lang="en-US" dirty="0" err="1"/>
              <a:t>ball.etc</a:t>
            </a:r>
            <a:r>
              <a:rPr lang="en-US" dirty="0"/>
              <a:t>.</a:t>
            </a:r>
            <a:endParaRPr lang="en-IN" dirty="0"/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/>
              <a:t>3. With scorecard you can get an avg idea of the time to make highlight from and train visual model accordingly </a:t>
            </a:r>
          </a:p>
          <a:p>
            <a:pPr marL="0" indent="0">
              <a:buNone/>
            </a:pPr>
            <a:r>
              <a:rPr lang="en-US" dirty="0"/>
              <a:t>	cricket: start of bowling</a:t>
            </a:r>
          </a:p>
          <a:p>
            <a:pPr marL="0" indent="0">
              <a:buNone/>
            </a:pPr>
            <a:r>
              <a:rPr lang="en-US" dirty="0"/>
              <a:t>	football : if out of bounds in near then from there or when the ball is in opponent side</a:t>
            </a:r>
          </a:p>
        </p:txBody>
      </p:sp>
    </p:spTree>
    <p:extLst>
      <p:ext uri="{BB962C8B-B14F-4D97-AF65-F5344CB8AC3E}">
        <p14:creationId xmlns:p14="http://schemas.microsoft.com/office/powerpoint/2010/main" val="429436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6FE5-F313-4DC1-B044-CF830B4F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3B8A4-D178-4EC8-AC72-E495F941D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 If the highlight is small we can add more by- </a:t>
            </a:r>
          </a:p>
          <a:p>
            <a:pPr lvl="1"/>
            <a:r>
              <a:rPr lang="en-US" dirty="0"/>
              <a:t>a. Excitement of the commentator example: What an excellent shot</a:t>
            </a:r>
          </a:p>
          <a:p>
            <a:pPr lvl="1"/>
            <a:r>
              <a:rPr lang="en-US" dirty="0"/>
              <a:t>b. Audio and visual recognizer to get some more highlights </a:t>
            </a:r>
          </a:p>
          <a:p>
            <a:pPr lvl="1"/>
            <a:r>
              <a:rPr lang="en-US" dirty="0"/>
              <a:t>We can reduce it by </a:t>
            </a:r>
            <a:r>
              <a:rPr lang="en-US" dirty="0" err="1"/>
              <a:t>a&amp;b</a:t>
            </a:r>
            <a:endParaRPr lang="en-US" dirty="0"/>
          </a:p>
          <a:p>
            <a:pPr marL="128016" lvl="1" indent="0">
              <a:buNone/>
            </a:pPr>
            <a:r>
              <a:rPr lang="en-US" dirty="0"/>
              <a:t>5. Reduce the amount of highlights from 2 by same means of a&amp;b&amp;2</a:t>
            </a:r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905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BDD7-212E-4D6D-AED8-99C459B48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7B583-1AC7-417B-8B4A-1526842B6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Time scorecard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Audio of commentators// excited , sad ,happy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Audience </a:t>
            </a:r>
          </a:p>
        </p:txBody>
      </p:sp>
    </p:spTree>
    <p:extLst>
      <p:ext uri="{BB962C8B-B14F-4D97-AF65-F5344CB8AC3E}">
        <p14:creationId xmlns:p14="http://schemas.microsoft.com/office/powerpoint/2010/main" val="1411792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8B2C4-88FE-41D8-8BC2-6AD27AF5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FC03F-6276-48FF-A9C1-2DF9014E5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66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991</TotalTime>
  <Words>503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Tw Cen MT</vt:lpstr>
      <vt:lpstr>Tw Cen MT Condensed</vt:lpstr>
      <vt:lpstr>Wingdings 3</vt:lpstr>
      <vt:lpstr>Integral</vt:lpstr>
      <vt:lpstr>PowerPoint Presentation</vt:lpstr>
      <vt:lpstr>Existing solutions</vt:lpstr>
      <vt:lpstr>PowerPoint Presentation</vt:lpstr>
      <vt:lpstr>Problem with existing solution</vt:lpstr>
      <vt:lpstr>Types of highlight</vt:lpstr>
      <vt:lpstr>Our solution</vt:lpstr>
      <vt:lpstr>PowerPoint Presentation</vt:lpstr>
      <vt:lpstr>dataset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SUYASH AGARWAL</dc:creator>
  <cp:lastModifiedBy>SUYASH AGARWAL</cp:lastModifiedBy>
  <cp:revision>1</cp:revision>
  <dcterms:created xsi:type="dcterms:W3CDTF">2022-04-14T17:19:07Z</dcterms:created>
  <dcterms:modified xsi:type="dcterms:W3CDTF">2022-04-15T09:50:42Z</dcterms:modified>
</cp:coreProperties>
</file>