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Bold" charset="1" panose="00000000000000000000"/>
      <p:regular r:id="rId18"/>
    </p:embeddedFont>
    <p:embeddedFont>
      <p:font typeface="Garet" charset="1" panose="00000000000000000000"/>
      <p:regular r:id="rId19"/>
    </p:embeddedFont>
    <p:embeddedFont>
      <p:font typeface="Alexandria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63549" y="6399130"/>
            <a:ext cx="8474183" cy="199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7"/>
              </a:lnSpc>
            </a:pPr>
            <a:r>
              <a:rPr lang="en-US" sz="3826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Name :</a:t>
            </a:r>
            <a:r>
              <a:rPr lang="en-US" sz="3826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826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J. Pavan Tej</a:t>
            </a:r>
          </a:p>
          <a:p>
            <a:pPr algn="ctr">
              <a:lnSpc>
                <a:spcPts val="5357"/>
              </a:lnSpc>
              <a:spcBef>
                <a:spcPct val="0"/>
              </a:spcBef>
            </a:pPr>
            <a:r>
              <a:rPr lang="en-US" b="true" sz="3826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Organization : Micro IT </a:t>
            </a:r>
          </a:p>
          <a:p>
            <a:pPr algn="ctr">
              <a:lnSpc>
                <a:spcPts val="5217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126504" y="2969474"/>
            <a:ext cx="7459163" cy="6755189"/>
          </a:xfrm>
          <a:custGeom>
            <a:avLst/>
            <a:gdLst/>
            <a:ahLst/>
            <a:cxnLst/>
            <a:rect r="r" b="b" t="t" l="l"/>
            <a:pathLst>
              <a:path h="6755189" w="7459163">
                <a:moveTo>
                  <a:pt x="0" y="0"/>
                </a:moveTo>
                <a:lnTo>
                  <a:pt x="7459163" y="0"/>
                </a:lnTo>
                <a:lnTo>
                  <a:pt x="7459163" y="6755189"/>
                </a:lnTo>
                <a:lnTo>
                  <a:pt x="0" y="67551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210" r="0" b="-521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5625" y="437514"/>
            <a:ext cx="13995814" cy="3295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31"/>
              </a:lnSpc>
            </a:pPr>
            <a:r>
              <a:rPr lang="en-US" b="true" sz="6022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WORLD TIME ZONE DIGITAL CLOCK</a:t>
            </a:r>
          </a:p>
          <a:p>
            <a:pPr algn="ctr">
              <a:lnSpc>
                <a:spcPts val="4791"/>
              </a:lnSpc>
            </a:pPr>
            <a:r>
              <a:rPr lang="en-US" b="true" sz="3422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 WEB-BASED INTERACTIVE CLOCK WITH TIME ZONE SELECTOR</a:t>
            </a:r>
          </a:p>
          <a:p>
            <a:pPr algn="ctr">
              <a:lnSpc>
                <a:spcPts val="843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67050" y="1249005"/>
            <a:ext cx="9666269" cy="1508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7"/>
              </a:lnSpc>
            </a:pPr>
            <a:r>
              <a:rPr lang="en-US" b="true" sz="434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FUTURE ENHANCEMENTS</a:t>
            </a:r>
          </a:p>
          <a:p>
            <a:pPr algn="ctr">
              <a:lnSpc>
                <a:spcPts val="607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764495" y="3689276"/>
            <a:ext cx="13185712" cy="4002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6276" indent="-408138" lvl="1">
              <a:lnSpc>
                <a:spcPts val="5293"/>
              </a:lnSpc>
              <a:buFont typeface="Arial"/>
              <a:buChar char="•"/>
            </a:pPr>
            <a:r>
              <a:rPr lang="en-US" sz="37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multiple clocks to view different zones simultaneously.</a:t>
            </a:r>
          </a:p>
          <a:p>
            <a:pPr algn="l" marL="816276" indent="-408138" lvl="1">
              <a:lnSpc>
                <a:spcPts val="5293"/>
              </a:lnSpc>
              <a:buFont typeface="Arial"/>
              <a:buChar char="•"/>
            </a:pPr>
            <a:r>
              <a:rPr lang="en-US" sz="37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Add calendar and date display.</a:t>
            </a:r>
          </a:p>
          <a:p>
            <a:pPr algn="l" marL="816276" indent="-408138" lvl="1">
              <a:lnSpc>
                <a:spcPts val="5293"/>
              </a:lnSpc>
              <a:buFont typeface="Arial"/>
              <a:buChar char="•"/>
            </a:pPr>
            <a:r>
              <a:rPr lang="en-US" sz="37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Enable alarm and timer features.</a:t>
            </a:r>
          </a:p>
          <a:p>
            <a:pPr algn="l" marL="816276" indent="-408138" lvl="1">
              <a:lnSpc>
                <a:spcPts val="5293"/>
              </a:lnSpc>
              <a:spcBef>
                <a:spcPct val="0"/>
              </a:spcBef>
              <a:buFont typeface="Arial"/>
              <a:buChar char="•"/>
            </a:pPr>
            <a:r>
              <a:rPr lang="en-US" sz="37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Toggle between light and dark modes.</a:t>
            </a:r>
          </a:p>
          <a:p>
            <a:pPr algn="ctr">
              <a:lnSpc>
                <a:spcPts val="5293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7195" y="1483557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9115" y="3998992"/>
            <a:ext cx="13641482" cy="306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518" indent="-377759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This project demonstrates the integration of real-time functionality with a beautiful user interface.</a:t>
            </a:r>
          </a:p>
          <a:p>
            <a:pPr algn="l" marL="755518" indent="-377759" lvl="1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It’s a great start for deeper projects involving time, scheduling, or international apps.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04875"/>
            <a:ext cx="13490648" cy="2179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7"/>
              </a:lnSpc>
            </a:pPr>
            <a:r>
              <a:rPr lang="en-US" b="true" sz="625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INTRODUCTION</a:t>
            </a:r>
          </a:p>
          <a:p>
            <a:pPr algn="ctr">
              <a:lnSpc>
                <a:spcPts val="875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90430" y="3980112"/>
            <a:ext cx="11843813" cy="370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011" indent="-332506" lvl="1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goal of this project is to create a beautiful and interactive digital clock.</a:t>
            </a:r>
          </a:p>
          <a:p>
            <a:pPr algn="l" marL="665011" indent="-332506" lvl="1">
              <a:lnSpc>
                <a:spcPts val="4312"/>
              </a:lnSpc>
              <a:buFont typeface="Arial"/>
              <a:buChar char="•"/>
            </a:pPr>
            <a:r>
              <a:rPr lang="en-US" sz="30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clock shows current time based on user-selected time zones.</a:t>
            </a:r>
          </a:p>
          <a:p>
            <a:pPr algn="l" marL="665011" indent="-332506" lvl="1">
              <a:lnSpc>
                <a:spcPts val="4312"/>
              </a:lnSpc>
              <a:spcBef>
                <a:spcPct val="0"/>
              </a:spcBef>
              <a:buFont typeface="Arial"/>
              <a:buChar char="•"/>
            </a:pPr>
            <a:r>
              <a:rPr lang="en-US" sz="30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It is fully responsive and can be run in any modern web browser.</a:t>
            </a:r>
          </a:p>
          <a:p>
            <a:pPr algn="ctr">
              <a:lnSpc>
                <a:spcPts val="3612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987818" y="2259477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7" y="0"/>
                </a:lnTo>
                <a:lnTo>
                  <a:pt x="5029317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211" y="3077039"/>
            <a:ext cx="10240336" cy="546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3896" indent="-371948" lvl="1">
              <a:lnSpc>
                <a:spcPts val="4823"/>
              </a:lnSpc>
              <a:buFont typeface="Arial"/>
              <a:buChar char="•"/>
            </a:pPr>
            <a:r>
              <a:rPr lang="en-US" sz="344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Live digital clock updates every second.</a:t>
            </a:r>
          </a:p>
          <a:p>
            <a:pPr algn="l" marL="743896" indent="-371948" lvl="1">
              <a:lnSpc>
                <a:spcPts val="4823"/>
              </a:lnSpc>
              <a:buFont typeface="Arial"/>
              <a:buChar char="•"/>
            </a:pPr>
            <a:r>
              <a:rPr lang="en-US" sz="344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Dropdown menu to select from various global time zones.</a:t>
            </a:r>
          </a:p>
          <a:p>
            <a:pPr algn="l" marL="743896" indent="-371948" lvl="1">
              <a:lnSpc>
                <a:spcPts val="4823"/>
              </a:lnSpc>
              <a:buFont typeface="Arial"/>
              <a:buChar char="•"/>
            </a:pPr>
            <a:r>
              <a:rPr lang="en-US" sz="344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Stylish, modern UI using HTML, CSS, and JavaScript.</a:t>
            </a:r>
          </a:p>
          <a:p>
            <a:pPr algn="l" marL="743896" indent="-371948" lvl="1">
              <a:lnSpc>
                <a:spcPts val="4823"/>
              </a:lnSpc>
              <a:buFont typeface="Arial"/>
              <a:buChar char="•"/>
            </a:pPr>
            <a:r>
              <a:rPr lang="en-US" sz="344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Responsive design for mobile and desktop.</a:t>
            </a:r>
          </a:p>
          <a:p>
            <a:pPr algn="l" marL="743896" indent="-371948" lvl="1">
              <a:lnSpc>
                <a:spcPts val="4823"/>
              </a:lnSpc>
              <a:spcBef>
                <a:spcPct val="0"/>
              </a:spcBef>
              <a:buFont typeface="Arial"/>
              <a:buChar char="•"/>
            </a:pPr>
            <a:r>
              <a:rPr lang="en-US" sz="344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Footer credit with animated styling.</a:t>
            </a:r>
          </a:p>
          <a:p>
            <a:pPr algn="l">
              <a:lnSpc>
                <a:spcPts val="4823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571365" y="1775637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9" y="0"/>
                </a:lnTo>
                <a:lnTo>
                  <a:pt x="6356959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76300"/>
            <a:ext cx="9437088" cy="2908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36"/>
              </a:lnSpc>
            </a:pPr>
            <a:r>
              <a:rPr lang="en-US" b="true" sz="8383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FEATURES</a:t>
            </a:r>
          </a:p>
          <a:p>
            <a:pPr algn="ctr">
              <a:lnSpc>
                <a:spcPts val="1173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85261" y="3040010"/>
            <a:ext cx="9500708" cy="5793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HTML5: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Structure and elements of the webpage.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CSS3: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Styling, layout, and animations.</a:t>
            </a:r>
          </a:p>
          <a:p>
            <a:pPr algn="l" marL="705747" indent="-352873" lvl="1">
              <a:lnSpc>
                <a:spcPts val="4576"/>
              </a:lnSpc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JavaScript: 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Real-time clock functionality and time zone handling.</a:t>
            </a:r>
          </a:p>
          <a:p>
            <a:pPr algn="l" marL="705747" indent="-352873" lvl="1">
              <a:lnSpc>
                <a:spcPts val="457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68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Intl.DateTimeFormat API:</a:t>
            </a: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For accurate time zone rendering.</a:t>
            </a: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  <a:p>
            <a:pPr algn="l">
              <a:lnSpc>
                <a:spcPts val="4576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820727" y="2765095"/>
            <a:ext cx="5029317" cy="5029317"/>
          </a:xfrm>
          <a:custGeom>
            <a:avLst/>
            <a:gdLst/>
            <a:ahLst/>
            <a:cxnLst/>
            <a:rect r="r" b="b" t="t" l="l"/>
            <a:pathLst>
              <a:path h="5029317" w="5029317">
                <a:moveTo>
                  <a:pt x="0" y="0"/>
                </a:moveTo>
                <a:lnTo>
                  <a:pt x="5029316" y="0"/>
                </a:lnTo>
                <a:lnTo>
                  <a:pt x="5029316" y="5029316"/>
                </a:lnTo>
                <a:lnTo>
                  <a:pt x="0" y="50293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88455" y="1103204"/>
            <a:ext cx="10110238" cy="137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3"/>
              </a:lnSpc>
            </a:pPr>
            <a:r>
              <a:rPr lang="en-US" b="true" sz="542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TECHNOLOGIES USED</a:t>
            </a:r>
          </a:p>
          <a:p>
            <a:pPr algn="ctr">
              <a:lnSpc>
                <a:spcPts val="325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15802" y="-823377"/>
            <a:ext cx="3962592" cy="5532675"/>
          </a:xfrm>
          <a:custGeom>
            <a:avLst/>
            <a:gdLst/>
            <a:ahLst/>
            <a:cxnLst/>
            <a:rect r="r" b="b" t="t" l="l"/>
            <a:pathLst>
              <a:path h="5532675" w="3962592">
                <a:moveTo>
                  <a:pt x="0" y="0"/>
                </a:moveTo>
                <a:lnTo>
                  <a:pt x="3962592" y="0"/>
                </a:lnTo>
                <a:lnTo>
                  <a:pt x="3962592" y="5532676"/>
                </a:lnTo>
                <a:lnTo>
                  <a:pt x="0" y="553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6495" y="-344742"/>
            <a:ext cx="7535855" cy="1148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2"/>
              </a:lnSpc>
            </a:pPr>
            <a:r>
              <a:rPr lang="en-US" b="true" sz="6694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CODE(HTML)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97098" y="1736250"/>
            <a:ext cx="7276479" cy="772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&lt;!DOCTYPE html&gt;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&lt;html lang="</a:t>
            </a: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&lt;head&gt;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&lt;meta charset="UTF-8"&gt;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&lt;title&gt;World Time Zone Clock&lt;/title&gt;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&lt;link href="https://fonts.googleapis.com/css2?family=Poppins:wght@400;600&amp;display=swap" rel="stylesheet"&gt;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&lt;link rel="stylesheet" href="styles.css"&gt;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&lt;/head&gt;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&lt;body&gt;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&lt;h1&gt;World Time Zone Clock&lt;/h1&gt;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&lt;div class="container"&gt;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&lt;label for="timezone"&gt;Select Time Zone:&lt;/label&gt;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&lt;select id="timezone"&gt;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&lt;option value="Asia/Kolkata"&gt;India&lt;/option&gt;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&lt;option value="America/New_York"&gt;New York&lt;/option&gt;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&lt;option value="Europe/London"&gt;London&lt;/option&gt;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&lt;option value="Asia/Tokyo"&gt;Tokyo&lt;/option&gt;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  &lt;option value="Australia/Sydney"&gt;Sydney&lt;/option&gt;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&lt;/select&gt;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&lt;div class="clock" id="clockDisplay"&gt;00:00:00&lt;/div&gt;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&lt;/div&gt;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&lt;footer&gt;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  Created by &lt;span&gt;J. Pavan Tej&lt;/span&gt;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&lt;/footer&gt;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 &lt;script src="script.js"&gt;&lt;/script&gt;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&lt;/body&gt;</a:t>
            </a:r>
          </a:p>
          <a:p>
            <a:pPr algn="l" marL="339058" indent="-169529" lvl="1">
              <a:lnSpc>
                <a:spcPts val="2198"/>
              </a:lnSpc>
              <a:buFont typeface="Arial"/>
              <a:buChar char="•"/>
            </a:pPr>
            <a:r>
              <a:rPr lang="en-US" sz="157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&lt;/html&gt;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694462" y="4463370"/>
            <a:ext cx="3962592" cy="5532675"/>
          </a:xfrm>
          <a:custGeom>
            <a:avLst/>
            <a:gdLst/>
            <a:ahLst/>
            <a:cxnLst/>
            <a:rect r="r" b="b" t="t" l="l"/>
            <a:pathLst>
              <a:path h="5532675" w="3962592">
                <a:moveTo>
                  <a:pt x="0" y="0"/>
                </a:moveTo>
                <a:lnTo>
                  <a:pt x="3962592" y="0"/>
                </a:lnTo>
                <a:lnTo>
                  <a:pt x="3962592" y="5532675"/>
                </a:lnTo>
                <a:lnTo>
                  <a:pt x="0" y="55326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21458" y="108540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CODE(CSS)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91756"/>
            <a:ext cx="10088434" cy="881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3"/>
              </a:lnSpc>
            </a:pPr>
            <a:r>
              <a:rPr lang="en-US" sz="78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* {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ma</a:t>
            </a: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rgin: 0;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padding: 0;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box-sizing: border-box;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1565"/>
              </a:lnSpc>
            </a:pP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body {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font-family: 'Poppins', sans-serif;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background: linear-gradient(135deg, #89f7fe 0%, #66a6ff 100%);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display: flex;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flex-direction: column;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align-items: center;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justify-content: space-between;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height: 100vh;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text-align: center;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1565"/>
              </a:lnSpc>
            </a:pP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h1 {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font-size: 2.5em;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color: #fff;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margin-top: 40px;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1565"/>
              </a:lnSpc>
            </a:pP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.container {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background: rgba(255, 255, 255, 0.15);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box-shadow: 0 8px 32px 0 rgba(31, 38, 135, 0.37);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backdrop-filter: blur(8px);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-webkit-backdrop-filter: blur(8px);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border-radius: 20px;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padding: 30px 40px;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color: #fff;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margin-top: 20px;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1565"/>
              </a:lnSpc>
            </a:pP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select {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padding: 12px 20px;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border: none;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border-radius: 8px;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font-size: 16px;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margin-top: 10px;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background-color: #ffffffcc;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color: #333;</a:t>
            </a: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1565"/>
              </a:lnSpc>
            </a:pPr>
          </a:p>
          <a:p>
            <a:pPr algn="l">
              <a:lnSpc>
                <a:spcPts val="1565"/>
              </a:lnSpc>
            </a:pPr>
            <a:r>
              <a:rPr lang="en-US" sz="1117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border-radius: 8px;</a:t>
            </a:r>
          </a:p>
          <a:p>
            <a:pPr algn="l">
              <a:lnSpc>
                <a:spcPts val="393"/>
              </a:lnSpc>
            </a:pPr>
            <a:r>
              <a:rPr lang="en-US" sz="28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}</a:t>
            </a:r>
          </a:p>
        </p:txBody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127866" y="1937624"/>
            <a:ext cx="4722178" cy="584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5"/>
              </a:lnSpc>
              <a:spcBef>
                <a:spcPct val="0"/>
              </a:spcBef>
            </a:pP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.clock {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font-size: 3em;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margin-top: 30px;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font-weight: 600;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text-shadow: 2px 2px 5px rgba(0, 0, 0, 0.3);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footer {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margin-bottom: 20px;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color: #fff;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font-size: 16px;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opacity: 0.9;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footer span {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font-weight: bold;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color: #000;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background: rgba(255, 255, 255, 0.6);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  <a:r>
              <a:rPr lang="en-US" b="true" sz="157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padding: 4px 10px;</a:t>
            </a:r>
          </a:p>
          <a:p>
            <a:pPr algn="ctr">
              <a:lnSpc>
                <a:spcPts val="22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41415" y="181361"/>
            <a:ext cx="9001044" cy="696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4"/>
              </a:lnSpc>
            </a:pPr>
            <a:r>
              <a:rPr lang="en-US" b="true" sz="4088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CODE(JAVASCRIPT)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35824" y="1340782"/>
            <a:ext cx="10559216" cy="7233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const timezoneSelector = document.getElementById("timezone");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const clockDisplay = document.getElementById("clockDisplay");</a:t>
            </a:r>
          </a:p>
          <a:p>
            <a:pPr algn="l">
              <a:lnSpc>
                <a:spcPts val="2915"/>
              </a:lnSpc>
            </a:pP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function updateClock() {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const selectedTimeZone = timezoneSelector.value;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const now = new Date();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const options = {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  timeZone: selectedTimeZone,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  hour: '2-digit',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  minute: '2-digit',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  second: '2-digit',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  hour12: false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};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  clockDisplay.textContent = new Intl.DateTimeFormat('en-GB', options).format(now);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}</a:t>
            </a:r>
          </a:p>
          <a:p>
            <a:pPr algn="l">
              <a:lnSpc>
                <a:spcPts val="2915"/>
              </a:lnSpc>
            </a:pP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setInterval(updateClock, 1000);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timezoneSelector.addEventListener("change", updateClock);</a:t>
            </a:r>
          </a:p>
          <a:p>
            <a:pPr algn="l">
              <a:lnSpc>
                <a:spcPts val="2915"/>
              </a:lnSpc>
            </a:pPr>
            <a:r>
              <a:rPr lang="en-US" sz="2082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updateClock();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041084" y="1882998"/>
            <a:ext cx="14662840" cy="7329378"/>
          </a:xfrm>
          <a:custGeom>
            <a:avLst/>
            <a:gdLst/>
            <a:ahLst/>
            <a:cxnLst/>
            <a:rect r="r" b="b" t="t" l="l"/>
            <a:pathLst>
              <a:path h="7329378" w="14662840">
                <a:moveTo>
                  <a:pt x="0" y="0"/>
                </a:moveTo>
                <a:lnTo>
                  <a:pt x="14662840" y="0"/>
                </a:lnTo>
                <a:lnTo>
                  <a:pt x="14662840" y="7329378"/>
                </a:lnTo>
                <a:lnTo>
                  <a:pt x="0" y="73293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06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69920" y="243465"/>
            <a:ext cx="9205169" cy="139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OUTPUT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21514" y="3688240"/>
            <a:ext cx="9049697" cy="366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7744" indent="-373872" lvl="1">
              <a:lnSpc>
                <a:spcPts val="4848"/>
              </a:lnSpc>
              <a:buFont typeface="Arial"/>
              <a:buChar char="•"/>
            </a:pPr>
            <a:r>
              <a:rPr lang="en-US" sz="346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Handling accurate time conversion across all time zones.</a:t>
            </a:r>
          </a:p>
          <a:p>
            <a:pPr algn="l" marL="747744" indent="-373872" lvl="1">
              <a:lnSpc>
                <a:spcPts val="4848"/>
              </a:lnSpc>
              <a:buFont typeface="Arial"/>
              <a:buChar char="•"/>
            </a:pPr>
            <a:r>
              <a:rPr lang="en-US" sz="346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Ensuring responsiveness for all screen sizes.</a:t>
            </a:r>
          </a:p>
          <a:p>
            <a:pPr algn="l" marL="747744" indent="-373872" lvl="1">
              <a:lnSpc>
                <a:spcPts val="4848"/>
              </a:lnSpc>
              <a:buFont typeface="Arial"/>
              <a:buChar char="•"/>
            </a:pPr>
            <a:r>
              <a:rPr lang="en-US" sz="3463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Applying clean and modern UI styles.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871211" y="3559727"/>
            <a:ext cx="6947975" cy="3976956"/>
          </a:xfrm>
          <a:custGeom>
            <a:avLst/>
            <a:gdLst/>
            <a:ahLst/>
            <a:cxnLst/>
            <a:rect r="r" b="b" t="t" l="l"/>
            <a:pathLst>
              <a:path h="3976956" w="6947975">
                <a:moveTo>
                  <a:pt x="0" y="0"/>
                </a:moveTo>
                <a:lnTo>
                  <a:pt x="6947976" y="0"/>
                </a:lnTo>
                <a:lnTo>
                  <a:pt x="6947976" y="3976956"/>
                </a:lnTo>
                <a:lnTo>
                  <a:pt x="0" y="39769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65165" y="1406703"/>
            <a:ext cx="10242754" cy="1118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9"/>
              </a:lnSpc>
            </a:pPr>
            <a:r>
              <a:rPr lang="en-US" b="true" sz="4149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CHALLENGES FACED</a:t>
            </a:r>
          </a:p>
          <a:p>
            <a:pPr algn="ctr">
              <a:lnSpc>
                <a:spcPts val="31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214256" y="9019603"/>
            <a:ext cx="1271574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DAGn_Nei94c</dc:identifier>
  <dcterms:modified xsi:type="dcterms:W3CDTF">2011-08-01T06:04:30Z</dcterms:modified>
  <cp:revision>1</cp:revision>
  <dc:title>Grey Minimalist Professional Project Presentation</dc:title>
</cp:coreProperties>
</file>