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towardsdatascience.com/clustering-algorithms-for-customer-segmentation-af637c6830a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61B98-E9EC-4887-862F-BB34F0E80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Bed&amp;Breakfast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630582-CCE5-4032-B9E9-652E74818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Barcelona, </a:t>
            </a:r>
            <a:r>
              <a:rPr lang="es-ES" dirty="0" err="1"/>
              <a:t>Spain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08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FA6F-9B61-423B-9B78-38BCF5BC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E1280-A956-40AB-83BC-E6700D78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looks for the best location among the 10 districts of Barcelona to host a local accommodation together with a bar.</a:t>
            </a:r>
          </a:p>
          <a:p>
            <a:r>
              <a:rPr lang="en-US" dirty="0"/>
              <a:t>We are looking for a complex range of competition, as the city is quite touristy.</a:t>
            </a:r>
          </a:p>
          <a:p>
            <a:r>
              <a:rPr lang="en-US" dirty="0"/>
              <a:t>We will use K-means and basic statistics to perform the search of the </a:t>
            </a:r>
            <a:r>
              <a:rPr lang="en-US"/>
              <a:t>best location.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62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68C20-864B-4536-B8C3-48645BB1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/>
              <a:t>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DE7D8-871E-4975-8595-B29F64B4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s-ES" sz="1800" dirty="0" err="1"/>
              <a:t>Mainly</a:t>
            </a:r>
            <a:r>
              <a:rPr lang="es-ES" sz="1800" dirty="0"/>
              <a:t> Wikipedia and Foursquare Api</a:t>
            </a:r>
          </a:p>
          <a:p>
            <a:r>
              <a:rPr lang="es-ES" sz="1800" dirty="0"/>
              <a:t>Here </a:t>
            </a:r>
            <a:r>
              <a:rPr lang="es-ES" sz="1800" dirty="0" err="1"/>
              <a:t>we</a:t>
            </a:r>
            <a:r>
              <a:rPr lang="es-ES" sz="1800" dirty="0"/>
              <a:t> can </a:t>
            </a:r>
            <a:r>
              <a:rPr lang="es-ES" sz="1800" dirty="0" err="1"/>
              <a:t>see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ten </a:t>
            </a:r>
            <a:r>
              <a:rPr lang="es-ES" sz="1800" dirty="0" err="1"/>
              <a:t>centroids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Neighbourhoods</a:t>
            </a:r>
            <a:endParaRPr lang="es-ES" sz="1800" dirty="0"/>
          </a:p>
          <a:p>
            <a:r>
              <a:rPr lang="es-ES" sz="1800" dirty="0" err="1"/>
              <a:t>From</a:t>
            </a:r>
            <a:r>
              <a:rPr lang="es-ES" sz="1800" dirty="0"/>
              <a:t> Foursquare </a:t>
            </a:r>
            <a:r>
              <a:rPr lang="es-ES" sz="1800" dirty="0" err="1"/>
              <a:t>we</a:t>
            </a:r>
            <a:r>
              <a:rPr lang="es-ES" sz="1800" dirty="0"/>
              <a:t> </a:t>
            </a:r>
            <a:r>
              <a:rPr lang="es-ES" sz="1800" dirty="0" err="1"/>
              <a:t>obtained</a:t>
            </a:r>
            <a:r>
              <a:rPr lang="es-ES" sz="1800" dirty="0"/>
              <a:t> </a:t>
            </a:r>
            <a:r>
              <a:rPr lang="es-ES" sz="1800" dirty="0" err="1"/>
              <a:t>info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venues</a:t>
            </a:r>
            <a:r>
              <a:rPr lang="es-ES" sz="1800" dirty="0"/>
              <a:t> </a:t>
            </a:r>
            <a:r>
              <a:rPr lang="es-ES" sz="1800" dirty="0" err="1"/>
              <a:t>on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vecinities</a:t>
            </a:r>
            <a:endParaRPr lang="es-ES" sz="1800" dirty="0"/>
          </a:p>
          <a:p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A71570-4DD4-42C6-88F2-2D9928685F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4295" y="2437216"/>
            <a:ext cx="5639886" cy="33980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74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765757F-11B2-4B46-A7DB-35AE5DE83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1461D6A8-8DB5-4F2B-BB76-482DE74ED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53312A-CCFE-4882-B1B8-36D80B69C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2F4BC0E-FC44-4F8D-A286-772EC2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7645-3326-4F32-A40D-4D756000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06978" cy="1080938"/>
          </a:xfrm>
        </p:spPr>
        <p:txBody>
          <a:bodyPr>
            <a:normAutofit/>
          </a:bodyPr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BC5674-71CE-4D27-A8CE-35F18664D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0A41CD-550E-4D05-A02E-B71B5349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0697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K-means clustering was the best decision.</a:t>
            </a:r>
          </a:p>
          <a:p>
            <a:r>
              <a:rPr lang="en-CA" sz="1600" u="sng" dirty="0">
                <a:hlinkClick r:id="rId4"/>
              </a:rPr>
              <a:t>https://towardsdatascience.com/clustering-algorithms-for-customer-segmentation-af637c6830ac</a:t>
            </a:r>
            <a:r>
              <a:rPr lang="en-CA" sz="1600" dirty="0"/>
              <a:t> </a:t>
            </a:r>
          </a:p>
          <a:p>
            <a:r>
              <a:rPr lang="en-CA" sz="1600" dirty="0"/>
              <a:t>A backgrounder on K-Means clustering </a:t>
            </a:r>
            <a:br>
              <a:rPr lang="en-CA" sz="1600" dirty="0"/>
            </a:br>
            <a:r>
              <a:rPr lang="en-CA" sz="1600" dirty="0"/>
              <a:t>“K-means clustering is an iterative clustering algorithm where the number of clusters K is predetermined and the algorithm iteratively assigns each data </a:t>
            </a:r>
            <a:br>
              <a:rPr lang="en-CA" sz="1600" dirty="0"/>
            </a:br>
            <a:r>
              <a:rPr lang="en-CA" sz="1600" dirty="0"/>
              <a:t>point to one of the K clusters based on the feature similarity.” </a:t>
            </a:r>
          </a:p>
          <a:p>
            <a:r>
              <a:rPr lang="en-CA" sz="1600" b="1" dirty="0"/>
              <a:t>* Key Observation: And for my project feature similarity means restaurant similarity in Neighborhoods *</a:t>
            </a:r>
            <a:r>
              <a:rPr lang="en-CA" sz="1600" dirty="0"/>
              <a:t> 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CFDF6E-89BC-48C7-B230-01501FCFD89A}"/>
              </a:ext>
            </a:extLst>
          </p:cNvPr>
          <p:cNvPicPr/>
          <p:nvPr/>
        </p:nvPicPr>
        <p:blipFill rotWithShape="1">
          <a:blip r:embed="rId5"/>
          <a:srcRect r="23191" b="-1"/>
          <a:stretch/>
        </p:blipFill>
        <p:spPr>
          <a:xfrm>
            <a:off x="7318966" y="484632"/>
            <a:ext cx="4495806" cy="35119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FD054B-BEE8-4416-8DD7-DB8E6AF1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0109" y="4150596"/>
            <a:ext cx="1038557" cy="223180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533DB7-4845-4DA5-AE4E-127A035257AD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t="430" r="3" b="9466"/>
          <a:stretch/>
        </p:blipFill>
        <p:spPr>
          <a:xfrm>
            <a:off x="8523258" y="4150596"/>
            <a:ext cx="3291514" cy="22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1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390BA-D1D3-45B2-84A2-89CCEB64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ES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8EB31A-F401-48E9-9E27-2060610B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After the screening that allows us to do k-means, we decided on the Sant Martí neighborhood.</a:t>
            </a:r>
          </a:p>
          <a:p>
            <a:r>
              <a:rPr lang="en-US" sz="2000" dirty="0"/>
              <a:t>This neighborhood is the one that has the best conditions and the best environment to develop a business like the one you want to carry out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55B587-3AFF-470A-9500-68F2931496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03704" y="2336873"/>
            <a:ext cx="2200144" cy="172185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8E28AB1-4FF5-4295-970B-977F1981F4C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95" y="4231296"/>
            <a:ext cx="4846763" cy="219579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90087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38</TotalTime>
  <Words>214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The best location for a Bed&amp;Breakfast</vt:lpstr>
      <vt:lpstr>Introduction</vt:lpstr>
      <vt:lpstr>Data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location for a Bed&amp;Breakfast</dc:title>
  <dc:creator>Juan Pablo Argente del Castillo Martínez</dc:creator>
  <cp:lastModifiedBy>Juan Pablo Argente del Castillo Martínez</cp:lastModifiedBy>
  <cp:revision>4</cp:revision>
  <dcterms:created xsi:type="dcterms:W3CDTF">2021-04-09T23:57:53Z</dcterms:created>
  <dcterms:modified xsi:type="dcterms:W3CDTF">2021-04-10T00:35:54Z</dcterms:modified>
</cp:coreProperties>
</file>