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26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63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3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7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716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0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0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94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53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1/11/25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10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5F60170-91B4-45F0-B88B-9C07AEC46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97C023-587F-8424-81E9-0D7CDD7590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14678" y="702870"/>
            <a:ext cx="5614993" cy="3093468"/>
          </a:xfrm>
        </p:spPr>
        <p:txBody>
          <a:bodyPr anchor="b">
            <a:normAutofit/>
          </a:bodyPr>
          <a:lstStyle/>
          <a:p>
            <a:pPr algn="ctr"/>
            <a:r>
              <a:rPr lang="pt-PT" dirty="0"/>
              <a:t>Desafio</a:t>
            </a:r>
            <a:r>
              <a:rPr lang="en-US" dirty="0"/>
              <a:t> Atlético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330D6-5170-77B6-8088-FF4758E92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4677" y="4067746"/>
            <a:ext cx="5614993" cy="2124206"/>
          </a:xfrm>
        </p:spPr>
        <p:txBody>
          <a:bodyPr anchor="t">
            <a:normAutofit/>
          </a:bodyPr>
          <a:lstStyle/>
          <a:p>
            <a:pPr algn="ctr"/>
            <a:r>
              <a:rPr lang="pt-PT" dirty="0"/>
              <a:t>Universidade</a:t>
            </a:r>
            <a:r>
              <a:rPr lang="en-US" dirty="0"/>
              <a:t> do Minho</a:t>
            </a:r>
          </a:p>
          <a:p>
            <a:pPr algn="ctr"/>
            <a:r>
              <a:rPr lang="pt-PT" dirty="0"/>
              <a:t>Licenciatura em Ciências</a:t>
            </a:r>
            <a:r>
              <a:rPr lang="en-US" dirty="0"/>
              <a:t> da </a:t>
            </a:r>
            <a:r>
              <a:rPr lang="pt-PT" dirty="0"/>
              <a:t>Computação</a:t>
            </a:r>
          </a:p>
          <a:p>
            <a:pPr algn="ctr"/>
            <a:r>
              <a:rPr lang="pt-PT" dirty="0"/>
              <a:t>João Barbosa (A100054)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E3B19C-5EF6-492A-AA6F-EC0C2F236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4AD54907-EEFA-A6AF-B9DB-52387F14F0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2600" y="2173881"/>
            <a:ext cx="5026102" cy="251305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DB647E-7779-454B-9098-17E6CE33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0130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Seaford</vt:lpstr>
      <vt:lpstr>LevelVTI</vt:lpstr>
      <vt:lpstr>Desafio Atlético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Pedro da Silva Barbosa</dc:creator>
  <cp:lastModifiedBy>João Pedro da Silva Barbosa</cp:lastModifiedBy>
  <cp:revision>5</cp:revision>
  <dcterms:created xsi:type="dcterms:W3CDTF">2025-01-11T00:52:26Z</dcterms:created>
  <dcterms:modified xsi:type="dcterms:W3CDTF">2025-01-11T09:26:15Z</dcterms:modified>
</cp:coreProperties>
</file>