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4CD95E-9A43-472C-B5A3-EFFC2773166F}" v="180" dt="2022-06-30T04:55:33.4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10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6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roki Yamamoto" userId="4336dbcb-abc4-4193-92c2-c79fac8d57f9" providerId="ADAL" clId="{854CD95E-9A43-472C-B5A3-EFFC2773166F}"/>
    <pc:docChg chg="undo custSel addSld delSld modSld">
      <pc:chgData name="Hiroki Yamamoto" userId="4336dbcb-abc4-4193-92c2-c79fac8d57f9" providerId="ADAL" clId="{854CD95E-9A43-472C-B5A3-EFFC2773166F}" dt="2022-06-30T04:55:41.191" v="3217" actId="1076"/>
      <pc:docMkLst>
        <pc:docMk/>
      </pc:docMkLst>
      <pc:sldChg chg="addSp delSp modSp mod">
        <pc:chgData name="Hiroki Yamamoto" userId="4336dbcb-abc4-4193-92c2-c79fac8d57f9" providerId="ADAL" clId="{854CD95E-9A43-472C-B5A3-EFFC2773166F}" dt="2022-06-25T03:17:11.512" v="880"/>
        <pc:sldMkLst>
          <pc:docMk/>
          <pc:sldMk cId="2343366552" sldId="256"/>
        </pc:sldMkLst>
        <pc:spChg chg="mod">
          <ac:chgData name="Hiroki Yamamoto" userId="4336dbcb-abc4-4193-92c2-c79fac8d57f9" providerId="ADAL" clId="{854CD95E-9A43-472C-B5A3-EFFC2773166F}" dt="2022-06-25T02:58:30.222" v="243" actId="207"/>
          <ac:spMkLst>
            <pc:docMk/>
            <pc:sldMk cId="2343366552" sldId="256"/>
            <ac:spMk id="4" creationId="{B8DD052E-A561-0CDD-4CAA-7404F1DBAB28}"/>
          </ac:spMkLst>
        </pc:spChg>
        <pc:spChg chg="del">
          <ac:chgData name="Hiroki Yamamoto" userId="4336dbcb-abc4-4193-92c2-c79fac8d57f9" providerId="ADAL" clId="{854CD95E-9A43-472C-B5A3-EFFC2773166F}" dt="2022-06-25T03:00:42.287" v="414" actId="478"/>
          <ac:spMkLst>
            <pc:docMk/>
            <pc:sldMk cId="2343366552" sldId="256"/>
            <ac:spMk id="9" creationId="{29C9464A-3D91-1731-01BD-847CE03D30F7}"/>
          </ac:spMkLst>
        </pc:spChg>
        <pc:spChg chg="mod topLvl">
          <ac:chgData name="Hiroki Yamamoto" userId="4336dbcb-abc4-4193-92c2-c79fac8d57f9" providerId="ADAL" clId="{854CD95E-9A43-472C-B5A3-EFFC2773166F}" dt="2022-06-25T03:00:26.400" v="411" actId="688"/>
          <ac:spMkLst>
            <pc:docMk/>
            <pc:sldMk cId="2343366552" sldId="256"/>
            <ac:spMk id="20" creationId="{BB8671A5-9EC3-371E-6B94-B99889998E87}"/>
          </ac:spMkLst>
        </pc:spChg>
        <pc:spChg chg="del mod">
          <ac:chgData name="Hiroki Yamamoto" userId="4336dbcb-abc4-4193-92c2-c79fac8d57f9" providerId="ADAL" clId="{854CD95E-9A43-472C-B5A3-EFFC2773166F}" dt="2022-06-25T02:54:30.444" v="41" actId="478"/>
          <ac:spMkLst>
            <pc:docMk/>
            <pc:sldMk cId="2343366552" sldId="256"/>
            <ac:spMk id="21" creationId="{ACD719E8-D7A3-CAB9-C270-A54039799241}"/>
          </ac:spMkLst>
        </pc:spChg>
        <pc:spChg chg="del mod">
          <ac:chgData name="Hiroki Yamamoto" userId="4336dbcb-abc4-4193-92c2-c79fac8d57f9" providerId="ADAL" clId="{854CD95E-9A43-472C-B5A3-EFFC2773166F}" dt="2022-06-25T02:54:28.094" v="40" actId="478"/>
          <ac:spMkLst>
            <pc:docMk/>
            <pc:sldMk cId="2343366552" sldId="256"/>
            <ac:spMk id="22" creationId="{C288A275-CEB3-7F17-D615-11CF546C45D8}"/>
          </ac:spMkLst>
        </pc:spChg>
        <pc:spChg chg="del mod">
          <ac:chgData name="Hiroki Yamamoto" userId="4336dbcb-abc4-4193-92c2-c79fac8d57f9" providerId="ADAL" clId="{854CD95E-9A43-472C-B5A3-EFFC2773166F}" dt="2022-06-25T02:54:26.229" v="39" actId="478"/>
          <ac:spMkLst>
            <pc:docMk/>
            <pc:sldMk cId="2343366552" sldId="256"/>
            <ac:spMk id="23" creationId="{B3507D2B-7925-65CC-4651-91ECCE3819F9}"/>
          </ac:spMkLst>
        </pc:spChg>
        <pc:spChg chg="del mod topLvl">
          <ac:chgData name="Hiroki Yamamoto" userId="4336dbcb-abc4-4193-92c2-c79fac8d57f9" providerId="ADAL" clId="{854CD95E-9A43-472C-B5A3-EFFC2773166F}" dt="2022-06-25T02:54:45.450" v="46" actId="478"/>
          <ac:spMkLst>
            <pc:docMk/>
            <pc:sldMk cId="2343366552" sldId="256"/>
            <ac:spMk id="24" creationId="{EB5496EF-DD57-AEB9-45C6-7EDC5349B83B}"/>
          </ac:spMkLst>
        </pc:spChg>
        <pc:spChg chg="del mod topLvl">
          <ac:chgData name="Hiroki Yamamoto" userId="4336dbcb-abc4-4193-92c2-c79fac8d57f9" providerId="ADAL" clId="{854CD95E-9A43-472C-B5A3-EFFC2773166F}" dt="2022-06-25T02:54:45.450" v="46" actId="478"/>
          <ac:spMkLst>
            <pc:docMk/>
            <pc:sldMk cId="2343366552" sldId="256"/>
            <ac:spMk id="25" creationId="{3697B5C6-5C51-D2C7-A251-C19FF21B8539}"/>
          </ac:spMkLst>
        </pc:spChg>
        <pc:spChg chg="del mod topLvl">
          <ac:chgData name="Hiroki Yamamoto" userId="4336dbcb-abc4-4193-92c2-c79fac8d57f9" providerId="ADAL" clId="{854CD95E-9A43-472C-B5A3-EFFC2773166F}" dt="2022-06-25T02:54:45.450" v="46" actId="478"/>
          <ac:spMkLst>
            <pc:docMk/>
            <pc:sldMk cId="2343366552" sldId="256"/>
            <ac:spMk id="26" creationId="{46A85F83-4B13-62D5-4AD4-8A4D668AFB58}"/>
          </ac:spMkLst>
        </pc:spChg>
        <pc:spChg chg="del mod topLvl">
          <ac:chgData name="Hiroki Yamamoto" userId="4336dbcb-abc4-4193-92c2-c79fac8d57f9" providerId="ADAL" clId="{854CD95E-9A43-472C-B5A3-EFFC2773166F}" dt="2022-06-25T02:54:45.450" v="46" actId="478"/>
          <ac:spMkLst>
            <pc:docMk/>
            <pc:sldMk cId="2343366552" sldId="256"/>
            <ac:spMk id="27" creationId="{DC922399-FD67-7860-B771-77C65E0DEB5D}"/>
          </ac:spMkLst>
        </pc:spChg>
        <pc:spChg chg="del mod topLvl">
          <ac:chgData name="Hiroki Yamamoto" userId="4336dbcb-abc4-4193-92c2-c79fac8d57f9" providerId="ADAL" clId="{854CD95E-9A43-472C-B5A3-EFFC2773166F}" dt="2022-06-25T02:54:45.450" v="46" actId="478"/>
          <ac:spMkLst>
            <pc:docMk/>
            <pc:sldMk cId="2343366552" sldId="256"/>
            <ac:spMk id="28" creationId="{743621C8-9E5C-32CD-14D6-46C2E5A9AF9E}"/>
          </ac:spMkLst>
        </pc:spChg>
        <pc:spChg chg="add del mod">
          <ac:chgData name="Hiroki Yamamoto" userId="4336dbcb-abc4-4193-92c2-c79fac8d57f9" providerId="ADAL" clId="{854CD95E-9A43-472C-B5A3-EFFC2773166F}" dt="2022-06-25T02:57:02.419" v="131" actId="478"/>
          <ac:spMkLst>
            <pc:docMk/>
            <pc:sldMk cId="2343366552" sldId="256"/>
            <ac:spMk id="30" creationId="{E28E3892-CC00-D321-122F-0553F6D6F3D0}"/>
          </ac:spMkLst>
        </pc:spChg>
        <pc:spChg chg="add del mod">
          <ac:chgData name="Hiroki Yamamoto" userId="4336dbcb-abc4-4193-92c2-c79fac8d57f9" providerId="ADAL" clId="{854CD95E-9A43-472C-B5A3-EFFC2773166F}" dt="2022-06-25T02:57:14.762" v="136" actId="478"/>
          <ac:spMkLst>
            <pc:docMk/>
            <pc:sldMk cId="2343366552" sldId="256"/>
            <ac:spMk id="32" creationId="{47C6AC14-0CBE-46A0-80B8-5CBB16460117}"/>
          </ac:spMkLst>
        </pc:spChg>
        <pc:spChg chg="add del mod">
          <ac:chgData name="Hiroki Yamamoto" userId="4336dbcb-abc4-4193-92c2-c79fac8d57f9" providerId="ADAL" clId="{854CD95E-9A43-472C-B5A3-EFFC2773166F}" dt="2022-06-25T02:59:11.126" v="272" actId="478"/>
          <ac:spMkLst>
            <pc:docMk/>
            <pc:sldMk cId="2343366552" sldId="256"/>
            <ac:spMk id="34" creationId="{47E791E0-1DAD-D5E2-59BD-13A9AE379CA1}"/>
          </ac:spMkLst>
        </pc:spChg>
        <pc:spChg chg="add mod">
          <ac:chgData name="Hiroki Yamamoto" userId="4336dbcb-abc4-4193-92c2-c79fac8d57f9" providerId="ADAL" clId="{854CD95E-9A43-472C-B5A3-EFFC2773166F}" dt="2022-06-25T02:58:33.290" v="244" actId="207"/>
          <ac:spMkLst>
            <pc:docMk/>
            <pc:sldMk cId="2343366552" sldId="256"/>
            <ac:spMk id="36" creationId="{10036D1F-E30D-8355-D317-D78A7035A9AB}"/>
          </ac:spMkLst>
        </pc:spChg>
        <pc:spChg chg="add mod">
          <ac:chgData name="Hiroki Yamamoto" userId="4336dbcb-abc4-4193-92c2-c79fac8d57f9" providerId="ADAL" clId="{854CD95E-9A43-472C-B5A3-EFFC2773166F}" dt="2022-06-25T03:09:33.297" v="705" actId="255"/>
          <ac:spMkLst>
            <pc:docMk/>
            <pc:sldMk cId="2343366552" sldId="256"/>
            <ac:spMk id="38" creationId="{225FB716-6F5B-F874-D810-E97237B0375C}"/>
          </ac:spMkLst>
        </pc:spChg>
        <pc:spChg chg="add del mod">
          <ac:chgData name="Hiroki Yamamoto" userId="4336dbcb-abc4-4193-92c2-c79fac8d57f9" providerId="ADAL" clId="{854CD95E-9A43-472C-B5A3-EFFC2773166F}" dt="2022-06-25T03:04:53.968" v="653" actId="478"/>
          <ac:spMkLst>
            <pc:docMk/>
            <pc:sldMk cId="2343366552" sldId="256"/>
            <ac:spMk id="40" creationId="{CBDD0F03-BC3A-0141-4CE4-E617D10D8853}"/>
          </ac:spMkLst>
        </pc:spChg>
        <pc:spChg chg="add del mod">
          <ac:chgData name="Hiroki Yamamoto" userId="4336dbcb-abc4-4193-92c2-c79fac8d57f9" providerId="ADAL" clId="{854CD95E-9A43-472C-B5A3-EFFC2773166F}" dt="2022-06-25T02:59:40.545" v="344" actId="22"/>
          <ac:spMkLst>
            <pc:docMk/>
            <pc:sldMk cId="2343366552" sldId="256"/>
            <ac:spMk id="42" creationId="{4F375302-E4F4-89BB-DC59-0A2E2B2B97A3}"/>
          </ac:spMkLst>
        </pc:spChg>
        <pc:spChg chg="add mod">
          <ac:chgData name="Hiroki Yamamoto" userId="4336dbcb-abc4-4193-92c2-c79fac8d57f9" providerId="ADAL" clId="{854CD95E-9A43-472C-B5A3-EFFC2773166F}" dt="2022-06-25T02:59:49.192" v="347" actId="1076"/>
          <ac:spMkLst>
            <pc:docMk/>
            <pc:sldMk cId="2343366552" sldId="256"/>
            <ac:spMk id="44" creationId="{C92A96BC-FB28-B25A-8C95-3FB1216917EE}"/>
          </ac:spMkLst>
        </pc:spChg>
        <pc:spChg chg="add mod">
          <ac:chgData name="Hiroki Yamamoto" userId="4336dbcb-abc4-4193-92c2-c79fac8d57f9" providerId="ADAL" clId="{854CD95E-9A43-472C-B5A3-EFFC2773166F}" dt="2022-06-25T03:09:36.714" v="706" actId="14100"/>
          <ac:spMkLst>
            <pc:docMk/>
            <pc:sldMk cId="2343366552" sldId="256"/>
            <ac:spMk id="46" creationId="{24C1410D-933C-554A-B05A-31A3A89A3065}"/>
          </ac:spMkLst>
        </pc:spChg>
        <pc:spChg chg="add mod">
          <ac:chgData name="Hiroki Yamamoto" userId="4336dbcb-abc4-4193-92c2-c79fac8d57f9" providerId="ADAL" clId="{854CD95E-9A43-472C-B5A3-EFFC2773166F}" dt="2022-06-25T03:03:24.260" v="530" actId="207"/>
          <ac:spMkLst>
            <pc:docMk/>
            <pc:sldMk cId="2343366552" sldId="256"/>
            <ac:spMk id="48" creationId="{E61A427B-DA7E-F2C4-CFCB-86AB8C3C0EC7}"/>
          </ac:spMkLst>
        </pc:spChg>
        <pc:spChg chg="add mod">
          <ac:chgData name="Hiroki Yamamoto" userId="4336dbcb-abc4-4193-92c2-c79fac8d57f9" providerId="ADAL" clId="{854CD95E-9A43-472C-B5A3-EFFC2773166F}" dt="2022-06-25T03:14:54.928" v="730" actId="1076"/>
          <ac:spMkLst>
            <pc:docMk/>
            <pc:sldMk cId="2343366552" sldId="256"/>
            <ac:spMk id="56" creationId="{09E32B12-FC53-7ED9-165F-7465EF3CF524}"/>
          </ac:spMkLst>
        </pc:spChg>
        <pc:spChg chg="add mod">
          <ac:chgData name="Hiroki Yamamoto" userId="4336dbcb-abc4-4193-92c2-c79fac8d57f9" providerId="ADAL" clId="{854CD95E-9A43-472C-B5A3-EFFC2773166F}" dt="2022-06-25T03:17:11.512" v="880"/>
          <ac:spMkLst>
            <pc:docMk/>
            <pc:sldMk cId="2343366552" sldId="256"/>
            <ac:spMk id="58" creationId="{0DB8AEB7-2E59-8ECD-56E2-2473F3FD94C1}"/>
          </ac:spMkLst>
        </pc:spChg>
        <pc:spChg chg="add mod">
          <ac:chgData name="Hiroki Yamamoto" userId="4336dbcb-abc4-4193-92c2-c79fac8d57f9" providerId="ADAL" clId="{854CD95E-9A43-472C-B5A3-EFFC2773166F}" dt="2022-06-25T03:14:54.928" v="730" actId="1076"/>
          <ac:spMkLst>
            <pc:docMk/>
            <pc:sldMk cId="2343366552" sldId="256"/>
            <ac:spMk id="60" creationId="{A682D634-35BF-C9B6-8027-121C6D2B6D81}"/>
          </ac:spMkLst>
        </pc:spChg>
        <pc:spChg chg="add del mod">
          <ac:chgData name="Hiroki Yamamoto" userId="4336dbcb-abc4-4193-92c2-c79fac8d57f9" providerId="ADAL" clId="{854CD95E-9A43-472C-B5A3-EFFC2773166F}" dt="2022-06-25T03:04:52.156" v="652" actId="478"/>
          <ac:spMkLst>
            <pc:docMk/>
            <pc:sldMk cId="2343366552" sldId="256"/>
            <ac:spMk id="62" creationId="{E092622B-37FD-EFBA-AFE5-D775FA97927C}"/>
          </ac:spMkLst>
        </pc:spChg>
        <pc:spChg chg="add del mod">
          <ac:chgData name="Hiroki Yamamoto" userId="4336dbcb-abc4-4193-92c2-c79fac8d57f9" providerId="ADAL" clId="{854CD95E-9A43-472C-B5A3-EFFC2773166F}" dt="2022-06-25T03:08:28.374" v="693" actId="478"/>
          <ac:spMkLst>
            <pc:docMk/>
            <pc:sldMk cId="2343366552" sldId="256"/>
            <ac:spMk id="64" creationId="{ECFD2939-C16E-9027-52D4-1CFE9861EA3F}"/>
          </ac:spMkLst>
        </pc:spChg>
        <pc:spChg chg="add mod">
          <ac:chgData name="Hiroki Yamamoto" userId="4336dbcb-abc4-4193-92c2-c79fac8d57f9" providerId="ADAL" clId="{854CD95E-9A43-472C-B5A3-EFFC2773166F}" dt="2022-06-25T03:14:54.928" v="730" actId="1076"/>
          <ac:spMkLst>
            <pc:docMk/>
            <pc:sldMk cId="2343366552" sldId="256"/>
            <ac:spMk id="66" creationId="{3BC7AF3F-DCCF-EAB2-6300-02EA4609F0D7}"/>
          </ac:spMkLst>
        </pc:spChg>
        <pc:spChg chg="add mod">
          <ac:chgData name="Hiroki Yamamoto" userId="4336dbcb-abc4-4193-92c2-c79fac8d57f9" providerId="ADAL" clId="{854CD95E-9A43-472C-B5A3-EFFC2773166F}" dt="2022-06-25T03:14:54.928" v="730" actId="1076"/>
          <ac:spMkLst>
            <pc:docMk/>
            <pc:sldMk cId="2343366552" sldId="256"/>
            <ac:spMk id="72" creationId="{A41C0ED5-7C3E-307E-6414-692F049911DF}"/>
          </ac:spMkLst>
        </pc:spChg>
        <pc:spChg chg="add mod">
          <ac:chgData name="Hiroki Yamamoto" userId="4336dbcb-abc4-4193-92c2-c79fac8d57f9" providerId="ADAL" clId="{854CD95E-9A43-472C-B5A3-EFFC2773166F}" dt="2022-06-25T03:14:54.928" v="730" actId="1076"/>
          <ac:spMkLst>
            <pc:docMk/>
            <pc:sldMk cId="2343366552" sldId="256"/>
            <ac:spMk id="74" creationId="{B1A34280-1E43-CC17-49C0-AC19A2FC52B8}"/>
          </ac:spMkLst>
        </pc:spChg>
        <pc:spChg chg="add mod">
          <ac:chgData name="Hiroki Yamamoto" userId="4336dbcb-abc4-4193-92c2-c79fac8d57f9" providerId="ADAL" clId="{854CD95E-9A43-472C-B5A3-EFFC2773166F}" dt="2022-06-25T03:15:57.989" v="743" actId="1076"/>
          <ac:spMkLst>
            <pc:docMk/>
            <pc:sldMk cId="2343366552" sldId="256"/>
            <ac:spMk id="83" creationId="{91AA21D3-2417-F6AD-F94A-EAE1D742FBFD}"/>
          </ac:spMkLst>
        </pc:spChg>
        <pc:grpChg chg="del mod">
          <ac:chgData name="Hiroki Yamamoto" userId="4336dbcb-abc4-4193-92c2-c79fac8d57f9" providerId="ADAL" clId="{854CD95E-9A43-472C-B5A3-EFFC2773166F}" dt="2022-06-25T02:54:43.392" v="45" actId="165"/>
          <ac:grpSpMkLst>
            <pc:docMk/>
            <pc:sldMk cId="2343366552" sldId="256"/>
            <ac:grpSpMk id="19" creationId="{44E48818-59FE-7E13-32D6-36A2B95CA077}"/>
          </ac:grpSpMkLst>
        </pc:grpChg>
        <pc:grpChg chg="add mod">
          <ac:chgData name="Hiroki Yamamoto" userId="4336dbcb-abc4-4193-92c2-c79fac8d57f9" providerId="ADAL" clId="{854CD95E-9A43-472C-B5A3-EFFC2773166F}" dt="2022-06-25T03:14:54.928" v="730" actId="1076"/>
          <ac:grpSpMkLst>
            <pc:docMk/>
            <pc:sldMk cId="2343366552" sldId="256"/>
            <ac:grpSpMk id="71" creationId="{EC75BFA4-8278-668F-F23F-8754DAAF83C1}"/>
          </ac:grpSpMkLst>
        </pc:grpChg>
        <pc:graphicFrameChg chg="add del modGraphic">
          <ac:chgData name="Hiroki Yamamoto" userId="4336dbcb-abc4-4193-92c2-c79fac8d57f9" providerId="ADAL" clId="{854CD95E-9A43-472C-B5A3-EFFC2773166F}" dt="2022-06-25T02:54:21.040" v="36" actId="18245"/>
          <ac:graphicFrameMkLst>
            <pc:docMk/>
            <pc:sldMk cId="2343366552" sldId="256"/>
            <ac:graphicFrameMk id="18" creationId="{42ADFE83-9561-F611-4069-BC6610C45FA0}"/>
          </ac:graphicFrameMkLst>
        </pc:graphicFrameChg>
        <pc:picChg chg="add del mod">
          <ac:chgData name="Hiroki Yamamoto" userId="4336dbcb-abc4-4193-92c2-c79fac8d57f9" providerId="ADAL" clId="{854CD95E-9A43-472C-B5A3-EFFC2773166F}" dt="2022-06-25T03:01:44.397" v="529" actId="478"/>
          <ac:picMkLst>
            <pc:docMk/>
            <pc:sldMk cId="2343366552" sldId="256"/>
            <ac:picMk id="11" creationId="{2B8B95C5-3A9C-BB6D-617F-847EBACB75FE}"/>
          </ac:picMkLst>
        </pc:picChg>
        <pc:picChg chg="add mod modCrop">
          <ac:chgData name="Hiroki Yamamoto" userId="4336dbcb-abc4-4193-92c2-c79fac8d57f9" providerId="ADAL" clId="{854CD95E-9A43-472C-B5A3-EFFC2773166F}" dt="2022-06-25T02:58:43.142" v="247" actId="1076"/>
          <ac:picMkLst>
            <pc:docMk/>
            <pc:sldMk cId="2343366552" sldId="256"/>
            <ac:picMk id="13" creationId="{AA8C1168-7F54-E8D5-1B2F-A64729F5AB72}"/>
          </ac:picMkLst>
        </pc:picChg>
        <pc:picChg chg="add mod modCrop">
          <ac:chgData name="Hiroki Yamamoto" userId="4336dbcb-abc4-4193-92c2-c79fac8d57f9" providerId="ADAL" clId="{854CD95E-9A43-472C-B5A3-EFFC2773166F}" dt="2022-06-25T02:59:39.872" v="343" actId="1076"/>
          <ac:picMkLst>
            <pc:docMk/>
            <pc:sldMk cId="2343366552" sldId="256"/>
            <ac:picMk id="15" creationId="{5549FF4E-36DD-28B5-9E3F-A9B2869FBEE7}"/>
          </ac:picMkLst>
        </pc:picChg>
        <pc:picChg chg="add mod modCrop">
          <ac:chgData name="Hiroki Yamamoto" userId="4336dbcb-abc4-4193-92c2-c79fac8d57f9" providerId="ADAL" clId="{854CD95E-9A43-472C-B5A3-EFFC2773166F}" dt="2022-06-25T03:00:32.461" v="413" actId="1076"/>
          <ac:picMkLst>
            <pc:docMk/>
            <pc:sldMk cId="2343366552" sldId="256"/>
            <ac:picMk id="17" creationId="{D5FFBE2F-ABD0-C634-B436-3BF57F6A5967}"/>
          </ac:picMkLst>
        </pc:picChg>
        <pc:picChg chg="add mod">
          <ac:chgData name="Hiroki Yamamoto" userId="4336dbcb-abc4-4193-92c2-c79fac8d57f9" providerId="ADAL" clId="{854CD95E-9A43-472C-B5A3-EFFC2773166F}" dt="2022-06-25T03:14:54.928" v="730" actId="1076"/>
          <ac:picMkLst>
            <pc:docMk/>
            <pc:sldMk cId="2343366552" sldId="256"/>
            <ac:picMk id="50" creationId="{D7211686-58B4-71DB-ABE5-7D1416584158}"/>
          </ac:picMkLst>
        </pc:picChg>
        <pc:picChg chg="add mod modCrop">
          <ac:chgData name="Hiroki Yamamoto" userId="4336dbcb-abc4-4193-92c2-c79fac8d57f9" providerId="ADAL" clId="{854CD95E-9A43-472C-B5A3-EFFC2773166F}" dt="2022-06-25T03:07:17.471" v="676" actId="1076"/>
          <ac:picMkLst>
            <pc:docMk/>
            <pc:sldMk cId="2343366552" sldId="256"/>
            <ac:picMk id="52" creationId="{D6BBC821-0094-FA2D-E008-710F697D8B19}"/>
          </ac:picMkLst>
        </pc:picChg>
        <pc:picChg chg="add mod">
          <ac:chgData name="Hiroki Yamamoto" userId="4336dbcb-abc4-4193-92c2-c79fac8d57f9" providerId="ADAL" clId="{854CD95E-9A43-472C-B5A3-EFFC2773166F}" dt="2022-06-25T03:14:54.928" v="730" actId="1076"/>
          <ac:picMkLst>
            <pc:docMk/>
            <pc:sldMk cId="2343366552" sldId="256"/>
            <ac:picMk id="54" creationId="{109F61B9-A512-D209-25EC-E901C8FDB757}"/>
          </ac:picMkLst>
        </pc:picChg>
        <pc:picChg chg="add del mod">
          <ac:chgData name="Hiroki Yamamoto" userId="4336dbcb-abc4-4193-92c2-c79fac8d57f9" providerId="ADAL" clId="{854CD95E-9A43-472C-B5A3-EFFC2773166F}" dt="2022-06-25T03:06:16.656" v="657" actId="478"/>
          <ac:picMkLst>
            <pc:docMk/>
            <pc:sldMk cId="2343366552" sldId="256"/>
            <ac:picMk id="68" creationId="{4AC3BA7C-2566-620E-E03C-5BCD63900C73}"/>
          </ac:picMkLst>
        </pc:picChg>
        <pc:picChg chg="add mod">
          <ac:chgData name="Hiroki Yamamoto" userId="4336dbcb-abc4-4193-92c2-c79fac8d57f9" providerId="ADAL" clId="{854CD95E-9A43-472C-B5A3-EFFC2773166F}" dt="2022-06-25T03:07:06.161" v="673" actId="1076"/>
          <ac:picMkLst>
            <pc:docMk/>
            <pc:sldMk cId="2343366552" sldId="256"/>
            <ac:picMk id="70" creationId="{A7ECE665-ACB5-DDAA-713F-CBC9D5710ADC}"/>
          </ac:picMkLst>
        </pc:picChg>
        <pc:picChg chg="add mod">
          <ac:chgData name="Hiroki Yamamoto" userId="4336dbcb-abc4-4193-92c2-c79fac8d57f9" providerId="ADAL" clId="{854CD95E-9A43-472C-B5A3-EFFC2773166F}" dt="2022-06-25T03:15:01.154" v="732" actId="1076"/>
          <ac:picMkLst>
            <pc:docMk/>
            <pc:sldMk cId="2343366552" sldId="256"/>
            <ac:picMk id="76" creationId="{7049556B-E632-F5AA-1E90-AE83C23B6A4C}"/>
          </ac:picMkLst>
        </pc:picChg>
        <pc:picChg chg="add mod">
          <ac:chgData name="Hiroki Yamamoto" userId="4336dbcb-abc4-4193-92c2-c79fac8d57f9" providerId="ADAL" clId="{854CD95E-9A43-472C-B5A3-EFFC2773166F}" dt="2022-06-25T03:14:54.928" v="730" actId="1076"/>
          <ac:picMkLst>
            <pc:docMk/>
            <pc:sldMk cId="2343366552" sldId="256"/>
            <ac:picMk id="78" creationId="{E5849D51-6DEC-5C80-FD09-695FC0E31B80}"/>
          </ac:picMkLst>
        </pc:picChg>
        <pc:picChg chg="add del mod">
          <ac:chgData name="Hiroki Yamamoto" userId="4336dbcb-abc4-4193-92c2-c79fac8d57f9" providerId="ADAL" clId="{854CD95E-9A43-472C-B5A3-EFFC2773166F}" dt="2022-06-25T03:13:03.369" v="722" actId="478"/>
          <ac:picMkLst>
            <pc:docMk/>
            <pc:sldMk cId="2343366552" sldId="256"/>
            <ac:picMk id="1026" creationId="{E31106F4-2CC5-84F3-C55D-485D5F51ADA1}"/>
          </ac:picMkLst>
        </pc:picChg>
        <pc:cxnChg chg="mod">
          <ac:chgData name="Hiroki Yamamoto" userId="4336dbcb-abc4-4193-92c2-c79fac8d57f9" providerId="ADAL" clId="{854CD95E-9A43-472C-B5A3-EFFC2773166F}" dt="2022-06-25T03:08:02.672" v="688" actId="208"/>
          <ac:cxnSpMkLst>
            <pc:docMk/>
            <pc:sldMk cId="2343366552" sldId="256"/>
            <ac:cxnSpMk id="6" creationId="{2B50A1ED-C9E1-AADD-4999-CD2801066C6B}"/>
          </ac:cxnSpMkLst>
        </pc:cxnChg>
        <pc:cxnChg chg="add mod">
          <ac:chgData name="Hiroki Yamamoto" userId="4336dbcb-abc4-4193-92c2-c79fac8d57f9" providerId="ADAL" clId="{854CD95E-9A43-472C-B5A3-EFFC2773166F}" dt="2022-06-25T03:15:31.331" v="737" actId="14100"/>
          <ac:cxnSpMkLst>
            <pc:docMk/>
            <pc:sldMk cId="2343366552" sldId="256"/>
            <ac:cxnSpMk id="80" creationId="{53F9139F-857E-36C6-130D-096E2CB8B364}"/>
          </ac:cxnSpMkLst>
        </pc:cxnChg>
      </pc:sldChg>
      <pc:sldChg chg="addSp delSp modSp add del mod">
        <pc:chgData name="Hiroki Yamamoto" userId="4336dbcb-abc4-4193-92c2-c79fac8d57f9" providerId="ADAL" clId="{854CD95E-9A43-472C-B5A3-EFFC2773166F}" dt="2022-06-26T07:17:59.552" v="2850" actId="47"/>
        <pc:sldMkLst>
          <pc:docMk/>
          <pc:sldMk cId="2108642905" sldId="257"/>
        </pc:sldMkLst>
        <pc:spChg chg="add mod">
          <ac:chgData name="Hiroki Yamamoto" userId="4336dbcb-abc4-4193-92c2-c79fac8d57f9" providerId="ADAL" clId="{854CD95E-9A43-472C-B5A3-EFFC2773166F}" dt="2022-06-25T03:23:03.807" v="1016" actId="1076"/>
          <ac:spMkLst>
            <pc:docMk/>
            <pc:sldMk cId="2108642905" sldId="257"/>
            <ac:spMk id="2" creationId="{0405413C-5F1B-62CD-CC5E-464469081684}"/>
          </ac:spMkLst>
        </pc:spChg>
        <pc:spChg chg="del">
          <ac:chgData name="Hiroki Yamamoto" userId="4336dbcb-abc4-4193-92c2-c79fac8d57f9" providerId="ADAL" clId="{854CD95E-9A43-472C-B5A3-EFFC2773166F}" dt="2022-06-25T03:17:27.792" v="882" actId="478"/>
          <ac:spMkLst>
            <pc:docMk/>
            <pc:sldMk cId="2108642905" sldId="257"/>
            <ac:spMk id="4" creationId="{B8DD052E-A561-0CDD-4CAA-7404F1DBAB28}"/>
          </ac:spMkLst>
        </pc:spChg>
        <pc:spChg chg="add del mod">
          <ac:chgData name="Hiroki Yamamoto" userId="4336dbcb-abc4-4193-92c2-c79fac8d57f9" providerId="ADAL" clId="{854CD95E-9A43-472C-B5A3-EFFC2773166F}" dt="2022-06-25T05:12:23.911" v="1691" actId="478"/>
          <ac:spMkLst>
            <pc:docMk/>
            <pc:sldMk cId="2108642905" sldId="257"/>
            <ac:spMk id="7" creationId="{CC00E383-773B-B218-BE4B-E980D2F255F1}"/>
          </ac:spMkLst>
        </pc:spChg>
        <pc:spChg chg="add mod">
          <ac:chgData name="Hiroki Yamamoto" userId="4336dbcb-abc4-4193-92c2-c79fac8d57f9" providerId="ADAL" clId="{854CD95E-9A43-472C-B5A3-EFFC2773166F}" dt="2022-06-25T05:12:03.807" v="1688" actId="1076"/>
          <ac:spMkLst>
            <pc:docMk/>
            <pc:sldMk cId="2108642905" sldId="257"/>
            <ac:spMk id="8" creationId="{4C0C11DD-4571-D1EE-15B3-B5F7600A9466}"/>
          </ac:spMkLst>
        </pc:spChg>
        <pc:spChg chg="add mod">
          <ac:chgData name="Hiroki Yamamoto" userId="4336dbcb-abc4-4193-92c2-c79fac8d57f9" providerId="ADAL" clId="{854CD95E-9A43-472C-B5A3-EFFC2773166F}" dt="2022-06-25T05:01:30.103" v="1331" actId="207"/>
          <ac:spMkLst>
            <pc:docMk/>
            <pc:sldMk cId="2108642905" sldId="257"/>
            <ac:spMk id="9" creationId="{C6F0FDC9-1112-39F2-9D33-068FB68B477E}"/>
          </ac:spMkLst>
        </pc:spChg>
        <pc:spChg chg="add mod">
          <ac:chgData name="Hiroki Yamamoto" userId="4336dbcb-abc4-4193-92c2-c79fac8d57f9" providerId="ADAL" clId="{854CD95E-9A43-472C-B5A3-EFFC2773166F}" dt="2022-06-25T03:30:49.856" v="1123" actId="14100"/>
          <ac:spMkLst>
            <pc:docMk/>
            <pc:sldMk cId="2108642905" sldId="257"/>
            <ac:spMk id="10" creationId="{00070352-48D3-4D46-1A16-88CE3EF798E2}"/>
          </ac:spMkLst>
        </pc:spChg>
        <pc:spChg chg="add mod">
          <ac:chgData name="Hiroki Yamamoto" userId="4336dbcb-abc4-4193-92c2-c79fac8d57f9" providerId="ADAL" clId="{854CD95E-9A43-472C-B5A3-EFFC2773166F}" dt="2022-06-25T05:01:30.103" v="1331" actId="207"/>
          <ac:spMkLst>
            <pc:docMk/>
            <pc:sldMk cId="2108642905" sldId="257"/>
            <ac:spMk id="11" creationId="{D0BACE54-412F-C8CD-2AF3-F652F4A6B132}"/>
          </ac:spMkLst>
        </pc:spChg>
        <pc:spChg chg="add mod">
          <ac:chgData name="Hiroki Yamamoto" userId="4336dbcb-abc4-4193-92c2-c79fac8d57f9" providerId="ADAL" clId="{854CD95E-9A43-472C-B5A3-EFFC2773166F}" dt="2022-06-25T03:30:59.396" v="1125" actId="1076"/>
          <ac:spMkLst>
            <pc:docMk/>
            <pc:sldMk cId="2108642905" sldId="257"/>
            <ac:spMk id="12" creationId="{26AE8B64-90A6-A879-D222-AB5303D292E7}"/>
          </ac:spMkLst>
        </pc:spChg>
        <pc:spChg chg="add del mod">
          <ac:chgData name="Hiroki Yamamoto" userId="4336dbcb-abc4-4193-92c2-c79fac8d57f9" providerId="ADAL" clId="{854CD95E-9A43-472C-B5A3-EFFC2773166F}" dt="2022-06-25T04:53:52.072" v="1191" actId="478"/>
          <ac:spMkLst>
            <pc:docMk/>
            <pc:sldMk cId="2108642905" sldId="257"/>
            <ac:spMk id="18" creationId="{0D0AAC9D-DC23-CC61-10C8-B27FBD649709}"/>
          </ac:spMkLst>
        </pc:spChg>
        <pc:spChg chg="add mod">
          <ac:chgData name="Hiroki Yamamoto" userId="4336dbcb-abc4-4193-92c2-c79fac8d57f9" providerId="ADAL" clId="{854CD95E-9A43-472C-B5A3-EFFC2773166F}" dt="2022-06-25T05:00:02.638" v="1233" actId="14100"/>
          <ac:spMkLst>
            <pc:docMk/>
            <pc:sldMk cId="2108642905" sldId="257"/>
            <ac:spMk id="19" creationId="{07C48105-0D7B-9C2A-61D0-D4B52B34B27C}"/>
          </ac:spMkLst>
        </pc:spChg>
        <pc:spChg chg="del">
          <ac:chgData name="Hiroki Yamamoto" userId="4336dbcb-abc4-4193-92c2-c79fac8d57f9" providerId="ADAL" clId="{854CD95E-9A43-472C-B5A3-EFFC2773166F}" dt="2022-06-25T03:17:27.792" v="882" actId="478"/>
          <ac:spMkLst>
            <pc:docMk/>
            <pc:sldMk cId="2108642905" sldId="257"/>
            <ac:spMk id="20" creationId="{BB8671A5-9EC3-371E-6B94-B99889998E87}"/>
          </ac:spMkLst>
        </pc:spChg>
        <pc:spChg chg="add mod">
          <ac:chgData name="Hiroki Yamamoto" userId="4336dbcb-abc4-4193-92c2-c79fac8d57f9" providerId="ADAL" clId="{854CD95E-9A43-472C-B5A3-EFFC2773166F}" dt="2022-06-25T05:00:09.831" v="1234" actId="208"/>
          <ac:spMkLst>
            <pc:docMk/>
            <pc:sldMk cId="2108642905" sldId="257"/>
            <ac:spMk id="21" creationId="{8776E18A-1117-885F-6C2A-D0480913BD3C}"/>
          </ac:spMkLst>
        </pc:spChg>
        <pc:spChg chg="add mod">
          <ac:chgData name="Hiroki Yamamoto" userId="4336dbcb-abc4-4193-92c2-c79fac8d57f9" providerId="ADAL" clId="{854CD95E-9A43-472C-B5A3-EFFC2773166F}" dt="2022-06-25T05:02:00.518" v="1405" actId="113"/>
          <ac:spMkLst>
            <pc:docMk/>
            <pc:sldMk cId="2108642905" sldId="257"/>
            <ac:spMk id="25" creationId="{4E601DFA-EE1F-CFE8-5F11-D92FBAAD5A62}"/>
          </ac:spMkLst>
        </pc:spChg>
        <pc:spChg chg="add mod">
          <ac:chgData name="Hiroki Yamamoto" userId="4336dbcb-abc4-4193-92c2-c79fac8d57f9" providerId="ADAL" clId="{854CD95E-9A43-472C-B5A3-EFFC2773166F}" dt="2022-06-25T05:01:58.564" v="1404" actId="113"/>
          <ac:spMkLst>
            <pc:docMk/>
            <pc:sldMk cId="2108642905" sldId="257"/>
            <ac:spMk id="26" creationId="{BB5D07A1-0B56-3CA0-48F4-4E83BCCE077E}"/>
          </ac:spMkLst>
        </pc:spChg>
        <pc:spChg chg="add mod">
          <ac:chgData name="Hiroki Yamamoto" userId="4336dbcb-abc4-4193-92c2-c79fac8d57f9" providerId="ADAL" clId="{854CD95E-9A43-472C-B5A3-EFFC2773166F}" dt="2022-06-25T05:12:31.989" v="1694" actId="14100"/>
          <ac:spMkLst>
            <pc:docMk/>
            <pc:sldMk cId="2108642905" sldId="257"/>
            <ac:spMk id="27" creationId="{6B41D127-9618-BA19-A8A2-00216D488A27}"/>
          </ac:spMkLst>
        </pc:spChg>
        <pc:spChg chg="del">
          <ac:chgData name="Hiroki Yamamoto" userId="4336dbcb-abc4-4193-92c2-c79fac8d57f9" providerId="ADAL" clId="{854CD95E-9A43-472C-B5A3-EFFC2773166F}" dt="2022-06-25T03:17:27.792" v="882" actId="478"/>
          <ac:spMkLst>
            <pc:docMk/>
            <pc:sldMk cId="2108642905" sldId="257"/>
            <ac:spMk id="36" creationId="{10036D1F-E30D-8355-D317-D78A7035A9AB}"/>
          </ac:spMkLst>
        </pc:spChg>
        <pc:spChg chg="del">
          <ac:chgData name="Hiroki Yamamoto" userId="4336dbcb-abc4-4193-92c2-c79fac8d57f9" providerId="ADAL" clId="{854CD95E-9A43-472C-B5A3-EFFC2773166F}" dt="2022-06-25T03:17:27.792" v="882" actId="478"/>
          <ac:spMkLst>
            <pc:docMk/>
            <pc:sldMk cId="2108642905" sldId="257"/>
            <ac:spMk id="38" creationId="{225FB716-6F5B-F874-D810-E97237B0375C}"/>
          </ac:spMkLst>
        </pc:spChg>
        <pc:spChg chg="del">
          <ac:chgData name="Hiroki Yamamoto" userId="4336dbcb-abc4-4193-92c2-c79fac8d57f9" providerId="ADAL" clId="{854CD95E-9A43-472C-B5A3-EFFC2773166F}" dt="2022-06-25T03:17:27.792" v="882" actId="478"/>
          <ac:spMkLst>
            <pc:docMk/>
            <pc:sldMk cId="2108642905" sldId="257"/>
            <ac:spMk id="44" creationId="{C92A96BC-FB28-B25A-8C95-3FB1216917EE}"/>
          </ac:spMkLst>
        </pc:spChg>
        <pc:spChg chg="del">
          <ac:chgData name="Hiroki Yamamoto" userId="4336dbcb-abc4-4193-92c2-c79fac8d57f9" providerId="ADAL" clId="{854CD95E-9A43-472C-B5A3-EFFC2773166F}" dt="2022-06-25T03:17:27.792" v="882" actId="478"/>
          <ac:spMkLst>
            <pc:docMk/>
            <pc:sldMk cId="2108642905" sldId="257"/>
            <ac:spMk id="46" creationId="{24C1410D-933C-554A-B05A-31A3A89A3065}"/>
          </ac:spMkLst>
        </pc:spChg>
        <pc:spChg chg="del">
          <ac:chgData name="Hiroki Yamamoto" userId="4336dbcb-abc4-4193-92c2-c79fac8d57f9" providerId="ADAL" clId="{854CD95E-9A43-472C-B5A3-EFFC2773166F}" dt="2022-06-25T03:22:58.557" v="1015" actId="478"/>
          <ac:spMkLst>
            <pc:docMk/>
            <pc:sldMk cId="2108642905" sldId="257"/>
            <ac:spMk id="48" creationId="{E61A427B-DA7E-F2C4-CFCB-86AB8C3C0EC7}"/>
          </ac:spMkLst>
        </pc:spChg>
        <pc:spChg chg="del">
          <ac:chgData name="Hiroki Yamamoto" userId="4336dbcb-abc4-4193-92c2-c79fac8d57f9" providerId="ADAL" clId="{854CD95E-9A43-472C-B5A3-EFFC2773166F}" dt="2022-06-25T03:17:27.792" v="882" actId="478"/>
          <ac:spMkLst>
            <pc:docMk/>
            <pc:sldMk cId="2108642905" sldId="257"/>
            <ac:spMk id="56" creationId="{09E32B12-FC53-7ED9-165F-7465EF3CF524}"/>
          </ac:spMkLst>
        </pc:spChg>
        <pc:spChg chg="mod">
          <ac:chgData name="Hiroki Yamamoto" userId="4336dbcb-abc4-4193-92c2-c79fac8d57f9" providerId="ADAL" clId="{854CD95E-9A43-472C-B5A3-EFFC2773166F}" dt="2022-06-25T05:01:30.103" v="1331" actId="207"/>
          <ac:spMkLst>
            <pc:docMk/>
            <pc:sldMk cId="2108642905" sldId="257"/>
            <ac:spMk id="58" creationId="{0DB8AEB7-2E59-8ECD-56E2-2473F3FD94C1}"/>
          </ac:spMkLst>
        </pc:spChg>
        <pc:spChg chg="del">
          <ac:chgData name="Hiroki Yamamoto" userId="4336dbcb-abc4-4193-92c2-c79fac8d57f9" providerId="ADAL" clId="{854CD95E-9A43-472C-B5A3-EFFC2773166F}" dt="2022-06-25T03:17:27.792" v="882" actId="478"/>
          <ac:spMkLst>
            <pc:docMk/>
            <pc:sldMk cId="2108642905" sldId="257"/>
            <ac:spMk id="60" creationId="{A682D634-35BF-C9B6-8027-121C6D2B6D81}"/>
          </ac:spMkLst>
        </pc:spChg>
        <pc:spChg chg="del">
          <ac:chgData name="Hiroki Yamamoto" userId="4336dbcb-abc4-4193-92c2-c79fac8d57f9" providerId="ADAL" clId="{854CD95E-9A43-472C-B5A3-EFFC2773166F}" dt="2022-06-25T03:17:27.792" v="882" actId="478"/>
          <ac:spMkLst>
            <pc:docMk/>
            <pc:sldMk cId="2108642905" sldId="257"/>
            <ac:spMk id="66" creationId="{3BC7AF3F-DCCF-EAB2-6300-02EA4609F0D7}"/>
          </ac:spMkLst>
        </pc:spChg>
        <pc:spChg chg="del">
          <ac:chgData name="Hiroki Yamamoto" userId="4336dbcb-abc4-4193-92c2-c79fac8d57f9" providerId="ADAL" clId="{854CD95E-9A43-472C-B5A3-EFFC2773166F}" dt="2022-06-25T03:17:27.792" v="882" actId="478"/>
          <ac:spMkLst>
            <pc:docMk/>
            <pc:sldMk cId="2108642905" sldId="257"/>
            <ac:spMk id="72" creationId="{A41C0ED5-7C3E-307E-6414-692F049911DF}"/>
          </ac:spMkLst>
        </pc:spChg>
        <pc:spChg chg="del">
          <ac:chgData name="Hiroki Yamamoto" userId="4336dbcb-abc4-4193-92c2-c79fac8d57f9" providerId="ADAL" clId="{854CD95E-9A43-472C-B5A3-EFFC2773166F}" dt="2022-06-25T03:17:27.792" v="882" actId="478"/>
          <ac:spMkLst>
            <pc:docMk/>
            <pc:sldMk cId="2108642905" sldId="257"/>
            <ac:spMk id="74" creationId="{B1A34280-1E43-CC17-49C0-AC19A2FC52B8}"/>
          </ac:spMkLst>
        </pc:spChg>
        <pc:spChg chg="del">
          <ac:chgData name="Hiroki Yamamoto" userId="4336dbcb-abc4-4193-92c2-c79fac8d57f9" providerId="ADAL" clId="{854CD95E-9A43-472C-B5A3-EFFC2773166F}" dt="2022-06-25T03:17:27.792" v="882" actId="478"/>
          <ac:spMkLst>
            <pc:docMk/>
            <pc:sldMk cId="2108642905" sldId="257"/>
            <ac:spMk id="83" creationId="{91AA21D3-2417-F6AD-F94A-EAE1D742FBFD}"/>
          </ac:spMkLst>
        </pc:spChg>
        <pc:grpChg chg="del">
          <ac:chgData name="Hiroki Yamamoto" userId="4336dbcb-abc4-4193-92c2-c79fac8d57f9" providerId="ADAL" clId="{854CD95E-9A43-472C-B5A3-EFFC2773166F}" dt="2022-06-25T03:17:27.792" v="882" actId="478"/>
          <ac:grpSpMkLst>
            <pc:docMk/>
            <pc:sldMk cId="2108642905" sldId="257"/>
            <ac:grpSpMk id="71" creationId="{EC75BFA4-8278-668F-F23F-8754DAAF83C1}"/>
          </ac:grpSpMkLst>
        </pc:grpChg>
        <pc:picChg chg="add mod">
          <ac:chgData name="Hiroki Yamamoto" userId="4336dbcb-abc4-4193-92c2-c79fac8d57f9" providerId="ADAL" clId="{854CD95E-9A43-472C-B5A3-EFFC2773166F}" dt="2022-06-25T05:12:34.434" v="1695" actId="1076"/>
          <ac:picMkLst>
            <pc:docMk/>
            <pc:sldMk cId="2108642905" sldId="257"/>
            <ac:picMk id="5" creationId="{4E6CC4E8-AABD-C576-9EBC-0BE1C022FFB6}"/>
          </ac:picMkLst>
        </pc:picChg>
        <pc:picChg chg="del">
          <ac:chgData name="Hiroki Yamamoto" userId="4336dbcb-abc4-4193-92c2-c79fac8d57f9" providerId="ADAL" clId="{854CD95E-9A43-472C-B5A3-EFFC2773166F}" dt="2022-06-25T03:17:27.792" v="882" actId="478"/>
          <ac:picMkLst>
            <pc:docMk/>
            <pc:sldMk cId="2108642905" sldId="257"/>
            <ac:picMk id="13" creationId="{AA8C1168-7F54-E8D5-1B2F-A64729F5AB72}"/>
          </ac:picMkLst>
        </pc:picChg>
        <pc:picChg chg="del">
          <ac:chgData name="Hiroki Yamamoto" userId="4336dbcb-abc4-4193-92c2-c79fac8d57f9" providerId="ADAL" clId="{854CD95E-9A43-472C-B5A3-EFFC2773166F}" dt="2022-06-25T03:17:27.792" v="882" actId="478"/>
          <ac:picMkLst>
            <pc:docMk/>
            <pc:sldMk cId="2108642905" sldId="257"/>
            <ac:picMk id="15" creationId="{5549FF4E-36DD-28B5-9E3F-A9B2869FBEE7}"/>
          </ac:picMkLst>
        </pc:picChg>
        <pc:picChg chg="add mod">
          <ac:chgData name="Hiroki Yamamoto" userId="4336dbcb-abc4-4193-92c2-c79fac8d57f9" providerId="ADAL" clId="{854CD95E-9A43-472C-B5A3-EFFC2773166F}" dt="2022-06-25T05:01:38.789" v="1333" actId="1076"/>
          <ac:picMkLst>
            <pc:docMk/>
            <pc:sldMk cId="2108642905" sldId="257"/>
            <ac:picMk id="16" creationId="{79286A06-3C01-DC05-749A-3650486AB474}"/>
          </ac:picMkLst>
        </pc:picChg>
        <pc:picChg chg="del">
          <ac:chgData name="Hiroki Yamamoto" userId="4336dbcb-abc4-4193-92c2-c79fac8d57f9" providerId="ADAL" clId="{854CD95E-9A43-472C-B5A3-EFFC2773166F}" dt="2022-06-25T03:17:27.792" v="882" actId="478"/>
          <ac:picMkLst>
            <pc:docMk/>
            <pc:sldMk cId="2108642905" sldId="257"/>
            <ac:picMk id="17" creationId="{D5FFBE2F-ABD0-C634-B436-3BF57F6A5967}"/>
          </ac:picMkLst>
        </pc:picChg>
        <pc:picChg chg="add del mod">
          <ac:chgData name="Hiroki Yamamoto" userId="4336dbcb-abc4-4193-92c2-c79fac8d57f9" providerId="ADAL" clId="{854CD95E-9A43-472C-B5A3-EFFC2773166F}" dt="2022-06-25T04:59:55.923" v="1231" actId="478"/>
          <ac:picMkLst>
            <pc:docMk/>
            <pc:sldMk cId="2108642905" sldId="257"/>
            <ac:picMk id="23" creationId="{1BBD6989-D7B5-ECA9-2A47-7209335D54D3}"/>
          </ac:picMkLst>
        </pc:picChg>
        <pc:picChg chg="add mod">
          <ac:chgData name="Hiroki Yamamoto" userId="4336dbcb-abc4-4193-92c2-c79fac8d57f9" providerId="ADAL" clId="{854CD95E-9A43-472C-B5A3-EFFC2773166F}" dt="2022-06-25T05:00:24.518" v="1241" actId="14100"/>
          <ac:picMkLst>
            <pc:docMk/>
            <pc:sldMk cId="2108642905" sldId="257"/>
            <ac:picMk id="24" creationId="{A77CBBCF-B608-E10B-3479-8A63306546DD}"/>
          </ac:picMkLst>
        </pc:picChg>
        <pc:picChg chg="del">
          <ac:chgData name="Hiroki Yamamoto" userId="4336dbcb-abc4-4193-92c2-c79fac8d57f9" providerId="ADAL" clId="{854CD95E-9A43-472C-B5A3-EFFC2773166F}" dt="2022-06-25T03:17:27.792" v="882" actId="478"/>
          <ac:picMkLst>
            <pc:docMk/>
            <pc:sldMk cId="2108642905" sldId="257"/>
            <ac:picMk id="50" creationId="{D7211686-58B4-71DB-ABE5-7D1416584158}"/>
          </ac:picMkLst>
        </pc:picChg>
        <pc:picChg chg="del">
          <ac:chgData name="Hiroki Yamamoto" userId="4336dbcb-abc4-4193-92c2-c79fac8d57f9" providerId="ADAL" clId="{854CD95E-9A43-472C-B5A3-EFFC2773166F}" dt="2022-06-25T03:17:27.792" v="882" actId="478"/>
          <ac:picMkLst>
            <pc:docMk/>
            <pc:sldMk cId="2108642905" sldId="257"/>
            <ac:picMk id="54" creationId="{109F61B9-A512-D209-25EC-E901C8FDB757}"/>
          </ac:picMkLst>
        </pc:picChg>
        <pc:picChg chg="del">
          <ac:chgData name="Hiroki Yamamoto" userId="4336dbcb-abc4-4193-92c2-c79fac8d57f9" providerId="ADAL" clId="{854CD95E-9A43-472C-B5A3-EFFC2773166F}" dt="2022-06-25T03:17:27.792" v="882" actId="478"/>
          <ac:picMkLst>
            <pc:docMk/>
            <pc:sldMk cId="2108642905" sldId="257"/>
            <ac:picMk id="76" creationId="{7049556B-E632-F5AA-1E90-AE83C23B6A4C}"/>
          </ac:picMkLst>
        </pc:picChg>
        <pc:picChg chg="del">
          <ac:chgData name="Hiroki Yamamoto" userId="4336dbcb-abc4-4193-92c2-c79fac8d57f9" providerId="ADAL" clId="{854CD95E-9A43-472C-B5A3-EFFC2773166F}" dt="2022-06-25T03:17:27.792" v="882" actId="478"/>
          <ac:picMkLst>
            <pc:docMk/>
            <pc:sldMk cId="2108642905" sldId="257"/>
            <ac:picMk id="78" creationId="{E5849D51-6DEC-5C80-FD09-695FC0E31B80}"/>
          </ac:picMkLst>
        </pc:picChg>
        <pc:picChg chg="add mod">
          <ac:chgData name="Hiroki Yamamoto" userId="4336dbcb-abc4-4193-92c2-c79fac8d57f9" providerId="ADAL" clId="{854CD95E-9A43-472C-B5A3-EFFC2773166F}" dt="2022-06-25T05:12:08.457" v="1689" actId="1076"/>
          <ac:picMkLst>
            <pc:docMk/>
            <pc:sldMk cId="2108642905" sldId="257"/>
            <ac:picMk id="2050" creationId="{97866F0E-5E22-B420-F860-6C3CD9956AD0}"/>
          </ac:picMkLst>
        </pc:picChg>
        <pc:cxnChg chg="del">
          <ac:chgData name="Hiroki Yamamoto" userId="4336dbcb-abc4-4193-92c2-c79fac8d57f9" providerId="ADAL" clId="{854CD95E-9A43-472C-B5A3-EFFC2773166F}" dt="2022-06-25T03:17:27.792" v="882" actId="478"/>
          <ac:cxnSpMkLst>
            <pc:docMk/>
            <pc:sldMk cId="2108642905" sldId="257"/>
            <ac:cxnSpMk id="6" creationId="{2B50A1ED-C9E1-AADD-4999-CD2801066C6B}"/>
          </ac:cxnSpMkLst>
        </pc:cxnChg>
        <pc:cxnChg chg="del mod">
          <ac:chgData name="Hiroki Yamamoto" userId="4336dbcb-abc4-4193-92c2-c79fac8d57f9" providerId="ADAL" clId="{854CD95E-9A43-472C-B5A3-EFFC2773166F}" dt="2022-06-25T03:17:27.792" v="882" actId="478"/>
          <ac:cxnSpMkLst>
            <pc:docMk/>
            <pc:sldMk cId="2108642905" sldId="257"/>
            <ac:cxnSpMk id="80" creationId="{53F9139F-857E-36C6-130D-096E2CB8B364}"/>
          </ac:cxnSpMkLst>
        </pc:cxnChg>
      </pc:sldChg>
      <pc:sldChg chg="addSp delSp modSp add mod">
        <pc:chgData name="Hiroki Yamamoto" userId="4336dbcb-abc4-4193-92c2-c79fac8d57f9" providerId="ADAL" clId="{854CD95E-9A43-472C-B5A3-EFFC2773166F}" dt="2022-06-30T04:55:41.191" v="3217" actId="1076"/>
        <pc:sldMkLst>
          <pc:docMk/>
          <pc:sldMk cId="3425444111" sldId="258"/>
        </pc:sldMkLst>
        <pc:spChg chg="mod">
          <ac:chgData name="Hiroki Yamamoto" userId="4336dbcb-abc4-4193-92c2-c79fac8d57f9" providerId="ADAL" clId="{854CD95E-9A43-472C-B5A3-EFFC2773166F}" dt="2022-06-26T07:13:47.431" v="2761" actId="1035"/>
          <ac:spMkLst>
            <pc:docMk/>
            <pc:sldMk cId="3425444111" sldId="258"/>
            <ac:spMk id="2" creationId="{0405413C-5F1B-62CD-CC5E-464469081684}"/>
          </ac:spMkLst>
        </pc:spChg>
        <pc:spChg chg="add del mod">
          <ac:chgData name="Hiroki Yamamoto" userId="4336dbcb-abc4-4193-92c2-c79fac8d57f9" providerId="ADAL" clId="{854CD95E-9A43-472C-B5A3-EFFC2773166F}" dt="2022-06-25T05:19:33.007" v="1702" actId="478"/>
          <ac:spMkLst>
            <pc:docMk/>
            <pc:sldMk cId="3425444111" sldId="258"/>
            <ac:spMk id="3" creationId="{B40BB64B-6B62-1A25-F8DD-7BCFF54D38F9}"/>
          </ac:spMkLst>
        </pc:spChg>
        <pc:spChg chg="add del mod ord">
          <ac:chgData name="Hiroki Yamamoto" userId="4336dbcb-abc4-4193-92c2-c79fac8d57f9" providerId="ADAL" clId="{854CD95E-9A43-472C-B5A3-EFFC2773166F}" dt="2022-06-25T05:21:25.347" v="1726" actId="478"/>
          <ac:spMkLst>
            <pc:docMk/>
            <pc:sldMk cId="3425444111" sldId="258"/>
            <ac:spMk id="4" creationId="{470D0C4E-5ABF-5CDF-6E3E-C45FCD481F06}"/>
          </ac:spMkLst>
        </pc:spChg>
        <pc:spChg chg="add del mod">
          <ac:chgData name="Hiroki Yamamoto" userId="4336dbcb-abc4-4193-92c2-c79fac8d57f9" providerId="ADAL" clId="{854CD95E-9A43-472C-B5A3-EFFC2773166F}" dt="2022-06-26T07:17:58.099" v="2849" actId="478"/>
          <ac:spMkLst>
            <pc:docMk/>
            <pc:sldMk cId="3425444111" sldId="258"/>
            <ac:spMk id="6" creationId="{1CD15CF8-F892-4BEF-86B0-5EDF1055F737}"/>
          </ac:spMkLst>
        </pc:spChg>
        <pc:spChg chg="add mod">
          <ac:chgData name="Hiroki Yamamoto" userId="4336dbcb-abc4-4193-92c2-c79fac8d57f9" providerId="ADAL" clId="{854CD95E-9A43-472C-B5A3-EFFC2773166F}" dt="2022-06-26T06:46:54.147" v="2297" actId="1036"/>
          <ac:spMkLst>
            <pc:docMk/>
            <pc:sldMk cId="3425444111" sldId="258"/>
            <ac:spMk id="7" creationId="{C668E8D8-0C83-A1B5-7073-8CEE4B4D6496}"/>
          </ac:spMkLst>
        </pc:spChg>
        <pc:spChg chg="mod">
          <ac:chgData name="Hiroki Yamamoto" userId="4336dbcb-abc4-4193-92c2-c79fac8d57f9" providerId="ADAL" clId="{854CD95E-9A43-472C-B5A3-EFFC2773166F}" dt="2022-06-26T06:47:57.560" v="2436" actId="1035"/>
          <ac:spMkLst>
            <pc:docMk/>
            <pc:sldMk cId="3425444111" sldId="258"/>
            <ac:spMk id="8" creationId="{4C0C11DD-4571-D1EE-15B3-B5F7600A9466}"/>
          </ac:spMkLst>
        </pc:spChg>
        <pc:spChg chg="mod">
          <ac:chgData name="Hiroki Yamamoto" userId="4336dbcb-abc4-4193-92c2-c79fac8d57f9" providerId="ADAL" clId="{854CD95E-9A43-472C-B5A3-EFFC2773166F}" dt="2022-06-26T07:14:50.034" v="2777" actId="1035"/>
          <ac:spMkLst>
            <pc:docMk/>
            <pc:sldMk cId="3425444111" sldId="258"/>
            <ac:spMk id="9" creationId="{C6F0FDC9-1112-39F2-9D33-068FB68B477E}"/>
          </ac:spMkLst>
        </pc:spChg>
        <pc:spChg chg="mod">
          <ac:chgData name="Hiroki Yamamoto" userId="4336dbcb-abc4-4193-92c2-c79fac8d57f9" providerId="ADAL" clId="{854CD95E-9A43-472C-B5A3-EFFC2773166F}" dt="2022-06-26T07:15:56.255" v="2795" actId="208"/>
          <ac:spMkLst>
            <pc:docMk/>
            <pc:sldMk cId="3425444111" sldId="258"/>
            <ac:spMk id="10" creationId="{00070352-48D3-4D46-1A16-88CE3EF798E2}"/>
          </ac:spMkLst>
        </pc:spChg>
        <pc:spChg chg="mod">
          <ac:chgData name="Hiroki Yamamoto" userId="4336dbcb-abc4-4193-92c2-c79fac8d57f9" providerId="ADAL" clId="{854CD95E-9A43-472C-B5A3-EFFC2773166F}" dt="2022-06-26T07:14:50.034" v="2777" actId="1035"/>
          <ac:spMkLst>
            <pc:docMk/>
            <pc:sldMk cId="3425444111" sldId="258"/>
            <ac:spMk id="11" creationId="{D0BACE54-412F-C8CD-2AF3-F652F4A6B132}"/>
          </ac:spMkLst>
        </pc:spChg>
        <pc:spChg chg="mod">
          <ac:chgData name="Hiroki Yamamoto" userId="4336dbcb-abc4-4193-92c2-c79fac8d57f9" providerId="ADAL" clId="{854CD95E-9A43-472C-B5A3-EFFC2773166F}" dt="2022-06-26T07:13:47.431" v="2761" actId="1035"/>
          <ac:spMkLst>
            <pc:docMk/>
            <pc:sldMk cId="3425444111" sldId="258"/>
            <ac:spMk id="12" creationId="{26AE8B64-90A6-A879-D222-AB5303D292E7}"/>
          </ac:spMkLst>
        </pc:spChg>
        <pc:spChg chg="add del mod">
          <ac:chgData name="Hiroki Yamamoto" userId="4336dbcb-abc4-4193-92c2-c79fac8d57f9" providerId="ADAL" clId="{854CD95E-9A43-472C-B5A3-EFFC2773166F}" dt="2022-06-25T05:30:14.152" v="1766" actId="478"/>
          <ac:spMkLst>
            <pc:docMk/>
            <pc:sldMk cId="3425444111" sldId="258"/>
            <ac:spMk id="13" creationId="{A1032BE2-5372-A1B5-5B40-79F6479AC2E4}"/>
          </ac:spMkLst>
        </pc:spChg>
        <pc:spChg chg="add mod">
          <ac:chgData name="Hiroki Yamamoto" userId="4336dbcb-abc4-4193-92c2-c79fac8d57f9" providerId="ADAL" clId="{854CD95E-9A43-472C-B5A3-EFFC2773166F}" dt="2022-06-30T04:43:06.652" v="3153" actId="20577"/>
          <ac:spMkLst>
            <pc:docMk/>
            <pc:sldMk cId="3425444111" sldId="258"/>
            <ac:spMk id="18" creationId="{61F735BD-93A4-5696-4E6B-C4FE9CA0ADAC}"/>
          </ac:spMkLst>
        </pc:spChg>
        <pc:spChg chg="mod">
          <ac:chgData name="Hiroki Yamamoto" userId="4336dbcb-abc4-4193-92c2-c79fac8d57f9" providerId="ADAL" clId="{854CD95E-9A43-472C-B5A3-EFFC2773166F}" dt="2022-06-26T07:15:52.605" v="2794" actId="208"/>
          <ac:spMkLst>
            <pc:docMk/>
            <pc:sldMk cId="3425444111" sldId="258"/>
            <ac:spMk id="19" creationId="{07C48105-0D7B-9C2A-61D0-D4B52B34B27C}"/>
          </ac:spMkLst>
        </pc:spChg>
        <pc:spChg chg="mod">
          <ac:chgData name="Hiroki Yamamoto" userId="4336dbcb-abc4-4193-92c2-c79fac8d57f9" providerId="ADAL" clId="{854CD95E-9A43-472C-B5A3-EFFC2773166F}" dt="2022-06-26T06:45:06.094" v="2093" actId="208"/>
          <ac:spMkLst>
            <pc:docMk/>
            <pc:sldMk cId="3425444111" sldId="258"/>
            <ac:spMk id="21" creationId="{8776E18A-1117-885F-6C2A-D0480913BD3C}"/>
          </ac:spMkLst>
        </pc:spChg>
        <pc:spChg chg="mod">
          <ac:chgData name="Hiroki Yamamoto" userId="4336dbcb-abc4-4193-92c2-c79fac8d57f9" providerId="ADAL" clId="{854CD95E-9A43-472C-B5A3-EFFC2773166F}" dt="2022-06-26T06:44:18.486" v="2082" actId="255"/>
          <ac:spMkLst>
            <pc:docMk/>
            <pc:sldMk cId="3425444111" sldId="258"/>
            <ac:spMk id="25" creationId="{4E601DFA-EE1F-CFE8-5F11-D92FBAAD5A62}"/>
          </ac:spMkLst>
        </pc:spChg>
        <pc:spChg chg="mod">
          <ac:chgData name="Hiroki Yamamoto" userId="4336dbcb-abc4-4193-92c2-c79fac8d57f9" providerId="ADAL" clId="{854CD95E-9A43-472C-B5A3-EFFC2773166F}" dt="2022-06-30T04:41:44.121" v="3016" actId="404"/>
          <ac:spMkLst>
            <pc:docMk/>
            <pc:sldMk cId="3425444111" sldId="258"/>
            <ac:spMk id="26" creationId="{BB5D07A1-0B56-3CA0-48F4-4E83BCCE077E}"/>
          </ac:spMkLst>
        </pc:spChg>
        <pc:spChg chg="mod">
          <ac:chgData name="Hiroki Yamamoto" userId="4336dbcb-abc4-4193-92c2-c79fac8d57f9" providerId="ADAL" clId="{854CD95E-9A43-472C-B5A3-EFFC2773166F}" dt="2022-06-26T06:46:05.520" v="2157" actId="14100"/>
          <ac:spMkLst>
            <pc:docMk/>
            <pc:sldMk cId="3425444111" sldId="258"/>
            <ac:spMk id="27" creationId="{6B41D127-9618-BA19-A8A2-00216D488A27}"/>
          </ac:spMkLst>
        </pc:spChg>
        <pc:spChg chg="add mod">
          <ac:chgData name="Hiroki Yamamoto" userId="4336dbcb-abc4-4193-92c2-c79fac8d57f9" providerId="ADAL" clId="{854CD95E-9A43-472C-B5A3-EFFC2773166F}" dt="2022-06-30T04:42:11.905" v="3022" actId="14100"/>
          <ac:spMkLst>
            <pc:docMk/>
            <pc:sldMk cId="3425444111" sldId="258"/>
            <ac:spMk id="31" creationId="{9F728A46-7A17-93EF-EF42-2314899D396A}"/>
          </ac:spMkLst>
        </pc:spChg>
        <pc:spChg chg="add mod">
          <ac:chgData name="Hiroki Yamamoto" userId="4336dbcb-abc4-4193-92c2-c79fac8d57f9" providerId="ADAL" clId="{854CD95E-9A43-472C-B5A3-EFFC2773166F}" dt="2022-06-26T07:16:51.187" v="2804" actId="255"/>
          <ac:spMkLst>
            <pc:docMk/>
            <pc:sldMk cId="3425444111" sldId="258"/>
            <ac:spMk id="34" creationId="{31B1D50B-0C81-5272-ACF4-10F5C478921F}"/>
          </ac:spMkLst>
        </pc:spChg>
        <pc:spChg chg="add mod">
          <ac:chgData name="Hiroki Yamamoto" userId="4336dbcb-abc4-4193-92c2-c79fac8d57f9" providerId="ADAL" clId="{854CD95E-9A43-472C-B5A3-EFFC2773166F}" dt="2022-06-30T04:55:41.191" v="3217" actId="1076"/>
          <ac:spMkLst>
            <pc:docMk/>
            <pc:sldMk cId="3425444111" sldId="258"/>
            <ac:spMk id="39" creationId="{17596A83-3147-C060-B265-085A2E360EB4}"/>
          </ac:spMkLst>
        </pc:spChg>
        <pc:spChg chg="add mod">
          <ac:chgData name="Hiroki Yamamoto" userId="4336dbcb-abc4-4193-92c2-c79fac8d57f9" providerId="ADAL" clId="{854CD95E-9A43-472C-B5A3-EFFC2773166F}" dt="2022-06-30T04:43:33.171" v="3159" actId="122"/>
          <ac:spMkLst>
            <pc:docMk/>
            <pc:sldMk cId="3425444111" sldId="258"/>
            <ac:spMk id="40" creationId="{1573F0E1-C601-FF3C-50FD-AFD05826F4A0}"/>
          </ac:spMkLst>
        </pc:spChg>
        <pc:spChg chg="add del mod">
          <ac:chgData name="Hiroki Yamamoto" userId="4336dbcb-abc4-4193-92c2-c79fac8d57f9" providerId="ADAL" clId="{854CD95E-9A43-472C-B5A3-EFFC2773166F}" dt="2022-06-26T07:13:12.931" v="2710" actId="478"/>
          <ac:spMkLst>
            <pc:docMk/>
            <pc:sldMk cId="3425444111" sldId="258"/>
            <ac:spMk id="41" creationId="{3CFAD9F8-FCA5-9988-C689-60FB14833EE7}"/>
          </ac:spMkLst>
        </pc:spChg>
        <pc:spChg chg="mod">
          <ac:chgData name="Hiroki Yamamoto" userId="4336dbcb-abc4-4193-92c2-c79fac8d57f9" providerId="ADAL" clId="{854CD95E-9A43-472C-B5A3-EFFC2773166F}" dt="2022-06-26T07:14:50.034" v="2777" actId="1035"/>
          <ac:spMkLst>
            <pc:docMk/>
            <pc:sldMk cId="3425444111" sldId="258"/>
            <ac:spMk id="58" creationId="{0DB8AEB7-2E59-8ECD-56E2-2473F3FD94C1}"/>
          </ac:spMkLst>
        </pc:spChg>
        <pc:spChg chg="add mod">
          <ac:chgData name="Hiroki Yamamoto" userId="4336dbcb-abc4-4193-92c2-c79fac8d57f9" providerId="ADAL" clId="{854CD95E-9A43-472C-B5A3-EFFC2773166F}" dt="2022-06-30T04:43:26.958" v="3157" actId="1076"/>
          <ac:spMkLst>
            <pc:docMk/>
            <pc:sldMk cId="3425444111" sldId="258"/>
            <ac:spMk id="2056" creationId="{64B84583-6F1F-EE24-5021-38EB47C2FD0C}"/>
          </ac:spMkLst>
        </pc:spChg>
        <pc:spChg chg="add mod">
          <ac:chgData name="Hiroki Yamamoto" userId="4336dbcb-abc4-4193-92c2-c79fac8d57f9" providerId="ADAL" clId="{854CD95E-9A43-472C-B5A3-EFFC2773166F}" dt="2022-06-30T04:41:55.886" v="3018" actId="1076"/>
          <ac:spMkLst>
            <pc:docMk/>
            <pc:sldMk cId="3425444111" sldId="258"/>
            <ac:spMk id="2059" creationId="{7B48753D-9632-9A37-5B7C-63FF4E49C5F5}"/>
          </ac:spMkLst>
        </pc:spChg>
        <pc:spChg chg="add mod">
          <ac:chgData name="Hiroki Yamamoto" userId="4336dbcb-abc4-4193-92c2-c79fac8d57f9" providerId="ADAL" clId="{854CD95E-9A43-472C-B5A3-EFFC2773166F}" dt="2022-06-30T04:40:52.971" v="2999" actId="1076"/>
          <ac:spMkLst>
            <pc:docMk/>
            <pc:sldMk cId="3425444111" sldId="258"/>
            <ac:spMk id="2062" creationId="{6AD41826-0F20-614A-CBAC-4D8EC9743EF8}"/>
          </ac:spMkLst>
        </pc:spChg>
        <pc:grpChg chg="add del mod">
          <ac:chgData name="Hiroki Yamamoto" userId="4336dbcb-abc4-4193-92c2-c79fac8d57f9" providerId="ADAL" clId="{854CD95E-9A43-472C-B5A3-EFFC2773166F}" dt="2022-06-25T05:31:50.541" v="1787" actId="478"/>
          <ac:grpSpMkLst>
            <pc:docMk/>
            <pc:sldMk cId="3425444111" sldId="258"/>
            <ac:grpSpMk id="28" creationId="{43D375E5-A2C2-E251-71CE-A0E33192543C}"/>
          </ac:grpSpMkLst>
        </pc:grpChg>
        <pc:picChg chg="mod">
          <ac:chgData name="Hiroki Yamamoto" userId="4336dbcb-abc4-4193-92c2-c79fac8d57f9" providerId="ADAL" clId="{854CD95E-9A43-472C-B5A3-EFFC2773166F}" dt="2022-06-26T06:46:42.295" v="2248" actId="1036"/>
          <ac:picMkLst>
            <pc:docMk/>
            <pc:sldMk cId="3425444111" sldId="258"/>
            <ac:picMk id="5" creationId="{4E6CC4E8-AABD-C576-9EBC-0BE1C022FFB6}"/>
          </ac:picMkLst>
        </pc:picChg>
        <pc:picChg chg="add mod">
          <ac:chgData name="Hiroki Yamamoto" userId="4336dbcb-abc4-4193-92c2-c79fac8d57f9" providerId="ADAL" clId="{854CD95E-9A43-472C-B5A3-EFFC2773166F}" dt="2022-06-30T04:40:04.659" v="2988" actId="1076"/>
          <ac:picMkLst>
            <pc:docMk/>
            <pc:sldMk cId="3425444111" sldId="258"/>
            <ac:picMk id="6" creationId="{15CB3C2B-1B61-C0FE-21E0-B01BE44803FA}"/>
          </ac:picMkLst>
        </pc:picChg>
        <pc:picChg chg="add mod">
          <ac:chgData name="Hiroki Yamamoto" userId="4336dbcb-abc4-4193-92c2-c79fac8d57f9" providerId="ADAL" clId="{854CD95E-9A43-472C-B5A3-EFFC2773166F}" dt="2022-06-30T04:42:25.741" v="3027" actId="1076"/>
          <ac:picMkLst>
            <pc:docMk/>
            <pc:sldMk cId="3425444111" sldId="258"/>
            <ac:picMk id="14" creationId="{4AEF06D8-A5AA-CD52-1CCF-73F862A967A4}"/>
          </ac:picMkLst>
        </pc:picChg>
        <pc:picChg chg="del mod">
          <ac:chgData name="Hiroki Yamamoto" userId="4336dbcb-abc4-4193-92c2-c79fac8d57f9" providerId="ADAL" clId="{854CD95E-9A43-472C-B5A3-EFFC2773166F}" dt="2022-06-30T04:43:28.635" v="3158" actId="478"/>
          <ac:picMkLst>
            <pc:docMk/>
            <pc:sldMk cId="3425444111" sldId="258"/>
            <ac:picMk id="16" creationId="{79286A06-3C01-DC05-749A-3650486AB474}"/>
          </ac:picMkLst>
        </pc:picChg>
        <pc:picChg chg="add mod">
          <ac:chgData name="Hiroki Yamamoto" userId="4336dbcb-abc4-4193-92c2-c79fac8d57f9" providerId="ADAL" clId="{854CD95E-9A43-472C-B5A3-EFFC2773166F}" dt="2022-06-30T04:43:43.957" v="3160" actId="1076"/>
          <ac:picMkLst>
            <pc:docMk/>
            <pc:sldMk cId="3425444111" sldId="258"/>
            <ac:picMk id="22" creationId="{104ED77A-7BB9-5BFE-A933-A0BB9F5BAB47}"/>
          </ac:picMkLst>
        </pc:picChg>
        <pc:picChg chg="del mod topLvl">
          <ac:chgData name="Hiroki Yamamoto" userId="4336dbcb-abc4-4193-92c2-c79fac8d57f9" providerId="ADAL" clId="{854CD95E-9A43-472C-B5A3-EFFC2773166F}" dt="2022-06-25T05:31:50.541" v="1787" actId="478"/>
          <ac:picMkLst>
            <pc:docMk/>
            <pc:sldMk cId="3425444111" sldId="258"/>
            <ac:picMk id="29" creationId="{D727EA36-7D8B-8AEC-4930-341C0967CE0F}"/>
          </ac:picMkLst>
        </pc:picChg>
        <pc:picChg chg="mod topLvl modCrop">
          <ac:chgData name="Hiroki Yamamoto" userId="4336dbcb-abc4-4193-92c2-c79fac8d57f9" providerId="ADAL" clId="{854CD95E-9A43-472C-B5A3-EFFC2773166F}" dt="2022-06-30T04:43:43.957" v="3160" actId="1076"/>
          <ac:picMkLst>
            <pc:docMk/>
            <pc:sldMk cId="3425444111" sldId="258"/>
            <ac:picMk id="30" creationId="{E3FF8692-827D-682C-2C81-3D61132DA798}"/>
          </ac:picMkLst>
        </pc:picChg>
        <pc:picChg chg="add del mod">
          <ac:chgData name="Hiroki Yamamoto" userId="4336dbcb-abc4-4193-92c2-c79fac8d57f9" providerId="ADAL" clId="{854CD95E-9A43-472C-B5A3-EFFC2773166F}" dt="2022-06-26T06:54:40.649" v="2618" actId="478"/>
          <ac:picMkLst>
            <pc:docMk/>
            <pc:sldMk cId="3425444111" sldId="258"/>
            <ac:picMk id="45" creationId="{CF76F516-39CD-DF6C-D5A9-B6DF537C8003}"/>
          </ac:picMkLst>
        </pc:picChg>
        <pc:picChg chg="add del mod">
          <ac:chgData name="Hiroki Yamamoto" userId="4336dbcb-abc4-4193-92c2-c79fac8d57f9" providerId="ADAL" clId="{854CD95E-9A43-472C-B5A3-EFFC2773166F}" dt="2022-06-26T06:52:18.009" v="2592" actId="478"/>
          <ac:picMkLst>
            <pc:docMk/>
            <pc:sldMk cId="3425444111" sldId="258"/>
            <ac:picMk id="47" creationId="{8A08D897-6F2B-00CD-DF02-D5CC31C7DB34}"/>
          </ac:picMkLst>
        </pc:picChg>
        <pc:picChg chg="add del mod">
          <ac:chgData name="Hiroki Yamamoto" userId="4336dbcb-abc4-4193-92c2-c79fac8d57f9" providerId="ADAL" clId="{854CD95E-9A43-472C-B5A3-EFFC2773166F}" dt="2022-06-26T06:52:52.676" v="2596" actId="478"/>
          <ac:picMkLst>
            <pc:docMk/>
            <pc:sldMk cId="3425444111" sldId="258"/>
            <ac:picMk id="51" creationId="{B1CAA2CF-F20A-CBB3-5E69-8EB6F83BC12A}"/>
          </ac:picMkLst>
        </pc:picChg>
        <pc:picChg chg="add del mod">
          <ac:chgData name="Hiroki Yamamoto" userId="4336dbcb-abc4-4193-92c2-c79fac8d57f9" providerId="ADAL" clId="{854CD95E-9A43-472C-B5A3-EFFC2773166F}" dt="2022-06-26T06:53:10.453" v="2598" actId="478"/>
          <ac:picMkLst>
            <pc:docMk/>
            <pc:sldMk cId="3425444111" sldId="258"/>
            <ac:picMk id="53" creationId="{1E493E30-0895-0CC1-25F9-B87C88B542FB}"/>
          </ac:picMkLst>
        </pc:picChg>
        <pc:picChg chg="add mod">
          <ac:chgData name="Hiroki Yamamoto" userId="4336dbcb-abc4-4193-92c2-c79fac8d57f9" providerId="ADAL" clId="{854CD95E-9A43-472C-B5A3-EFFC2773166F}" dt="2022-06-26T06:57:52.770" v="2652" actId="1076"/>
          <ac:picMkLst>
            <pc:docMk/>
            <pc:sldMk cId="3425444111" sldId="258"/>
            <ac:picMk id="55" creationId="{B546A097-559D-5E18-63CE-EE904CD073A9}"/>
          </ac:picMkLst>
        </pc:picChg>
        <pc:picChg chg="add del mod">
          <ac:chgData name="Hiroki Yamamoto" userId="4336dbcb-abc4-4193-92c2-c79fac8d57f9" providerId="ADAL" clId="{854CD95E-9A43-472C-B5A3-EFFC2773166F}" dt="2022-06-26T06:53:42.275" v="2603" actId="478"/>
          <ac:picMkLst>
            <pc:docMk/>
            <pc:sldMk cId="3425444111" sldId="258"/>
            <ac:picMk id="57" creationId="{A7B5A13F-58CD-6768-F036-46FFF1A719B6}"/>
          </ac:picMkLst>
        </pc:picChg>
        <pc:picChg chg="add del mod">
          <ac:chgData name="Hiroki Yamamoto" userId="4336dbcb-abc4-4193-92c2-c79fac8d57f9" providerId="ADAL" clId="{854CD95E-9A43-472C-B5A3-EFFC2773166F}" dt="2022-06-26T06:53:51.551" v="2607" actId="478"/>
          <ac:picMkLst>
            <pc:docMk/>
            <pc:sldMk cId="3425444111" sldId="258"/>
            <ac:picMk id="60" creationId="{083CC33B-5865-DF36-89CE-B3EF3C295A85}"/>
          </ac:picMkLst>
        </pc:picChg>
        <pc:picChg chg="add del mod">
          <ac:chgData name="Hiroki Yamamoto" userId="4336dbcb-abc4-4193-92c2-c79fac8d57f9" providerId="ADAL" clId="{854CD95E-9A43-472C-B5A3-EFFC2773166F}" dt="2022-06-26T06:53:59.858" v="2610" actId="478"/>
          <ac:picMkLst>
            <pc:docMk/>
            <pc:sldMk cId="3425444111" sldId="258"/>
            <ac:picMk id="62" creationId="{86529553-254F-A914-D857-7E42F16916FE}"/>
          </ac:picMkLst>
        </pc:picChg>
        <pc:picChg chg="add mod">
          <ac:chgData name="Hiroki Yamamoto" userId="4336dbcb-abc4-4193-92c2-c79fac8d57f9" providerId="ADAL" clId="{854CD95E-9A43-472C-B5A3-EFFC2773166F}" dt="2022-06-26T06:57:54.587" v="2653" actId="1076"/>
          <ac:picMkLst>
            <pc:docMk/>
            <pc:sldMk cId="3425444111" sldId="258"/>
            <ac:picMk id="1026" creationId="{DC97D984-7CF6-51A4-E17E-D3DFC3A14968}"/>
          </ac:picMkLst>
        </pc:picChg>
        <pc:picChg chg="add mod">
          <ac:chgData name="Hiroki Yamamoto" userId="4336dbcb-abc4-4193-92c2-c79fac8d57f9" providerId="ADAL" clId="{854CD95E-9A43-472C-B5A3-EFFC2773166F}" dt="2022-06-26T06:58:25.681" v="2656" actId="1076"/>
          <ac:picMkLst>
            <pc:docMk/>
            <pc:sldMk cId="3425444111" sldId="258"/>
            <ac:picMk id="1028" creationId="{C2547E4F-3C46-0128-E6BD-87E1901FD8AE}"/>
          </ac:picMkLst>
        </pc:picChg>
        <pc:picChg chg="add del mod">
          <ac:chgData name="Hiroki Yamamoto" userId="4336dbcb-abc4-4193-92c2-c79fac8d57f9" providerId="ADAL" clId="{854CD95E-9A43-472C-B5A3-EFFC2773166F}" dt="2022-06-26T06:54:10.994" v="2614" actId="478"/>
          <ac:picMkLst>
            <pc:docMk/>
            <pc:sldMk cId="3425444111" sldId="258"/>
            <ac:picMk id="2048" creationId="{EDD132A6-9F74-AD36-7A04-AACBAB75DE90}"/>
          </ac:picMkLst>
        </pc:picChg>
        <pc:picChg chg="mod">
          <ac:chgData name="Hiroki Yamamoto" userId="4336dbcb-abc4-4193-92c2-c79fac8d57f9" providerId="ADAL" clId="{854CD95E-9A43-472C-B5A3-EFFC2773166F}" dt="2022-06-30T04:42:21.083" v="3026" actId="14100"/>
          <ac:picMkLst>
            <pc:docMk/>
            <pc:sldMk cId="3425444111" sldId="258"/>
            <ac:picMk id="2050" creationId="{97866F0E-5E22-B420-F860-6C3CD9956AD0}"/>
          </ac:picMkLst>
        </pc:picChg>
        <pc:picChg chg="add mod">
          <ac:chgData name="Hiroki Yamamoto" userId="4336dbcb-abc4-4193-92c2-c79fac8d57f9" providerId="ADAL" clId="{854CD95E-9A43-472C-B5A3-EFFC2773166F}" dt="2022-06-26T06:57:51.071" v="2651" actId="1076"/>
          <ac:picMkLst>
            <pc:docMk/>
            <pc:sldMk cId="3425444111" sldId="258"/>
            <ac:picMk id="2051" creationId="{161CB608-B6E8-5267-4FC2-1B66E1CBB774}"/>
          </ac:picMkLst>
        </pc:picChg>
        <pc:picChg chg="add mod">
          <ac:chgData name="Hiroki Yamamoto" userId="4336dbcb-abc4-4193-92c2-c79fac8d57f9" providerId="ADAL" clId="{854CD95E-9A43-472C-B5A3-EFFC2773166F}" dt="2022-06-26T06:57:49.672" v="2650" actId="1076"/>
          <ac:picMkLst>
            <pc:docMk/>
            <pc:sldMk cId="3425444111" sldId="258"/>
            <ac:picMk id="2053" creationId="{EAF3AF95-6FF0-0846-71E7-C9C34C5FF925}"/>
          </ac:picMkLst>
        </pc:picChg>
        <pc:picChg chg="add mod">
          <ac:chgData name="Hiroki Yamamoto" userId="4336dbcb-abc4-4193-92c2-c79fac8d57f9" providerId="ADAL" clId="{854CD95E-9A43-472C-B5A3-EFFC2773166F}" dt="2022-06-26T11:08:24.492" v="2852" actId="1076"/>
          <ac:picMkLst>
            <pc:docMk/>
            <pc:sldMk cId="3425444111" sldId="258"/>
            <ac:picMk id="2055" creationId="{C8B8A7F0-6BD9-7058-5EFB-77813C4781E9}"/>
          </ac:picMkLst>
        </pc:picChg>
        <pc:cxnChg chg="add mod">
          <ac:chgData name="Hiroki Yamamoto" userId="4336dbcb-abc4-4193-92c2-c79fac8d57f9" providerId="ADAL" clId="{854CD95E-9A43-472C-B5A3-EFFC2773166F}" dt="2022-06-26T06:48:17.019" v="2459" actId="1076"/>
          <ac:cxnSpMkLst>
            <pc:docMk/>
            <pc:sldMk cId="3425444111" sldId="258"/>
            <ac:cxnSpMk id="4" creationId="{B9282523-D2D9-014B-30EB-6BE617D67752}"/>
          </ac:cxnSpMkLst>
        </pc:cxnChg>
        <pc:cxnChg chg="add del mod">
          <ac:chgData name="Hiroki Yamamoto" userId="4336dbcb-abc4-4193-92c2-c79fac8d57f9" providerId="ADAL" clId="{854CD95E-9A43-472C-B5A3-EFFC2773166F}" dt="2022-06-26T06:47:50.001" v="2418" actId="478"/>
          <ac:cxnSpMkLst>
            <pc:docMk/>
            <pc:sldMk cId="3425444111" sldId="258"/>
            <ac:cxnSpMk id="15" creationId="{3DDC195D-2E86-98E5-8F42-0A3AD52C46F1}"/>
          </ac:cxnSpMkLst>
        </pc:cxnChg>
        <pc:cxnChg chg="add mod">
          <ac:chgData name="Hiroki Yamamoto" userId="4336dbcb-abc4-4193-92c2-c79fac8d57f9" providerId="ADAL" clId="{854CD95E-9A43-472C-B5A3-EFFC2773166F}" dt="2022-06-30T04:40:18.131" v="2990" actId="14100"/>
          <ac:cxnSpMkLst>
            <pc:docMk/>
            <pc:sldMk cId="3425444111" sldId="258"/>
            <ac:cxnSpMk id="17" creationId="{18F3B321-12E9-2099-BB09-E393C0FD4E10}"/>
          </ac:cxnSpMkLst>
        </pc:cxnChg>
        <pc:cxnChg chg="add mod">
          <ac:chgData name="Hiroki Yamamoto" userId="4336dbcb-abc4-4193-92c2-c79fac8d57f9" providerId="ADAL" clId="{854CD95E-9A43-472C-B5A3-EFFC2773166F}" dt="2022-06-30T04:43:46.224" v="3161" actId="1076"/>
          <ac:cxnSpMkLst>
            <pc:docMk/>
            <pc:sldMk cId="3425444111" sldId="258"/>
            <ac:cxnSpMk id="23" creationId="{5D4E20AF-10B1-8486-2A9B-46AD2F04072D}"/>
          </ac:cxnSpMkLst>
        </pc:cxnChg>
        <pc:cxnChg chg="add mod">
          <ac:chgData name="Hiroki Yamamoto" userId="4336dbcb-abc4-4193-92c2-c79fac8d57f9" providerId="ADAL" clId="{854CD95E-9A43-472C-B5A3-EFFC2773166F}" dt="2022-06-30T04:43:16.991" v="3154" actId="14100"/>
          <ac:cxnSpMkLst>
            <pc:docMk/>
            <pc:sldMk cId="3425444111" sldId="258"/>
            <ac:cxnSpMk id="43" creationId="{5F7C6485-CED8-330E-AAD6-01189C23A179}"/>
          </ac:cxnSpMkLst>
        </pc:cxnChg>
        <pc:cxnChg chg="add mod">
          <ac:chgData name="Hiroki Yamamoto" userId="4336dbcb-abc4-4193-92c2-c79fac8d57f9" providerId="ADAL" clId="{854CD95E-9A43-472C-B5A3-EFFC2773166F}" dt="2022-06-30T04:43:19.434" v="3155" actId="14100"/>
          <ac:cxnSpMkLst>
            <pc:docMk/>
            <pc:sldMk cId="3425444111" sldId="258"/>
            <ac:cxnSpMk id="2057" creationId="{28C9608A-4F06-7073-D3D6-227B53882142}"/>
          </ac:cxnSpMkLst>
        </pc:cxnChg>
        <pc:cxnChg chg="add mod">
          <ac:chgData name="Hiroki Yamamoto" userId="4336dbcb-abc4-4193-92c2-c79fac8d57f9" providerId="ADAL" clId="{854CD95E-9A43-472C-B5A3-EFFC2773166F}" dt="2022-06-30T04:40:50.063" v="2998" actId="1076"/>
          <ac:cxnSpMkLst>
            <pc:docMk/>
            <pc:sldMk cId="3425444111" sldId="258"/>
            <ac:cxnSpMk id="2060" creationId="{C6BE03F2-8DB6-1F29-F1A6-101F575307B1}"/>
          </ac:cxnSpMkLst>
        </pc:cxnChg>
      </pc:sldChg>
      <pc:sldChg chg="addSp delSp modSp new del mod">
        <pc:chgData name="Hiroki Yamamoto" userId="4336dbcb-abc4-4193-92c2-c79fac8d57f9" providerId="ADAL" clId="{854CD95E-9A43-472C-B5A3-EFFC2773166F}" dt="2022-06-26T11:09:20.290" v="2858" actId="47"/>
        <pc:sldMkLst>
          <pc:docMk/>
          <pc:sldMk cId="2352859616" sldId="259"/>
        </pc:sldMkLst>
        <pc:picChg chg="add del mod">
          <ac:chgData name="Hiroki Yamamoto" userId="4336dbcb-abc4-4193-92c2-c79fac8d57f9" providerId="ADAL" clId="{854CD95E-9A43-472C-B5A3-EFFC2773166F}" dt="2022-06-26T11:08:36.881" v="2857" actId="478"/>
          <ac:picMkLst>
            <pc:docMk/>
            <pc:sldMk cId="2352859616" sldId="259"/>
            <ac:picMk id="3" creationId="{47166804-1D69-F3D3-BB31-53749A89601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C5BCAE-C10A-199C-79BE-DBFB061E22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2B90B4F-B029-B64C-414E-2F183557F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AED926-A5CD-8D91-FCC8-8A3574A30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671F-06A2-4E2B-9CE4-B0C181A2F343}" type="datetimeFigureOut">
              <a:rPr kumimoji="1" lang="ja-JP" altLang="en-US" smtClean="0"/>
              <a:t>2022/6/30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7BDB85-C554-6352-A579-301273C3C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49B68E-E343-FC89-9498-C2AE813D3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9222-4839-4BBB-BAB9-AC9ADDB2E9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3389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BA5384-ADBE-7F12-61A7-A78FE879F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4CA9868-D3D5-C817-6C28-E4A86E38A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E3146F-1E4E-EAB8-A205-6724A1236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671F-06A2-4E2B-9CE4-B0C181A2F343}" type="datetimeFigureOut">
              <a:rPr kumimoji="1" lang="ja-JP" altLang="en-US" smtClean="0"/>
              <a:t>2022/6/30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417136-78AA-9858-8D1D-0942A8BBD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093178-B634-ED4A-B3CB-F42554D5B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9222-4839-4BBB-BAB9-AC9ADDB2E9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3919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C5368D2-58FD-4857-6D62-4582E74029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F6AF778-3E74-EBF9-2C0C-C572F1A2E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6AC868-F0B3-AED8-BDBD-349134EF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671F-06A2-4E2B-9CE4-B0C181A2F343}" type="datetimeFigureOut">
              <a:rPr kumimoji="1" lang="ja-JP" altLang="en-US" smtClean="0"/>
              <a:t>2022/6/30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4B0F00-AB63-85D0-76C2-5C0A5A823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17A1CD-D061-5A2B-75B5-E36DD3887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9222-4839-4BBB-BAB9-AC9ADDB2E9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153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107448-A5FB-1DF3-8DF2-322F34A8C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9EDA516-4780-0962-3AF7-E0A7CA8BD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4EEA4F-399A-684F-0DCF-56B5CDAD4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671F-06A2-4E2B-9CE4-B0C181A2F343}" type="datetimeFigureOut">
              <a:rPr kumimoji="1" lang="ja-JP" altLang="en-US" smtClean="0"/>
              <a:t>2022/6/30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01E006-E6EC-100F-1E04-25E0F887A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02211A-95CD-48CC-8514-A69897911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9222-4839-4BBB-BAB9-AC9ADDB2E9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2755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BA897E-22CF-4F4A-694B-32A136BC0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D08390-45E4-9915-DDD6-DA33B508B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B867AA-C31D-794B-A3F3-B008D00F4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671F-06A2-4E2B-9CE4-B0C181A2F343}" type="datetimeFigureOut">
              <a:rPr kumimoji="1" lang="ja-JP" altLang="en-US" smtClean="0"/>
              <a:t>2022/6/30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1A64FD-BDCD-3589-F860-05BDCD316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1E22D8-840B-AC76-EA8E-E228DC096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9222-4839-4BBB-BAB9-AC9ADDB2E9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0609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548077-C830-5DD6-2ED5-1ABB9878A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3A17D6-61C2-EE18-53B3-890B1ECE54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B4D3906-B4AF-21C7-5172-8A38FE7C1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A80FD21-7978-BD29-9064-99F6F8703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671F-06A2-4E2B-9CE4-B0C181A2F343}" type="datetimeFigureOut">
              <a:rPr kumimoji="1" lang="ja-JP" altLang="en-US" smtClean="0"/>
              <a:t>2022/6/30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0B9A614-219C-4C72-F2A8-A32A3D0E6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8DCA35C-1BF2-38FF-C85C-8D74C967D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9222-4839-4BBB-BAB9-AC9ADDB2E9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6778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695CF2-AE95-90CF-4CCC-06302AF47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74F679A-0D7C-BF39-AD1B-D0EEBA307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6A77B02-3B08-0735-8B76-1C4D91F00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8FC4822-9CB7-144F-2400-3EFE58D713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01C8C30-1922-E15F-8245-8298FC6BF7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825936B-F07B-BECA-8DA9-9C95AE4D7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671F-06A2-4E2B-9CE4-B0C181A2F343}" type="datetimeFigureOut">
              <a:rPr kumimoji="1" lang="ja-JP" altLang="en-US" smtClean="0"/>
              <a:t>2022/6/30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1B9CA17-6D5A-F7C2-97D2-6004062D4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62145BD-F539-1E18-434D-577E294FD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9222-4839-4BBB-BAB9-AC9ADDB2E9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4826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22969B-763C-22C1-B4DE-C4C0FFB16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8B87AA1-E758-E403-8F14-EEF6724E5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671F-06A2-4E2B-9CE4-B0C181A2F343}" type="datetimeFigureOut">
              <a:rPr kumimoji="1" lang="ja-JP" altLang="en-US" smtClean="0"/>
              <a:t>2022/6/30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1B4C69B-D951-0BC7-EA62-F49872C65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7F8565B-D2CE-CC80-064C-8DDD2FA34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9222-4839-4BBB-BAB9-AC9ADDB2E9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4710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C1FC00E-03F6-1125-A5D7-DD1D2F5E7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671F-06A2-4E2B-9CE4-B0C181A2F343}" type="datetimeFigureOut">
              <a:rPr kumimoji="1" lang="ja-JP" altLang="en-US" smtClean="0"/>
              <a:t>2022/6/30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661C109-43C9-353F-26E5-0899C5F7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E0C4B8-7847-5D37-4956-072E3E817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9222-4839-4BBB-BAB9-AC9ADDB2E9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8975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D0CCED-DED0-C7AB-07EF-BEBEE4A54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4E5B67-1E15-2E79-2B7F-256E73D5D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9D7703F-B742-6893-9673-3D9B8D5791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4248C81-0A35-3F72-2DDD-E4FD112A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671F-06A2-4E2B-9CE4-B0C181A2F343}" type="datetimeFigureOut">
              <a:rPr kumimoji="1" lang="ja-JP" altLang="en-US" smtClean="0"/>
              <a:t>2022/6/30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314C020-2453-DE3E-603C-0F29EB377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BC78B42-C374-8E8C-560E-3C2DD25F9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9222-4839-4BBB-BAB9-AC9ADDB2E9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887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8CC03A-A882-22AC-DE31-5373B921F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6587CC5-FD6A-54C7-347A-7C4BEE84E7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8774302-3717-030A-B898-DAE957BE2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A310524-5F30-ACC3-8A06-640E753ED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671F-06A2-4E2B-9CE4-B0C181A2F343}" type="datetimeFigureOut">
              <a:rPr kumimoji="1" lang="ja-JP" altLang="en-US" smtClean="0"/>
              <a:t>2022/6/30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37AA5C4-1DDB-6B6A-1989-B35C4F3C5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DF900D9-F934-ADB8-5AF4-57255297C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9222-4839-4BBB-BAB9-AC9ADDB2E9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0859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F35FF64-582C-10F9-2758-BBE4C4B13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317B499-C306-3E22-D5A4-38B23BD17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21858B-2699-3FAB-4E0D-14D242D8B2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C671F-06A2-4E2B-9CE4-B0C181A2F343}" type="datetimeFigureOut">
              <a:rPr kumimoji="1" lang="ja-JP" altLang="en-US" smtClean="0"/>
              <a:t>2022/6/30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649CA6-3BAF-8BD7-1776-20A405931E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A6EA88-7897-C472-8ACA-0AA7DC1865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79222-4839-4BBB-BAB9-AC9ADDB2E9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6066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12" Type="http://schemas.openxmlformats.org/officeDocument/2006/relationships/image" Target="../media/image16.svg"/><Relationship Id="rId17" Type="http://schemas.openxmlformats.org/officeDocument/2006/relationships/image" Target="../media/image21.png"/><Relationship Id="rId2" Type="http://schemas.openxmlformats.org/officeDocument/2006/relationships/image" Target="../media/image8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5" Type="http://schemas.openxmlformats.org/officeDocument/2006/relationships/image" Target="../media/image19.png"/><Relationship Id="rId10" Type="http://schemas.openxmlformats.org/officeDocument/2006/relationships/image" Target="../media/image14.svg"/><Relationship Id="rId19" Type="http://schemas.openxmlformats.org/officeDocument/2006/relationships/image" Target="../media/image23.svg"/><Relationship Id="rId4" Type="http://schemas.openxmlformats.org/officeDocument/2006/relationships/image" Target="../media/image9.pn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8DD052E-A561-0CDD-4CAA-7404F1DBAB28}"/>
              </a:ext>
            </a:extLst>
          </p:cNvPr>
          <p:cNvSpPr txBox="1"/>
          <p:nvPr/>
        </p:nvSpPr>
        <p:spPr>
          <a:xfrm>
            <a:off x="0" y="244365"/>
            <a:ext cx="6095999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500" dirty="0">
                <a:solidFill>
                  <a:schemeClr val="accent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Power BI </a:t>
            </a:r>
            <a:r>
              <a:rPr kumimoji="1" lang="ja-JP" altLang="en-US" sz="2500" dirty="0">
                <a:solidFill>
                  <a:schemeClr val="accent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サービス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2B50A1ED-C9E1-AADD-4999-CD2801066C6B}"/>
              </a:ext>
            </a:extLst>
          </p:cNvPr>
          <p:cNvCxnSpPr>
            <a:cxnSpLocks/>
          </p:cNvCxnSpPr>
          <p:nvPr/>
        </p:nvCxnSpPr>
        <p:spPr>
          <a:xfrm>
            <a:off x="6096000" y="721419"/>
            <a:ext cx="0" cy="5513843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AA8C1168-7F54-E8D5-1B2F-A64729F5AB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3" t="42610" r="79067" b="32791"/>
          <a:stretch/>
        </p:blipFill>
        <p:spPr>
          <a:xfrm>
            <a:off x="501813" y="5072704"/>
            <a:ext cx="1718741" cy="1109736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5549FF4E-36DD-28B5-9E3F-A9B2869FBE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540" t="8236" r="33365" b="46278"/>
          <a:stretch/>
        </p:blipFill>
        <p:spPr>
          <a:xfrm>
            <a:off x="1618518" y="1213595"/>
            <a:ext cx="2858960" cy="1799886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D5FFBE2F-ABD0-C634-B436-3BF57F6A59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942" t="8462" b="34505"/>
          <a:stretch/>
        </p:blipFill>
        <p:spPr>
          <a:xfrm>
            <a:off x="3973992" y="4918227"/>
            <a:ext cx="1250919" cy="1526306"/>
          </a:xfrm>
          <a:prstGeom prst="rect">
            <a:avLst/>
          </a:prstGeom>
        </p:spPr>
      </p:pic>
      <p:sp>
        <p:nvSpPr>
          <p:cNvPr id="20" name="図形 19">
            <a:extLst>
              <a:ext uri="{FF2B5EF4-FFF2-40B4-BE49-F238E27FC236}">
                <a16:creationId xmlns:a16="http://schemas.microsoft.com/office/drawing/2014/main" id="{BB8671A5-9EC3-371E-6B94-B99889998E87}"/>
              </a:ext>
            </a:extLst>
          </p:cNvPr>
          <p:cNvSpPr/>
          <p:nvPr/>
        </p:nvSpPr>
        <p:spPr>
          <a:xfrm rot="19867897">
            <a:off x="1208692" y="3307512"/>
            <a:ext cx="1611700" cy="1123959"/>
          </a:xfrm>
          <a:prstGeom prst="swooshArrow">
            <a:avLst>
              <a:gd name="adj1" fmla="val 16310"/>
              <a:gd name="adj2" fmla="val 3137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10036D1F-E30D-8355-D317-D78A7035A9AB}"/>
              </a:ext>
            </a:extLst>
          </p:cNvPr>
          <p:cNvSpPr txBox="1"/>
          <p:nvPr/>
        </p:nvSpPr>
        <p:spPr>
          <a:xfrm>
            <a:off x="-1" y="706323"/>
            <a:ext cx="609599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1600" dirty="0">
                <a:solidFill>
                  <a:schemeClr val="accent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クラウドに配置し、どこからでもアクセス</a:t>
            </a:r>
            <a:endParaRPr kumimoji="1" lang="ja-JP" altLang="en-US" sz="1600" dirty="0">
              <a:solidFill>
                <a:schemeClr val="accent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225FB716-6F5B-F874-D810-E97237B0375C}"/>
              </a:ext>
            </a:extLst>
          </p:cNvPr>
          <p:cNvSpPr txBox="1"/>
          <p:nvPr/>
        </p:nvSpPr>
        <p:spPr>
          <a:xfrm>
            <a:off x="842273" y="3244334"/>
            <a:ext cx="11982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accent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発行</a:t>
            </a:r>
          </a:p>
        </p:txBody>
      </p:sp>
      <p:sp>
        <p:nvSpPr>
          <p:cNvPr id="44" name="図形 43">
            <a:extLst>
              <a:ext uri="{FF2B5EF4-FFF2-40B4-BE49-F238E27FC236}">
                <a16:creationId xmlns:a16="http://schemas.microsoft.com/office/drawing/2014/main" id="{C92A96BC-FB28-B25A-8C95-3FB1216917EE}"/>
              </a:ext>
            </a:extLst>
          </p:cNvPr>
          <p:cNvSpPr/>
          <p:nvPr/>
        </p:nvSpPr>
        <p:spPr>
          <a:xfrm rot="5400000">
            <a:off x="3340412" y="3320111"/>
            <a:ext cx="1611700" cy="1123959"/>
          </a:xfrm>
          <a:prstGeom prst="swooshArrow">
            <a:avLst>
              <a:gd name="adj1" fmla="val 16310"/>
              <a:gd name="adj2" fmla="val 3137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4C1410D-933C-554A-B05A-31A3A89A3065}"/>
              </a:ext>
            </a:extLst>
          </p:cNvPr>
          <p:cNvSpPr txBox="1"/>
          <p:nvPr/>
        </p:nvSpPr>
        <p:spPr>
          <a:xfrm>
            <a:off x="4146261" y="3240863"/>
            <a:ext cx="143306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dirty="0">
                <a:solidFill>
                  <a:schemeClr val="accent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共有・閲覧</a:t>
            </a:r>
            <a:endParaRPr kumimoji="1" lang="ja-JP" altLang="en-US" dirty="0">
              <a:solidFill>
                <a:schemeClr val="accent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E61A427B-DA7E-F2C4-CFCB-86AB8C3C0EC7}"/>
              </a:ext>
            </a:extLst>
          </p:cNvPr>
          <p:cNvSpPr txBox="1"/>
          <p:nvPr/>
        </p:nvSpPr>
        <p:spPr>
          <a:xfrm>
            <a:off x="6105925" y="244365"/>
            <a:ext cx="6095999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500" dirty="0">
                <a:solidFill>
                  <a:schemeClr val="accent4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Power BI Report Server</a:t>
            </a:r>
            <a:endParaRPr kumimoji="1" lang="ja-JP" altLang="en-US" sz="2500" dirty="0">
              <a:solidFill>
                <a:schemeClr val="accent4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50" name="図 49">
            <a:extLst>
              <a:ext uri="{FF2B5EF4-FFF2-40B4-BE49-F238E27FC236}">
                <a16:creationId xmlns:a16="http://schemas.microsoft.com/office/drawing/2014/main" id="{D7211686-58B4-71DB-ABE5-7D14165841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3" t="42610" r="79067" b="32791"/>
          <a:stretch/>
        </p:blipFill>
        <p:spPr>
          <a:xfrm>
            <a:off x="7940783" y="5404139"/>
            <a:ext cx="1718741" cy="1109736"/>
          </a:xfrm>
          <a:prstGeom prst="rect">
            <a:avLst/>
          </a:prstGeom>
        </p:spPr>
      </p:pic>
      <p:pic>
        <p:nvPicPr>
          <p:cNvPr id="54" name="図 53">
            <a:extLst>
              <a:ext uri="{FF2B5EF4-FFF2-40B4-BE49-F238E27FC236}">
                <a16:creationId xmlns:a16="http://schemas.microsoft.com/office/drawing/2014/main" id="{109F61B9-A512-D209-25EC-E901C8FDB7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942" t="8462" b="34505"/>
          <a:stretch/>
        </p:blipFill>
        <p:spPr>
          <a:xfrm>
            <a:off x="9975395" y="5029312"/>
            <a:ext cx="1250919" cy="1526306"/>
          </a:xfrm>
          <a:prstGeom prst="rect">
            <a:avLst/>
          </a:prstGeom>
        </p:spPr>
      </p:pic>
      <p:sp>
        <p:nvSpPr>
          <p:cNvPr id="56" name="図形 55">
            <a:extLst>
              <a:ext uri="{FF2B5EF4-FFF2-40B4-BE49-F238E27FC236}">
                <a16:creationId xmlns:a16="http://schemas.microsoft.com/office/drawing/2014/main" id="{09E32B12-FC53-7ED9-165F-7465EF3CF524}"/>
              </a:ext>
            </a:extLst>
          </p:cNvPr>
          <p:cNvSpPr/>
          <p:nvPr/>
        </p:nvSpPr>
        <p:spPr>
          <a:xfrm rot="18900000">
            <a:off x="8517702" y="3796106"/>
            <a:ext cx="1402321" cy="977943"/>
          </a:xfrm>
          <a:prstGeom prst="swooshArrow">
            <a:avLst>
              <a:gd name="adj1" fmla="val 16310"/>
              <a:gd name="adj2" fmla="val 313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0DB8AEB7-2E59-8ECD-56E2-2473F3FD94C1}"/>
              </a:ext>
            </a:extLst>
          </p:cNvPr>
          <p:cNvSpPr txBox="1"/>
          <p:nvPr/>
        </p:nvSpPr>
        <p:spPr>
          <a:xfrm>
            <a:off x="6105924" y="706323"/>
            <a:ext cx="609599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1600" dirty="0">
                <a:solidFill>
                  <a:schemeClr val="accent4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許可された接続先から共有や閲覧</a:t>
            </a:r>
            <a:endParaRPr kumimoji="1" lang="ja-JP" altLang="en-US" sz="1600" dirty="0">
              <a:solidFill>
                <a:schemeClr val="accent4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A682D634-35BF-C9B6-8027-121C6D2B6D81}"/>
              </a:ext>
            </a:extLst>
          </p:cNvPr>
          <p:cNvSpPr txBox="1"/>
          <p:nvPr/>
        </p:nvSpPr>
        <p:spPr>
          <a:xfrm>
            <a:off x="7898058" y="4123358"/>
            <a:ext cx="11982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accent4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発行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3BC7AF3F-DCCF-EAB2-6300-02EA4609F0D7}"/>
              </a:ext>
            </a:extLst>
          </p:cNvPr>
          <p:cNvSpPr txBox="1"/>
          <p:nvPr/>
        </p:nvSpPr>
        <p:spPr>
          <a:xfrm>
            <a:off x="10352512" y="4036954"/>
            <a:ext cx="141693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dirty="0">
                <a:solidFill>
                  <a:schemeClr val="accent4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共有・閲覧</a:t>
            </a:r>
            <a:endParaRPr kumimoji="1" lang="ja-JP" altLang="en-US" dirty="0">
              <a:solidFill>
                <a:schemeClr val="accent4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EC75BFA4-8278-668F-F23F-8754DAAF83C1}"/>
              </a:ext>
            </a:extLst>
          </p:cNvPr>
          <p:cNvGrpSpPr/>
          <p:nvPr/>
        </p:nvGrpSpPr>
        <p:grpSpPr>
          <a:xfrm>
            <a:off x="8377311" y="2130496"/>
            <a:ext cx="2670283" cy="1381925"/>
            <a:chOff x="7581904" y="1554340"/>
            <a:chExt cx="2670283" cy="1381925"/>
          </a:xfrm>
        </p:grpSpPr>
        <p:pic>
          <p:nvPicPr>
            <p:cNvPr id="52" name="図 51">
              <a:extLst>
                <a:ext uri="{FF2B5EF4-FFF2-40B4-BE49-F238E27FC236}">
                  <a16:creationId xmlns:a16="http://schemas.microsoft.com/office/drawing/2014/main" id="{D6BBC821-0094-FA2D-E008-710F697D8B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8909" t="21459" r="39369" b="51261"/>
            <a:stretch/>
          </p:blipFill>
          <p:spPr>
            <a:xfrm>
              <a:off x="8779489" y="1811766"/>
              <a:ext cx="1472698" cy="872794"/>
            </a:xfrm>
            <a:prstGeom prst="rect">
              <a:avLst/>
            </a:prstGeom>
          </p:spPr>
        </p:pic>
        <p:pic>
          <p:nvPicPr>
            <p:cNvPr id="70" name="グラフィックス 69" descr="データベース 枠線">
              <a:extLst>
                <a:ext uri="{FF2B5EF4-FFF2-40B4-BE49-F238E27FC236}">
                  <a16:creationId xmlns:a16="http://schemas.microsoft.com/office/drawing/2014/main" id="{A7ECE665-ACB5-DDAA-713F-CBC9D5710A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581904" y="1554340"/>
              <a:ext cx="1381925" cy="1381925"/>
            </a:xfrm>
            <a:prstGeom prst="rect">
              <a:avLst/>
            </a:prstGeom>
          </p:spPr>
        </p:pic>
      </p:grpSp>
      <p:sp>
        <p:nvSpPr>
          <p:cNvPr id="72" name="四角形: 角を丸くする 71">
            <a:extLst>
              <a:ext uri="{FF2B5EF4-FFF2-40B4-BE49-F238E27FC236}">
                <a16:creationId xmlns:a16="http://schemas.microsoft.com/office/drawing/2014/main" id="{A41C0ED5-7C3E-307E-6414-692F049911DF}"/>
              </a:ext>
            </a:extLst>
          </p:cNvPr>
          <p:cNvSpPr/>
          <p:nvPr/>
        </p:nvSpPr>
        <p:spPr>
          <a:xfrm>
            <a:off x="7593294" y="1799870"/>
            <a:ext cx="4371373" cy="4813765"/>
          </a:xfrm>
          <a:prstGeom prst="roundRect">
            <a:avLst>
              <a:gd name="adj" fmla="val 2223"/>
            </a:avLst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図形 73">
            <a:extLst>
              <a:ext uri="{FF2B5EF4-FFF2-40B4-BE49-F238E27FC236}">
                <a16:creationId xmlns:a16="http://schemas.microsoft.com/office/drawing/2014/main" id="{B1A34280-1E43-CC17-49C0-AC19A2FC52B8}"/>
              </a:ext>
            </a:extLst>
          </p:cNvPr>
          <p:cNvSpPr/>
          <p:nvPr/>
        </p:nvSpPr>
        <p:spPr>
          <a:xfrm rot="6300000">
            <a:off x="9455487" y="3766745"/>
            <a:ext cx="1402321" cy="977943"/>
          </a:xfrm>
          <a:prstGeom prst="swooshArrow">
            <a:avLst>
              <a:gd name="adj1" fmla="val 16310"/>
              <a:gd name="adj2" fmla="val 313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76" name="グラフィックス 75" descr="インターネット 枠線">
            <a:extLst>
              <a:ext uri="{FF2B5EF4-FFF2-40B4-BE49-F238E27FC236}">
                <a16:creationId xmlns:a16="http://schemas.microsoft.com/office/drawing/2014/main" id="{7049556B-E632-F5AA-1E90-AE83C23B6A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84316" y="1279639"/>
            <a:ext cx="914400" cy="914400"/>
          </a:xfrm>
          <a:prstGeom prst="rect">
            <a:avLst/>
          </a:prstGeom>
        </p:spPr>
      </p:pic>
      <p:pic>
        <p:nvPicPr>
          <p:cNvPr id="78" name="グラフィックス 77" descr="イーサネット 単色塗りつぶし">
            <a:extLst>
              <a:ext uri="{FF2B5EF4-FFF2-40B4-BE49-F238E27FC236}">
                <a16:creationId xmlns:a16="http://schemas.microsoft.com/office/drawing/2014/main" id="{E5849D51-6DEC-5C80-FD09-695FC0E31B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70497" y="1736839"/>
            <a:ext cx="658972" cy="658972"/>
          </a:xfrm>
          <a:prstGeom prst="rect">
            <a:avLst/>
          </a:prstGeom>
        </p:spPr>
      </p:pic>
      <p:cxnSp>
        <p:nvCxnSpPr>
          <p:cNvPr id="80" name="コネクタ: カギ線 79">
            <a:extLst>
              <a:ext uri="{FF2B5EF4-FFF2-40B4-BE49-F238E27FC236}">
                <a16:creationId xmlns:a16="http://schemas.microsoft.com/office/drawing/2014/main" id="{53F9139F-857E-36C6-130D-096E2CB8B364}"/>
              </a:ext>
            </a:extLst>
          </p:cNvPr>
          <p:cNvCxnSpPr>
            <a:stCxn id="76" idx="2"/>
          </p:cNvCxnSpPr>
          <p:nvPr/>
        </p:nvCxnSpPr>
        <p:spPr>
          <a:xfrm rot="16200000" flipH="1">
            <a:off x="6729714" y="2205841"/>
            <a:ext cx="722416" cy="698812"/>
          </a:xfrm>
          <a:prstGeom prst="bentConnector3">
            <a:avLst>
              <a:gd name="adj1" fmla="val 10063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乗算記号 82">
            <a:extLst>
              <a:ext uri="{FF2B5EF4-FFF2-40B4-BE49-F238E27FC236}">
                <a16:creationId xmlns:a16="http://schemas.microsoft.com/office/drawing/2014/main" id="{91AA21D3-2417-F6AD-F94A-EAE1D742FBFD}"/>
              </a:ext>
            </a:extLst>
          </p:cNvPr>
          <p:cNvSpPr/>
          <p:nvPr/>
        </p:nvSpPr>
        <p:spPr>
          <a:xfrm>
            <a:off x="6761037" y="2616291"/>
            <a:ext cx="553253" cy="600327"/>
          </a:xfrm>
          <a:prstGeom prst="mathMultiply">
            <a:avLst>
              <a:gd name="adj1" fmla="val 756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3366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0DB8AEB7-2E59-8ECD-56E2-2473F3FD94C1}"/>
              </a:ext>
            </a:extLst>
          </p:cNvPr>
          <p:cNvSpPr txBox="1"/>
          <p:nvPr/>
        </p:nvSpPr>
        <p:spPr>
          <a:xfrm>
            <a:off x="259882" y="6070746"/>
            <a:ext cx="297420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レポート開発</a:t>
            </a:r>
          </a:p>
        </p:txBody>
      </p:sp>
      <p:sp>
        <p:nvSpPr>
          <p:cNvPr id="2" name="左大かっこ 1">
            <a:extLst>
              <a:ext uri="{FF2B5EF4-FFF2-40B4-BE49-F238E27FC236}">
                <a16:creationId xmlns:a16="http://schemas.microsoft.com/office/drawing/2014/main" id="{0405413C-5F1B-62CD-CC5E-464469081684}"/>
              </a:ext>
            </a:extLst>
          </p:cNvPr>
          <p:cNvSpPr/>
          <p:nvPr/>
        </p:nvSpPr>
        <p:spPr>
          <a:xfrm rot="16200000">
            <a:off x="1621856" y="4537009"/>
            <a:ext cx="250256" cy="2714324"/>
          </a:xfrm>
          <a:prstGeom prst="leftBracket">
            <a:avLst>
              <a:gd name="adj" fmla="val 0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アイコン&#10;&#10;自動的に生成された説明">
            <a:extLst>
              <a:ext uri="{FF2B5EF4-FFF2-40B4-BE49-F238E27FC236}">
                <a16:creationId xmlns:a16="http://schemas.microsoft.com/office/drawing/2014/main" id="{4E6CC4E8-AABD-C576-9EBC-0BE1C022F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11" y="3707969"/>
            <a:ext cx="914878" cy="914878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C0C11DD-4571-D1EE-15B3-B5F7600A9466}"/>
              </a:ext>
            </a:extLst>
          </p:cNvPr>
          <p:cNvSpPr txBox="1"/>
          <p:nvPr/>
        </p:nvSpPr>
        <p:spPr>
          <a:xfrm>
            <a:off x="135557" y="4695017"/>
            <a:ext cx="3246117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Power BI Desktop</a:t>
            </a:r>
          </a:p>
          <a:p>
            <a:pPr algn="ctr"/>
            <a:r>
              <a:rPr kumimoji="1" lang="en-US" altLang="ja-JP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R</a:t>
            </a:r>
            <a:r>
              <a:rPr lang="en-US" altLang="ja-JP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eport Builder</a:t>
            </a:r>
          </a:p>
          <a:p>
            <a:pPr algn="ctr"/>
            <a:r>
              <a:rPr kumimoji="1" lang="en-US" altLang="ja-JP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Visual Studio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6F0FDC9-1112-39F2-9D33-068FB68B477E}"/>
              </a:ext>
            </a:extLst>
          </p:cNvPr>
          <p:cNvSpPr txBox="1"/>
          <p:nvPr/>
        </p:nvSpPr>
        <p:spPr>
          <a:xfrm>
            <a:off x="4608897" y="6066276"/>
            <a:ext cx="297420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レポート発行・管理</a:t>
            </a:r>
          </a:p>
        </p:txBody>
      </p:sp>
      <p:sp>
        <p:nvSpPr>
          <p:cNvPr id="10" name="左大かっこ 9">
            <a:extLst>
              <a:ext uri="{FF2B5EF4-FFF2-40B4-BE49-F238E27FC236}">
                <a16:creationId xmlns:a16="http://schemas.microsoft.com/office/drawing/2014/main" id="{00070352-48D3-4D46-1A16-88CE3EF798E2}"/>
              </a:ext>
            </a:extLst>
          </p:cNvPr>
          <p:cNvSpPr/>
          <p:nvPr/>
        </p:nvSpPr>
        <p:spPr>
          <a:xfrm rot="16200000">
            <a:off x="6109638" y="3041081"/>
            <a:ext cx="250256" cy="5706180"/>
          </a:xfrm>
          <a:prstGeom prst="leftBracket">
            <a:avLst>
              <a:gd name="adj" fmla="val 0"/>
            </a:avLst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0BACE54-412F-C8CD-2AF3-F652F4A6B132}"/>
              </a:ext>
            </a:extLst>
          </p:cNvPr>
          <p:cNvSpPr txBox="1"/>
          <p:nvPr/>
        </p:nvSpPr>
        <p:spPr>
          <a:xfrm>
            <a:off x="9235445" y="6066276"/>
            <a:ext cx="297420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閲覧</a:t>
            </a:r>
          </a:p>
        </p:txBody>
      </p:sp>
      <p:sp>
        <p:nvSpPr>
          <p:cNvPr id="12" name="左大かっこ 11">
            <a:extLst>
              <a:ext uri="{FF2B5EF4-FFF2-40B4-BE49-F238E27FC236}">
                <a16:creationId xmlns:a16="http://schemas.microsoft.com/office/drawing/2014/main" id="{26AE8B64-90A6-A879-D222-AB5303D292E7}"/>
              </a:ext>
            </a:extLst>
          </p:cNvPr>
          <p:cNvSpPr/>
          <p:nvPr/>
        </p:nvSpPr>
        <p:spPr>
          <a:xfrm rot="16200000">
            <a:off x="10597419" y="4532539"/>
            <a:ext cx="250256" cy="2714324"/>
          </a:xfrm>
          <a:prstGeom prst="leftBracket">
            <a:avLst>
              <a:gd name="adj" fmla="val 0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L 字 18">
            <a:extLst>
              <a:ext uri="{FF2B5EF4-FFF2-40B4-BE49-F238E27FC236}">
                <a16:creationId xmlns:a16="http://schemas.microsoft.com/office/drawing/2014/main" id="{07C48105-0D7B-9C2A-61D0-D4B52B34B27C}"/>
              </a:ext>
            </a:extLst>
          </p:cNvPr>
          <p:cNvSpPr/>
          <p:nvPr/>
        </p:nvSpPr>
        <p:spPr>
          <a:xfrm rot="5400000">
            <a:off x="5186405" y="-1229160"/>
            <a:ext cx="5088576" cy="8698036"/>
          </a:xfrm>
          <a:prstGeom prst="corner">
            <a:avLst>
              <a:gd name="adj1" fmla="val 112353"/>
              <a:gd name="adj2" fmla="val 55633"/>
            </a:avLst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8776E18A-1117-885F-6C2A-D0480913BD3C}"/>
              </a:ext>
            </a:extLst>
          </p:cNvPr>
          <p:cNvSpPr/>
          <p:nvPr/>
        </p:nvSpPr>
        <p:spPr>
          <a:xfrm>
            <a:off x="9365385" y="3619098"/>
            <a:ext cx="2714324" cy="2045045"/>
          </a:xfrm>
          <a:prstGeom prst="roundRect">
            <a:avLst>
              <a:gd name="adj" fmla="val 0"/>
            </a:avLst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A77CBBCF-B608-E10B-3479-8A63306546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942" t="8462" b="34505"/>
          <a:stretch/>
        </p:blipFill>
        <p:spPr>
          <a:xfrm>
            <a:off x="10712919" y="3895870"/>
            <a:ext cx="1225666" cy="1495494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E601DFA-EE1F-CFE8-5F11-D92FBAAD5A62}"/>
              </a:ext>
            </a:extLst>
          </p:cNvPr>
          <p:cNvSpPr txBox="1"/>
          <p:nvPr/>
        </p:nvSpPr>
        <p:spPr>
          <a:xfrm>
            <a:off x="9487251" y="4349232"/>
            <a:ext cx="122566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モバイル</a:t>
            </a:r>
            <a:endParaRPr kumimoji="1" lang="en-US" altLang="ja-JP" sz="1600" b="1" dirty="0">
              <a:solidFill>
                <a:schemeClr val="tx1">
                  <a:lumMod val="65000"/>
                  <a:lumOff val="3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lang="ja-JP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アプリ</a:t>
            </a:r>
            <a:endParaRPr kumimoji="1" lang="ja-JP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B5D07A1-0B56-3CA0-48F4-4E83BCCE077E}"/>
              </a:ext>
            </a:extLst>
          </p:cNvPr>
          <p:cNvSpPr txBox="1"/>
          <p:nvPr/>
        </p:nvSpPr>
        <p:spPr>
          <a:xfrm>
            <a:off x="4496869" y="860624"/>
            <a:ext cx="457421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Web </a:t>
            </a:r>
            <a:r>
              <a:rPr kumimoji="1" lang="ja-JP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ポータル・レポート表示の役割を担う</a:t>
            </a:r>
            <a:endParaRPr kumimoji="1" lang="en-US" altLang="ja-JP" sz="1600" b="1" dirty="0">
              <a:solidFill>
                <a:schemeClr val="tx1">
                  <a:lumMod val="65000"/>
                  <a:lumOff val="3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kumimoji="1" lang="en-US" altLang="ja-JP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Power BI Report Server</a:t>
            </a:r>
            <a:endParaRPr kumimoji="1" lang="ja-JP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2050" name="Picture 2" descr="ソース画像を表示">
            <a:extLst>
              <a:ext uri="{FF2B5EF4-FFF2-40B4-BE49-F238E27FC236}">
                <a16:creationId xmlns:a16="http://schemas.microsoft.com/office/drawing/2014/main" id="{97866F0E-5E22-B420-F860-6C3CD9956A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03" r="14396"/>
          <a:stretch/>
        </p:blipFill>
        <p:spPr bwMode="auto">
          <a:xfrm>
            <a:off x="1798258" y="3801698"/>
            <a:ext cx="1053960" cy="91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6B41D127-9618-BA19-A8A2-00216D488A27}"/>
              </a:ext>
            </a:extLst>
          </p:cNvPr>
          <p:cNvSpPr/>
          <p:nvPr/>
        </p:nvSpPr>
        <p:spPr>
          <a:xfrm>
            <a:off x="443759" y="575569"/>
            <a:ext cx="2714324" cy="1897914"/>
          </a:xfrm>
          <a:prstGeom prst="roundRect">
            <a:avLst>
              <a:gd name="adj" fmla="val 0"/>
            </a:avLst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668E8D8-0C83-A1B5-7073-8CEE4B4D6496}"/>
              </a:ext>
            </a:extLst>
          </p:cNvPr>
          <p:cNvSpPr txBox="1"/>
          <p:nvPr/>
        </p:nvSpPr>
        <p:spPr>
          <a:xfrm>
            <a:off x="443759" y="1972713"/>
            <a:ext cx="271432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データソース</a:t>
            </a:r>
            <a:endParaRPr kumimoji="1" lang="en-US" altLang="ja-JP" sz="2000" b="1" dirty="0">
              <a:solidFill>
                <a:schemeClr val="tx1">
                  <a:lumMod val="65000"/>
                  <a:lumOff val="3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30" name="グラフィックス 29" descr="データベース 枠線">
            <a:extLst>
              <a:ext uri="{FF2B5EF4-FFF2-40B4-BE49-F238E27FC236}">
                <a16:creationId xmlns:a16="http://schemas.microsoft.com/office/drawing/2014/main" id="{E3FF8692-827D-682C-2C81-3D61132DA79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3420" t="5621" r="13136" b="2991"/>
          <a:stretch/>
        </p:blipFill>
        <p:spPr>
          <a:xfrm>
            <a:off x="5911461" y="3675101"/>
            <a:ext cx="1052604" cy="1309759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1F735BD-93A4-5696-4E6B-C4FE9CA0ADAC}"/>
              </a:ext>
            </a:extLst>
          </p:cNvPr>
          <p:cNvSpPr txBox="1"/>
          <p:nvPr/>
        </p:nvSpPr>
        <p:spPr>
          <a:xfrm>
            <a:off x="4503113" y="4936907"/>
            <a:ext cx="448534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各種レポート定義や資格情報が格納される</a:t>
            </a:r>
            <a:endParaRPr lang="en-US" altLang="ja-JP" sz="1600" b="1" dirty="0">
              <a:solidFill>
                <a:schemeClr val="tx1">
                  <a:lumMod val="65000"/>
                  <a:lumOff val="3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lang="ja-JP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レポートサーバー</a:t>
            </a:r>
            <a:r>
              <a:rPr kumimoji="1" lang="ja-JP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データベース</a:t>
            </a:r>
            <a:endParaRPr kumimoji="1" lang="en-US" altLang="ja-JP" sz="2000" b="1" dirty="0">
              <a:solidFill>
                <a:schemeClr val="tx1">
                  <a:lumMod val="65000"/>
                  <a:lumOff val="3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B9282523-D2D9-014B-30EB-6BE617D67752}"/>
              </a:ext>
            </a:extLst>
          </p:cNvPr>
          <p:cNvCxnSpPr>
            <a:cxnSpLocks/>
          </p:cNvCxnSpPr>
          <p:nvPr/>
        </p:nvCxnSpPr>
        <p:spPr>
          <a:xfrm>
            <a:off x="1798258" y="2473483"/>
            <a:ext cx="0" cy="1098598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図 13">
            <a:extLst>
              <a:ext uri="{FF2B5EF4-FFF2-40B4-BE49-F238E27FC236}">
                <a16:creationId xmlns:a16="http://schemas.microsoft.com/office/drawing/2014/main" id="{4AEF06D8-A5AA-CD52-1CCF-73F862A967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6048" b="92742" l="8511" r="92766">
                        <a14:foregroundMark x1="76596" y1="82258" x2="76596" y2="82258"/>
                        <a14:foregroundMark x1="23404" y1="6855" x2="23404" y2="6855"/>
                        <a14:foregroundMark x1="92766" y1="33871" x2="92766" y2="33871"/>
                        <a14:foregroundMark x1="60000" y1="93145" x2="60000" y2="93145"/>
                        <a14:foregroundMark x1="8511" y1="41129" x2="8511" y2="41129"/>
                        <a14:foregroundMark x1="53191" y1="6048" x2="53191" y2="6048"/>
                        <a14:foregroundMark x1="78723" y1="60081" x2="78723" y2="60081"/>
                        <a14:foregroundMark x1="69787" y1="48790" x2="69787" y2="48790"/>
                        <a14:foregroundMark x1="65106" y1="55645" x2="65106" y2="5564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43424" y="4315324"/>
            <a:ext cx="548667" cy="579018"/>
          </a:xfrm>
          <a:prstGeom prst="rect">
            <a:avLst/>
          </a:prstGeom>
        </p:spPr>
      </p:pic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8F3B321-12E9-2099-BB09-E393C0FD4E10}"/>
              </a:ext>
            </a:extLst>
          </p:cNvPr>
          <p:cNvCxnSpPr>
            <a:cxnSpLocks/>
          </p:cNvCxnSpPr>
          <p:nvPr/>
        </p:nvCxnSpPr>
        <p:spPr>
          <a:xfrm flipH="1">
            <a:off x="3011042" y="4177046"/>
            <a:ext cx="2174912" cy="0"/>
          </a:xfrm>
          <a:prstGeom prst="straightConnector1">
            <a:avLst/>
          </a:prstGeom>
          <a:ln w="76200">
            <a:solidFill>
              <a:schemeClr val="accent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F728A46-7A17-93EF-EF42-2314899D396A}"/>
              </a:ext>
            </a:extLst>
          </p:cNvPr>
          <p:cNvSpPr txBox="1"/>
          <p:nvPr/>
        </p:nvSpPr>
        <p:spPr>
          <a:xfrm>
            <a:off x="3380708" y="3282972"/>
            <a:ext cx="2555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Power BI </a:t>
            </a:r>
            <a:r>
              <a:rPr kumimoji="1" lang="ja-JP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レポート</a:t>
            </a:r>
            <a:endParaRPr kumimoji="1" lang="en-US" altLang="ja-JP" sz="1600" b="1" dirty="0">
              <a:solidFill>
                <a:schemeClr val="tx1">
                  <a:lumMod val="65000"/>
                  <a:lumOff val="3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ページ分割されたレポート</a:t>
            </a:r>
            <a:endParaRPr kumimoji="1" lang="en-US" altLang="ja-JP" sz="1600" b="1" dirty="0">
              <a:solidFill>
                <a:schemeClr val="tx1">
                  <a:lumMod val="65000"/>
                  <a:lumOff val="3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en-US" altLang="ja-JP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Excel </a:t>
            </a:r>
            <a:r>
              <a:rPr lang="ja-JP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ファイル</a:t>
            </a:r>
            <a:endParaRPr kumimoji="1" lang="en-US" altLang="ja-JP" sz="1600" b="1" dirty="0">
              <a:solidFill>
                <a:schemeClr val="tx1">
                  <a:lumMod val="65000"/>
                  <a:lumOff val="3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31B1D50B-0C81-5272-ACF4-10F5C478921F}"/>
              </a:ext>
            </a:extLst>
          </p:cNvPr>
          <p:cNvSpPr txBox="1"/>
          <p:nvPr/>
        </p:nvSpPr>
        <p:spPr>
          <a:xfrm>
            <a:off x="1867361" y="2853505"/>
            <a:ext cx="136162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ja-JP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接続</a:t>
            </a:r>
            <a:endParaRPr kumimoji="1" lang="en-US" altLang="ja-JP" sz="1600" b="1" dirty="0">
              <a:solidFill>
                <a:schemeClr val="tx1">
                  <a:lumMod val="65000"/>
                  <a:lumOff val="3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1573F0E1-C601-FF3C-50FD-AFD05826F4A0}"/>
              </a:ext>
            </a:extLst>
          </p:cNvPr>
          <p:cNvSpPr txBox="1"/>
          <p:nvPr/>
        </p:nvSpPr>
        <p:spPr>
          <a:xfrm>
            <a:off x="9314850" y="726094"/>
            <a:ext cx="228149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Web </a:t>
            </a:r>
            <a:r>
              <a:rPr kumimoji="1" lang="ja-JP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ポータル</a:t>
            </a:r>
            <a:endParaRPr kumimoji="1" lang="en-US" altLang="ja-JP" sz="1600" b="1" dirty="0">
              <a:solidFill>
                <a:schemeClr val="tx1">
                  <a:lumMod val="65000"/>
                  <a:lumOff val="3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lang="ja-JP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アプリ埋め込み</a:t>
            </a:r>
            <a:r>
              <a:rPr lang="en-US" altLang="ja-JP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/</a:t>
            </a:r>
            <a:r>
              <a:rPr kumimoji="1" lang="en-US" altLang="ja-JP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API</a:t>
            </a: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5F7C6485-CED8-330E-AAD6-01189C23A179}"/>
              </a:ext>
            </a:extLst>
          </p:cNvPr>
          <p:cNvCxnSpPr>
            <a:cxnSpLocks/>
          </p:cNvCxnSpPr>
          <p:nvPr/>
        </p:nvCxnSpPr>
        <p:spPr>
          <a:xfrm flipH="1">
            <a:off x="3011042" y="2172768"/>
            <a:ext cx="2684364" cy="0"/>
          </a:xfrm>
          <a:prstGeom prst="straightConnector1">
            <a:avLst/>
          </a:prstGeom>
          <a:ln w="76200">
            <a:solidFill>
              <a:schemeClr val="accent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グラフィックス 54">
            <a:extLst>
              <a:ext uri="{FF2B5EF4-FFF2-40B4-BE49-F238E27FC236}">
                <a16:creationId xmlns:a16="http://schemas.microsoft.com/office/drawing/2014/main" id="{B546A097-559D-5E18-63CE-EE904CD073A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379609" y="1413893"/>
            <a:ext cx="626584" cy="626584"/>
          </a:xfrm>
          <a:prstGeom prst="rect">
            <a:avLst/>
          </a:prstGeom>
        </p:spPr>
      </p:pic>
      <p:pic>
        <p:nvPicPr>
          <p:cNvPr id="2051" name="グラフィックス 2050">
            <a:extLst>
              <a:ext uri="{FF2B5EF4-FFF2-40B4-BE49-F238E27FC236}">
                <a16:creationId xmlns:a16="http://schemas.microsoft.com/office/drawing/2014/main" id="{161CB608-B6E8-5267-4FC2-1B66E1CBB77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2843" y="672610"/>
            <a:ext cx="738635" cy="738635"/>
          </a:xfrm>
          <a:prstGeom prst="rect">
            <a:avLst/>
          </a:prstGeom>
        </p:spPr>
      </p:pic>
      <p:pic>
        <p:nvPicPr>
          <p:cNvPr id="2053" name="グラフィックス 2052">
            <a:extLst>
              <a:ext uri="{FF2B5EF4-FFF2-40B4-BE49-F238E27FC236}">
                <a16:creationId xmlns:a16="http://schemas.microsoft.com/office/drawing/2014/main" id="{EAF3AF95-6FF0-0846-71E7-C9C34C5FF9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95658" y="1417177"/>
            <a:ext cx="626585" cy="626585"/>
          </a:xfrm>
          <a:prstGeom prst="rect">
            <a:avLst/>
          </a:prstGeom>
        </p:spPr>
      </p:pic>
      <p:pic>
        <p:nvPicPr>
          <p:cNvPr id="1026" name="Picture 2" descr="ソース画像を表示">
            <a:extLst>
              <a:ext uri="{FF2B5EF4-FFF2-40B4-BE49-F238E27FC236}">
                <a16:creationId xmlns:a16="http://schemas.microsoft.com/office/drawing/2014/main" id="{DC97D984-7CF6-51A4-E17E-D3DFC3A149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89" t="14498" r="24144" b="14532"/>
          <a:stretch/>
        </p:blipFill>
        <p:spPr bwMode="auto">
          <a:xfrm>
            <a:off x="1883775" y="684146"/>
            <a:ext cx="706192" cy="668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ソース画像を表示">
            <a:extLst>
              <a:ext uri="{FF2B5EF4-FFF2-40B4-BE49-F238E27FC236}">
                <a16:creationId xmlns:a16="http://schemas.microsoft.com/office/drawing/2014/main" id="{C2547E4F-3C46-0128-E6BD-87E1901FD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958" y="1329872"/>
            <a:ext cx="740495" cy="740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図 2054">
            <a:extLst>
              <a:ext uri="{FF2B5EF4-FFF2-40B4-BE49-F238E27FC236}">
                <a16:creationId xmlns:a16="http://schemas.microsoft.com/office/drawing/2014/main" id="{C8B8A7F0-6BD9-7058-5EFB-77813C4781E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267843" y="1372062"/>
            <a:ext cx="2714324" cy="1926152"/>
          </a:xfrm>
          <a:prstGeom prst="rect">
            <a:avLst/>
          </a:prstGeom>
        </p:spPr>
      </p:pic>
      <p:sp>
        <p:nvSpPr>
          <p:cNvPr id="2056" name="テキスト ボックス 2055">
            <a:extLst>
              <a:ext uri="{FF2B5EF4-FFF2-40B4-BE49-F238E27FC236}">
                <a16:creationId xmlns:a16="http://schemas.microsoft.com/office/drawing/2014/main" id="{64B84583-6F1F-EE24-5021-38EB47C2FD0C}"/>
              </a:ext>
            </a:extLst>
          </p:cNvPr>
          <p:cNvSpPr txBox="1"/>
          <p:nvPr/>
        </p:nvSpPr>
        <p:spPr>
          <a:xfrm>
            <a:off x="4104205" y="1742673"/>
            <a:ext cx="78532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接続</a:t>
            </a:r>
            <a:endParaRPr kumimoji="1" lang="en-US" altLang="ja-JP" sz="1600" b="1" dirty="0">
              <a:solidFill>
                <a:schemeClr val="tx1">
                  <a:lumMod val="65000"/>
                  <a:lumOff val="3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cxnSp>
        <p:nvCxnSpPr>
          <p:cNvPr id="2057" name="直線矢印コネクタ 2056">
            <a:extLst>
              <a:ext uri="{FF2B5EF4-FFF2-40B4-BE49-F238E27FC236}">
                <a16:creationId xmlns:a16="http://schemas.microsoft.com/office/drawing/2014/main" id="{28C9608A-4F06-7073-D3D6-227B53882142}"/>
              </a:ext>
            </a:extLst>
          </p:cNvPr>
          <p:cNvCxnSpPr>
            <a:cxnSpLocks/>
          </p:cNvCxnSpPr>
          <p:nvPr/>
        </p:nvCxnSpPr>
        <p:spPr>
          <a:xfrm>
            <a:off x="7760279" y="2172768"/>
            <a:ext cx="1403456" cy="0"/>
          </a:xfrm>
          <a:prstGeom prst="straightConnector1">
            <a:avLst/>
          </a:prstGeom>
          <a:ln w="76200"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9" name="テキスト ボックス 2058">
            <a:extLst>
              <a:ext uri="{FF2B5EF4-FFF2-40B4-BE49-F238E27FC236}">
                <a16:creationId xmlns:a16="http://schemas.microsoft.com/office/drawing/2014/main" id="{7B48753D-9632-9A37-5B7C-63FF4E49C5F5}"/>
              </a:ext>
            </a:extLst>
          </p:cNvPr>
          <p:cNvSpPr txBox="1"/>
          <p:nvPr/>
        </p:nvSpPr>
        <p:spPr>
          <a:xfrm>
            <a:off x="8305621" y="1727185"/>
            <a:ext cx="87779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表示</a:t>
            </a:r>
            <a:endParaRPr kumimoji="1" lang="en-US" altLang="ja-JP" sz="1600" b="1" dirty="0">
              <a:solidFill>
                <a:schemeClr val="tx1">
                  <a:lumMod val="65000"/>
                  <a:lumOff val="3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cxnSp>
        <p:nvCxnSpPr>
          <p:cNvPr id="2060" name="直線矢印コネクタ 2059">
            <a:extLst>
              <a:ext uri="{FF2B5EF4-FFF2-40B4-BE49-F238E27FC236}">
                <a16:creationId xmlns:a16="http://schemas.microsoft.com/office/drawing/2014/main" id="{C6BE03F2-8DB6-1F29-F1A6-101F575307B1}"/>
              </a:ext>
            </a:extLst>
          </p:cNvPr>
          <p:cNvCxnSpPr>
            <a:cxnSpLocks/>
          </p:cNvCxnSpPr>
          <p:nvPr/>
        </p:nvCxnSpPr>
        <p:spPr>
          <a:xfrm>
            <a:off x="8616022" y="4094706"/>
            <a:ext cx="1520411" cy="0"/>
          </a:xfrm>
          <a:prstGeom prst="straightConnector1">
            <a:avLst/>
          </a:prstGeom>
          <a:ln w="76200"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2" name="テキスト ボックス 2061">
            <a:extLst>
              <a:ext uri="{FF2B5EF4-FFF2-40B4-BE49-F238E27FC236}">
                <a16:creationId xmlns:a16="http://schemas.microsoft.com/office/drawing/2014/main" id="{6AD41826-0F20-614A-CBAC-4D8EC9743EF8}"/>
              </a:ext>
            </a:extLst>
          </p:cNvPr>
          <p:cNvSpPr txBox="1"/>
          <p:nvPr/>
        </p:nvSpPr>
        <p:spPr>
          <a:xfrm>
            <a:off x="8390046" y="3653879"/>
            <a:ext cx="87779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表示</a:t>
            </a:r>
            <a:endParaRPr kumimoji="1" lang="en-US" altLang="ja-JP" sz="1600" b="1" dirty="0">
              <a:solidFill>
                <a:schemeClr val="tx1">
                  <a:lumMod val="65000"/>
                  <a:lumOff val="3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6" name="グラフィックス 5" descr="プロセッサ 枠線">
            <a:extLst>
              <a:ext uri="{FF2B5EF4-FFF2-40B4-BE49-F238E27FC236}">
                <a16:creationId xmlns:a16="http://schemas.microsoft.com/office/drawing/2014/main" id="{15CB3C2B-1B61-C0FE-21E0-B01BE44803F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015835" y="1433698"/>
            <a:ext cx="1459905" cy="1459905"/>
          </a:xfrm>
          <a:prstGeom prst="rect">
            <a:avLst/>
          </a:prstGeom>
        </p:spPr>
      </p:pic>
      <p:pic>
        <p:nvPicPr>
          <p:cNvPr id="22" name="グラフィックス 21" descr="データベース 枠線">
            <a:extLst>
              <a:ext uri="{FF2B5EF4-FFF2-40B4-BE49-F238E27FC236}">
                <a16:creationId xmlns:a16="http://schemas.microsoft.com/office/drawing/2014/main" id="{104ED77A-7BB9-5BFE-A933-A0BB9F5BAB4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3420" t="5621" r="13136" b="2991"/>
          <a:stretch/>
        </p:blipFill>
        <p:spPr>
          <a:xfrm>
            <a:off x="7006048" y="4076407"/>
            <a:ext cx="688002" cy="856083"/>
          </a:xfrm>
          <a:prstGeom prst="rect">
            <a:avLst/>
          </a:prstGeom>
        </p:spPr>
      </p:pic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5D4E20AF-10B1-8486-2A9B-46AD2F04072D}"/>
              </a:ext>
            </a:extLst>
          </p:cNvPr>
          <p:cNvCxnSpPr>
            <a:cxnSpLocks/>
          </p:cNvCxnSpPr>
          <p:nvPr/>
        </p:nvCxnSpPr>
        <p:spPr>
          <a:xfrm flipV="1">
            <a:off x="6734402" y="2890782"/>
            <a:ext cx="0" cy="763097"/>
          </a:xfrm>
          <a:prstGeom prst="straightConnector1">
            <a:avLst/>
          </a:prstGeom>
          <a:ln w="76200">
            <a:solidFill>
              <a:schemeClr val="accent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17596A83-3147-C060-B265-085A2E360EB4}"/>
              </a:ext>
            </a:extLst>
          </p:cNvPr>
          <p:cNvSpPr txBox="1"/>
          <p:nvPr/>
        </p:nvSpPr>
        <p:spPr>
          <a:xfrm>
            <a:off x="3380708" y="176854"/>
            <a:ext cx="407262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ja-JP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レポートサーバーコンポーネント</a:t>
            </a:r>
          </a:p>
        </p:txBody>
      </p:sp>
    </p:spTree>
    <p:extLst>
      <p:ext uri="{BB962C8B-B14F-4D97-AF65-F5344CB8AC3E}">
        <p14:creationId xmlns:p14="http://schemas.microsoft.com/office/powerpoint/2010/main" val="3425444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91</Words>
  <Application>Microsoft Office PowerPoint</Application>
  <PresentationFormat>ワイド画面</PresentationFormat>
  <Paragraphs>31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BIZ UDPゴシック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Hiroki Yamamoto</dc:creator>
  <cp:lastModifiedBy>Hiroki Yamamoto</cp:lastModifiedBy>
  <cp:revision>1</cp:revision>
  <dcterms:created xsi:type="dcterms:W3CDTF">2022-06-25T02:07:24Z</dcterms:created>
  <dcterms:modified xsi:type="dcterms:W3CDTF">2022-06-30T04:55:41Z</dcterms:modified>
</cp:coreProperties>
</file>