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9FCDDE-7FC5-4DF4-B80F-17A247B508F8}" v="44" dt="2022-04-17T03:02:55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3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ki Yamamoto" userId="4336dbcb-abc4-4193-92c2-c79fac8d57f9" providerId="ADAL" clId="{5A9FCDDE-7FC5-4DF4-B80F-17A247B508F8}"/>
    <pc:docChg chg="undo custSel modSld">
      <pc:chgData name="Hiroki Yamamoto" userId="4336dbcb-abc4-4193-92c2-c79fac8d57f9" providerId="ADAL" clId="{5A9FCDDE-7FC5-4DF4-B80F-17A247B508F8}" dt="2022-04-17T03:03:52.509" v="903" actId="1076"/>
      <pc:docMkLst>
        <pc:docMk/>
      </pc:docMkLst>
      <pc:sldChg chg="addSp delSp modSp mod">
        <pc:chgData name="Hiroki Yamamoto" userId="4336dbcb-abc4-4193-92c2-c79fac8d57f9" providerId="ADAL" clId="{5A9FCDDE-7FC5-4DF4-B80F-17A247B508F8}" dt="2022-04-17T03:03:52.509" v="903" actId="1076"/>
        <pc:sldMkLst>
          <pc:docMk/>
          <pc:sldMk cId="3751375078" sldId="256"/>
        </pc:sldMkLst>
        <pc:spChg chg="mod">
          <ac:chgData name="Hiroki Yamamoto" userId="4336dbcb-abc4-4193-92c2-c79fac8d57f9" providerId="ADAL" clId="{5A9FCDDE-7FC5-4DF4-B80F-17A247B508F8}" dt="2022-04-17T02:42:30.069" v="190" actId="207"/>
          <ac:spMkLst>
            <pc:docMk/>
            <pc:sldMk cId="3751375078" sldId="256"/>
            <ac:spMk id="7" creationId="{2B6EC9D3-FF88-C904-B0A4-823EF073DA3F}"/>
          </ac:spMkLst>
        </pc:spChg>
        <pc:spChg chg="mod">
          <ac:chgData name="Hiroki Yamamoto" userId="4336dbcb-abc4-4193-92c2-c79fac8d57f9" providerId="ADAL" clId="{5A9FCDDE-7FC5-4DF4-B80F-17A247B508F8}" dt="2022-04-17T02:42:26.601" v="189" actId="207"/>
          <ac:spMkLst>
            <pc:docMk/>
            <pc:sldMk cId="3751375078" sldId="256"/>
            <ac:spMk id="14" creationId="{BBF9F88E-EFF7-883C-6274-5C85A61ECFA8}"/>
          </ac:spMkLst>
        </pc:spChg>
        <pc:spChg chg="mod">
          <ac:chgData name="Hiroki Yamamoto" userId="4336dbcb-abc4-4193-92c2-c79fac8d57f9" providerId="ADAL" clId="{5A9FCDDE-7FC5-4DF4-B80F-17A247B508F8}" dt="2022-04-17T02:37:51.031" v="27" actId="1076"/>
          <ac:spMkLst>
            <pc:docMk/>
            <pc:sldMk cId="3751375078" sldId="256"/>
            <ac:spMk id="15" creationId="{91199923-82CD-2392-E0C2-05799606FC0F}"/>
          </ac:spMkLst>
        </pc:spChg>
        <pc:spChg chg="add mod">
          <ac:chgData name="Hiroki Yamamoto" userId="4336dbcb-abc4-4193-92c2-c79fac8d57f9" providerId="ADAL" clId="{5A9FCDDE-7FC5-4DF4-B80F-17A247B508F8}" dt="2022-04-17T03:03:52.509" v="903" actId="1076"/>
          <ac:spMkLst>
            <pc:docMk/>
            <pc:sldMk cId="3751375078" sldId="256"/>
            <ac:spMk id="17" creationId="{0DFCCD5B-4F8F-F745-286E-444AB2E0C538}"/>
          </ac:spMkLst>
        </pc:spChg>
        <pc:spChg chg="add mod">
          <ac:chgData name="Hiroki Yamamoto" userId="4336dbcb-abc4-4193-92c2-c79fac8d57f9" providerId="ADAL" clId="{5A9FCDDE-7FC5-4DF4-B80F-17A247B508F8}" dt="2022-04-17T02:55:25.030" v="663" actId="14100"/>
          <ac:spMkLst>
            <pc:docMk/>
            <pc:sldMk cId="3751375078" sldId="256"/>
            <ac:spMk id="19" creationId="{EFBD72A9-5C66-EE96-81CC-B2CB6905F5D4}"/>
          </ac:spMkLst>
        </pc:spChg>
        <pc:spChg chg="add mod">
          <ac:chgData name="Hiroki Yamamoto" userId="4336dbcb-abc4-4193-92c2-c79fac8d57f9" providerId="ADAL" clId="{5A9FCDDE-7FC5-4DF4-B80F-17A247B508F8}" dt="2022-04-17T02:55:30.304" v="665" actId="14100"/>
          <ac:spMkLst>
            <pc:docMk/>
            <pc:sldMk cId="3751375078" sldId="256"/>
            <ac:spMk id="21" creationId="{5DE1D84E-AB6B-B305-BDAB-8D5D00655D0B}"/>
          </ac:spMkLst>
        </pc:spChg>
        <pc:spChg chg="add del">
          <ac:chgData name="Hiroki Yamamoto" userId="4336dbcb-abc4-4193-92c2-c79fac8d57f9" providerId="ADAL" clId="{5A9FCDDE-7FC5-4DF4-B80F-17A247B508F8}" dt="2022-04-17T02:42:22.629" v="187" actId="22"/>
          <ac:spMkLst>
            <pc:docMk/>
            <pc:sldMk cId="3751375078" sldId="256"/>
            <ac:spMk id="23" creationId="{6E39F238-6762-21C2-F54D-FA8E1926D53B}"/>
          </ac:spMkLst>
        </pc:spChg>
        <pc:spChg chg="add del">
          <ac:chgData name="Hiroki Yamamoto" userId="4336dbcb-abc4-4193-92c2-c79fac8d57f9" providerId="ADAL" clId="{5A9FCDDE-7FC5-4DF4-B80F-17A247B508F8}" dt="2022-04-17T02:43:33.427" v="207" actId="22"/>
          <ac:spMkLst>
            <pc:docMk/>
            <pc:sldMk cId="3751375078" sldId="256"/>
            <ac:spMk id="33" creationId="{8DCC983A-C6E1-DADC-107F-5C845AC24B32}"/>
          </ac:spMkLst>
        </pc:spChg>
        <pc:spChg chg="add del">
          <ac:chgData name="Hiroki Yamamoto" userId="4336dbcb-abc4-4193-92c2-c79fac8d57f9" providerId="ADAL" clId="{5A9FCDDE-7FC5-4DF4-B80F-17A247B508F8}" dt="2022-04-17T02:43:33.427" v="207" actId="22"/>
          <ac:spMkLst>
            <pc:docMk/>
            <pc:sldMk cId="3751375078" sldId="256"/>
            <ac:spMk id="35" creationId="{7144306E-6473-858D-793C-BD6361ACFAA8}"/>
          </ac:spMkLst>
        </pc:spChg>
        <pc:spChg chg="add del">
          <ac:chgData name="Hiroki Yamamoto" userId="4336dbcb-abc4-4193-92c2-c79fac8d57f9" providerId="ADAL" clId="{5A9FCDDE-7FC5-4DF4-B80F-17A247B508F8}" dt="2022-04-17T02:43:36.679" v="209" actId="22"/>
          <ac:spMkLst>
            <pc:docMk/>
            <pc:sldMk cId="3751375078" sldId="256"/>
            <ac:spMk id="37" creationId="{E4A60B0A-5537-A0A6-FB88-89C0350625EA}"/>
          </ac:spMkLst>
        </pc:spChg>
        <pc:spChg chg="add del">
          <ac:chgData name="Hiroki Yamamoto" userId="4336dbcb-abc4-4193-92c2-c79fac8d57f9" providerId="ADAL" clId="{5A9FCDDE-7FC5-4DF4-B80F-17A247B508F8}" dt="2022-04-17T02:43:36.679" v="209" actId="22"/>
          <ac:spMkLst>
            <pc:docMk/>
            <pc:sldMk cId="3751375078" sldId="256"/>
            <ac:spMk id="39" creationId="{E7CA6396-8D0C-FB85-0FCA-CD0C1C69CB11}"/>
          </ac:spMkLst>
        </pc:spChg>
        <pc:spChg chg="add del">
          <ac:chgData name="Hiroki Yamamoto" userId="4336dbcb-abc4-4193-92c2-c79fac8d57f9" providerId="ADAL" clId="{5A9FCDDE-7FC5-4DF4-B80F-17A247B508F8}" dt="2022-04-17T02:43:36.679" v="209" actId="22"/>
          <ac:spMkLst>
            <pc:docMk/>
            <pc:sldMk cId="3751375078" sldId="256"/>
            <ac:spMk id="41" creationId="{59E238FC-5181-93DB-D070-D2C5D86DE431}"/>
          </ac:spMkLst>
        </pc:spChg>
        <pc:spChg chg="add mod">
          <ac:chgData name="Hiroki Yamamoto" userId="4336dbcb-abc4-4193-92c2-c79fac8d57f9" providerId="ADAL" clId="{5A9FCDDE-7FC5-4DF4-B80F-17A247B508F8}" dt="2022-04-17T02:58:40.943" v="767" actId="1076"/>
          <ac:spMkLst>
            <pc:docMk/>
            <pc:sldMk cId="3751375078" sldId="256"/>
            <ac:spMk id="43" creationId="{8ABB0152-ADD4-F4CA-3F7D-88FB908B8DFF}"/>
          </ac:spMkLst>
        </pc:spChg>
        <pc:spChg chg="add mod">
          <ac:chgData name="Hiroki Yamamoto" userId="4336dbcb-abc4-4193-92c2-c79fac8d57f9" providerId="ADAL" clId="{5A9FCDDE-7FC5-4DF4-B80F-17A247B508F8}" dt="2022-04-17T02:58:40.943" v="767" actId="1076"/>
          <ac:spMkLst>
            <pc:docMk/>
            <pc:sldMk cId="3751375078" sldId="256"/>
            <ac:spMk id="47" creationId="{CACF5623-F3BF-665B-BFB5-5BC7FB362BB5}"/>
          </ac:spMkLst>
        </pc:spChg>
        <pc:spChg chg="add mod">
          <ac:chgData name="Hiroki Yamamoto" userId="4336dbcb-abc4-4193-92c2-c79fac8d57f9" providerId="ADAL" clId="{5A9FCDDE-7FC5-4DF4-B80F-17A247B508F8}" dt="2022-04-17T02:58:40.943" v="767" actId="1076"/>
          <ac:spMkLst>
            <pc:docMk/>
            <pc:sldMk cId="3751375078" sldId="256"/>
            <ac:spMk id="49" creationId="{6DDABF7B-EA96-3F35-7112-0AC62F104211}"/>
          </ac:spMkLst>
        </pc:spChg>
        <pc:spChg chg="add mod">
          <ac:chgData name="Hiroki Yamamoto" userId="4336dbcb-abc4-4193-92c2-c79fac8d57f9" providerId="ADAL" clId="{5A9FCDDE-7FC5-4DF4-B80F-17A247B508F8}" dt="2022-04-17T02:44:15.884" v="213" actId="1076"/>
          <ac:spMkLst>
            <pc:docMk/>
            <pc:sldMk cId="3751375078" sldId="256"/>
            <ac:spMk id="51" creationId="{DB5EF005-F6D6-BD13-F028-B0510DBEF487}"/>
          </ac:spMkLst>
        </pc:spChg>
        <pc:spChg chg="add mod">
          <ac:chgData name="Hiroki Yamamoto" userId="4336dbcb-abc4-4193-92c2-c79fac8d57f9" providerId="ADAL" clId="{5A9FCDDE-7FC5-4DF4-B80F-17A247B508F8}" dt="2022-04-17T02:46:09.414" v="392" actId="20577"/>
          <ac:spMkLst>
            <pc:docMk/>
            <pc:sldMk cId="3751375078" sldId="256"/>
            <ac:spMk id="55" creationId="{6A832BEF-587C-FE0E-CED3-A33AAE020447}"/>
          </ac:spMkLst>
        </pc:spChg>
        <pc:spChg chg="add mod">
          <ac:chgData name="Hiroki Yamamoto" userId="4336dbcb-abc4-4193-92c2-c79fac8d57f9" providerId="ADAL" clId="{5A9FCDDE-7FC5-4DF4-B80F-17A247B508F8}" dt="2022-04-17T02:44:30.939" v="225" actId="20577"/>
          <ac:spMkLst>
            <pc:docMk/>
            <pc:sldMk cId="3751375078" sldId="256"/>
            <ac:spMk id="57" creationId="{89187BBF-6B9A-C09B-DF2E-73869EBB2B69}"/>
          </ac:spMkLst>
        </pc:spChg>
        <pc:spChg chg="add del mod">
          <ac:chgData name="Hiroki Yamamoto" userId="4336dbcb-abc4-4193-92c2-c79fac8d57f9" providerId="ADAL" clId="{5A9FCDDE-7FC5-4DF4-B80F-17A247B508F8}" dt="2022-04-17T02:49:03.809" v="396" actId="478"/>
          <ac:spMkLst>
            <pc:docMk/>
            <pc:sldMk cId="3751375078" sldId="256"/>
            <ac:spMk id="59" creationId="{BA1FE51D-48C2-EC32-FECF-9299B42D5FDD}"/>
          </ac:spMkLst>
        </pc:spChg>
        <pc:spChg chg="add mod">
          <ac:chgData name="Hiroki Yamamoto" userId="4336dbcb-abc4-4193-92c2-c79fac8d57f9" providerId="ADAL" clId="{5A9FCDDE-7FC5-4DF4-B80F-17A247B508F8}" dt="2022-04-17T03:01:00.439" v="847" actId="113"/>
          <ac:spMkLst>
            <pc:docMk/>
            <pc:sldMk cId="3751375078" sldId="256"/>
            <ac:spMk id="61" creationId="{4C0DDDDC-127E-B4D2-1A26-B2E8ED79C087}"/>
          </ac:spMkLst>
        </pc:spChg>
        <pc:spChg chg="add mod">
          <ac:chgData name="Hiroki Yamamoto" userId="4336dbcb-abc4-4193-92c2-c79fac8d57f9" providerId="ADAL" clId="{5A9FCDDE-7FC5-4DF4-B80F-17A247B508F8}" dt="2022-04-17T03:00:57.634" v="846" actId="1076"/>
          <ac:spMkLst>
            <pc:docMk/>
            <pc:sldMk cId="3751375078" sldId="256"/>
            <ac:spMk id="64" creationId="{AA0F7693-94D9-069C-E291-1FCF3129390A}"/>
          </ac:spMkLst>
        </pc:spChg>
        <pc:spChg chg="add mod">
          <ac:chgData name="Hiroki Yamamoto" userId="4336dbcb-abc4-4193-92c2-c79fac8d57f9" providerId="ADAL" clId="{5A9FCDDE-7FC5-4DF4-B80F-17A247B508F8}" dt="2022-04-17T02:54:30.114" v="648" actId="14100"/>
          <ac:spMkLst>
            <pc:docMk/>
            <pc:sldMk cId="3751375078" sldId="256"/>
            <ac:spMk id="66" creationId="{18121095-989F-F398-C7A7-BA3F7FA649C0}"/>
          </ac:spMkLst>
        </pc:spChg>
        <pc:spChg chg="add mod">
          <ac:chgData name="Hiroki Yamamoto" userId="4336dbcb-abc4-4193-92c2-c79fac8d57f9" providerId="ADAL" clId="{5A9FCDDE-7FC5-4DF4-B80F-17A247B508F8}" dt="2022-04-17T03:01:43.199" v="858" actId="1076"/>
          <ac:spMkLst>
            <pc:docMk/>
            <pc:sldMk cId="3751375078" sldId="256"/>
            <ac:spMk id="68" creationId="{F38B093B-71A7-DDAA-70C0-953C3BC8DBD5}"/>
          </ac:spMkLst>
        </pc:spChg>
        <pc:spChg chg="add mod">
          <ac:chgData name="Hiroki Yamamoto" userId="4336dbcb-abc4-4193-92c2-c79fac8d57f9" providerId="ADAL" clId="{5A9FCDDE-7FC5-4DF4-B80F-17A247B508F8}" dt="2022-04-17T03:01:15.467" v="852" actId="20577"/>
          <ac:spMkLst>
            <pc:docMk/>
            <pc:sldMk cId="3751375078" sldId="256"/>
            <ac:spMk id="70" creationId="{B2C928B3-D683-F2FB-FA27-A8AA75D3E402}"/>
          </ac:spMkLst>
        </pc:spChg>
        <pc:spChg chg="add del">
          <ac:chgData name="Hiroki Yamamoto" userId="4336dbcb-abc4-4193-92c2-c79fac8d57f9" providerId="ADAL" clId="{5A9FCDDE-7FC5-4DF4-B80F-17A247B508F8}" dt="2022-04-17T03:00:37.064" v="840" actId="22"/>
          <ac:spMkLst>
            <pc:docMk/>
            <pc:sldMk cId="3751375078" sldId="256"/>
            <ac:spMk id="76" creationId="{1C6C3659-BE41-F0A3-2531-2CE8C7062C86}"/>
          </ac:spMkLst>
        </pc:spChg>
        <pc:spChg chg="add mod">
          <ac:chgData name="Hiroki Yamamoto" userId="4336dbcb-abc4-4193-92c2-c79fac8d57f9" providerId="ADAL" clId="{5A9FCDDE-7FC5-4DF4-B80F-17A247B508F8}" dt="2022-04-17T03:03:25.690" v="902" actId="1076"/>
          <ac:spMkLst>
            <pc:docMk/>
            <pc:sldMk cId="3751375078" sldId="256"/>
            <ac:spMk id="85" creationId="{F2BBA1F5-A677-ED2D-4439-F7348D2901A2}"/>
          </ac:spMkLst>
        </pc:spChg>
        <pc:spChg chg="add mod">
          <ac:chgData name="Hiroki Yamamoto" userId="4336dbcb-abc4-4193-92c2-c79fac8d57f9" providerId="ADAL" clId="{5A9FCDDE-7FC5-4DF4-B80F-17A247B508F8}" dt="2022-04-17T03:03:25.690" v="902" actId="1076"/>
          <ac:spMkLst>
            <pc:docMk/>
            <pc:sldMk cId="3751375078" sldId="256"/>
            <ac:spMk id="87" creationId="{BD253B77-717B-F6EB-E5FD-E7596005317F}"/>
          </ac:spMkLst>
        </pc:spChg>
        <pc:picChg chg="add del mod">
          <ac:chgData name="Hiroki Yamamoto" userId="4336dbcb-abc4-4193-92c2-c79fac8d57f9" providerId="ADAL" clId="{5A9FCDDE-7FC5-4DF4-B80F-17A247B508F8}" dt="2022-04-17T02:57:46.579" v="744" actId="478"/>
          <ac:picMkLst>
            <pc:docMk/>
            <pc:sldMk cId="3751375078" sldId="256"/>
            <ac:picMk id="54" creationId="{00824E83-40B2-CE27-A9C3-74FCE992C60E}"/>
          </ac:picMkLst>
        </pc:picChg>
        <pc:picChg chg="add del mod">
          <ac:chgData name="Hiroki Yamamoto" userId="4336dbcb-abc4-4193-92c2-c79fac8d57f9" providerId="ADAL" clId="{5A9FCDDE-7FC5-4DF4-B80F-17A247B508F8}" dt="2022-04-17T02:57:51.277" v="747" actId="478"/>
          <ac:picMkLst>
            <pc:docMk/>
            <pc:sldMk cId="3751375078" sldId="256"/>
            <ac:picMk id="59" creationId="{A62AC050-98A4-CB22-D8E1-1C8F1AD0B248}"/>
          </ac:picMkLst>
        </pc:picChg>
        <pc:picChg chg="add mod">
          <ac:chgData name="Hiroki Yamamoto" userId="4336dbcb-abc4-4193-92c2-c79fac8d57f9" providerId="ADAL" clId="{5A9FCDDE-7FC5-4DF4-B80F-17A247B508F8}" dt="2022-04-17T02:58:17.294" v="765" actId="1036"/>
          <ac:picMkLst>
            <pc:docMk/>
            <pc:sldMk cId="3751375078" sldId="256"/>
            <ac:picMk id="62" creationId="{AF65D379-285A-3DA3-9D6F-1FF40795F944}"/>
          </ac:picMkLst>
        </pc:picChg>
        <pc:cxnChg chg="add mod">
          <ac:chgData name="Hiroki Yamamoto" userId="4336dbcb-abc4-4193-92c2-c79fac8d57f9" providerId="ADAL" clId="{5A9FCDDE-7FC5-4DF4-B80F-17A247B508F8}" dt="2022-04-17T02:55:30.304" v="665" actId="14100"/>
          <ac:cxnSpMkLst>
            <pc:docMk/>
            <pc:sldMk cId="3751375078" sldId="256"/>
            <ac:cxnSpMk id="3" creationId="{0A1B5C00-2A78-86D5-2D4E-52AA0294B22A}"/>
          </ac:cxnSpMkLst>
        </pc:cxnChg>
        <pc:cxnChg chg="mod">
          <ac:chgData name="Hiroki Yamamoto" userId="4336dbcb-abc4-4193-92c2-c79fac8d57f9" providerId="ADAL" clId="{5A9FCDDE-7FC5-4DF4-B80F-17A247B508F8}" dt="2022-04-17T02:42:34.516" v="191" actId="208"/>
          <ac:cxnSpMkLst>
            <pc:docMk/>
            <pc:sldMk cId="3751375078" sldId="256"/>
            <ac:cxnSpMk id="5" creationId="{D0CE795F-F461-1691-F8D0-65A79A93A1D1}"/>
          </ac:cxnSpMkLst>
        </pc:cxnChg>
        <pc:cxnChg chg="mod">
          <ac:chgData name="Hiroki Yamamoto" userId="4336dbcb-abc4-4193-92c2-c79fac8d57f9" providerId="ADAL" clId="{5A9FCDDE-7FC5-4DF4-B80F-17A247B508F8}" dt="2022-04-17T03:01:30.302" v="854" actId="208"/>
          <ac:cxnSpMkLst>
            <pc:docMk/>
            <pc:sldMk cId="3751375078" sldId="256"/>
            <ac:cxnSpMk id="9" creationId="{BA2467BA-2B51-FE36-42AD-BAD5585B5429}"/>
          </ac:cxnSpMkLst>
        </pc:cxnChg>
        <pc:cxnChg chg="add del mod">
          <ac:chgData name="Hiroki Yamamoto" userId="4336dbcb-abc4-4193-92c2-c79fac8d57f9" providerId="ADAL" clId="{5A9FCDDE-7FC5-4DF4-B80F-17A247B508F8}" dt="2022-04-17T02:42:22.629" v="187" actId="22"/>
          <ac:cxnSpMkLst>
            <pc:docMk/>
            <pc:sldMk cId="3751375078" sldId="256"/>
            <ac:cxnSpMk id="25" creationId="{4165E6B4-0CA3-EF86-2315-25BC8AE7BD87}"/>
          </ac:cxnSpMkLst>
        </pc:cxnChg>
        <pc:cxnChg chg="add mod">
          <ac:chgData name="Hiroki Yamamoto" userId="4336dbcb-abc4-4193-92c2-c79fac8d57f9" providerId="ADAL" clId="{5A9FCDDE-7FC5-4DF4-B80F-17A247B508F8}" dt="2022-04-17T03:01:19.759" v="853" actId="208"/>
          <ac:cxnSpMkLst>
            <pc:docMk/>
            <pc:sldMk cId="3751375078" sldId="256"/>
            <ac:cxnSpMk id="27" creationId="{2A3CE4A6-858E-8378-8B15-4C216697C1FB}"/>
          </ac:cxnSpMkLst>
        </pc:cxnChg>
        <pc:cxnChg chg="add mod">
          <ac:chgData name="Hiroki Yamamoto" userId="4336dbcb-abc4-4193-92c2-c79fac8d57f9" providerId="ADAL" clId="{5A9FCDDE-7FC5-4DF4-B80F-17A247B508F8}" dt="2022-04-17T03:03:52.509" v="903" actId="1076"/>
          <ac:cxnSpMkLst>
            <pc:docMk/>
            <pc:sldMk cId="3751375078" sldId="256"/>
            <ac:cxnSpMk id="31" creationId="{6B4B68D7-CB8F-60CF-B114-068C8B0CA51E}"/>
          </ac:cxnSpMkLst>
        </pc:cxnChg>
        <pc:cxnChg chg="add mod">
          <ac:chgData name="Hiroki Yamamoto" userId="4336dbcb-abc4-4193-92c2-c79fac8d57f9" providerId="ADAL" clId="{5A9FCDDE-7FC5-4DF4-B80F-17A247B508F8}" dt="2022-04-17T02:55:25.030" v="663" actId="14100"/>
          <ac:cxnSpMkLst>
            <pc:docMk/>
            <pc:sldMk cId="3751375078" sldId="256"/>
            <ac:cxnSpMk id="36" creationId="{9FB75E03-5403-0D54-98AA-2DB7F8E71CB6}"/>
          </ac:cxnSpMkLst>
        </pc:cxnChg>
        <pc:cxnChg chg="add del mod">
          <ac:chgData name="Hiroki Yamamoto" userId="4336dbcb-abc4-4193-92c2-c79fac8d57f9" providerId="ADAL" clId="{5A9FCDDE-7FC5-4DF4-B80F-17A247B508F8}" dt="2022-04-17T02:55:20.970" v="662" actId="22"/>
          <ac:cxnSpMkLst>
            <pc:docMk/>
            <pc:sldMk cId="3751375078" sldId="256"/>
            <ac:cxnSpMk id="39" creationId="{B8D728CA-E942-6F26-BBA9-03ED5218CE88}"/>
          </ac:cxnSpMkLst>
        </pc:cxnChg>
        <pc:cxnChg chg="add mod">
          <ac:chgData name="Hiroki Yamamoto" userId="4336dbcb-abc4-4193-92c2-c79fac8d57f9" providerId="ADAL" clId="{5A9FCDDE-7FC5-4DF4-B80F-17A247B508F8}" dt="2022-04-17T03:01:30.302" v="854" actId="208"/>
          <ac:cxnSpMkLst>
            <pc:docMk/>
            <pc:sldMk cId="3751375078" sldId="256"/>
            <ac:cxnSpMk id="45" creationId="{E3EE5D6C-071A-E03A-21A9-F0E194C3C462}"/>
          </ac:cxnSpMkLst>
        </pc:cxnChg>
        <pc:cxnChg chg="add del mod">
          <ac:chgData name="Hiroki Yamamoto" userId="4336dbcb-abc4-4193-92c2-c79fac8d57f9" providerId="ADAL" clId="{5A9FCDDE-7FC5-4DF4-B80F-17A247B508F8}" dt="2022-04-17T02:55:45.581" v="692" actId="22"/>
          <ac:cxnSpMkLst>
            <pc:docMk/>
            <pc:sldMk cId="3751375078" sldId="256"/>
            <ac:cxnSpMk id="46" creationId="{BDC93E84-3C12-1C6F-BC16-7250F573162D}"/>
          </ac:cxnSpMkLst>
        </pc:cxnChg>
        <pc:cxnChg chg="add mod">
          <ac:chgData name="Hiroki Yamamoto" userId="4336dbcb-abc4-4193-92c2-c79fac8d57f9" providerId="ADAL" clId="{5A9FCDDE-7FC5-4DF4-B80F-17A247B508F8}" dt="2022-04-17T03:01:30.302" v="854" actId="208"/>
          <ac:cxnSpMkLst>
            <pc:docMk/>
            <pc:sldMk cId="3751375078" sldId="256"/>
            <ac:cxnSpMk id="53" creationId="{0CEA3ED0-F5CD-B152-BB09-001CAA0388AE}"/>
          </ac:cxnSpMkLst>
        </pc:cxnChg>
        <pc:cxnChg chg="add mod">
          <ac:chgData name="Hiroki Yamamoto" userId="4336dbcb-abc4-4193-92c2-c79fac8d57f9" providerId="ADAL" clId="{5A9FCDDE-7FC5-4DF4-B80F-17A247B508F8}" dt="2022-04-17T02:54:30.114" v="648" actId="14100"/>
          <ac:cxnSpMkLst>
            <pc:docMk/>
            <pc:sldMk cId="3751375078" sldId="256"/>
            <ac:cxnSpMk id="63" creationId="{9F3F4FED-C402-D39B-97FD-E09C2E9DFF42}"/>
          </ac:cxnSpMkLst>
        </pc:cxnChg>
        <pc:cxnChg chg="add del mod">
          <ac:chgData name="Hiroki Yamamoto" userId="4336dbcb-abc4-4193-92c2-c79fac8d57f9" providerId="ADAL" clId="{5A9FCDDE-7FC5-4DF4-B80F-17A247B508F8}" dt="2022-04-17T03:00:37.064" v="840" actId="22"/>
          <ac:cxnSpMkLst>
            <pc:docMk/>
            <pc:sldMk cId="3751375078" sldId="256"/>
            <ac:cxnSpMk id="74" creationId="{B1D68DE9-59E7-7A28-4CCC-3B2F05D0DA9C}"/>
          </ac:cxnSpMkLst>
        </pc:cxnChg>
        <pc:cxnChg chg="add mod">
          <ac:chgData name="Hiroki Yamamoto" userId="4336dbcb-abc4-4193-92c2-c79fac8d57f9" providerId="ADAL" clId="{5A9FCDDE-7FC5-4DF4-B80F-17A247B508F8}" dt="2022-04-17T03:00:52.366" v="845" actId="14100"/>
          <ac:cxnSpMkLst>
            <pc:docMk/>
            <pc:sldMk cId="3751375078" sldId="256"/>
            <ac:cxnSpMk id="78" creationId="{4915E782-71FD-E21F-926D-7E7AAD9493B0}"/>
          </ac:cxnSpMkLst>
        </pc:cxnChg>
        <pc:cxnChg chg="add mod">
          <ac:chgData name="Hiroki Yamamoto" userId="4336dbcb-abc4-4193-92c2-c79fac8d57f9" providerId="ADAL" clId="{5A9FCDDE-7FC5-4DF4-B80F-17A247B508F8}" dt="2022-04-17T03:01:47.832" v="860" actId="14100"/>
          <ac:cxnSpMkLst>
            <pc:docMk/>
            <pc:sldMk cId="3751375078" sldId="256"/>
            <ac:cxnSpMk id="83" creationId="{78379CCF-B2C9-32DF-884E-6AA6F5FC81A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DBD944-E4AB-8A2A-635A-1B0AF9CE5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6F85D4-7FED-28F0-2F9D-2C37C756B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E6B305-42A6-DF98-2FFD-08F2501C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F903-2301-4DC5-A63D-E2B3A3FA3C20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1C25C4-8852-4D58-F7C7-708F4EB91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F64664-3ACF-1C92-C134-67D50A26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F215-1485-43E0-9FE6-51CB68822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72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FD54BE-001E-B7BA-CFBD-59F40E1C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59107F-270B-225E-1AD1-E92CDEA08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2E0254-94E8-3236-3C33-D7C3B1CF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F903-2301-4DC5-A63D-E2B3A3FA3C20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0BF34A-9730-64D9-185A-109B8760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6E11D9-0C35-D20E-F3D4-4B953F9B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F215-1485-43E0-9FE6-51CB68822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45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A38B4C6-F180-1F19-CE68-0057114D4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0BF838-504F-ECB0-3545-FFAA82060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E06BC7-D9B7-1215-6D48-B57A3BB8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F903-2301-4DC5-A63D-E2B3A3FA3C20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2F7026-ED0A-A0CC-71C0-92DDC347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E3440B-E11B-09E5-0762-5E470533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F215-1485-43E0-9FE6-51CB68822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50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C5116-D624-93C5-35F5-C0F69229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E7C224-BB2F-23D0-601F-D477AD5C6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3926D-2363-FBC3-9612-81E19387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F903-2301-4DC5-A63D-E2B3A3FA3C20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E5D2DE-9DE1-481A-787E-7F1FB861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7F821A-79B1-DD1F-F517-2D45D13B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F215-1485-43E0-9FE6-51CB68822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343E64-F9CF-15C1-7649-A5CE5870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887624-A28B-2CBA-0FD8-AAB95B65B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DB86B9-3D6F-4453-774A-5E68E703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F903-2301-4DC5-A63D-E2B3A3FA3C20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B9B93-B36C-6EF2-B6D3-EB83E604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BA146E-DA91-6CBA-1118-ED771351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F215-1485-43E0-9FE6-51CB68822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09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7D022A-DC98-822B-F350-974F1ADF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26529-8A44-C1EA-8B5A-21E37C7DC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809FBA-D573-3B47-41EC-D126703F0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648668-6AB3-122B-1DCE-97A1DF65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F903-2301-4DC5-A63D-E2B3A3FA3C20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A3D2A4-F133-7D52-98D0-68724C70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F3284B-8B82-CDAC-A64B-14A05DDA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F215-1485-43E0-9FE6-51CB68822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78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45106D-2583-853D-D1B9-363C4AF5A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8B2AFC-432D-B256-5C8D-D55F1B705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5FD121-BAEE-FC9F-5E78-0D1A2B672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1EE6FAB-EE20-A134-98DC-D208AB203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7231A0-092C-59C9-9087-04F7AAE5C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B3D431-E374-4DF9-4A7A-536664AF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F903-2301-4DC5-A63D-E2B3A3FA3C20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B351871-1A55-B7E2-7978-4B1F39CE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9237CD2-9A8B-5110-6B2D-E98BA38A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F215-1485-43E0-9FE6-51CB68822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18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785673-258D-B9ED-7708-A24E22B68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027BD9-A08A-1883-E4E4-2C6E65BD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F903-2301-4DC5-A63D-E2B3A3FA3C20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945AF1-A958-3178-385D-0CC2934A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72C9F43-C108-50AC-3F57-BBA664D5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F215-1485-43E0-9FE6-51CB68822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42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9A39376-72FC-2540-1342-E457C9A6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F903-2301-4DC5-A63D-E2B3A3FA3C20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DCAF34F-37FF-7D73-4353-F8A06BE9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A90D28-63B3-72B1-83B7-567BAD55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F215-1485-43E0-9FE6-51CB68822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21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958235-2FF3-64B4-4E82-2CA59F2FD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58922D-0177-7545-E6AD-00CDB4D08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81362F-757F-2307-DF80-F3797EF50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299B43-E91A-17CE-65A9-718FF99D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F903-2301-4DC5-A63D-E2B3A3FA3C20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BF440C-61EA-9E88-D5CB-12CAA7A7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C91E0B-6319-C4A1-7023-9AF0FB2B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F215-1485-43E0-9FE6-51CB68822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30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73BC8B-F4EA-7903-D009-C9317B5CD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84880B5-F04C-624F-331C-C14DD7E4D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F6586E9-78AC-5401-026F-8CD5B0168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997E6C-5727-229B-1130-08B9C265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F903-2301-4DC5-A63D-E2B3A3FA3C20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A8487E-98CF-F7CC-C96B-5D831B99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F201B6-A034-4FB8-A5A6-355E1121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F215-1485-43E0-9FE6-51CB68822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31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FB2A14E-5C63-6EE3-950B-9934BA463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96D6BF-C551-B331-ED4D-6A57A22DC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AF96C2-2D97-8BAE-CFC7-0DA73C1CF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CF903-2301-4DC5-A63D-E2B3A3FA3C20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E7AEDB-4820-5D8D-32A8-4CC7FC89A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55CF2E-4A2D-5A89-67C2-892BDBE25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2F215-1485-43E0-9FE6-51CB688226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08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0CE795F-F461-1691-F8D0-65A79A93A1D1}"/>
              </a:ext>
            </a:extLst>
          </p:cNvPr>
          <p:cNvCxnSpPr>
            <a:cxnSpLocks/>
          </p:cNvCxnSpPr>
          <p:nvPr/>
        </p:nvCxnSpPr>
        <p:spPr>
          <a:xfrm>
            <a:off x="346363" y="1485901"/>
            <a:ext cx="11298382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2B6EC9D3-FF88-C904-B0A4-823EF073DA3F}"/>
              </a:ext>
            </a:extLst>
          </p:cNvPr>
          <p:cNvSpPr/>
          <p:nvPr/>
        </p:nvSpPr>
        <p:spPr>
          <a:xfrm>
            <a:off x="2334490" y="1346031"/>
            <a:ext cx="311727" cy="311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A2467BA-2B51-FE36-42AD-BAD5585B5429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490354" y="1657758"/>
            <a:ext cx="13854" cy="48421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BF9F88E-EFF7-883C-6274-5C85A61ECFA8}"/>
              </a:ext>
            </a:extLst>
          </p:cNvPr>
          <p:cNvSpPr/>
          <p:nvPr/>
        </p:nvSpPr>
        <p:spPr>
          <a:xfrm>
            <a:off x="1492826" y="619515"/>
            <a:ext cx="2022764" cy="6061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クラシックワークスペースの自動アップグレード開始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1199923-82CD-2392-E0C2-05799606FC0F}"/>
              </a:ext>
            </a:extLst>
          </p:cNvPr>
          <p:cNvSpPr txBox="1"/>
          <p:nvPr/>
        </p:nvSpPr>
        <p:spPr>
          <a:xfrm>
            <a:off x="1797626" y="173996"/>
            <a:ext cx="1413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2022/4/27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DFCCD5B-4F8F-F745-286E-444AB2E0C538}"/>
              </a:ext>
            </a:extLst>
          </p:cNvPr>
          <p:cNvSpPr/>
          <p:nvPr/>
        </p:nvSpPr>
        <p:spPr>
          <a:xfrm>
            <a:off x="187040" y="5632347"/>
            <a:ext cx="1932706" cy="606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アプリワークスペース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FBD72A9-5C66-EE96-81CC-B2CB6905F5D4}"/>
              </a:ext>
            </a:extLst>
          </p:cNvPr>
          <p:cNvSpPr/>
          <p:nvPr/>
        </p:nvSpPr>
        <p:spPr>
          <a:xfrm>
            <a:off x="180109" y="2259544"/>
            <a:ext cx="1939637" cy="6061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コンテンツのない空の</a:t>
            </a:r>
            <a:endParaRPr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クラシックワークスペース</a:t>
            </a:r>
            <a:endParaRPr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DE1D84E-AB6B-B305-BDAB-8D5D00655D0B}"/>
              </a:ext>
            </a:extLst>
          </p:cNvPr>
          <p:cNvSpPr/>
          <p:nvPr/>
        </p:nvSpPr>
        <p:spPr>
          <a:xfrm>
            <a:off x="180109" y="4349221"/>
            <a:ext cx="1939637" cy="6061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コンテンツがある</a:t>
            </a:r>
            <a:endParaRPr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クラシックワークスペース</a:t>
            </a:r>
            <a:endParaRPr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A3CE4A6-858E-8378-8B15-4C216697C1FB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9164782" y="2566078"/>
            <a:ext cx="1794163" cy="245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8ABB0152-ADD4-F4CA-3F7D-88FB908B8DFF}"/>
              </a:ext>
            </a:extLst>
          </p:cNvPr>
          <p:cNvSpPr/>
          <p:nvPr/>
        </p:nvSpPr>
        <p:spPr>
          <a:xfrm>
            <a:off x="6199907" y="1346031"/>
            <a:ext cx="311727" cy="311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E3EE5D6C-071A-E03A-21A9-F0E194C3C462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6355771" y="1657758"/>
            <a:ext cx="13854" cy="48421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ACF5623-F3BF-665B-BFB5-5BC7FB362BB5}"/>
              </a:ext>
            </a:extLst>
          </p:cNvPr>
          <p:cNvSpPr/>
          <p:nvPr/>
        </p:nvSpPr>
        <p:spPr>
          <a:xfrm>
            <a:off x="5358243" y="619515"/>
            <a:ext cx="2022764" cy="6061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空のクラシックワークスペースの自動削除開始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DDABF7B-EA96-3F35-7112-0AC62F104211}"/>
              </a:ext>
            </a:extLst>
          </p:cNvPr>
          <p:cNvSpPr txBox="1"/>
          <p:nvPr/>
        </p:nvSpPr>
        <p:spPr>
          <a:xfrm>
            <a:off x="5663043" y="173996"/>
            <a:ext cx="1413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2022/5/15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DB5EF005-F6D6-BD13-F028-B0510DBEF487}"/>
              </a:ext>
            </a:extLst>
          </p:cNvPr>
          <p:cNvSpPr/>
          <p:nvPr/>
        </p:nvSpPr>
        <p:spPr>
          <a:xfrm>
            <a:off x="9154391" y="1346031"/>
            <a:ext cx="311727" cy="3117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CEA3ED0-F5CD-B152-BB09-001CAA0388AE}"/>
              </a:ext>
            </a:extLst>
          </p:cNvPr>
          <p:cNvCxnSpPr>
            <a:cxnSpLocks/>
            <a:stCxn id="51" idx="4"/>
          </p:cNvCxnSpPr>
          <p:nvPr/>
        </p:nvCxnSpPr>
        <p:spPr>
          <a:xfrm>
            <a:off x="9310255" y="1657758"/>
            <a:ext cx="13854" cy="48421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6A832BEF-587C-FE0E-CED3-A33AAE020447}"/>
              </a:ext>
            </a:extLst>
          </p:cNvPr>
          <p:cNvSpPr/>
          <p:nvPr/>
        </p:nvSpPr>
        <p:spPr>
          <a:xfrm>
            <a:off x="8312727" y="619515"/>
            <a:ext cx="2022764" cy="6061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すべてのワークスペースのアップグレードが完了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9187BBF-6B9A-C09B-DF2E-73869EBB2B69}"/>
              </a:ext>
            </a:extLst>
          </p:cNvPr>
          <p:cNvSpPr txBox="1"/>
          <p:nvPr/>
        </p:nvSpPr>
        <p:spPr>
          <a:xfrm>
            <a:off x="8617527" y="173996"/>
            <a:ext cx="1413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2022/6/15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4C0DDDDC-127E-B4D2-1A26-B2E8ED79C087}"/>
              </a:ext>
            </a:extLst>
          </p:cNvPr>
          <p:cNvSpPr/>
          <p:nvPr/>
        </p:nvSpPr>
        <p:spPr>
          <a:xfrm>
            <a:off x="2770908" y="1926076"/>
            <a:ext cx="2445330" cy="212007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テナント設定</a:t>
            </a:r>
            <a:endParaRPr lang="en-US" altLang="ja-JP" sz="1200" b="1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空のワークスペースのスケジュールされたアップグレードをブロックする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9F3F4FED-C402-D39B-97FD-E09C2E9DFF42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8936182" y="4652290"/>
            <a:ext cx="2022763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18121095-989F-F398-C7A7-BA3F7FA649C0}"/>
              </a:ext>
            </a:extLst>
          </p:cNvPr>
          <p:cNvSpPr/>
          <p:nvPr/>
        </p:nvSpPr>
        <p:spPr>
          <a:xfrm>
            <a:off x="2770908" y="4349221"/>
            <a:ext cx="6165274" cy="60613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期間中に順次アプリワークスペースへ自動アップグレード</a:t>
            </a:r>
            <a:endParaRPr lang="en-US" altLang="ja-JP" sz="16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A1B5C00-2A78-86D5-2D4E-52AA0294B22A}"/>
              </a:ext>
            </a:extLst>
          </p:cNvPr>
          <p:cNvCxnSpPr>
            <a:cxnSpLocks/>
            <a:stCxn id="21" idx="3"/>
            <a:endCxn id="66" idx="1"/>
          </p:cNvCxnSpPr>
          <p:nvPr/>
        </p:nvCxnSpPr>
        <p:spPr>
          <a:xfrm>
            <a:off x="2119746" y="4652290"/>
            <a:ext cx="651162" cy="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B4B68D7-CB8F-60CF-B114-068C8B0CA51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119746" y="5935416"/>
            <a:ext cx="8846129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9FB75E03-5403-0D54-98AA-2DB7F8E71CB6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119746" y="2562613"/>
            <a:ext cx="651162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図 61">
            <a:extLst>
              <a:ext uri="{FF2B5EF4-FFF2-40B4-BE49-F238E27FC236}">
                <a16:creationId xmlns:a16="http://schemas.microsoft.com/office/drawing/2014/main" id="{AF65D379-285A-3DA3-9D6F-1FF40795F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716" y="2756616"/>
            <a:ext cx="2306784" cy="1135687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A0F7693-94D9-069C-E291-1FCF3129390A}"/>
              </a:ext>
            </a:extLst>
          </p:cNvPr>
          <p:cNvSpPr txBox="1"/>
          <p:nvPr/>
        </p:nvSpPr>
        <p:spPr>
          <a:xfrm>
            <a:off x="5500255" y="2126463"/>
            <a:ext cx="613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無効</a:t>
            </a:r>
            <a:endParaRPr kumimoji="1" lang="ja-JP" altLang="en-US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38B093B-71A7-DDAA-70C0-953C3BC8DBD5}"/>
              </a:ext>
            </a:extLst>
          </p:cNvPr>
          <p:cNvSpPr txBox="1"/>
          <p:nvPr/>
        </p:nvSpPr>
        <p:spPr>
          <a:xfrm>
            <a:off x="5372102" y="3280679"/>
            <a:ext cx="813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有効化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B2C928B3-D683-F2FB-FA27-A8AA75D3E402}"/>
              </a:ext>
            </a:extLst>
          </p:cNvPr>
          <p:cNvSpPr/>
          <p:nvPr/>
        </p:nvSpPr>
        <p:spPr>
          <a:xfrm>
            <a:off x="6511634" y="2265459"/>
            <a:ext cx="2653148" cy="60613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順次アプリワークスペースへ</a:t>
            </a:r>
            <a:endParaRPr lang="en-US" altLang="ja-JP" sz="1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自動アップグレード</a:t>
            </a:r>
            <a:endParaRPr lang="en-US" altLang="ja-JP" sz="1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915E782-71FD-E21F-926D-7E7AAD9493B0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5216238" y="2558673"/>
            <a:ext cx="1295396" cy="985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78379CCF-B2C9-32DF-884E-6AA6F5FC81A8}"/>
              </a:ext>
            </a:extLst>
          </p:cNvPr>
          <p:cNvCxnSpPr>
            <a:cxnSpLocks/>
          </p:cNvCxnSpPr>
          <p:nvPr/>
        </p:nvCxnSpPr>
        <p:spPr>
          <a:xfrm>
            <a:off x="5205847" y="3735416"/>
            <a:ext cx="1527462" cy="1162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楕円 84">
            <a:extLst>
              <a:ext uri="{FF2B5EF4-FFF2-40B4-BE49-F238E27FC236}">
                <a16:creationId xmlns:a16="http://schemas.microsoft.com/office/drawing/2014/main" id="{F2BBA1F5-A677-ED2D-4439-F7348D2901A2}"/>
              </a:ext>
            </a:extLst>
          </p:cNvPr>
          <p:cNvSpPr/>
          <p:nvPr/>
        </p:nvSpPr>
        <p:spPr>
          <a:xfrm>
            <a:off x="6858002" y="3371846"/>
            <a:ext cx="1939636" cy="72714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D253B77-717B-F6EB-E5FD-E7596005317F}"/>
              </a:ext>
            </a:extLst>
          </p:cNvPr>
          <p:cNvSpPr txBox="1"/>
          <p:nvPr/>
        </p:nvSpPr>
        <p:spPr>
          <a:xfrm>
            <a:off x="7215623" y="3564403"/>
            <a:ext cx="1224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自動削除</a:t>
            </a:r>
          </a:p>
        </p:txBody>
      </p:sp>
    </p:spTree>
    <p:extLst>
      <p:ext uri="{BB962C8B-B14F-4D97-AF65-F5344CB8AC3E}">
        <p14:creationId xmlns:p14="http://schemas.microsoft.com/office/powerpoint/2010/main" val="375137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64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Hiroki Yamamoto</dc:creator>
  <cp:lastModifiedBy>Hiroki Yamamoto</cp:lastModifiedBy>
  <cp:revision>1</cp:revision>
  <dcterms:created xsi:type="dcterms:W3CDTF">2022-04-17T02:29:57Z</dcterms:created>
  <dcterms:modified xsi:type="dcterms:W3CDTF">2022-04-17T03:03:53Z</dcterms:modified>
</cp:coreProperties>
</file>