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FC3F1"/>
    <a:srgbClr val="009FE8"/>
    <a:srgbClr val="ECE7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5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oko Yamazaki" userId="648a4a12-b6f2-4200-abc5-f3b2141af785" providerId="ADAL" clId="{1D79C6F2-F29C-4787-8C75-69D249A2E2FF}"/>
    <pc:docChg chg="modSld">
      <pc:chgData name="Tomoko Yamazaki" userId="648a4a12-b6f2-4200-abc5-f3b2141af785" providerId="ADAL" clId="{1D79C6F2-F29C-4787-8C75-69D249A2E2FF}" dt="2022-04-27T14:19:51.157" v="2" actId="208"/>
      <pc:docMkLst>
        <pc:docMk/>
      </pc:docMkLst>
      <pc:sldChg chg="addSp modSp mod">
        <pc:chgData name="Tomoko Yamazaki" userId="648a4a12-b6f2-4200-abc5-f3b2141af785" providerId="ADAL" clId="{1D79C6F2-F29C-4787-8C75-69D249A2E2FF}" dt="2022-04-27T14:19:51.157" v="2" actId="208"/>
        <pc:sldMkLst>
          <pc:docMk/>
          <pc:sldMk cId="508328822" sldId="256"/>
        </pc:sldMkLst>
        <pc:spChg chg="add mod">
          <ac:chgData name="Tomoko Yamazaki" userId="648a4a12-b6f2-4200-abc5-f3b2141af785" providerId="ADAL" clId="{1D79C6F2-F29C-4787-8C75-69D249A2E2FF}" dt="2022-04-27T14:19:51.157" v="2" actId="208"/>
          <ac:spMkLst>
            <pc:docMk/>
            <pc:sldMk cId="508328822" sldId="256"/>
            <ac:spMk id="2" creationId="{3B2DD334-C629-B170-35DE-81A8EDB067F9}"/>
          </ac:spMkLst>
        </pc:spChg>
      </pc:sldChg>
    </pc:docChg>
  </pc:docChgLst>
  <pc:docChgLst>
    <pc:chgData name="Tomoko Yamazaki" userId="648a4a12-b6f2-4200-abc5-f3b2141af785" providerId="ADAL" clId="{6FEDC9C3-8318-439B-9967-4BA330914ECF}"/>
    <pc:docChg chg="undo redo custSel modSld">
      <pc:chgData name="Tomoko Yamazaki" userId="648a4a12-b6f2-4200-abc5-f3b2141af785" providerId="ADAL" clId="{6FEDC9C3-8318-439B-9967-4BA330914ECF}" dt="2022-04-24T04:07:03.549" v="496" actId="207"/>
      <pc:docMkLst>
        <pc:docMk/>
      </pc:docMkLst>
      <pc:sldChg chg="addSp delSp modSp mod">
        <pc:chgData name="Tomoko Yamazaki" userId="648a4a12-b6f2-4200-abc5-f3b2141af785" providerId="ADAL" clId="{6FEDC9C3-8318-439B-9967-4BA330914ECF}" dt="2022-04-24T04:07:03.549" v="496" actId="207"/>
        <pc:sldMkLst>
          <pc:docMk/>
          <pc:sldMk cId="508328822" sldId="256"/>
        </pc:sldMkLst>
        <pc:spChg chg="mod">
          <ac:chgData name="Tomoko Yamazaki" userId="648a4a12-b6f2-4200-abc5-f3b2141af785" providerId="ADAL" clId="{6FEDC9C3-8318-439B-9967-4BA330914ECF}" dt="2022-04-24T03:29:35.280" v="138" actId="1076"/>
          <ac:spMkLst>
            <pc:docMk/>
            <pc:sldMk cId="508328822" sldId="256"/>
            <ac:spMk id="7" creationId="{3AE52654-7594-747B-C05E-A24A3E077404}"/>
          </ac:spMkLst>
        </pc:spChg>
        <pc:spChg chg="mod">
          <ac:chgData name="Tomoko Yamazaki" userId="648a4a12-b6f2-4200-abc5-f3b2141af785" providerId="ADAL" clId="{6FEDC9C3-8318-439B-9967-4BA330914ECF}" dt="2022-04-24T03:29:35.280" v="138" actId="1076"/>
          <ac:spMkLst>
            <pc:docMk/>
            <pc:sldMk cId="508328822" sldId="256"/>
            <ac:spMk id="8" creationId="{582274D2-29FC-B2BD-FF7F-F9BE24C09BB6}"/>
          </ac:spMkLst>
        </pc:spChg>
        <pc:spChg chg="mod">
          <ac:chgData name="Tomoko Yamazaki" userId="648a4a12-b6f2-4200-abc5-f3b2141af785" providerId="ADAL" clId="{6FEDC9C3-8318-439B-9967-4BA330914ECF}" dt="2022-04-24T03:29:35.280" v="138" actId="1076"/>
          <ac:spMkLst>
            <pc:docMk/>
            <pc:sldMk cId="508328822" sldId="256"/>
            <ac:spMk id="9" creationId="{1CAE695D-8BA9-55FD-4E58-66C2C0849666}"/>
          </ac:spMkLst>
        </pc:spChg>
        <pc:spChg chg="mod">
          <ac:chgData name="Tomoko Yamazaki" userId="648a4a12-b6f2-4200-abc5-f3b2141af785" providerId="ADAL" clId="{6FEDC9C3-8318-439B-9967-4BA330914ECF}" dt="2022-04-24T03:29:35.280" v="138" actId="1076"/>
          <ac:spMkLst>
            <pc:docMk/>
            <pc:sldMk cId="508328822" sldId="256"/>
            <ac:spMk id="10" creationId="{78B9F39B-BC8E-01A9-F74E-73004B63D948}"/>
          </ac:spMkLst>
        </pc:spChg>
        <pc:spChg chg="mod">
          <ac:chgData name="Tomoko Yamazaki" userId="648a4a12-b6f2-4200-abc5-f3b2141af785" providerId="ADAL" clId="{6FEDC9C3-8318-439B-9967-4BA330914ECF}" dt="2022-04-24T03:29:35.280" v="138" actId="1076"/>
          <ac:spMkLst>
            <pc:docMk/>
            <pc:sldMk cId="508328822" sldId="256"/>
            <ac:spMk id="11" creationId="{76E2B9BB-2466-E2F3-85D0-03628CA9503D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13" creationId="{819A5DA2-A95C-939F-4647-C109B7F9D7A0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15" creationId="{C3FA788E-FB6D-5E2D-806A-F20A11C539D8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16" creationId="{2821BB11-97F0-B488-8A42-2AF96B1CFB50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17" creationId="{725BA1FF-4723-9124-34E6-3F07965CB796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18" creationId="{B60EF44B-EC6D-7B1B-4054-05FD8A5F509C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19" creationId="{A68BC4ED-CAF7-C178-CB56-28C0BCA3C3F1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20" creationId="{C8B917D0-77CB-24C4-456D-A1BB86DF35F8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21" creationId="{FB281400-C61D-657D-545D-2CD8AA4F42FE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22" creationId="{97ABE718-3B73-1114-9563-57069C66E762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23" creationId="{CFC33458-B64B-BA3F-BA0F-6A940A535297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24" creationId="{14927884-93A3-80DE-D4A9-88901971D4DC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25" creationId="{1D39EF28-E07F-407D-7497-00F1086348AB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26" creationId="{A407FA1C-34F2-8DFD-A2EB-F3A7E59BE7D3}"/>
          </ac:spMkLst>
        </pc:spChg>
        <pc:spChg chg="mod">
          <ac:chgData name="Tomoko Yamazaki" userId="648a4a12-b6f2-4200-abc5-f3b2141af785" providerId="ADAL" clId="{6FEDC9C3-8318-439B-9967-4BA330914ECF}" dt="2022-04-24T03:29:35.280" v="138" actId="1076"/>
          <ac:spMkLst>
            <pc:docMk/>
            <pc:sldMk cId="508328822" sldId="256"/>
            <ac:spMk id="28" creationId="{B3EB12BF-15DE-1C26-910B-344D95AA2713}"/>
          </ac:spMkLst>
        </pc:spChg>
        <pc:spChg chg="mod">
          <ac:chgData name="Tomoko Yamazaki" userId="648a4a12-b6f2-4200-abc5-f3b2141af785" providerId="ADAL" clId="{6FEDC9C3-8318-439B-9967-4BA330914ECF}" dt="2022-04-24T03:29:35.280" v="138" actId="1076"/>
          <ac:spMkLst>
            <pc:docMk/>
            <pc:sldMk cId="508328822" sldId="256"/>
            <ac:spMk id="29" creationId="{F9B1901D-B2F5-8B23-53E2-AEDC3B93102A}"/>
          </ac:spMkLst>
        </pc:spChg>
        <pc:spChg chg="mod">
          <ac:chgData name="Tomoko Yamazaki" userId="648a4a12-b6f2-4200-abc5-f3b2141af785" providerId="ADAL" clId="{6FEDC9C3-8318-439B-9967-4BA330914ECF}" dt="2022-04-24T04:02:27.506" v="365" actId="1076"/>
          <ac:spMkLst>
            <pc:docMk/>
            <pc:sldMk cId="508328822" sldId="256"/>
            <ac:spMk id="33" creationId="{B157A4F3-3245-F091-4BA1-93E1A3143D2F}"/>
          </ac:spMkLst>
        </pc:spChg>
        <pc:spChg chg="mod">
          <ac:chgData name="Tomoko Yamazaki" userId="648a4a12-b6f2-4200-abc5-f3b2141af785" providerId="ADAL" clId="{6FEDC9C3-8318-439B-9967-4BA330914ECF}" dt="2022-04-24T04:01:51.290" v="362" actId="1076"/>
          <ac:spMkLst>
            <pc:docMk/>
            <pc:sldMk cId="508328822" sldId="256"/>
            <ac:spMk id="35" creationId="{111A7F3F-4871-352D-D9AF-4EB21914FF70}"/>
          </ac:spMkLst>
        </pc:spChg>
        <pc:spChg chg="mod">
          <ac:chgData name="Tomoko Yamazaki" userId="648a4a12-b6f2-4200-abc5-f3b2141af785" providerId="ADAL" clId="{6FEDC9C3-8318-439B-9967-4BA330914ECF}" dt="2022-04-24T04:01:08.954" v="355" actId="1076"/>
          <ac:spMkLst>
            <pc:docMk/>
            <pc:sldMk cId="508328822" sldId="256"/>
            <ac:spMk id="41" creationId="{2FE29239-6243-65BF-7905-6F108205BA8D}"/>
          </ac:spMkLst>
        </pc:spChg>
        <pc:spChg chg="del mod">
          <ac:chgData name="Tomoko Yamazaki" userId="648a4a12-b6f2-4200-abc5-f3b2141af785" providerId="ADAL" clId="{6FEDC9C3-8318-439B-9967-4BA330914ECF}" dt="2022-04-24T03:25:21.494" v="100" actId="478"/>
          <ac:spMkLst>
            <pc:docMk/>
            <pc:sldMk cId="508328822" sldId="256"/>
            <ac:spMk id="43" creationId="{D8A2228C-BA84-0244-74E7-20404A804A69}"/>
          </ac:spMkLst>
        </pc:spChg>
        <pc:spChg chg="mod">
          <ac:chgData name="Tomoko Yamazaki" userId="648a4a12-b6f2-4200-abc5-f3b2141af785" providerId="ADAL" clId="{6FEDC9C3-8318-439B-9967-4BA330914ECF}" dt="2022-04-24T04:04:10.195" v="450" actId="1076"/>
          <ac:spMkLst>
            <pc:docMk/>
            <pc:sldMk cId="508328822" sldId="256"/>
            <ac:spMk id="45" creationId="{5E62612D-D01C-9F73-1F3B-807C3051E852}"/>
          </ac:spMkLst>
        </pc:spChg>
        <pc:spChg chg="add del mod">
          <ac:chgData name="Tomoko Yamazaki" userId="648a4a12-b6f2-4200-abc5-f3b2141af785" providerId="ADAL" clId="{6FEDC9C3-8318-439B-9967-4BA330914ECF}" dt="2022-04-24T03:18:38.320" v="65" actId="478"/>
          <ac:spMkLst>
            <pc:docMk/>
            <pc:sldMk cId="508328822" sldId="256"/>
            <ac:spMk id="47" creationId="{8AAD8DC6-34E2-AF98-13C7-114D18EB305F}"/>
          </ac:spMkLst>
        </pc:spChg>
        <pc:spChg chg="add mod">
          <ac:chgData name="Tomoko Yamazaki" userId="648a4a12-b6f2-4200-abc5-f3b2141af785" providerId="ADAL" clId="{6FEDC9C3-8318-439B-9967-4BA330914ECF}" dt="2022-04-24T04:04:14.160" v="452" actId="1076"/>
          <ac:spMkLst>
            <pc:docMk/>
            <pc:sldMk cId="508328822" sldId="256"/>
            <ac:spMk id="48" creationId="{99FDC630-3942-3E83-9B50-7B34AFC99ECD}"/>
          </ac:spMkLst>
        </pc:spChg>
        <pc:spChg chg="mod">
          <ac:chgData name="Tomoko Yamazaki" userId="648a4a12-b6f2-4200-abc5-f3b2141af785" providerId="ADAL" clId="{6FEDC9C3-8318-439B-9967-4BA330914ECF}" dt="2022-04-24T03:19:29.857" v="69"/>
          <ac:spMkLst>
            <pc:docMk/>
            <pc:sldMk cId="508328822" sldId="256"/>
            <ac:spMk id="53" creationId="{A6FBFB67-2480-DD36-F113-74BCF99096F7}"/>
          </ac:spMkLst>
        </pc:spChg>
        <pc:spChg chg="mod">
          <ac:chgData name="Tomoko Yamazaki" userId="648a4a12-b6f2-4200-abc5-f3b2141af785" providerId="ADAL" clId="{6FEDC9C3-8318-439B-9967-4BA330914ECF}" dt="2022-04-24T03:19:29.857" v="69"/>
          <ac:spMkLst>
            <pc:docMk/>
            <pc:sldMk cId="508328822" sldId="256"/>
            <ac:spMk id="54" creationId="{1CB67135-1DBD-8274-7B81-603272601E33}"/>
          </ac:spMkLst>
        </pc:spChg>
        <pc:spChg chg="mod">
          <ac:chgData name="Tomoko Yamazaki" userId="648a4a12-b6f2-4200-abc5-f3b2141af785" providerId="ADAL" clId="{6FEDC9C3-8318-439B-9967-4BA330914ECF}" dt="2022-04-24T03:19:29.857" v="69"/>
          <ac:spMkLst>
            <pc:docMk/>
            <pc:sldMk cId="508328822" sldId="256"/>
            <ac:spMk id="55" creationId="{42B127F6-EE9D-8ADA-0682-70C61684CFC3}"/>
          </ac:spMkLst>
        </pc:spChg>
        <pc:spChg chg="mod">
          <ac:chgData name="Tomoko Yamazaki" userId="648a4a12-b6f2-4200-abc5-f3b2141af785" providerId="ADAL" clId="{6FEDC9C3-8318-439B-9967-4BA330914ECF}" dt="2022-04-24T03:19:29.857" v="69"/>
          <ac:spMkLst>
            <pc:docMk/>
            <pc:sldMk cId="508328822" sldId="256"/>
            <ac:spMk id="56" creationId="{D1C16814-7CBF-FF02-0513-AA76E959716D}"/>
          </ac:spMkLst>
        </pc:spChg>
        <pc:spChg chg="mod">
          <ac:chgData name="Tomoko Yamazaki" userId="648a4a12-b6f2-4200-abc5-f3b2141af785" providerId="ADAL" clId="{6FEDC9C3-8318-439B-9967-4BA330914ECF}" dt="2022-04-24T03:19:29.857" v="69"/>
          <ac:spMkLst>
            <pc:docMk/>
            <pc:sldMk cId="508328822" sldId="256"/>
            <ac:spMk id="57" creationId="{BF5F41A6-F645-707B-59CB-9E8689E4DFEA}"/>
          </ac:spMkLst>
        </pc:spChg>
        <pc:spChg chg="mod">
          <ac:chgData name="Tomoko Yamazaki" userId="648a4a12-b6f2-4200-abc5-f3b2141af785" providerId="ADAL" clId="{6FEDC9C3-8318-439B-9967-4BA330914ECF}" dt="2022-04-24T03:19:29.857" v="69"/>
          <ac:spMkLst>
            <pc:docMk/>
            <pc:sldMk cId="508328822" sldId="256"/>
            <ac:spMk id="58" creationId="{D277DE64-A8F4-2B63-291D-81BB2045B226}"/>
          </ac:spMkLst>
        </pc:spChg>
        <pc:spChg chg="mod">
          <ac:chgData name="Tomoko Yamazaki" userId="648a4a12-b6f2-4200-abc5-f3b2141af785" providerId="ADAL" clId="{6FEDC9C3-8318-439B-9967-4BA330914ECF}" dt="2022-04-24T03:19:29.857" v="69"/>
          <ac:spMkLst>
            <pc:docMk/>
            <pc:sldMk cId="508328822" sldId="256"/>
            <ac:spMk id="59" creationId="{1956C6B7-B1A4-7D21-11CC-CF5299D0E39A}"/>
          </ac:spMkLst>
        </pc:spChg>
        <pc:spChg chg="mod">
          <ac:chgData name="Tomoko Yamazaki" userId="648a4a12-b6f2-4200-abc5-f3b2141af785" providerId="ADAL" clId="{6FEDC9C3-8318-439B-9967-4BA330914ECF}" dt="2022-04-24T03:19:32.329" v="71"/>
          <ac:spMkLst>
            <pc:docMk/>
            <pc:sldMk cId="508328822" sldId="256"/>
            <ac:spMk id="63" creationId="{3F44EF58-2959-C8D7-EF93-463AD3628E96}"/>
          </ac:spMkLst>
        </pc:spChg>
        <pc:spChg chg="mod">
          <ac:chgData name="Tomoko Yamazaki" userId="648a4a12-b6f2-4200-abc5-f3b2141af785" providerId="ADAL" clId="{6FEDC9C3-8318-439B-9967-4BA330914ECF}" dt="2022-04-24T03:19:32.329" v="71"/>
          <ac:spMkLst>
            <pc:docMk/>
            <pc:sldMk cId="508328822" sldId="256"/>
            <ac:spMk id="64" creationId="{0ED56D15-F04F-C44B-A587-0E9DD2BDD26A}"/>
          </ac:spMkLst>
        </pc:spChg>
        <pc:spChg chg="mod">
          <ac:chgData name="Tomoko Yamazaki" userId="648a4a12-b6f2-4200-abc5-f3b2141af785" providerId="ADAL" clId="{6FEDC9C3-8318-439B-9967-4BA330914ECF}" dt="2022-04-24T03:19:32.329" v="71"/>
          <ac:spMkLst>
            <pc:docMk/>
            <pc:sldMk cId="508328822" sldId="256"/>
            <ac:spMk id="65" creationId="{6D4AFE8B-7294-B0B9-3DAC-56E004D9A93B}"/>
          </ac:spMkLst>
        </pc:spChg>
        <pc:spChg chg="mod">
          <ac:chgData name="Tomoko Yamazaki" userId="648a4a12-b6f2-4200-abc5-f3b2141af785" providerId="ADAL" clId="{6FEDC9C3-8318-439B-9967-4BA330914ECF}" dt="2022-04-24T03:19:32.329" v="71"/>
          <ac:spMkLst>
            <pc:docMk/>
            <pc:sldMk cId="508328822" sldId="256"/>
            <ac:spMk id="66" creationId="{D08E2CC5-0EB7-83EA-F09B-1ECCE24D3F52}"/>
          </ac:spMkLst>
        </pc:spChg>
        <pc:spChg chg="mod">
          <ac:chgData name="Tomoko Yamazaki" userId="648a4a12-b6f2-4200-abc5-f3b2141af785" providerId="ADAL" clId="{6FEDC9C3-8318-439B-9967-4BA330914ECF}" dt="2022-04-24T03:19:32.329" v="71"/>
          <ac:spMkLst>
            <pc:docMk/>
            <pc:sldMk cId="508328822" sldId="256"/>
            <ac:spMk id="67" creationId="{E56B5B77-4572-0403-1417-6930373E4F2B}"/>
          </ac:spMkLst>
        </pc:spChg>
        <pc:spChg chg="mod">
          <ac:chgData name="Tomoko Yamazaki" userId="648a4a12-b6f2-4200-abc5-f3b2141af785" providerId="ADAL" clId="{6FEDC9C3-8318-439B-9967-4BA330914ECF}" dt="2022-04-24T03:19:32.329" v="71"/>
          <ac:spMkLst>
            <pc:docMk/>
            <pc:sldMk cId="508328822" sldId="256"/>
            <ac:spMk id="68" creationId="{F0E1E413-140A-2393-951E-1DDA591F70E0}"/>
          </ac:spMkLst>
        </pc:spChg>
        <pc:spChg chg="mod">
          <ac:chgData name="Tomoko Yamazaki" userId="648a4a12-b6f2-4200-abc5-f3b2141af785" providerId="ADAL" clId="{6FEDC9C3-8318-439B-9967-4BA330914ECF}" dt="2022-04-24T03:19:32.329" v="71"/>
          <ac:spMkLst>
            <pc:docMk/>
            <pc:sldMk cId="508328822" sldId="256"/>
            <ac:spMk id="69" creationId="{FCEBD6A6-B454-89D4-53F0-11E0AE593D92}"/>
          </ac:spMkLst>
        </pc:spChg>
        <pc:spChg chg="mod">
          <ac:chgData name="Tomoko Yamazaki" userId="648a4a12-b6f2-4200-abc5-f3b2141af785" providerId="ADAL" clId="{6FEDC9C3-8318-439B-9967-4BA330914ECF}" dt="2022-04-24T03:29:38.758" v="139" actId="1076"/>
          <ac:spMkLst>
            <pc:docMk/>
            <pc:sldMk cId="508328822" sldId="256"/>
            <ac:spMk id="71" creationId="{54DC2362-0596-0B67-6C92-9331BD7795C1}"/>
          </ac:spMkLst>
        </pc:spChg>
        <pc:spChg chg="mod">
          <ac:chgData name="Tomoko Yamazaki" userId="648a4a12-b6f2-4200-abc5-f3b2141af785" providerId="ADAL" clId="{6FEDC9C3-8318-439B-9967-4BA330914ECF}" dt="2022-04-24T03:29:38.758" v="139" actId="1076"/>
          <ac:spMkLst>
            <pc:docMk/>
            <pc:sldMk cId="508328822" sldId="256"/>
            <ac:spMk id="72" creationId="{458BDDCF-1C9E-1531-E48A-17535DE05431}"/>
          </ac:spMkLst>
        </pc:spChg>
        <pc:spChg chg="mod">
          <ac:chgData name="Tomoko Yamazaki" userId="648a4a12-b6f2-4200-abc5-f3b2141af785" providerId="ADAL" clId="{6FEDC9C3-8318-439B-9967-4BA330914ECF}" dt="2022-04-24T03:29:38.758" v="139" actId="1076"/>
          <ac:spMkLst>
            <pc:docMk/>
            <pc:sldMk cId="508328822" sldId="256"/>
            <ac:spMk id="73" creationId="{AEA27C8D-7E18-3EA2-9C67-EF7411C6DEB7}"/>
          </ac:spMkLst>
        </pc:spChg>
        <pc:spChg chg="mod">
          <ac:chgData name="Tomoko Yamazaki" userId="648a4a12-b6f2-4200-abc5-f3b2141af785" providerId="ADAL" clId="{6FEDC9C3-8318-439B-9967-4BA330914ECF}" dt="2022-04-24T03:29:38.758" v="139" actId="1076"/>
          <ac:spMkLst>
            <pc:docMk/>
            <pc:sldMk cId="508328822" sldId="256"/>
            <ac:spMk id="74" creationId="{9C23D807-2D14-AD22-4848-C162F74172B4}"/>
          </ac:spMkLst>
        </pc:spChg>
        <pc:spChg chg="mod">
          <ac:chgData name="Tomoko Yamazaki" userId="648a4a12-b6f2-4200-abc5-f3b2141af785" providerId="ADAL" clId="{6FEDC9C3-8318-439B-9967-4BA330914ECF}" dt="2022-04-24T03:29:38.758" v="139" actId="1076"/>
          <ac:spMkLst>
            <pc:docMk/>
            <pc:sldMk cId="508328822" sldId="256"/>
            <ac:spMk id="75" creationId="{D2F65352-553D-D345-18B5-53DCB3CAF212}"/>
          </ac:spMkLst>
        </pc:spChg>
        <pc:spChg chg="mod">
          <ac:chgData name="Tomoko Yamazaki" userId="648a4a12-b6f2-4200-abc5-f3b2141af785" providerId="ADAL" clId="{6FEDC9C3-8318-439B-9967-4BA330914ECF}" dt="2022-04-24T03:29:38.758" v="139" actId="1076"/>
          <ac:spMkLst>
            <pc:docMk/>
            <pc:sldMk cId="508328822" sldId="256"/>
            <ac:spMk id="76" creationId="{4CC514E1-FB5B-FA01-EE03-2589FF00B858}"/>
          </ac:spMkLst>
        </pc:spChg>
        <pc:spChg chg="mod">
          <ac:chgData name="Tomoko Yamazaki" userId="648a4a12-b6f2-4200-abc5-f3b2141af785" providerId="ADAL" clId="{6FEDC9C3-8318-439B-9967-4BA330914ECF}" dt="2022-04-24T03:29:38.758" v="139" actId="1076"/>
          <ac:spMkLst>
            <pc:docMk/>
            <pc:sldMk cId="508328822" sldId="256"/>
            <ac:spMk id="77" creationId="{6747F099-EA9C-EF0A-531C-33F9CECDECA6}"/>
          </ac:spMkLst>
        </pc:spChg>
        <pc:spChg chg="add del">
          <ac:chgData name="Tomoko Yamazaki" userId="648a4a12-b6f2-4200-abc5-f3b2141af785" providerId="ADAL" clId="{6FEDC9C3-8318-439B-9967-4BA330914ECF}" dt="2022-04-24T03:21:13.047" v="83" actId="11529"/>
          <ac:spMkLst>
            <pc:docMk/>
            <pc:sldMk cId="508328822" sldId="256"/>
            <ac:spMk id="78" creationId="{32A8116B-812C-DA73-507E-A738A0067A68}"/>
          </ac:spMkLst>
        </pc:spChg>
        <pc:spChg chg="add mod">
          <ac:chgData name="Tomoko Yamazaki" userId="648a4a12-b6f2-4200-abc5-f3b2141af785" providerId="ADAL" clId="{6FEDC9C3-8318-439B-9967-4BA330914ECF}" dt="2022-04-24T03:29:22.389" v="134" actId="1076"/>
          <ac:spMkLst>
            <pc:docMk/>
            <pc:sldMk cId="508328822" sldId="256"/>
            <ac:spMk id="79" creationId="{249CD051-FA6A-E2E9-7093-032C0FD464C5}"/>
          </ac:spMkLst>
        </pc:spChg>
        <pc:spChg chg="add mod">
          <ac:chgData name="Tomoko Yamazaki" userId="648a4a12-b6f2-4200-abc5-f3b2141af785" providerId="ADAL" clId="{6FEDC9C3-8318-439B-9967-4BA330914ECF}" dt="2022-04-24T03:53:36.330" v="323" actId="1076"/>
          <ac:spMkLst>
            <pc:docMk/>
            <pc:sldMk cId="508328822" sldId="256"/>
            <ac:spMk id="81" creationId="{C8EB02B7-F3BE-5AD2-329E-080DA3E7D216}"/>
          </ac:spMkLst>
        </pc:spChg>
        <pc:spChg chg="add del mod">
          <ac:chgData name="Tomoko Yamazaki" userId="648a4a12-b6f2-4200-abc5-f3b2141af785" providerId="ADAL" clId="{6FEDC9C3-8318-439B-9967-4BA330914ECF}" dt="2022-04-24T03:30:10.755" v="143" actId="11529"/>
          <ac:spMkLst>
            <pc:docMk/>
            <pc:sldMk cId="508328822" sldId="256"/>
            <ac:spMk id="82" creationId="{AF9208D7-6B01-9D38-689E-3CAE273C9435}"/>
          </ac:spMkLst>
        </pc:spChg>
        <pc:spChg chg="add mod">
          <ac:chgData name="Tomoko Yamazaki" userId="648a4a12-b6f2-4200-abc5-f3b2141af785" providerId="ADAL" clId="{6FEDC9C3-8318-439B-9967-4BA330914ECF}" dt="2022-04-24T03:32:16.038" v="158" actId="1076"/>
          <ac:spMkLst>
            <pc:docMk/>
            <pc:sldMk cId="508328822" sldId="256"/>
            <ac:spMk id="83" creationId="{5ADC0D90-F849-089B-285A-0F9E4F843519}"/>
          </ac:spMkLst>
        </pc:spChg>
        <pc:spChg chg="add mod">
          <ac:chgData name="Tomoko Yamazaki" userId="648a4a12-b6f2-4200-abc5-f3b2141af785" providerId="ADAL" clId="{6FEDC9C3-8318-439B-9967-4BA330914ECF}" dt="2022-04-24T04:01:06.958" v="354" actId="1076"/>
          <ac:spMkLst>
            <pc:docMk/>
            <pc:sldMk cId="508328822" sldId="256"/>
            <ac:spMk id="85" creationId="{77CCF8F7-9645-7AFA-F47A-28096949BFA6}"/>
          </ac:spMkLst>
        </pc:spChg>
        <pc:spChg chg="add">
          <ac:chgData name="Tomoko Yamazaki" userId="648a4a12-b6f2-4200-abc5-f3b2141af785" providerId="ADAL" clId="{6FEDC9C3-8318-439B-9967-4BA330914ECF}" dt="2022-04-24T03:37:03.052" v="186" actId="22"/>
          <ac:spMkLst>
            <pc:docMk/>
            <pc:sldMk cId="508328822" sldId="256"/>
            <ac:spMk id="87" creationId="{197A3858-BFAA-92CA-1529-D022F5D92BB9}"/>
          </ac:spMkLst>
        </pc:spChg>
        <pc:spChg chg="add mod">
          <ac:chgData name="Tomoko Yamazaki" userId="648a4a12-b6f2-4200-abc5-f3b2141af785" providerId="ADAL" clId="{6FEDC9C3-8318-439B-9967-4BA330914ECF}" dt="2022-04-24T04:02:03.720" v="363" actId="1076"/>
          <ac:spMkLst>
            <pc:docMk/>
            <pc:sldMk cId="508328822" sldId="256"/>
            <ac:spMk id="90" creationId="{AE2684FE-2BD4-CD53-7AE2-453B87C0849B}"/>
          </ac:spMkLst>
        </pc:spChg>
        <pc:spChg chg="add mod">
          <ac:chgData name="Tomoko Yamazaki" userId="648a4a12-b6f2-4200-abc5-f3b2141af785" providerId="ADAL" clId="{6FEDC9C3-8318-439B-9967-4BA330914ECF}" dt="2022-04-24T03:59:32.899" v="340" actId="571"/>
          <ac:spMkLst>
            <pc:docMk/>
            <pc:sldMk cId="508328822" sldId="256"/>
            <ac:spMk id="94" creationId="{5B4663F0-FB3C-367E-B51F-C0A3E30BA0FC}"/>
          </ac:spMkLst>
        </pc:spChg>
        <pc:spChg chg="add mod">
          <ac:chgData name="Tomoko Yamazaki" userId="648a4a12-b6f2-4200-abc5-f3b2141af785" providerId="ADAL" clId="{6FEDC9C3-8318-439B-9967-4BA330914ECF}" dt="2022-04-24T03:59:32.899" v="340" actId="571"/>
          <ac:spMkLst>
            <pc:docMk/>
            <pc:sldMk cId="508328822" sldId="256"/>
            <ac:spMk id="95" creationId="{0FB94C8E-094C-3627-03AE-A42C7CEF0485}"/>
          </ac:spMkLst>
        </pc:spChg>
        <pc:spChg chg="add mod">
          <ac:chgData name="Tomoko Yamazaki" userId="648a4a12-b6f2-4200-abc5-f3b2141af785" providerId="ADAL" clId="{6FEDC9C3-8318-439B-9967-4BA330914ECF}" dt="2022-04-24T04:01:32.142" v="359" actId="1076"/>
          <ac:spMkLst>
            <pc:docMk/>
            <pc:sldMk cId="508328822" sldId="256"/>
            <ac:spMk id="98" creationId="{B2C411C3-DEDA-8AEC-A50F-2C47DD9E9A17}"/>
          </ac:spMkLst>
        </pc:spChg>
        <pc:spChg chg="add mod">
          <ac:chgData name="Tomoko Yamazaki" userId="648a4a12-b6f2-4200-abc5-f3b2141af785" providerId="ADAL" clId="{6FEDC9C3-8318-439B-9967-4BA330914ECF}" dt="2022-04-24T04:01:45.477" v="361" actId="1076"/>
          <ac:spMkLst>
            <pc:docMk/>
            <pc:sldMk cId="508328822" sldId="256"/>
            <ac:spMk id="100" creationId="{088F25F8-6E6F-FDA5-80C8-77D382221B0F}"/>
          </ac:spMkLst>
        </pc:spChg>
        <pc:spChg chg="add mod">
          <ac:chgData name="Tomoko Yamazaki" userId="648a4a12-b6f2-4200-abc5-f3b2141af785" providerId="ADAL" clId="{6FEDC9C3-8318-439B-9967-4BA330914ECF}" dt="2022-04-24T04:04:06.675" v="449" actId="1076"/>
          <ac:spMkLst>
            <pc:docMk/>
            <pc:sldMk cId="508328822" sldId="256"/>
            <ac:spMk id="102" creationId="{36BA0F8D-07D4-F408-6A8B-D34A33019C99}"/>
          </ac:spMkLst>
        </pc:spChg>
        <pc:spChg chg="add mod">
          <ac:chgData name="Tomoko Yamazaki" userId="648a4a12-b6f2-4200-abc5-f3b2141af785" providerId="ADAL" clId="{6FEDC9C3-8318-439B-9967-4BA330914ECF}" dt="2022-04-24T04:07:03.549" v="496" actId="207"/>
          <ac:spMkLst>
            <pc:docMk/>
            <pc:sldMk cId="508328822" sldId="256"/>
            <ac:spMk id="105" creationId="{E1AC5258-44E5-77E2-A3A3-AE41ECBDD49A}"/>
          </ac:spMkLst>
        </pc:spChg>
        <pc:spChg chg="add mod">
          <ac:chgData name="Tomoko Yamazaki" userId="648a4a12-b6f2-4200-abc5-f3b2141af785" providerId="ADAL" clId="{6FEDC9C3-8318-439B-9967-4BA330914ECF}" dt="2022-04-24T04:06:45.028" v="495" actId="2711"/>
          <ac:spMkLst>
            <pc:docMk/>
            <pc:sldMk cId="508328822" sldId="256"/>
            <ac:spMk id="106" creationId="{D61C2E9E-D5F2-02A0-D28C-FD8C6776331F}"/>
          </ac:spMkLst>
        </pc:spChg>
        <pc:grpChg chg="mod topLvl">
          <ac:chgData name="Tomoko Yamazaki" userId="648a4a12-b6f2-4200-abc5-f3b2141af785" providerId="ADAL" clId="{6FEDC9C3-8318-439B-9967-4BA330914ECF}" dt="2022-04-24T03:29:35.280" v="138" actId="1076"/>
          <ac:grpSpMkLst>
            <pc:docMk/>
            <pc:sldMk cId="508328822" sldId="256"/>
            <ac:grpSpMk id="6" creationId="{46750B83-C79C-5ACF-F745-6206C486F471}"/>
          </ac:grpSpMkLst>
        </pc:grpChg>
        <pc:grpChg chg="mod">
          <ac:chgData name="Tomoko Yamazaki" userId="648a4a12-b6f2-4200-abc5-f3b2141af785" providerId="ADAL" clId="{6FEDC9C3-8318-439B-9967-4BA330914ECF}" dt="2022-04-24T04:02:27.506" v="365" actId="1076"/>
          <ac:grpSpMkLst>
            <pc:docMk/>
            <pc:sldMk cId="508328822" sldId="256"/>
            <ac:grpSpMk id="14" creationId="{0D5756B3-FEA0-6EBC-7350-343337ECA5A7}"/>
          </ac:grpSpMkLst>
        </pc:grpChg>
        <pc:grpChg chg="mod topLvl">
          <ac:chgData name="Tomoko Yamazaki" userId="648a4a12-b6f2-4200-abc5-f3b2141af785" providerId="ADAL" clId="{6FEDC9C3-8318-439B-9967-4BA330914ECF}" dt="2022-04-24T03:29:35.280" v="138" actId="1076"/>
          <ac:grpSpMkLst>
            <pc:docMk/>
            <pc:sldMk cId="508328822" sldId="256"/>
            <ac:grpSpMk id="27" creationId="{91B7A72A-33A0-8734-4BDF-BA4326275F3A}"/>
          </ac:grpSpMkLst>
        </pc:grpChg>
        <pc:grpChg chg="del mod">
          <ac:chgData name="Tomoko Yamazaki" userId="648a4a12-b6f2-4200-abc5-f3b2141af785" providerId="ADAL" clId="{6FEDC9C3-8318-439B-9967-4BA330914ECF}" dt="2022-04-24T03:15:40.083" v="19" actId="165"/>
          <ac:grpSpMkLst>
            <pc:docMk/>
            <pc:sldMk cId="508328822" sldId="256"/>
            <ac:grpSpMk id="32" creationId="{3FAA122E-A125-040A-4D1F-12B08992C99D}"/>
          </ac:grpSpMkLst>
        </pc:grpChg>
        <pc:grpChg chg="add mod">
          <ac:chgData name="Tomoko Yamazaki" userId="648a4a12-b6f2-4200-abc5-f3b2141af785" providerId="ADAL" clId="{6FEDC9C3-8318-439B-9967-4BA330914ECF}" dt="2022-04-24T04:02:27.506" v="365" actId="1076"/>
          <ac:grpSpMkLst>
            <pc:docMk/>
            <pc:sldMk cId="508328822" sldId="256"/>
            <ac:grpSpMk id="46" creationId="{74C9067C-93AC-82A0-62B0-1487D6BC9F5F}"/>
          </ac:grpSpMkLst>
        </pc:grpChg>
        <pc:grpChg chg="add mod">
          <ac:chgData name="Tomoko Yamazaki" userId="648a4a12-b6f2-4200-abc5-f3b2141af785" providerId="ADAL" clId="{6FEDC9C3-8318-439B-9967-4BA330914ECF}" dt="2022-04-24T03:29:35.280" v="138" actId="1076"/>
          <ac:grpSpMkLst>
            <pc:docMk/>
            <pc:sldMk cId="508328822" sldId="256"/>
            <ac:grpSpMk id="49" creationId="{9AE6AF75-2000-907E-76E8-A2A630655AF6}"/>
          </ac:grpSpMkLst>
        </pc:grpChg>
        <pc:grpChg chg="add del mod">
          <ac:chgData name="Tomoko Yamazaki" userId="648a4a12-b6f2-4200-abc5-f3b2141af785" providerId="ADAL" clId="{6FEDC9C3-8318-439B-9967-4BA330914ECF}" dt="2022-04-24T03:19:30.958" v="70"/>
          <ac:grpSpMkLst>
            <pc:docMk/>
            <pc:sldMk cId="508328822" sldId="256"/>
            <ac:grpSpMk id="50" creationId="{8E0C277E-962B-91C0-4927-1644E0A00370}"/>
          </ac:grpSpMkLst>
        </pc:grpChg>
        <pc:grpChg chg="mod">
          <ac:chgData name="Tomoko Yamazaki" userId="648a4a12-b6f2-4200-abc5-f3b2141af785" providerId="ADAL" clId="{6FEDC9C3-8318-439B-9967-4BA330914ECF}" dt="2022-04-24T03:19:29.857" v="69"/>
          <ac:grpSpMkLst>
            <pc:docMk/>
            <pc:sldMk cId="508328822" sldId="256"/>
            <ac:grpSpMk id="51" creationId="{D4663B29-5EEB-86AA-A983-153D53659D06}"/>
          </ac:grpSpMkLst>
        </pc:grpChg>
        <pc:grpChg chg="mod">
          <ac:chgData name="Tomoko Yamazaki" userId="648a4a12-b6f2-4200-abc5-f3b2141af785" providerId="ADAL" clId="{6FEDC9C3-8318-439B-9967-4BA330914ECF}" dt="2022-04-24T03:19:29.857" v="69"/>
          <ac:grpSpMkLst>
            <pc:docMk/>
            <pc:sldMk cId="508328822" sldId="256"/>
            <ac:grpSpMk id="52" creationId="{3D716C8B-6D43-A6B3-F200-E6004ED52B72}"/>
          </ac:grpSpMkLst>
        </pc:grpChg>
        <pc:grpChg chg="add del mod">
          <ac:chgData name="Tomoko Yamazaki" userId="648a4a12-b6f2-4200-abc5-f3b2141af785" providerId="ADAL" clId="{6FEDC9C3-8318-439B-9967-4BA330914ECF}" dt="2022-04-24T03:19:33.083" v="72"/>
          <ac:grpSpMkLst>
            <pc:docMk/>
            <pc:sldMk cId="508328822" sldId="256"/>
            <ac:grpSpMk id="60" creationId="{E58FE7C1-2050-A135-491F-1B51ED8314AD}"/>
          </ac:grpSpMkLst>
        </pc:grpChg>
        <pc:grpChg chg="mod">
          <ac:chgData name="Tomoko Yamazaki" userId="648a4a12-b6f2-4200-abc5-f3b2141af785" providerId="ADAL" clId="{6FEDC9C3-8318-439B-9967-4BA330914ECF}" dt="2022-04-24T03:19:32.329" v="71"/>
          <ac:grpSpMkLst>
            <pc:docMk/>
            <pc:sldMk cId="508328822" sldId="256"/>
            <ac:grpSpMk id="61" creationId="{969753AD-987D-B2B8-108F-E4BEEB808981}"/>
          </ac:grpSpMkLst>
        </pc:grpChg>
        <pc:grpChg chg="mod">
          <ac:chgData name="Tomoko Yamazaki" userId="648a4a12-b6f2-4200-abc5-f3b2141af785" providerId="ADAL" clId="{6FEDC9C3-8318-439B-9967-4BA330914ECF}" dt="2022-04-24T03:19:32.329" v="71"/>
          <ac:grpSpMkLst>
            <pc:docMk/>
            <pc:sldMk cId="508328822" sldId="256"/>
            <ac:grpSpMk id="62" creationId="{58E163DC-29C1-D523-59A1-3BD47F87299F}"/>
          </ac:grpSpMkLst>
        </pc:grpChg>
        <pc:grpChg chg="add mod">
          <ac:chgData name="Tomoko Yamazaki" userId="648a4a12-b6f2-4200-abc5-f3b2141af785" providerId="ADAL" clId="{6FEDC9C3-8318-439B-9967-4BA330914ECF}" dt="2022-04-24T03:29:38.758" v="139" actId="1076"/>
          <ac:grpSpMkLst>
            <pc:docMk/>
            <pc:sldMk cId="508328822" sldId="256"/>
            <ac:grpSpMk id="70" creationId="{261E5FAF-771A-461D-953C-21B4C0F3390E}"/>
          </ac:grpSpMkLst>
        </pc:grpChg>
        <pc:grpChg chg="add mod">
          <ac:chgData name="Tomoko Yamazaki" userId="648a4a12-b6f2-4200-abc5-f3b2141af785" providerId="ADAL" clId="{6FEDC9C3-8318-439B-9967-4BA330914ECF}" dt="2022-04-24T04:02:17.959" v="364" actId="1076"/>
          <ac:grpSpMkLst>
            <pc:docMk/>
            <pc:sldMk cId="508328822" sldId="256"/>
            <ac:grpSpMk id="88" creationId="{0FEFBAEC-2CC1-1B17-E685-ABC3AB02AB60}"/>
          </ac:grpSpMkLst>
        </pc:grpChg>
        <pc:grpChg chg="add mod">
          <ac:chgData name="Tomoko Yamazaki" userId="648a4a12-b6f2-4200-abc5-f3b2141af785" providerId="ADAL" clId="{6FEDC9C3-8318-439B-9967-4BA330914ECF}" dt="2022-04-24T04:01:51.290" v="362" actId="1076"/>
          <ac:grpSpMkLst>
            <pc:docMk/>
            <pc:sldMk cId="508328822" sldId="256"/>
            <ac:grpSpMk id="97" creationId="{93D0B989-B131-C259-A1BB-9F18395DADEA}"/>
          </ac:grpSpMkLst>
        </pc:grpChg>
        <pc:grpChg chg="add mod">
          <ac:chgData name="Tomoko Yamazaki" userId="648a4a12-b6f2-4200-abc5-f3b2141af785" providerId="ADAL" clId="{6FEDC9C3-8318-439B-9967-4BA330914ECF}" dt="2022-04-24T04:05:14.401" v="483" actId="1076"/>
          <ac:grpSpMkLst>
            <pc:docMk/>
            <pc:sldMk cId="508328822" sldId="256"/>
            <ac:grpSpMk id="103" creationId="{05E9738D-7257-6B30-0C19-0D24050B6011}"/>
          </ac:grpSpMkLst>
        </pc:grpChg>
        <pc:cxnChg chg="add mod">
          <ac:chgData name="Tomoko Yamazaki" userId="648a4a12-b6f2-4200-abc5-f3b2141af785" providerId="ADAL" clId="{6FEDC9C3-8318-439B-9967-4BA330914ECF}" dt="2022-04-24T04:01:51.290" v="362" actId="1076"/>
          <ac:cxnSpMkLst>
            <pc:docMk/>
            <pc:sldMk cId="508328822" sldId="256"/>
            <ac:cxnSpMk id="92" creationId="{BFF55E80-3F46-C5C5-5353-49AC9D202534}"/>
          </ac:cxnSpMkLst>
        </pc:cxnChg>
        <pc:cxnChg chg="add mod">
          <ac:chgData name="Tomoko Yamazaki" userId="648a4a12-b6f2-4200-abc5-f3b2141af785" providerId="ADAL" clId="{6FEDC9C3-8318-439B-9967-4BA330914ECF}" dt="2022-04-24T03:59:32.899" v="340" actId="571"/>
          <ac:cxnSpMkLst>
            <pc:docMk/>
            <pc:sldMk cId="508328822" sldId="256"/>
            <ac:cxnSpMk id="96" creationId="{C0884173-D71A-A8F5-2266-5CD2047F66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0635C-B1EC-6E97-8148-E3A221D58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758346-A07E-DB5B-54CE-DB0EDD4E5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073D61-38A0-A02D-2D95-D247C4AC4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955ED-B2A5-DC04-6C6D-BBB2B18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16E125-F980-F738-4F8C-0FE704D4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6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6FACD-13F2-0430-4E3E-7D6668E08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A207E93-B3CB-F0A5-E4EB-795BE94C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7D2908-90EB-F765-9F4A-9E000881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52615E-9920-544A-30AB-ADB134A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B99D0D-1EEB-B915-16EE-CB4097A64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7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E75A188-0EF4-F6EC-BC70-48141B3FF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0735F0-A3D9-430E-2463-42E030071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8286EE-F8C0-DD96-CC00-5B23C103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F1A7C-7CE8-C8D5-6279-7F2BC9F4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F3F38E-D8FC-F5A7-16F9-6D1AB99E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11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7D4FE-3CA7-37DE-E52A-58974C88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3929C2-2A95-63C1-75EB-1D73976C2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60017-89FA-43E5-D134-6EB79925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046EC5-E1AD-09DD-C7DB-13CECB5F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25FB6-87BF-9CAB-85CC-63C87D4F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614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05CA4-21EE-2F6F-7D33-AA6F973C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CA0F0C-7FE3-E7C5-4F0D-D4F12FC17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7A6B0-C8A9-6E68-2A17-C9FAF11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2F34F4-5FA1-F953-08A3-00A9F68D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D198EE-AFF3-139A-5EF2-8E1354CA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80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F2935D-A6CA-07F5-32EA-B04F304C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232667-E493-7AA6-4DC5-8ED53B84E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DA46E-B929-A45E-746A-788CE322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D55B97-46DE-6F69-27B5-FE4C50DC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61C366-35E5-6AF6-CE3E-56BB89FA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7D580F-A5E0-45E8-9192-6EF3D453C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78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F8FC09-7989-0BA9-6FCD-602590BE8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86E42A-B5CA-9571-DA88-7A955C37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E2AB60-CDCF-81AB-01F0-C7B16BB1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E5A9ED3-DC2C-2B1B-DC5F-1F3C60347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140549-9CAF-DBD7-31A5-77971DDD0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4C174B-064E-017C-231F-1B751020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55DD4A-3DC4-5E02-E21E-755F5B59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247DA7-66ED-0CE7-3675-140407D9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9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EBB15B-1925-93E5-345F-7B919210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3627B4-3450-27FC-C95A-6837C2C8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D719AF-1049-E150-2011-25259C3C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A9F876-BB45-122F-73C7-A0294738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6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4F4E0-0BC2-628C-15F4-39ADBF8F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6D2D97-C391-D0B0-8A4B-768DA664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69663C-C96B-8444-68A8-4339BD21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1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CD75FA-8EE6-4C30-0970-57A0FF66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2D34E-7444-15CA-D163-DD7690CA6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471148-879C-D4D2-C2A9-A15101866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51178C-614D-DF4D-23E8-00C52F25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8BA024-5DA3-DF76-0F58-CA193E80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F7604-C402-64D5-1811-92B966DF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69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33C425-5F61-C429-BCEB-86D71CBA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A171EB3-E2BA-D609-B96D-396F9070C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F1A377-2351-A353-BBA2-73BA6DA74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883C8-23A3-43ED-3B4A-D1152ECD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2977DF-9D0E-5CC4-E92D-D3DA4B5E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624B6C-6834-FBF2-AAD7-D7294EDF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90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524004-73CC-FAB9-A1FA-C7546E736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BC490-CA3D-2098-85C7-976E14AD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0BEFF9-3491-347A-713A-F199BD9EB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FD81-A108-4A9F-AD8C-6C950DF82F7D}" type="datetimeFigureOut">
              <a:rPr kumimoji="1" lang="ja-JP" altLang="en-US" smtClean="0"/>
              <a:t>2022/4/27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3C8FB-8A5E-5B93-C587-62856B9FA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197C7D-F05D-7C32-877A-DCF297DAF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39E1A-C39A-4985-9B81-6FAA4F7A73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09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9AE6AF75-2000-907E-76E8-A2A630655AF6}"/>
              </a:ext>
            </a:extLst>
          </p:cNvPr>
          <p:cNvGrpSpPr/>
          <p:nvPr/>
        </p:nvGrpSpPr>
        <p:grpSpPr>
          <a:xfrm>
            <a:off x="2143032" y="5162597"/>
            <a:ext cx="1732352" cy="927628"/>
            <a:chOff x="932803" y="5247578"/>
            <a:chExt cx="1732352" cy="927628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46750B83-C79C-5ACF-F745-6206C486F471}"/>
                </a:ext>
              </a:extLst>
            </p:cNvPr>
            <p:cNvGrpSpPr/>
            <p:nvPr/>
          </p:nvGrpSpPr>
          <p:grpSpPr>
            <a:xfrm>
              <a:off x="932803" y="5247578"/>
              <a:ext cx="1147940" cy="927628"/>
              <a:chOff x="6245226" y="4795838"/>
              <a:chExt cx="628650" cy="508000"/>
            </a:xfrm>
          </p:grpSpPr>
          <p:sp>
            <p:nvSpPr>
              <p:cNvPr id="7" name="Freeform 51">
                <a:extLst>
                  <a:ext uri="{FF2B5EF4-FFF2-40B4-BE49-F238E27FC236}">
                    <a16:creationId xmlns:a16="http://schemas.microsoft.com/office/drawing/2014/main" id="{3AE52654-7594-747B-C05E-A24A3E0774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2851" y="4795838"/>
                <a:ext cx="533400" cy="344488"/>
              </a:xfrm>
              <a:custGeom>
                <a:avLst/>
                <a:gdLst>
                  <a:gd name="T0" fmla="*/ 60 w 1344"/>
                  <a:gd name="T1" fmla="*/ 868 h 868"/>
                  <a:gd name="T2" fmla="*/ 60 w 1344"/>
                  <a:gd name="T3" fmla="*/ 868 h 868"/>
                  <a:gd name="T4" fmla="*/ 48 w 1344"/>
                  <a:gd name="T5" fmla="*/ 867 h 868"/>
                  <a:gd name="T6" fmla="*/ 37 w 1344"/>
                  <a:gd name="T7" fmla="*/ 864 h 868"/>
                  <a:gd name="T8" fmla="*/ 26 w 1344"/>
                  <a:gd name="T9" fmla="*/ 858 h 868"/>
                  <a:gd name="T10" fmla="*/ 18 w 1344"/>
                  <a:gd name="T11" fmla="*/ 851 h 868"/>
                  <a:gd name="T12" fmla="*/ 11 w 1344"/>
                  <a:gd name="T13" fmla="*/ 842 h 868"/>
                  <a:gd name="T14" fmla="*/ 6 w 1344"/>
                  <a:gd name="T15" fmla="*/ 832 h 868"/>
                  <a:gd name="T16" fmla="*/ 3 w 1344"/>
                  <a:gd name="T17" fmla="*/ 820 h 868"/>
                  <a:gd name="T18" fmla="*/ 0 w 1344"/>
                  <a:gd name="T19" fmla="*/ 808 h 868"/>
                  <a:gd name="T20" fmla="*/ 0 w 1344"/>
                  <a:gd name="T21" fmla="*/ 60 h 868"/>
                  <a:gd name="T22" fmla="*/ 0 w 1344"/>
                  <a:gd name="T23" fmla="*/ 60 h 868"/>
                  <a:gd name="T24" fmla="*/ 3 w 1344"/>
                  <a:gd name="T25" fmla="*/ 48 h 868"/>
                  <a:gd name="T26" fmla="*/ 6 w 1344"/>
                  <a:gd name="T27" fmla="*/ 36 h 868"/>
                  <a:gd name="T28" fmla="*/ 11 w 1344"/>
                  <a:gd name="T29" fmla="*/ 27 h 868"/>
                  <a:gd name="T30" fmla="*/ 18 w 1344"/>
                  <a:gd name="T31" fmla="*/ 18 h 868"/>
                  <a:gd name="T32" fmla="*/ 26 w 1344"/>
                  <a:gd name="T33" fmla="*/ 11 h 868"/>
                  <a:gd name="T34" fmla="*/ 37 w 1344"/>
                  <a:gd name="T35" fmla="*/ 6 h 868"/>
                  <a:gd name="T36" fmla="*/ 48 w 1344"/>
                  <a:gd name="T37" fmla="*/ 2 h 868"/>
                  <a:gd name="T38" fmla="*/ 60 w 1344"/>
                  <a:gd name="T39" fmla="*/ 0 h 868"/>
                  <a:gd name="T40" fmla="*/ 1285 w 1344"/>
                  <a:gd name="T41" fmla="*/ 0 h 868"/>
                  <a:gd name="T42" fmla="*/ 1285 w 1344"/>
                  <a:gd name="T43" fmla="*/ 0 h 868"/>
                  <a:gd name="T44" fmla="*/ 1297 w 1344"/>
                  <a:gd name="T45" fmla="*/ 2 h 868"/>
                  <a:gd name="T46" fmla="*/ 1308 w 1344"/>
                  <a:gd name="T47" fmla="*/ 6 h 868"/>
                  <a:gd name="T48" fmla="*/ 1318 w 1344"/>
                  <a:gd name="T49" fmla="*/ 11 h 868"/>
                  <a:gd name="T50" fmla="*/ 1327 w 1344"/>
                  <a:gd name="T51" fmla="*/ 18 h 868"/>
                  <a:gd name="T52" fmla="*/ 1334 w 1344"/>
                  <a:gd name="T53" fmla="*/ 27 h 868"/>
                  <a:gd name="T54" fmla="*/ 1340 w 1344"/>
                  <a:gd name="T55" fmla="*/ 36 h 868"/>
                  <a:gd name="T56" fmla="*/ 1343 w 1344"/>
                  <a:gd name="T57" fmla="*/ 48 h 868"/>
                  <a:gd name="T58" fmla="*/ 1344 w 1344"/>
                  <a:gd name="T59" fmla="*/ 60 h 868"/>
                  <a:gd name="T60" fmla="*/ 1344 w 1344"/>
                  <a:gd name="T61" fmla="*/ 808 h 868"/>
                  <a:gd name="T62" fmla="*/ 1344 w 1344"/>
                  <a:gd name="T63" fmla="*/ 808 h 868"/>
                  <a:gd name="T64" fmla="*/ 1343 w 1344"/>
                  <a:gd name="T65" fmla="*/ 820 h 868"/>
                  <a:gd name="T66" fmla="*/ 1340 w 1344"/>
                  <a:gd name="T67" fmla="*/ 832 h 868"/>
                  <a:gd name="T68" fmla="*/ 1334 w 1344"/>
                  <a:gd name="T69" fmla="*/ 842 h 868"/>
                  <a:gd name="T70" fmla="*/ 1327 w 1344"/>
                  <a:gd name="T71" fmla="*/ 851 h 868"/>
                  <a:gd name="T72" fmla="*/ 1318 w 1344"/>
                  <a:gd name="T73" fmla="*/ 858 h 868"/>
                  <a:gd name="T74" fmla="*/ 1308 w 1344"/>
                  <a:gd name="T75" fmla="*/ 864 h 868"/>
                  <a:gd name="T76" fmla="*/ 1297 w 1344"/>
                  <a:gd name="T77" fmla="*/ 867 h 868"/>
                  <a:gd name="T78" fmla="*/ 1285 w 1344"/>
                  <a:gd name="T79" fmla="*/ 868 h 868"/>
                  <a:gd name="T80" fmla="*/ 60 w 1344"/>
                  <a:gd name="T81" fmla="*/ 86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44" h="868">
                    <a:moveTo>
                      <a:pt x="60" y="868"/>
                    </a:moveTo>
                    <a:lnTo>
                      <a:pt x="60" y="868"/>
                    </a:lnTo>
                    <a:lnTo>
                      <a:pt x="48" y="867"/>
                    </a:lnTo>
                    <a:lnTo>
                      <a:pt x="37" y="864"/>
                    </a:lnTo>
                    <a:lnTo>
                      <a:pt x="26" y="858"/>
                    </a:lnTo>
                    <a:lnTo>
                      <a:pt x="18" y="851"/>
                    </a:lnTo>
                    <a:lnTo>
                      <a:pt x="11" y="842"/>
                    </a:lnTo>
                    <a:lnTo>
                      <a:pt x="6" y="832"/>
                    </a:lnTo>
                    <a:lnTo>
                      <a:pt x="3" y="820"/>
                    </a:lnTo>
                    <a:lnTo>
                      <a:pt x="0" y="808"/>
                    </a:lnTo>
                    <a:lnTo>
                      <a:pt x="0" y="60"/>
                    </a:lnTo>
                    <a:lnTo>
                      <a:pt x="0" y="60"/>
                    </a:lnTo>
                    <a:lnTo>
                      <a:pt x="3" y="48"/>
                    </a:lnTo>
                    <a:lnTo>
                      <a:pt x="6" y="36"/>
                    </a:lnTo>
                    <a:lnTo>
                      <a:pt x="11" y="27"/>
                    </a:lnTo>
                    <a:lnTo>
                      <a:pt x="18" y="18"/>
                    </a:lnTo>
                    <a:lnTo>
                      <a:pt x="26" y="11"/>
                    </a:lnTo>
                    <a:lnTo>
                      <a:pt x="37" y="6"/>
                    </a:lnTo>
                    <a:lnTo>
                      <a:pt x="48" y="2"/>
                    </a:lnTo>
                    <a:lnTo>
                      <a:pt x="60" y="0"/>
                    </a:lnTo>
                    <a:lnTo>
                      <a:pt x="1285" y="0"/>
                    </a:lnTo>
                    <a:lnTo>
                      <a:pt x="1285" y="0"/>
                    </a:lnTo>
                    <a:lnTo>
                      <a:pt x="1297" y="2"/>
                    </a:lnTo>
                    <a:lnTo>
                      <a:pt x="1308" y="6"/>
                    </a:lnTo>
                    <a:lnTo>
                      <a:pt x="1318" y="11"/>
                    </a:lnTo>
                    <a:lnTo>
                      <a:pt x="1327" y="18"/>
                    </a:lnTo>
                    <a:lnTo>
                      <a:pt x="1334" y="27"/>
                    </a:lnTo>
                    <a:lnTo>
                      <a:pt x="1340" y="36"/>
                    </a:lnTo>
                    <a:lnTo>
                      <a:pt x="1343" y="48"/>
                    </a:lnTo>
                    <a:lnTo>
                      <a:pt x="1344" y="60"/>
                    </a:lnTo>
                    <a:lnTo>
                      <a:pt x="1344" y="808"/>
                    </a:lnTo>
                    <a:lnTo>
                      <a:pt x="1344" y="808"/>
                    </a:lnTo>
                    <a:lnTo>
                      <a:pt x="1343" y="820"/>
                    </a:lnTo>
                    <a:lnTo>
                      <a:pt x="1340" y="832"/>
                    </a:lnTo>
                    <a:lnTo>
                      <a:pt x="1334" y="842"/>
                    </a:lnTo>
                    <a:lnTo>
                      <a:pt x="1327" y="851"/>
                    </a:lnTo>
                    <a:lnTo>
                      <a:pt x="1318" y="858"/>
                    </a:lnTo>
                    <a:lnTo>
                      <a:pt x="1308" y="864"/>
                    </a:lnTo>
                    <a:lnTo>
                      <a:pt x="1297" y="867"/>
                    </a:lnTo>
                    <a:lnTo>
                      <a:pt x="1285" y="868"/>
                    </a:lnTo>
                    <a:lnTo>
                      <a:pt x="60" y="868"/>
                    </a:ln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8" name="Freeform 52">
                <a:extLst>
                  <a:ext uri="{FF2B5EF4-FFF2-40B4-BE49-F238E27FC236}">
                    <a16:creationId xmlns:a16="http://schemas.microsoft.com/office/drawing/2014/main" id="{582274D2-29FC-B2BD-FF7F-F9BE24C09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5226" y="5140325"/>
                <a:ext cx="628650" cy="163513"/>
              </a:xfrm>
              <a:custGeom>
                <a:avLst/>
                <a:gdLst>
                  <a:gd name="T0" fmla="*/ 40 w 1582"/>
                  <a:gd name="T1" fmla="*/ 414 h 414"/>
                  <a:gd name="T2" fmla="*/ 40 w 1582"/>
                  <a:gd name="T3" fmla="*/ 414 h 414"/>
                  <a:gd name="T4" fmla="*/ 29 w 1582"/>
                  <a:gd name="T5" fmla="*/ 413 h 414"/>
                  <a:gd name="T6" fmla="*/ 19 w 1582"/>
                  <a:gd name="T7" fmla="*/ 410 h 414"/>
                  <a:gd name="T8" fmla="*/ 12 w 1582"/>
                  <a:gd name="T9" fmla="*/ 406 h 414"/>
                  <a:gd name="T10" fmla="*/ 6 w 1582"/>
                  <a:gd name="T11" fmla="*/ 399 h 414"/>
                  <a:gd name="T12" fmla="*/ 6 w 1582"/>
                  <a:gd name="T13" fmla="*/ 399 h 414"/>
                  <a:gd name="T14" fmla="*/ 2 w 1582"/>
                  <a:gd name="T15" fmla="*/ 392 h 414"/>
                  <a:gd name="T16" fmla="*/ 0 w 1582"/>
                  <a:gd name="T17" fmla="*/ 382 h 414"/>
                  <a:gd name="T18" fmla="*/ 0 w 1582"/>
                  <a:gd name="T19" fmla="*/ 373 h 414"/>
                  <a:gd name="T20" fmla="*/ 2 w 1582"/>
                  <a:gd name="T21" fmla="*/ 362 h 414"/>
                  <a:gd name="T22" fmla="*/ 97 w 1582"/>
                  <a:gd name="T23" fmla="*/ 60 h 414"/>
                  <a:gd name="T24" fmla="*/ 97 w 1582"/>
                  <a:gd name="T25" fmla="*/ 60 h 414"/>
                  <a:gd name="T26" fmla="*/ 101 w 1582"/>
                  <a:gd name="T27" fmla="*/ 48 h 414"/>
                  <a:gd name="T28" fmla="*/ 109 w 1582"/>
                  <a:gd name="T29" fmla="*/ 37 h 414"/>
                  <a:gd name="T30" fmla="*/ 117 w 1582"/>
                  <a:gd name="T31" fmla="*/ 27 h 414"/>
                  <a:gd name="T32" fmla="*/ 128 w 1582"/>
                  <a:gd name="T33" fmla="*/ 17 h 414"/>
                  <a:gd name="T34" fmla="*/ 140 w 1582"/>
                  <a:gd name="T35" fmla="*/ 11 h 414"/>
                  <a:gd name="T36" fmla="*/ 152 w 1582"/>
                  <a:gd name="T37" fmla="*/ 4 h 414"/>
                  <a:gd name="T38" fmla="*/ 165 w 1582"/>
                  <a:gd name="T39" fmla="*/ 1 h 414"/>
                  <a:gd name="T40" fmla="*/ 178 w 1582"/>
                  <a:gd name="T41" fmla="*/ 0 h 414"/>
                  <a:gd name="T42" fmla="*/ 1403 w 1582"/>
                  <a:gd name="T43" fmla="*/ 0 h 414"/>
                  <a:gd name="T44" fmla="*/ 1403 w 1582"/>
                  <a:gd name="T45" fmla="*/ 0 h 414"/>
                  <a:gd name="T46" fmla="*/ 1416 w 1582"/>
                  <a:gd name="T47" fmla="*/ 1 h 414"/>
                  <a:gd name="T48" fmla="*/ 1429 w 1582"/>
                  <a:gd name="T49" fmla="*/ 4 h 414"/>
                  <a:gd name="T50" fmla="*/ 1441 w 1582"/>
                  <a:gd name="T51" fmla="*/ 11 h 414"/>
                  <a:gd name="T52" fmla="*/ 1453 w 1582"/>
                  <a:gd name="T53" fmla="*/ 17 h 414"/>
                  <a:gd name="T54" fmla="*/ 1464 w 1582"/>
                  <a:gd name="T55" fmla="*/ 27 h 414"/>
                  <a:gd name="T56" fmla="*/ 1473 w 1582"/>
                  <a:gd name="T57" fmla="*/ 37 h 414"/>
                  <a:gd name="T58" fmla="*/ 1481 w 1582"/>
                  <a:gd name="T59" fmla="*/ 48 h 414"/>
                  <a:gd name="T60" fmla="*/ 1485 w 1582"/>
                  <a:gd name="T61" fmla="*/ 60 h 414"/>
                  <a:gd name="T62" fmla="*/ 1580 w 1582"/>
                  <a:gd name="T63" fmla="*/ 362 h 414"/>
                  <a:gd name="T64" fmla="*/ 1580 w 1582"/>
                  <a:gd name="T65" fmla="*/ 362 h 414"/>
                  <a:gd name="T66" fmla="*/ 1582 w 1582"/>
                  <a:gd name="T67" fmla="*/ 373 h 414"/>
                  <a:gd name="T68" fmla="*/ 1582 w 1582"/>
                  <a:gd name="T69" fmla="*/ 382 h 414"/>
                  <a:gd name="T70" fmla="*/ 1580 w 1582"/>
                  <a:gd name="T71" fmla="*/ 392 h 414"/>
                  <a:gd name="T72" fmla="*/ 1575 w 1582"/>
                  <a:gd name="T73" fmla="*/ 399 h 414"/>
                  <a:gd name="T74" fmla="*/ 1575 w 1582"/>
                  <a:gd name="T75" fmla="*/ 399 h 414"/>
                  <a:gd name="T76" fmla="*/ 1569 w 1582"/>
                  <a:gd name="T77" fmla="*/ 406 h 414"/>
                  <a:gd name="T78" fmla="*/ 1561 w 1582"/>
                  <a:gd name="T79" fmla="*/ 410 h 414"/>
                  <a:gd name="T80" fmla="*/ 1552 w 1582"/>
                  <a:gd name="T81" fmla="*/ 413 h 414"/>
                  <a:gd name="T82" fmla="*/ 1542 w 1582"/>
                  <a:gd name="T83" fmla="*/ 414 h 414"/>
                  <a:gd name="T84" fmla="*/ 40 w 1582"/>
                  <a:gd name="T85" fmla="*/ 414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82" h="414">
                    <a:moveTo>
                      <a:pt x="40" y="414"/>
                    </a:moveTo>
                    <a:lnTo>
                      <a:pt x="40" y="414"/>
                    </a:lnTo>
                    <a:lnTo>
                      <a:pt x="29" y="413"/>
                    </a:lnTo>
                    <a:lnTo>
                      <a:pt x="19" y="410"/>
                    </a:lnTo>
                    <a:lnTo>
                      <a:pt x="12" y="406"/>
                    </a:lnTo>
                    <a:lnTo>
                      <a:pt x="6" y="399"/>
                    </a:lnTo>
                    <a:lnTo>
                      <a:pt x="6" y="399"/>
                    </a:lnTo>
                    <a:lnTo>
                      <a:pt x="2" y="392"/>
                    </a:lnTo>
                    <a:lnTo>
                      <a:pt x="0" y="382"/>
                    </a:lnTo>
                    <a:lnTo>
                      <a:pt x="0" y="373"/>
                    </a:lnTo>
                    <a:lnTo>
                      <a:pt x="2" y="362"/>
                    </a:lnTo>
                    <a:lnTo>
                      <a:pt x="97" y="60"/>
                    </a:lnTo>
                    <a:lnTo>
                      <a:pt x="97" y="60"/>
                    </a:lnTo>
                    <a:lnTo>
                      <a:pt x="101" y="48"/>
                    </a:lnTo>
                    <a:lnTo>
                      <a:pt x="109" y="37"/>
                    </a:lnTo>
                    <a:lnTo>
                      <a:pt x="117" y="27"/>
                    </a:lnTo>
                    <a:lnTo>
                      <a:pt x="128" y="17"/>
                    </a:lnTo>
                    <a:lnTo>
                      <a:pt x="140" y="11"/>
                    </a:lnTo>
                    <a:lnTo>
                      <a:pt x="152" y="4"/>
                    </a:lnTo>
                    <a:lnTo>
                      <a:pt x="165" y="1"/>
                    </a:lnTo>
                    <a:lnTo>
                      <a:pt x="178" y="0"/>
                    </a:lnTo>
                    <a:lnTo>
                      <a:pt x="1403" y="0"/>
                    </a:lnTo>
                    <a:lnTo>
                      <a:pt x="1403" y="0"/>
                    </a:lnTo>
                    <a:lnTo>
                      <a:pt x="1416" y="1"/>
                    </a:lnTo>
                    <a:lnTo>
                      <a:pt x="1429" y="4"/>
                    </a:lnTo>
                    <a:lnTo>
                      <a:pt x="1441" y="11"/>
                    </a:lnTo>
                    <a:lnTo>
                      <a:pt x="1453" y="17"/>
                    </a:lnTo>
                    <a:lnTo>
                      <a:pt x="1464" y="27"/>
                    </a:lnTo>
                    <a:lnTo>
                      <a:pt x="1473" y="37"/>
                    </a:lnTo>
                    <a:lnTo>
                      <a:pt x="1481" y="48"/>
                    </a:lnTo>
                    <a:lnTo>
                      <a:pt x="1485" y="60"/>
                    </a:lnTo>
                    <a:lnTo>
                      <a:pt x="1580" y="362"/>
                    </a:lnTo>
                    <a:lnTo>
                      <a:pt x="1580" y="362"/>
                    </a:lnTo>
                    <a:lnTo>
                      <a:pt x="1582" y="373"/>
                    </a:lnTo>
                    <a:lnTo>
                      <a:pt x="1582" y="382"/>
                    </a:lnTo>
                    <a:lnTo>
                      <a:pt x="1580" y="392"/>
                    </a:lnTo>
                    <a:lnTo>
                      <a:pt x="1575" y="399"/>
                    </a:lnTo>
                    <a:lnTo>
                      <a:pt x="1575" y="399"/>
                    </a:lnTo>
                    <a:lnTo>
                      <a:pt x="1569" y="406"/>
                    </a:lnTo>
                    <a:lnTo>
                      <a:pt x="1561" y="410"/>
                    </a:lnTo>
                    <a:lnTo>
                      <a:pt x="1552" y="413"/>
                    </a:lnTo>
                    <a:lnTo>
                      <a:pt x="1542" y="414"/>
                    </a:lnTo>
                    <a:lnTo>
                      <a:pt x="40" y="414"/>
                    </a:ln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9" name="Freeform 53">
                <a:extLst>
                  <a:ext uri="{FF2B5EF4-FFF2-40B4-BE49-F238E27FC236}">
                    <a16:creationId xmlns:a16="http://schemas.microsoft.com/office/drawing/2014/main" id="{1CAE695D-8BA9-55FD-4E58-66C2C0849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3013" y="4827588"/>
                <a:ext cx="471488" cy="276225"/>
              </a:xfrm>
              <a:custGeom>
                <a:avLst/>
                <a:gdLst>
                  <a:gd name="T0" fmla="*/ 22 w 1188"/>
                  <a:gd name="T1" fmla="*/ 696 h 696"/>
                  <a:gd name="T2" fmla="*/ 22 w 1188"/>
                  <a:gd name="T3" fmla="*/ 696 h 696"/>
                  <a:gd name="T4" fmla="*/ 17 w 1188"/>
                  <a:gd name="T5" fmla="*/ 696 h 696"/>
                  <a:gd name="T6" fmla="*/ 14 w 1188"/>
                  <a:gd name="T7" fmla="*/ 695 h 696"/>
                  <a:gd name="T8" fmla="*/ 10 w 1188"/>
                  <a:gd name="T9" fmla="*/ 693 h 696"/>
                  <a:gd name="T10" fmla="*/ 6 w 1188"/>
                  <a:gd name="T11" fmla="*/ 690 h 696"/>
                  <a:gd name="T12" fmla="*/ 4 w 1188"/>
                  <a:gd name="T13" fmla="*/ 687 h 696"/>
                  <a:gd name="T14" fmla="*/ 2 w 1188"/>
                  <a:gd name="T15" fmla="*/ 683 h 696"/>
                  <a:gd name="T16" fmla="*/ 0 w 1188"/>
                  <a:gd name="T17" fmla="*/ 679 h 696"/>
                  <a:gd name="T18" fmla="*/ 0 w 1188"/>
                  <a:gd name="T19" fmla="*/ 675 h 696"/>
                  <a:gd name="T20" fmla="*/ 0 w 1188"/>
                  <a:gd name="T21" fmla="*/ 22 h 696"/>
                  <a:gd name="T22" fmla="*/ 0 w 1188"/>
                  <a:gd name="T23" fmla="*/ 22 h 696"/>
                  <a:gd name="T24" fmla="*/ 0 w 1188"/>
                  <a:gd name="T25" fmla="*/ 17 h 696"/>
                  <a:gd name="T26" fmla="*/ 2 w 1188"/>
                  <a:gd name="T27" fmla="*/ 13 h 696"/>
                  <a:gd name="T28" fmla="*/ 4 w 1188"/>
                  <a:gd name="T29" fmla="*/ 10 h 696"/>
                  <a:gd name="T30" fmla="*/ 6 w 1188"/>
                  <a:gd name="T31" fmla="*/ 6 h 696"/>
                  <a:gd name="T32" fmla="*/ 10 w 1188"/>
                  <a:gd name="T33" fmla="*/ 3 h 696"/>
                  <a:gd name="T34" fmla="*/ 14 w 1188"/>
                  <a:gd name="T35" fmla="*/ 1 h 696"/>
                  <a:gd name="T36" fmla="*/ 17 w 1188"/>
                  <a:gd name="T37" fmla="*/ 0 h 696"/>
                  <a:gd name="T38" fmla="*/ 22 w 1188"/>
                  <a:gd name="T39" fmla="*/ 0 h 696"/>
                  <a:gd name="T40" fmla="*/ 1165 w 1188"/>
                  <a:gd name="T41" fmla="*/ 0 h 696"/>
                  <a:gd name="T42" fmla="*/ 1165 w 1188"/>
                  <a:gd name="T43" fmla="*/ 0 h 696"/>
                  <a:gd name="T44" fmla="*/ 1169 w 1188"/>
                  <a:gd name="T45" fmla="*/ 0 h 696"/>
                  <a:gd name="T46" fmla="*/ 1174 w 1188"/>
                  <a:gd name="T47" fmla="*/ 1 h 696"/>
                  <a:gd name="T48" fmla="*/ 1178 w 1188"/>
                  <a:gd name="T49" fmla="*/ 3 h 696"/>
                  <a:gd name="T50" fmla="*/ 1181 w 1188"/>
                  <a:gd name="T51" fmla="*/ 6 h 696"/>
                  <a:gd name="T52" fmla="*/ 1183 w 1188"/>
                  <a:gd name="T53" fmla="*/ 10 h 696"/>
                  <a:gd name="T54" fmla="*/ 1186 w 1188"/>
                  <a:gd name="T55" fmla="*/ 13 h 696"/>
                  <a:gd name="T56" fmla="*/ 1187 w 1188"/>
                  <a:gd name="T57" fmla="*/ 17 h 696"/>
                  <a:gd name="T58" fmla="*/ 1188 w 1188"/>
                  <a:gd name="T59" fmla="*/ 22 h 696"/>
                  <a:gd name="T60" fmla="*/ 1188 w 1188"/>
                  <a:gd name="T61" fmla="*/ 675 h 696"/>
                  <a:gd name="T62" fmla="*/ 1188 w 1188"/>
                  <a:gd name="T63" fmla="*/ 675 h 696"/>
                  <a:gd name="T64" fmla="*/ 1187 w 1188"/>
                  <a:gd name="T65" fmla="*/ 679 h 696"/>
                  <a:gd name="T66" fmla="*/ 1186 w 1188"/>
                  <a:gd name="T67" fmla="*/ 683 h 696"/>
                  <a:gd name="T68" fmla="*/ 1183 w 1188"/>
                  <a:gd name="T69" fmla="*/ 687 h 696"/>
                  <a:gd name="T70" fmla="*/ 1181 w 1188"/>
                  <a:gd name="T71" fmla="*/ 690 h 696"/>
                  <a:gd name="T72" fmla="*/ 1178 w 1188"/>
                  <a:gd name="T73" fmla="*/ 693 h 696"/>
                  <a:gd name="T74" fmla="*/ 1174 w 1188"/>
                  <a:gd name="T75" fmla="*/ 695 h 696"/>
                  <a:gd name="T76" fmla="*/ 1169 w 1188"/>
                  <a:gd name="T77" fmla="*/ 696 h 696"/>
                  <a:gd name="T78" fmla="*/ 1165 w 1188"/>
                  <a:gd name="T79" fmla="*/ 696 h 696"/>
                  <a:gd name="T80" fmla="*/ 22 w 1188"/>
                  <a:gd name="T81" fmla="*/ 696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88" h="696">
                    <a:moveTo>
                      <a:pt x="22" y="696"/>
                    </a:moveTo>
                    <a:lnTo>
                      <a:pt x="22" y="696"/>
                    </a:lnTo>
                    <a:lnTo>
                      <a:pt x="17" y="696"/>
                    </a:lnTo>
                    <a:lnTo>
                      <a:pt x="14" y="695"/>
                    </a:lnTo>
                    <a:lnTo>
                      <a:pt x="10" y="693"/>
                    </a:lnTo>
                    <a:lnTo>
                      <a:pt x="6" y="690"/>
                    </a:lnTo>
                    <a:lnTo>
                      <a:pt x="4" y="687"/>
                    </a:lnTo>
                    <a:lnTo>
                      <a:pt x="2" y="683"/>
                    </a:lnTo>
                    <a:lnTo>
                      <a:pt x="0" y="679"/>
                    </a:lnTo>
                    <a:lnTo>
                      <a:pt x="0" y="675"/>
                    </a:lnTo>
                    <a:lnTo>
                      <a:pt x="0" y="22"/>
                    </a:lnTo>
                    <a:lnTo>
                      <a:pt x="0" y="22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6" y="6"/>
                    </a:lnTo>
                    <a:lnTo>
                      <a:pt x="10" y="3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2" y="0"/>
                    </a:lnTo>
                    <a:lnTo>
                      <a:pt x="1165" y="0"/>
                    </a:lnTo>
                    <a:lnTo>
                      <a:pt x="1165" y="0"/>
                    </a:lnTo>
                    <a:lnTo>
                      <a:pt x="1169" y="0"/>
                    </a:lnTo>
                    <a:lnTo>
                      <a:pt x="1174" y="1"/>
                    </a:lnTo>
                    <a:lnTo>
                      <a:pt x="1178" y="3"/>
                    </a:lnTo>
                    <a:lnTo>
                      <a:pt x="1181" y="6"/>
                    </a:lnTo>
                    <a:lnTo>
                      <a:pt x="1183" y="10"/>
                    </a:lnTo>
                    <a:lnTo>
                      <a:pt x="1186" y="13"/>
                    </a:lnTo>
                    <a:lnTo>
                      <a:pt x="1187" y="17"/>
                    </a:lnTo>
                    <a:lnTo>
                      <a:pt x="1188" y="22"/>
                    </a:lnTo>
                    <a:lnTo>
                      <a:pt x="1188" y="675"/>
                    </a:lnTo>
                    <a:lnTo>
                      <a:pt x="1188" y="675"/>
                    </a:lnTo>
                    <a:lnTo>
                      <a:pt x="1187" y="679"/>
                    </a:lnTo>
                    <a:lnTo>
                      <a:pt x="1186" y="683"/>
                    </a:lnTo>
                    <a:lnTo>
                      <a:pt x="1183" y="687"/>
                    </a:lnTo>
                    <a:lnTo>
                      <a:pt x="1181" y="690"/>
                    </a:lnTo>
                    <a:lnTo>
                      <a:pt x="1178" y="693"/>
                    </a:lnTo>
                    <a:lnTo>
                      <a:pt x="1174" y="695"/>
                    </a:lnTo>
                    <a:lnTo>
                      <a:pt x="1169" y="696"/>
                    </a:lnTo>
                    <a:lnTo>
                      <a:pt x="1165" y="696"/>
                    </a:lnTo>
                    <a:lnTo>
                      <a:pt x="22" y="696"/>
                    </a:ln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0" name="Freeform 54">
                <a:extLst>
                  <a:ext uri="{FF2B5EF4-FFF2-40B4-BE49-F238E27FC236}">
                    <a16:creationId xmlns:a16="http://schemas.microsoft.com/office/drawing/2014/main" id="{78B9F39B-BC8E-01A9-F74E-73004B63D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2876" y="5218113"/>
                <a:ext cx="131763" cy="39688"/>
              </a:xfrm>
              <a:custGeom>
                <a:avLst/>
                <a:gdLst>
                  <a:gd name="T0" fmla="*/ 0 w 332"/>
                  <a:gd name="T1" fmla="*/ 99 h 99"/>
                  <a:gd name="T2" fmla="*/ 20 w 332"/>
                  <a:gd name="T3" fmla="*/ 0 h 99"/>
                  <a:gd name="T4" fmla="*/ 311 w 332"/>
                  <a:gd name="T5" fmla="*/ 0 h 99"/>
                  <a:gd name="T6" fmla="*/ 332 w 332"/>
                  <a:gd name="T7" fmla="*/ 99 h 99"/>
                  <a:gd name="T8" fmla="*/ 0 w 332"/>
                  <a:gd name="T9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99">
                    <a:moveTo>
                      <a:pt x="0" y="99"/>
                    </a:moveTo>
                    <a:lnTo>
                      <a:pt x="20" y="0"/>
                    </a:lnTo>
                    <a:lnTo>
                      <a:pt x="311" y="0"/>
                    </a:lnTo>
                    <a:lnTo>
                      <a:pt x="332" y="99"/>
                    </a:lnTo>
                    <a:lnTo>
                      <a:pt x="0" y="99"/>
                    </a:ln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1" name="Line 55">
                <a:extLst>
                  <a:ext uri="{FF2B5EF4-FFF2-40B4-BE49-F238E27FC236}">
                    <a16:creationId xmlns:a16="http://schemas.microsoft.com/office/drawing/2014/main" id="{76E2B9BB-2466-E2F3-85D0-03628CA95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35738" y="5281613"/>
                <a:ext cx="50800" cy="0"/>
              </a:xfrm>
              <a:prstGeom prst="line">
                <a:avLst/>
              </a:prstGeom>
              <a:noFill/>
              <a:ln w="19050">
                <a:solidFill>
                  <a:schemeClr val="bg2">
                    <a:lumMod val="2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91B7A72A-33A0-8734-4BDF-BA4326275F3A}"/>
                </a:ext>
              </a:extLst>
            </p:cNvPr>
            <p:cNvGrpSpPr/>
            <p:nvPr/>
          </p:nvGrpSpPr>
          <p:grpSpPr>
            <a:xfrm>
              <a:off x="2214305" y="5483027"/>
              <a:ext cx="450850" cy="663575"/>
              <a:chOff x="379413" y="4686300"/>
              <a:chExt cx="450850" cy="663575"/>
            </a:xfrm>
          </p:grpSpPr>
          <p:sp>
            <p:nvSpPr>
              <p:cNvPr id="28" name="Freeform 19">
                <a:extLst>
                  <a:ext uri="{FF2B5EF4-FFF2-40B4-BE49-F238E27FC236}">
                    <a16:creationId xmlns:a16="http://schemas.microsoft.com/office/drawing/2014/main" id="{B3EB12BF-15DE-1C26-910B-344D95AA27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413" y="4978400"/>
                <a:ext cx="450850" cy="371475"/>
              </a:xfrm>
              <a:custGeom>
                <a:avLst/>
                <a:gdLst>
                  <a:gd name="T0" fmla="*/ 241 w 1135"/>
                  <a:gd name="T1" fmla="*/ 934 h 935"/>
                  <a:gd name="T2" fmla="*/ 213 w 1135"/>
                  <a:gd name="T3" fmla="*/ 926 h 935"/>
                  <a:gd name="T4" fmla="*/ 185 w 1135"/>
                  <a:gd name="T5" fmla="*/ 911 h 935"/>
                  <a:gd name="T6" fmla="*/ 159 w 1135"/>
                  <a:gd name="T7" fmla="*/ 886 h 935"/>
                  <a:gd name="T8" fmla="*/ 127 w 1135"/>
                  <a:gd name="T9" fmla="*/ 838 h 935"/>
                  <a:gd name="T10" fmla="*/ 83 w 1135"/>
                  <a:gd name="T11" fmla="*/ 739 h 935"/>
                  <a:gd name="T12" fmla="*/ 44 w 1135"/>
                  <a:gd name="T13" fmla="*/ 604 h 935"/>
                  <a:gd name="T14" fmla="*/ 10 w 1135"/>
                  <a:gd name="T15" fmla="*/ 435 h 935"/>
                  <a:gd name="T16" fmla="*/ 4 w 1135"/>
                  <a:gd name="T17" fmla="*/ 382 h 935"/>
                  <a:gd name="T18" fmla="*/ 0 w 1135"/>
                  <a:gd name="T19" fmla="*/ 309 h 935"/>
                  <a:gd name="T20" fmla="*/ 7 w 1135"/>
                  <a:gd name="T21" fmla="*/ 243 h 935"/>
                  <a:gd name="T22" fmla="*/ 23 w 1135"/>
                  <a:gd name="T23" fmla="*/ 184 h 935"/>
                  <a:gd name="T24" fmla="*/ 47 w 1135"/>
                  <a:gd name="T25" fmla="*/ 132 h 935"/>
                  <a:gd name="T26" fmla="*/ 69 w 1135"/>
                  <a:gd name="T27" fmla="*/ 102 h 935"/>
                  <a:gd name="T28" fmla="*/ 115 w 1135"/>
                  <a:gd name="T29" fmla="*/ 59 h 935"/>
                  <a:gd name="T30" fmla="*/ 163 w 1135"/>
                  <a:gd name="T31" fmla="*/ 30 h 935"/>
                  <a:gd name="T32" fmla="*/ 211 w 1135"/>
                  <a:gd name="T33" fmla="*/ 12 h 935"/>
                  <a:gd name="T34" fmla="*/ 274 w 1135"/>
                  <a:gd name="T35" fmla="*/ 1 h 935"/>
                  <a:gd name="T36" fmla="*/ 292 w 1135"/>
                  <a:gd name="T37" fmla="*/ 0 h 935"/>
                  <a:gd name="T38" fmla="*/ 319 w 1135"/>
                  <a:gd name="T39" fmla="*/ 4 h 935"/>
                  <a:gd name="T40" fmla="*/ 362 w 1135"/>
                  <a:gd name="T41" fmla="*/ 25 h 935"/>
                  <a:gd name="T42" fmla="*/ 396 w 1135"/>
                  <a:gd name="T43" fmla="*/ 44 h 935"/>
                  <a:gd name="T44" fmla="*/ 464 w 1135"/>
                  <a:gd name="T45" fmla="*/ 69 h 935"/>
                  <a:gd name="T46" fmla="*/ 528 w 1135"/>
                  <a:gd name="T47" fmla="*/ 78 h 935"/>
                  <a:gd name="T48" fmla="*/ 568 w 1135"/>
                  <a:gd name="T49" fmla="*/ 79 h 935"/>
                  <a:gd name="T50" fmla="*/ 624 w 1135"/>
                  <a:gd name="T51" fmla="*/ 76 h 935"/>
                  <a:gd name="T52" fmla="*/ 697 w 1135"/>
                  <a:gd name="T53" fmla="*/ 61 h 935"/>
                  <a:gd name="T54" fmla="*/ 757 w 1135"/>
                  <a:gd name="T55" fmla="*/ 34 h 935"/>
                  <a:gd name="T56" fmla="*/ 791 w 1135"/>
                  <a:gd name="T57" fmla="*/ 15 h 935"/>
                  <a:gd name="T58" fmla="*/ 825 w 1135"/>
                  <a:gd name="T59" fmla="*/ 2 h 935"/>
                  <a:gd name="T60" fmla="*/ 846 w 1135"/>
                  <a:gd name="T61" fmla="*/ 0 h 935"/>
                  <a:gd name="T62" fmla="*/ 883 w 1135"/>
                  <a:gd name="T63" fmla="*/ 3 h 935"/>
                  <a:gd name="T64" fmla="*/ 940 w 1135"/>
                  <a:gd name="T65" fmla="*/ 17 h 935"/>
                  <a:gd name="T66" fmla="*/ 989 w 1135"/>
                  <a:gd name="T67" fmla="*/ 38 h 935"/>
                  <a:gd name="T68" fmla="*/ 1037 w 1135"/>
                  <a:gd name="T69" fmla="*/ 72 h 935"/>
                  <a:gd name="T70" fmla="*/ 1066 w 1135"/>
                  <a:gd name="T71" fmla="*/ 102 h 935"/>
                  <a:gd name="T72" fmla="*/ 1097 w 1135"/>
                  <a:gd name="T73" fmla="*/ 148 h 935"/>
                  <a:gd name="T74" fmla="*/ 1119 w 1135"/>
                  <a:gd name="T75" fmla="*/ 202 h 935"/>
                  <a:gd name="T76" fmla="*/ 1132 w 1135"/>
                  <a:gd name="T77" fmla="*/ 264 h 935"/>
                  <a:gd name="T78" fmla="*/ 1135 w 1135"/>
                  <a:gd name="T79" fmla="*/ 333 h 935"/>
                  <a:gd name="T80" fmla="*/ 1129 w 1135"/>
                  <a:gd name="T81" fmla="*/ 408 h 935"/>
                  <a:gd name="T82" fmla="*/ 1114 w 1135"/>
                  <a:gd name="T83" fmla="*/ 495 h 935"/>
                  <a:gd name="T84" fmla="*/ 1080 w 1135"/>
                  <a:gd name="T85" fmla="*/ 653 h 935"/>
                  <a:gd name="T86" fmla="*/ 1038 w 1135"/>
                  <a:gd name="T87" fmla="*/ 776 h 935"/>
                  <a:gd name="T88" fmla="*/ 992 w 1135"/>
                  <a:gd name="T89" fmla="*/ 864 h 935"/>
                  <a:gd name="T90" fmla="*/ 967 w 1135"/>
                  <a:gd name="T91" fmla="*/ 895 h 935"/>
                  <a:gd name="T92" fmla="*/ 941 w 1135"/>
                  <a:gd name="T93" fmla="*/ 917 h 935"/>
                  <a:gd name="T94" fmla="*/ 914 w 1135"/>
                  <a:gd name="T95" fmla="*/ 931 h 935"/>
                  <a:gd name="T96" fmla="*/ 885 w 1135"/>
                  <a:gd name="T97" fmla="*/ 935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135" h="935">
                    <a:moveTo>
                      <a:pt x="251" y="935"/>
                    </a:moveTo>
                    <a:lnTo>
                      <a:pt x="251" y="935"/>
                    </a:lnTo>
                    <a:lnTo>
                      <a:pt x="241" y="934"/>
                    </a:lnTo>
                    <a:lnTo>
                      <a:pt x="231" y="933"/>
                    </a:lnTo>
                    <a:lnTo>
                      <a:pt x="221" y="931"/>
                    </a:lnTo>
                    <a:lnTo>
                      <a:pt x="213" y="926"/>
                    </a:lnTo>
                    <a:lnTo>
                      <a:pt x="203" y="922"/>
                    </a:lnTo>
                    <a:lnTo>
                      <a:pt x="194" y="917"/>
                    </a:lnTo>
                    <a:lnTo>
                      <a:pt x="185" y="911"/>
                    </a:lnTo>
                    <a:lnTo>
                      <a:pt x="177" y="903"/>
                    </a:lnTo>
                    <a:lnTo>
                      <a:pt x="168" y="895"/>
                    </a:lnTo>
                    <a:lnTo>
                      <a:pt x="159" y="886"/>
                    </a:lnTo>
                    <a:lnTo>
                      <a:pt x="151" y="875"/>
                    </a:lnTo>
                    <a:lnTo>
                      <a:pt x="143" y="864"/>
                    </a:lnTo>
                    <a:lnTo>
                      <a:pt x="127" y="838"/>
                    </a:lnTo>
                    <a:lnTo>
                      <a:pt x="111" y="810"/>
                    </a:lnTo>
                    <a:lnTo>
                      <a:pt x="97" y="776"/>
                    </a:lnTo>
                    <a:lnTo>
                      <a:pt x="83" y="739"/>
                    </a:lnTo>
                    <a:lnTo>
                      <a:pt x="69" y="698"/>
                    </a:lnTo>
                    <a:lnTo>
                      <a:pt x="56" y="653"/>
                    </a:lnTo>
                    <a:lnTo>
                      <a:pt x="44" y="604"/>
                    </a:lnTo>
                    <a:lnTo>
                      <a:pt x="32" y="552"/>
                    </a:lnTo>
                    <a:lnTo>
                      <a:pt x="21" y="495"/>
                    </a:lnTo>
                    <a:lnTo>
                      <a:pt x="10" y="435"/>
                    </a:lnTo>
                    <a:lnTo>
                      <a:pt x="10" y="435"/>
                    </a:lnTo>
                    <a:lnTo>
                      <a:pt x="7" y="408"/>
                    </a:lnTo>
                    <a:lnTo>
                      <a:pt x="4" y="382"/>
                    </a:lnTo>
                    <a:lnTo>
                      <a:pt x="1" y="357"/>
                    </a:lnTo>
                    <a:lnTo>
                      <a:pt x="0" y="333"/>
                    </a:lnTo>
                    <a:lnTo>
                      <a:pt x="0" y="309"/>
                    </a:lnTo>
                    <a:lnTo>
                      <a:pt x="1" y="286"/>
                    </a:lnTo>
                    <a:lnTo>
                      <a:pt x="4" y="264"/>
                    </a:lnTo>
                    <a:lnTo>
                      <a:pt x="7" y="243"/>
                    </a:lnTo>
                    <a:lnTo>
                      <a:pt x="11" y="222"/>
                    </a:lnTo>
                    <a:lnTo>
                      <a:pt x="17" y="202"/>
                    </a:lnTo>
                    <a:lnTo>
                      <a:pt x="23" y="184"/>
                    </a:lnTo>
                    <a:lnTo>
                      <a:pt x="30" y="165"/>
                    </a:lnTo>
                    <a:lnTo>
                      <a:pt x="38" y="148"/>
                    </a:lnTo>
                    <a:lnTo>
                      <a:pt x="47" y="132"/>
                    </a:lnTo>
                    <a:lnTo>
                      <a:pt x="58" y="116"/>
                    </a:lnTo>
                    <a:lnTo>
                      <a:pt x="69" y="102"/>
                    </a:lnTo>
                    <a:lnTo>
                      <a:pt x="69" y="102"/>
                    </a:lnTo>
                    <a:lnTo>
                      <a:pt x="83" y="86"/>
                    </a:lnTo>
                    <a:lnTo>
                      <a:pt x="98" y="72"/>
                    </a:lnTo>
                    <a:lnTo>
                      <a:pt x="115" y="59"/>
                    </a:lnTo>
                    <a:lnTo>
                      <a:pt x="130" y="48"/>
                    </a:lnTo>
                    <a:lnTo>
                      <a:pt x="146" y="38"/>
                    </a:lnTo>
                    <a:lnTo>
                      <a:pt x="163" y="30"/>
                    </a:lnTo>
                    <a:lnTo>
                      <a:pt x="179" y="23"/>
                    </a:lnTo>
                    <a:lnTo>
                      <a:pt x="195" y="17"/>
                    </a:lnTo>
                    <a:lnTo>
                      <a:pt x="211" y="12"/>
                    </a:lnTo>
                    <a:lnTo>
                      <a:pt x="225" y="9"/>
                    </a:lnTo>
                    <a:lnTo>
                      <a:pt x="252" y="3"/>
                    </a:lnTo>
                    <a:lnTo>
                      <a:pt x="274" y="1"/>
                    </a:lnTo>
                    <a:lnTo>
                      <a:pt x="289" y="0"/>
                    </a:lnTo>
                    <a:lnTo>
                      <a:pt x="292" y="0"/>
                    </a:lnTo>
                    <a:lnTo>
                      <a:pt x="292" y="0"/>
                    </a:lnTo>
                    <a:lnTo>
                      <a:pt x="301" y="0"/>
                    </a:lnTo>
                    <a:lnTo>
                      <a:pt x="311" y="2"/>
                    </a:lnTo>
                    <a:lnTo>
                      <a:pt x="319" y="4"/>
                    </a:lnTo>
                    <a:lnTo>
                      <a:pt x="327" y="8"/>
                    </a:lnTo>
                    <a:lnTo>
                      <a:pt x="344" y="15"/>
                    </a:lnTo>
                    <a:lnTo>
                      <a:pt x="362" y="25"/>
                    </a:lnTo>
                    <a:lnTo>
                      <a:pt x="362" y="25"/>
                    </a:lnTo>
                    <a:lnTo>
                      <a:pt x="378" y="34"/>
                    </a:lnTo>
                    <a:lnTo>
                      <a:pt x="396" y="44"/>
                    </a:lnTo>
                    <a:lnTo>
                      <a:pt x="415" y="52"/>
                    </a:lnTo>
                    <a:lnTo>
                      <a:pt x="438" y="61"/>
                    </a:lnTo>
                    <a:lnTo>
                      <a:pt x="464" y="69"/>
                    </a:lnTo>
                    <a:lnTo>
                      <a:pt x="495" y="74"/>
                    </a:lnTo>
                    <a:lnTo>
                      <a:pt x="511" y="76"/>
                    </a:lnTo>
                    <a:lnTo>
                      <a:pt x="528" y="78"/>
                    </a:lnTo>
                    <a:lnTo>
                      <a:pt x="548" y="79"/>
                    </a:lnTo>
                    <a:lnTo>
                      <a:pt x="568" y="79"/>
                    </a:lnTo>
                    <a:lnTo>
                      <a:pt x="568" y="79"/>
                    </a:lnTo>
                    <a:lnTo>
                      <a:pt x="587" y="79"/>
                    </a:lnTo>
                    <a:lnTo>
                      <a:pt x="607" y="78"/>
                    </a:lnTo>
                    <a:lnTo>
                      <a:pt x="624" y="76"/>
                    </a:lnTo>
                    <a:lnTo>
                      <a:pt x="641" y="74"/>
                    </a:lnTo>
                    <a:lnTo>
                      <a:pt x="671" y="69"/>
                    </a:lnTo>
                    <a:lnTo>
                      <a:pt x="697" y="61"/>
                    </a:lnTo>
                    <a:lnTo>
                      <a:pt x="720" y="52"/>
                    </a:lnTo>
                    <a:lnTo>
                      <a:pt x="740" y="44"/>
                    </a:lnTo>
                    <a:lnTo>
                      <a:pt x="757" y="34"/>
                    </a:lnTo>
                    <a:lnTo>
                      <a:pt x="774" y="25"/>
                    </a:lnTo>
                    <a:lnTo>
                      <a:pt x="774" y="25"/>
                    </a:lnTo>
                    <a:lnTo>
                      <a:pt x="791" y="15"/>
                    </a:lnTo>
                    <a:lnTo>
                      <a:pt x="808" y="8"/>
                    </a:lnTo>
                    <a:lnTo>
                      <a:pt x="816" y="4"/>
                    </a:lnTo>
                    <a:lnTo>
                      <a:pt x="825" y="2"/>
                    </a:lnTo>
                    <a:lnTo>
                      <a:pt x="834" y="0"/>
                    </a:lnTo>
                    <a:lnTo>
                      <a:pt x="843" y="0"/>
                    </a:lnTo>
                    <a:lnTo>
                      <a:pt x="846" y="0"/>
                    </a:lnTo>
                    <a:lnTo>
                      <a:pt x="846" y="0"/>
                    </a:lnTo>
                    <a:lnTo>
                      <a:pt x="862" y="1"/>
                    </a:lnTo>
                    <a:lnTo>
                      <a:pt x="883" y="3"/>
                    </a:lnTo>
                    <a:lnTo>
                      <a:pt x="911" y="9"/>
                    </a:lnTo>
                    <a:lnTo>
                      <a:pt x="925" y="12"/>
                    </a:lnTo>
                    <a:lnTo>
                      <a:pt x="940" y="17"/>
                    </a:lnTo>
                    <a:lnTo>
                      <a:pt x="956" y="23"/>
                    </a:lnTo>
                    <a:lnTo>
                      <a:pt x="973" y="30"/>
                    </a:lnTo>
                    <a:lnTo>
                      <a:pt x="989" y="38"/>
                    </a:lnTo>
                    <a:lnTo>
                      <a:pt x="1005" y="48"/>
                    </a:lnTo>
                    <a:lnTo>
                      <a:pt x="1021" y="59"/>
                    </a:lnTo>
                    <a:lnTo>
                      <a:pt x="1037" y="72"/>
                    </a:lnTo>
                    <a:lnTo>
                      <a:pt x="1052" y="86"/>
                    </a:lnTo>
                    <a:lnTo>
                      <a:pt x="1066" y="102"/>
                    </a:lnTo>
                    <a:lnTo>
                      <a:pt x="1066" y="102"/>
                    </a:lnTo>
                    <a:lnTo>
                      <a:pt x="1077" y="116"/>
                    </a:lnTo>
                    <a:lnTo>
                      <a:pt x="1088" y="132"/>
                    </a:lnTo>
                    <a:lnTo>
                      <a:pt x="1097" y="148"/>
                    </a:lnTo>
                    <a:lnTo>
                      <a:pt x="1106" y="165"/>
                    </a:lnTo>
                    <a:lnTo>
                      <a:pt x="1112" y="184"/>
                    </a:lnTo>
                    <a:lnTo>
                      <a:pt x="1119" y="202"/>
                    </a:lnTo>
                    <a:lnTo>
                      <a:pt x="1124" y="222"/>
                    </a:lnTo>
                    <a:lnTo>
                      <a:pt x="1129" y="243"/>
                    </a:lnTo>
                    <a:lnTo>
                      <a:pt x="1132" y="264"/>
                    </a:lnTo>
                    <a:lnTo>
                      <a:pt x="1134" y="286"/>
                    </a:lnTo>
                    <a:lnTo>
                      <a:pt x="1135" y="309"/>
                    </a:lnTo>
                    <a:lnTo>
                      <a:pt x="1135" y="333"/>
                    </a:lnTo>
                    <a:lnTo>
                      <a:pt x="1134" y="357"/>
                    </a:lnTo>
                    <a:lnTo>
                      <a:pt x="1132" y="382"/>
                    </a:lnTo>
                    <a:lnTo>
                      <a:pt x="1129" y="408"/>
                    </a:lnTo>
                    <a:lnTo>
                      <a:pt x="1125" y="435"/>
                    </a:lnTo>
                    <a:lnTo>
                      <a:pt x="1125" y="435"/>
                    </a:lnTo>
                    <a:lnTo>
                      <a:pt x="1114" y="495"/>
                    </a:lnTo>
                    <a:lnTo>
                      <a:pt x="1103" y="552"/>
                    </a:lnTo>
                    <a:lnTo>
                      <a:pt x="1091" y="604"/>
                    </a:lnTo>
                    <a:lnTo>
                      <a:pt x="1080" y="653"/>
                    </a:lnTo>
                    <a:lnTo>
                      <a:pt x="1066" y="698"/>
                    </a:lnTo>
                    <a:lnTo>
                      <a:pt x="1052" y="739"/>
                    </a:lnTo>
                    <a:lnTo>
                      <a:pt x="1038" y="776"/>
                    </a:lnTo>
                    <a:lnTo>
                      <a:pt x="1024" y="810"/>
                    </a:lnTo>
                    <a:lnTo>
                      <a:pt x="1009" y="838"/>
                    </a:lnTo>
                    <a:lnTo>
                      <a:pt x="992" y="864"/>
                    </a:lnTo>
                    <a:lnTo>
                      <a:pt x="985" y="875"/>
                    </a:lnTo>
                    <a:lnTo>
                      <a:pt x="976" y="886"/>
                    </a:lnTo>
                    <a:lnTo>
                      <a:pt x="967" y="895"/>
                    </a:lnTo>
                    <a:lnTo>
                      <a:pt x="959" y="903"/>
                    </a:lnTo>
                    <a:lnTo>
                      <a:pt x="950" y="911"/>
                    </a:lnTo>
                    <a:lnTo>
                      <a:pt x="941" y="917"/>
                    </a:lnTo>
                    <a:lnTo>
                      <a:pt x="932" y="922"/>
                    </a:lnTo>
                    <a:lnTo>
                      <a:pt x="923" y="926"/>
                    </a:lnTo>
                    <a:lnTo>
                      <a:pt x="914" y="931"/>
                    </a:lnTo>
                    <a:lnTo>
                      <a:pt x="904" y="933"/>
                    </a:lnTo>
                    <a:lnTo>
                      <a:pt x="894" y="934"/>
                    </a:lnTo>
                    <a:lnTo>
                      <a:pt x="885" y="935"/>
                    </a:lnTo>
                    <a:lnTo>
                      <a:pt x="251" y="935"/>
                    </a:ln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9" name="Freeform 20">
                <a:extLst>
                  <a:ext uri="{FF2B5EF4-FFF2-40B4-BE49-F238E27FC236}">
                    <a16:creationId xmlns:a16="http://schemas.microsoft.com/office/drawing/2014/main" id="{F9B1901D-B2F5-8B23-53E2-AEDC3B931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8" y="4686300"/>
                <a:ext cx="290513" cy="290513"/>
              </a:xfrm>
              <a:custGeom>
                <a:avLst/>
                <a:gdLst>
                  <a:gd name="T0" fmla="*/ 348 w 734"/>
                  <a:gd name="T1" fmla="*/ 735 h 735"/>
                  <a:gd name="T2" fmla="*/ 293 w 734"/>
                  <a:gd name="T3" fmla="*/ 727 h 735"/>
                  <a:gd name="T4" fmla="*/ 240 w 734"/>
                  <a:gd name="T5" fmla="*/ 713 h 735"/>
                  <a:gd name="T6" fmla="*/ 191 w 734"/>
                  <a:gd name="T7" fmla="*/ 690 h 735"/>
                  <a:gd name="T8" fmla="*/ 147 w 734"/>
                  <a:gd name="T9" fmla="*/ 662 h 735"/>
                  <a:gd name="T10" fmla="*/ 108 w 734"/>
                  <a:gd name="T11" fmla="*/ 627 h 735"/>
                  <a:gd name="T12" fmla="*/ 73 w 734"/>
                  <a:gd name="T13" fmla="*/ 587 h 735"/>
                  <a:gd name="T14" fmla="*/ 43 w 734"/>
                  <a:gd name="T15" fmla="*/ 542 h 735"/>
                  <a:gd name="T16" fmla="*/ 22 w 734"/>
                  <a:gd name="T17" fmla="*/ 494 h 735"/>
                  <a:gd name="T18" fmla="*/ 6 w 734"/>
                  <a:gd name="T19" fmla="*/ 442 h 735"/>
                  <a:gd name="T20" fmla="*/ 0 w 734"/>
                  <a:gd name="T21" fmla="*/ 386 h 735"/>
                  <a:gd name="T22" fmla="*/ 0 w 734"/>
                  <a:gd name="T23" fmla="*/ 348 h 735"/>
                  <a:gd name="T24" fmla="*/ 6 w 734"/>
                  <a:gd name="T25" fmla="*/ 294 h 735"/>
                  <a:gd name="T26" fmla="*/ 22 w 734"/>
                  <a:gd name="T27" fmla="*/ 242 h 735"/>
                  <a:gd name="T28" fmla="*/ 43 w 734"/>
                  <a:gd name="T29" fmla="*/ 193 h 735"/>
                  <a:gd name="T30" fmla="*/ 73 w 734"/>
                  <a:gd name="T31" fmla="*/ 148 h 735"/>
                  <a:gd name="T32" fmla="*/ 108 w 734"/>
                  <a:gd name="T33" fmla="*/ 108 h 735"/>
                  <a:gd name="T34" fmla="*/ 147 w 734"/>
                  <a:gd name="T35" fmla="*/ 73 h 735"/>
                  <a:gd name="T36" fmla="*/ 191 w 734"/>
                  <a:gd name="T37" fmla="*/ 44 h 735"/>
                  <a:gd name="T38" fmla="*/ 240 w 734"/>
                  <a:gd name="T39" fmla="*/ 23 h 735"/>
                  <a:gd name="T40" fmla="*/ 293 w 734"/>
                  <a:gd name="T41" fmla="*/ 7 h 735"/>
                  <a:gd name="T42" fmla="*/ 348 w 734"/>
                  <a:gd name="T43" fmla="*/ 1 h 735"/>
                  <a:gd name="T44" fmla="*/ 385 w 734"/>
                  <a:gd name="T45" fmla="*/ 1 h 735"/>
                  <a:gd name="T46" fmla="*/ 441 w 734"/>
                  <a:gd name="T47" fmla="*/ 7 h 735"/>
                  <a:gd name="T48" fmla="*/ 493 w 734"/>
                  <a:gd name="T49" fmla="*/ 23 h 735"/>
                  <a:gd name="T50" fmla="*/ 542 w 734"/>
                  <a:gd name="T51" fmla="*/ 44 h 735"/>
                  <a:gd name="T52" fmla="*/ 587 w 734"/>
                  <a:gd name="T53" fmla="*/ 73 h 735"/>
                  <a:gd name="T54" fmla="*/ 626 w 734"/>
                  <a:gd name="T55" fmla="*/ 108 h 735"/>
                  <a:gd name="T56" fmla="*/ 661 w 734"/>
                  <a:gd name="T57" fmla="*/ 148 h 735"/>
                  <a:gd name="T58" fmla="*/ 690 w 734"/>
                  <a:gd name="T59" fmla="*/ 193 h 735"/>
                  <a:gd name="T60" fmla="*/ 712 w 734"/>
                  <a:gd name="T61" fmla="*/ 242 h 735"/>
                  <a:gd name="T62" fmla="*/ 727 w 734"/>
                  <a:gd name="T63" fmla="*/ 294 h 735"/>
                  <a:gd name="T64" fmla="*/ 734 w 734"/>
                  <a:gd name="T65" fmla="*/ 348 h 735"/>
                  <a:gd name="T66" fmla="*/ 734 w 734"/>
                  <a:gd name="T67" fmla="*/ 386 h 735"/>
                  <a:gd name="T68" fmla="*/ 727 w 734"/>
                  <a:gd name="T69" fmla="*/ 442 h 735"/>
                  <a:gd name="T70" fmla="*/ 712 w 734"/>
                  <a:gd name="T71" fmla="*/ 494 h 735"/>
                  <a:gd name="T72" fmla="*/ 690 w 734"/>
                  <a:gd name="T73" fmla="*/ 542 h 735"/>
                  <a:gd name="T74" fmla="*/ 661 w 734"/>
                  <a:gd name="T75" fmla="*/ 587 h 735"/>
                  <a:gd name="T76" fmla="*/ 626 w 734"/>
                  <a:gd name="T77" fmla="*/ 627 h 735"/>
                  <a:gd name="T78" fmla="*/ 587 w 734"/>
                  <a:gd name="T79" fmla="*/ 662 h 735"/>
                  <a:gd name="T80" fmla="*/ 542 w 734"/>
                  <a:gd name="T81" fmla="*/ 690 h 735"/>
                  <a:gd name="T82" fmla="*/ 493 w 734"/>
                  <a:gd name="T83" fmla="*/ 713 h 735"/>
                  <a:gd name="T84" fmla="*/ 441 w 734"/>
                  <a:gd name="T85" fmla="*/ 727 h 735"/>
                  <a:gd name="T86" fmla="*/ 385 w 734"/>
                  <a:gd name="T8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34" h="735">
                    <a:moveTo>
                      <a:pt x="367" y="735"/>
                    </a:moveTo>
                    <a:lnTo>
                      <a:pt x="367" y="735"/>
                    </a:lnTo>
                    <a:lnTo>
                      <a:pt x="348" y="735"/>
                    </a:lnTo>
                    <a:lnTo>
                      <a:pt x="330" y="732"/>
                    </a:lnTo>
                    <a:lnTo>
                      <a:pt x="311" y="730"/>
                    </a:lnTo>
                    <a:lnTo>
                      <a:pt x="293" y="727"/>
                    </a:lnTo>
                    <a:lnTo>
                      <a:pt x="275" y="723"/>
                    </a:lnTo>
                    <a:lnTo>
                      <a:pt x="258" y="718"/>
                    </a:lnTo>
                    <a:lnTo>
                      <a:pt x="240" y="713"/>
                    </a:lnTo>
                    <a:lnTo>
                      <a:pt x="224" y="706"/>
                    </a:lnTo>
                    <a:lnTo>
                      <a:pt x="208" y="699"/>
                    </a:lnTo>
                    <a:lnTo>
                      <a:pt x="191" y="690"/>
                    </a:lnTo>
                    <a:lnTo>
                      <a:pt x="176" y="681"/>
                    </a:lnTo>
                    <a:lnTo>
                      <a:pt x="161" y="671"/>
                    </a:lnTo>
                    <a:lnTo>
                      <a:pt x="147" y="662"/>
                    </a:lnTo>
                    <a:lnTo>
                      <a:pt x="133" y="651"/>
                    </a:lnTo>
                    <a:lnTo>
                      <a:pt x="120" y="639"/>
                    </a:lnTo>
                    <a:lnTo>
                      <a:pt x="108" y="627"/>
                    </a:lnTo>
                    <a:lnTo>
                      <a:pt x="94" y="614"/>
                    </a:lnTo>
                    <a:lnTo>
                      <a:pt x="84" y="601"/>
                    </a:lnTo>
                    <a:lnTo>
                      <a:pt x="73" y="587"/>
                    </a:lnTo>
                    <a:lnTo>
                      <a:pt x="62" y="572"/>
                    </a:lnTo>
                    <a:lnTo>
                      <a:pt x="53" y="557"/>
                    </a:lnTo>
                    <a:lnTo>
                      <a:pt x="43" y="542"/>
                    </a:lnTo>
                    <a:lnTo>
                      <a:pt x="36" y="527"/>
                    </a:lnTo>
                    <a:lnTo>
                      <a:pt x="28" y="510"/>
                    </a:lnTo>
                    <a:lnTo>
                      <a:pt x="22" y="494"/>
                    </a:lnTo>
                    <a:lnTo>
                      <a:pt x="16" y="477"/>
                    </a:lnTo>
                    <a:lnTo>
                      <a:pt x="11" y="459"/>
                    </a:lnTo>
                    <a:lnTo>
                      <a:pt x="6" y="442"/>
                    </a:lnTo>
                    <a:lnTo>
                      <a:pt x="3" y="423"/>
                    </a:lnTo>
                    <a:lnTo>
                      <a:pt x="1" y="405"/>
                    </a:lnTo>
                    <a:lnTo>
                      <a:pt x="0" y="386"/>
                    </a:lnTo>
                    <a:lnTo>
                      <a:pt x="0" y="368"/>
                    </a:lnTo>
                    <a:lnTo>
                      <a:pt x="0" y="368"/>
                    </a:lnTo>
                    <a:lnTo>
                      <a:pt x="0" y="348"/>
                    </a:lnTo>
                    <a:lnTo>
                      <a:pt x="1" y="330"/>
                    </a:lnTo>
                    <a:lnTo>
                      <a:pt x="3" y="311"/>
                    </a:lnTo>
                    <a:lnTo>
                      <a:pt x="6" y="294"/>
                    </a:lnTo>
                    <a:lnTo>
                      <a:pt x="11" y="275"/>
                    </a:lnTo>
                    <a:lnTo>
                      <a:pt x="16" y="258"/>
                    </a:lnTo>
                    <a:lnTo>
                      <a:pt x="22" y="242"/>
                    </a:lnTo>
                    <a:lnTo>
                      <a:pt x="28" y="224"/>
                    </a:lnTo>
                    <a:lnTo>
                      <a:pt x="36" y="208"/>
                    </a:lnTo>
                    <a:lnTo>
                      <a:pt x="43" y="193"/>
                    </a:lnTo>
                    <a:lnTo>
                      <a:pt x="53" y="177"/>
                    </a:lnTo>
                    <a:lnTo>
                      <a:pt x="62" y="162"/>
                    </a:lnTo>
                    <a:lnTo>
                      <a:pt x="73" y="148"/>
                    </a:lnTo>
                    <a:lnTo>
                      <a:pt x="84" y="134"/>
                    </a:lnTo>
                    <a:lnTo>
                      <a:pt x="94" y="121"/>
                    </a:lnTo>
                    <a:lnTo>
                      <a:pt x="108" y="108"/>
                    </a:lnTo>
                    <a:lnTo>
                      <a:pt x="120" y="96"/>
                    </a:lnTo>
                    <a:lnTo>
                      <a:pt x="133" y="84"/>
                    </a:lnTo>
                    <a:lnTo>
                      <a:pt x="147" y="73"/>
                    </a:lnTo>
                    <a:lnTo>
                      <a:pt x="161" y="63"/>
                    </a:lnTo>
                    <a:lnTo>
                      <a:pt x="176" y="53"/>
                    </a:lnTo>
                    <a:lnTo>
                      <a:pt x="191" y="44"/>
                    </a:lnTo>
                    <a:lnTo>
                      <a:pt x="208" y="37"/>
                    </a:lnTo>
                    <a:lnTo>
                      <a:pt x="224" y="29"/>
                    </a:lnTo>
                    <a:lnTo>
                      <a:pt x="240" y="23"/>
                    </a:lnTo>
                    <a:lnTo>
                      <a:pt x="258" y="16"/>
                    </a:lnTo>
                    <a:lnTo>
                      <a:pt x="275" y="12"/>
                    </a:lnTo>
                    <a:lnTo>
                      <a:pt x="293" y="7"/>
                    </a:lnTo>
                    <a:lnTo>
                      <a:pt x="311" y="4"/>
                    </a:lnTo>
                    <a:lnTo>
                      <a:pt x="330" y="2"/>
                    </a:lnTo>
                    <a:lnTo>
                      <a:pt x="348" y="1"/>
                    </a:lnTo>
                    <a:lnTo>
                      <a:pt x="367" y="0"/>
                    </a:lnTo>
                    <a:lnTo>
                      <a:pt x="367" y="0"/>
                    </a:lnTo>
                    <a:lnTo>
                      <a:pt x="385" y="1"/>
                    </a:lnTo>
                    <a:lnTo>
                      <a:pt x="404" y="2"/>
                    </a:lnTo>
                    <a:lnTo>
                      <a:pt x="422" y="4"/>
                    </a:lnTo>
                    <a:lnTo>
                      <a:pt x="441" y="7"/>
                    </a:lnTo>
                    <a:lnTo>
                      <a:pt x="458" y="12"/>
                    </a:lnTo>
                    <a:lnTo>
                      <a:pt x="476" y="16"/>
                    </a:lnTo>
                    <a:lnTo>
                      <a:pt x="493" y="23"/>
                    </a:lnTo>
                    <a:lnTo>
                      <a:pt x="509" y="29"/>
                    </a:lnTo>
                    <a:lnTo>
                      <a:pt x="526" y="37"/>
                    </a:lnTo>
                    <a:lnTo>
                      <a:pt x="542" y="44"/>
                    </a:lnTo>
                    <a:lnTo>
                      <a:pt x="557" y="53"/>
                    </a:lnTo>
                    <a:lnTo>
                      <a:pt x="573" y="63"/>
                    </a:lnTo>
                    <a:lnTo>
                      <a:pt x="587" y="73"/>
                    </a:lnTo>
                    <a:lnTo>
                      <a:pt x="601" y="84"/>
                    </a:lnTo>
                    <a:lnTo>
                      <a:pt x="614" y="96"/>
                    </a:lnTo>
                    <a:lnTo>
                      <a:pt x="626" y="108"/>
                    </a:lnTo>
                    <a:lnTo>
                      <a:pt x="639" y="121"/>
                    </a:lnTo>
                    <a:lnTo>
                      <a:pt x="650" y="134"/>
                    </a:lnTo>
                    <a:lnTo>
                      <a:pt x="661" y="148"/>
                    </a:lnTo>
                    <a:lnTo>
                      <a:pt x="672" y="162"/>
                    </a:lnTo>
                    <a:lnTo>
                      <a:pt x="681" y="177"/>
                    </a:lnTo>
                    <a:lnTo>
                      <a:pt x="690" y="193"/>
                    </a:lnTo>
                    <a:lnTo>
                      <a:pt x="698" y="208"/>
                    </a:lnTo>
                    <a:lnTo>
                      <a:pt x="705" y="224"/>
                    </a:lnTo>
                    <a:lnTo>
                      <a:pt x="712" y="242"/>
                    </a:lnTo>
                    <a:lnTo>
                      <a:pt x="717" y="258"/>
                    </a:lnTo>
                    <a:lnTo>
                      <a:pt x="723" y="275"/>
                    </a:lnTo>
                    <a:lnTo>
                      <a:pt x="727" y="294"/>
                    </a:lnTo>
                    <a:lnTo>
                      <a:pt x="730" y="311"/>
                    </a:lnTo>
                    <a:lnTo>
                      <a:pt x="733" y="330"/>
                    </a:lnTo>
                    <a:lnTo>
                      <a:pt x="734" y="348"/>
                    </a:lnTo>
                    <a:lnTo>
                      <a:pt x="734" y="368"/>
                    </a:lnTo>
                    <a:lnTo>
                      <a:pt x="734" y="368"/>
                    </a:lnTo>
                    <a:lnTo>
                      <a:pt x="734" y="386"/>
                    </a:lnTo>
                    <a:lnTo>
                      <a:pt x="733" y="405"/>
                    </a:lnTo>
                    <a:lnTo>
                      <a:pt x="730" y="423"/>
                    </a:lnTo>
                    <a:lnTo>
                      <a:pt x="727" y="442"/>
                    </a:lnTo>
                    <a:lnTo>
                      <a:pt x="723" y="459"/>
                    </a:lnTo>
                    <a:lnTo>
                      <a:pt x="717" y="477"/>
                    </a:lnTo>
                    <a:lnTo>
                      <a:pt x="712" y="494"/>
                    </a:lnTo>
                    <a:lnTo>
                      <a:pt x="705" y="510"/>
                    </a:lnTo>
                    <a:lnTo>
                      <a:pt x="698" y="527"/>
                    </a:lnTo>
                    <a:lnTo>
                      <a:pt x="690" y="542"/>
                    </a:lnTo>
                    <a:lnTo>
                      <a:pt x="681" y="557"/>
                    </a:lnTo>
                    <a:lnTo>
                      <a:pt x="672" y="572"/>
                    </a:lnTo>
                    <a:lnTo>
                      <a:pt x="661" y="587"/>
                    </a:lnTo>
                    <a:lnTo>
                      <a:pt x="650" y="601"/>
                    </a:lnTo>
                    <a:lnTo>
                      <a:pt x="639" y="614"/>
                    </a:lnTo>
                    <a:lnTo>
                      <a:pt x="626" y="627"/>
                    </a:lnTo>
                    <a:lnTo>
                      <a:pt x="614" y="639"/>
                    </a:lnTo>
                    <a:lnTo>
                      <a:pt x="601" y="651"/>
                    </a:lnTo>
                    <a:lnTo>
                      <a:pt x="587" y="662"/>
                    </a:lnTo>
                    <a:lnTo>
                      <a:pt x="573" y="671"/>
                    </a:lnTo>
                    <a:lnTo>
                      <a:pt x="557" y="681"/>
                    </a:lnTo>
                    <a:lnTo>
                      <a:pt x="542" y="690"/>
                    </a:lnTo>
                    <a:lnTo>
                      <a:pt x="526" y="699"/>
                    </a:lnTo>
                    <a:lnTo>
                      <a:pt x="509" y="706"/>
                    </a:lnTo>
                    <a:lnTo>
                      <a:pt x="493" y="713"/>
                    </a:lnTo>
                    <a:lnTo>
                      <a:pt x="476" y="718"/>
                    </a:lnTo>
                    <a:lnTo>
                      <a:pt x="458" y="723"/>
                    </a:lnTo>
                    <a:lnTo>
                      <a:pt x="441" y="727"/>
                    </a:lnTo>
                    <a:lnTo>
                      <a:pt x="422" y="730"/>
                    </a:lnTo>
                    <a:lnTo>
                      <a:pt x="404" y="732"/>
                    </a:lnTo>
                    <a:lnTo>
                      <a:pt x="385" y="735"/>
                    </a:lnTo>
                    <a:lnTo>
                      <a:pt x="367" y="735"/>
                    </a:lnTo>
                    <a:lnTo>
                      <a:pt x="367" y="735"/>
                    </a:lnTo>
                    <a:close/>
                  </a:path>
                </a:pathLst>
              </a:custGeom>
              <a:noFill/>
              <a:ln w="19050">
                <a:solidFill>
                  <a:schemeClr val="bg2">
                    <a:lumMod val="2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74C9067C-93AC-82A0-62B0-1487D6BC9F5F}"/>
              </a:ext>
            </a:extLst>
          </p:cNvPr>
          <p:cNvGrpSpPr/>
          <p:nvPr/>
        </p:nvGrpSpPr>
        <p:grpSpPr>
          <a:xfrm>
            <a:off x="415350" y="464173"/>
            <a:ext cx="4764159" cy="2961322"/>
            <a:chOff x="1387949" y="980991"/>
            <a:chExt cx="4051135" cy="2518118"/>
          </a:xfrm>
        </p:grpSpPr>
        <p:sp>
          <p:nvSpPr>
            <p:cNvPr id="13" name="Freeform 76">
              <a:extLst>
                <a:ext uri="{FF2B5EF4-FFF2-40B4-BE49-F238E27FC236}">
                  <a16:creationId xmlns:a16="http://schemas.microsoft.com/office/drawing/2014/main" id="{819A5DA2-A95C-939F-4647-C109B7F9D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7949" y="980991"/>
              <a:ext cx="4051135" cy="2518118"/>
            </a:xfrm>
            <a:custGeom>
              <a:avLst/>
              <a:gdLst>
                <a:gd name="T0" fmla="*/ 250 w 1674"/>
                <a:gd name="T1" fmla="*/ 1087 h 1088"/>
                <a:gd name="T2" fmla="*/ 196 w 1674"/>
                <a:gd name="T3" fmla="*/ 1075 h 1088"/>
                <a:gd name="T4" fmla="*/ 146 w 1674"/>
                <a:gd name="T5" fmla="*/ 1055 h 1088"/>
                <a:gd name="T6" fmla="*/ 63 w 1674"/>
                <a:gd name="T7" fmla="*/ 986 h 1088"/>
                <a:gd name="T8" fmla="*/ 22 w 1674"/>
                <a:gd name="T9" fmla="*/ 917 h 1088"/>
                <a:gd name="T10" fmla="*/ 5 w 1674"/>
                <a:gd name="T11" fmla="*/ 865 h 1088"/>
                <a:gd name="T12" fmla="*/ 0 w 1674"/>
                <a:gd name="T13" fmla="*/ 809 h 1088"/>
                <a:gd name="T14" fmla="*/ 11 w 1674"/>
                <a:gd name="T15" fmla="*/ 730 h 1088"/>
                <a:gd name="T16" fmla="*/ 56 w 1674"/>
                <a:gd name="T17" fmla="*/ 640 h 1088"/>
                <a:gd name="T18" fmla="*/ 130 w 1674"/>
                <a:gd name="T19" fmla="*/ 572 h 1088"/>
                <a:gd name="T20" fmla="*/ 224 w 1674"/>
                <a:gd name="T21" fmla="*/ 534 h 1088"/>
                <a:gd name="T22" fmla="*/ 261 w 1674"/>
                <a:gd name="T23" fmla="*/ 524 h 1088"/>
                <a:gd name="T24" fmla="*/ 264 w 1674"/>
                <a:gd name="T25" fmla="*/ 514 h 1088"/>
                <a:gd name="T26" fmla="*/ 261 w 1674"/>
                <a:gd name="T27" fmla="*/ 459 h 1088"/>
                <a:gd name="T28" fmla="*/ 270 w 1674"/>
                <a:gd name="T29" fmla="*/ 404 h 1088"/>
                <a:gd name="T30" fmla="*/ 289 w 1674"/>
                <a:gd name="T31" fmla="*/ 352 h 1088"/>
                <a:gd name="T32" fmla="*/ 343 w 1674"/>
                <a:gd name="T33" fmla="*/ 276 h 1088"/>
                <a:gd name="T34" fmla="*/ 419 w 1674"/>
                <a:gd name="T35" fmla="*/ 222 h 1088"/>
                <a:gd name="T36" fmla="*/ 470 w 1674"/>
                <a:gd name="T37" fmla="*/ 203 h 1088"/>
                <a:gd name="T38" fmla="*/ 526 w 1674"/>
                <a:gd name="T39" fmla="*/ 195 h 1088"/>
                <a:gd name="T40" fmla="*/ 571 w 1674"/>
                <a:gd name="T41" fmla="*/ 196 h 1088"/>
                <a:gd name="T42" fmla="*/ 630 w 1674"/>
                <a:gd name="T43" fmla="*/ 209 h 1088"/>
                <a:gd name="T44" fmla="*/ 662 w 1674"/>
                <a:gd name="T45" fmla="*/ 222 h 1088"/>
                <a:gd name="T46" fmla="*/ 673 w 1674"/>
                <a:gd name="T47" fmla="*/ 220 h 1088"/>
                <a:gd name="T48" fmla="*/ 690 w 1674"/>
                <a:gd name="T49" fmla="*/ 190 h 1088"/>
                <a:gd name="T50" fmla="*/ 755 w 1674"/>
                <a:gd name="T51" fmla="*/ 106 h 1088"/>
                <a:gd name="T52" fmla="*/ 838 w 1674"/>
                <a:gd name="T53" fmla="*/ 44 h 1088"/>
                <a:gd name="T54" fmla="*/ 936 w 1674"/>
                <a:gd name="T55" fmla="*/ 8 h 1088"/>
                <a:gd name="T56" fmla="*/ 1016 w 1674"/>
                <a:gd name="T57" fmla="*/ 0 h 1088"/>
                <a:gd name="T58" fmla="*/ 1091 w 1674"/>
                <a:gd name="T59" fmla="*/ 7 h 1088"/>
                <a:gd name="T60" fmla="*/ 1161 w 1674"/>
                <a:gd name="T61" fmla="*/ 29 h 1088"/>
                <a:gd name="T62" fmla="*/ 1225 w 1674"/>
                <a:gd name="T63" fmla="*/ 64 h 1088"/>
                <a:gd name="T64" fmla="*/ 1281 w 1674"/>
                <a:gd name="T65" fmla="*/ 110 h 1088"/>
                <a:gd name="T66" fmla="*/ 1326 w 1674"/>
                <a:gd name="T67" fmla="*/ 164 h 1088"/>
                <a:gd name="T68" fmla="*/ 1360 w 1674"/>
                <a:gd name="T69" fmla="*/ 228 h 1088"/>
                <a:gd name="T70" fmla="*/ 1382 w 1674"/>
                <a:gd name="T71" fmla="*/ 298 h 1088"/>
                <a:gd name="T72" fmla="*/ 1389 w 1674"/>
                <a:gd name="T73" fmla="*/ 373 h 1088"/>
                <a:gd name="T74" fmla="*/ 1385 w 1674"/>
                <a:gd name="T75" fmla="*/ 433 h 1088"/>
                <a:gd name="T76" fmla="*/ 1382 w 1674"/>
                <a:gd name="T77" fmla="*/ 458 h 1088"/>
                <a:gd name="T78" fmla="*/ 1386 w 1674"/>
                <a:gd name="T79" fmla="*/ 467 h 1088"/>
                <a:gd name="T80" fmla="*/ 1395 w 1674"/>
                <a:gd name="T81" fmla="*/ 470 h 1088"/>
                <a:gd name="T82" fmla="*/ 1453 w 1674"/>
                <a:gd name="T83" fmla="*/ 481 h 1088"/>
                <a:gd name="T84" fmla="*/ 1505 w 1674"/>
                <a:gd name="T85" fmla="*/ 503 h 1088"/>
                <a:gd name="T86" fmla="*/ 1594 w 1674"/>
                <a:gd name="T87" fmla="*/ 570 h 1088"/>
                <a:gd name="T88" fmla="*/ 1653 w 1674"/>
                <a:gd name="T89" fmla="*/ 665 h 1088"/>
                <a:gd name="T90" fmla="*/ 1668 w 1674"/>
                <a:gd name="T91" fmla="*/ 719 h 1088"/>
                <a:gd name="T92" fmla="*/ 1674 w 1674"/>
                <a:gd name="T93" fmla="*/ 778 h 1088"/>
                <a:gd name="T94" fmla="*/ 1670 w 1674"/>
                <a:gd name="T95" fmla="*/ 826 h 1088"/>
                <a:gd name="T96" fmla="*/ 1655 w 1674"/>
                <a:gd name="T97" fmla="*/ 885 h 1088"/>
                <a:gd name="T98" fmla="*/ 1629 w 1674"/>
                <a:gd name="T99" fmla="*/ 939 h 1088"/>
                <a:gd name="T100" fmla="*/ 1593 w 1674"/>
                <a:gd name="T101" fmla="*/ 987 h 1088"/>
                <a:gd name="T102" fmla="*/ 1550 w 1674"/>
                <a:gd name="T103" fmla="*/ 1026 h 1088"/>
                <a:gd name="T104" fmla="*/ 1498 w 1674"/>
                <a:gd name="T105" fmla="*/ 1058 h 1088"/>
                <a:gd name="T106" fmla="*/ 1442 w 1674"/>
                <a:gd name="T107" fmla="*/ 1079 h 1088"/>
                <a:gd name="T108" fmla="*/ 1380 w 1674"/>
                <a:gd name="T109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4" h="1088">
                  <a:moveTo>
                    <a:pt x="280" y="1088"/>
                  </a:moveTo>
                  <a:lnTo>
                    <a:pt x="280" y="1088"/>
                  </a:lnTo>
                  <a:lnTo>
                    <a:pt x="265" y="1088"/>
                  </a:lnTo>
                  <a:lnTo>
                    <a:pt x="250" y="1087"/>
                  </a:lnTo>
                  <a:lnTo>
                    <a:pt x="237" y="1085"/>
                  </a:lnTo>
                  <a:lnTo>
                    <a:pt x="223" y="1083"/>
                  </a:lnTo>
                  <a:lnTo>
                    <a:pt x="210" y="1080"/>
                  </a:lnTo>
                  <a:lnTo>
                    <a:pt x="196" y="1075"/>
                  </a:lnTo>
                  <a:lnTo>
                    <a:pt x="183" y="1071"/>
                  </a:lnTo>
                  <a:lnTo>
                    <a:pt x="171" y="1067"/>
                  </a:lnTo>
                  <a:lnTo>
                    <a:pt x="158" y="1061"/>
                  </a:lnTo>
                  <a:lnTo>
                    <a:pt x="146" y="1055"/>
                  </a:lnTo>
                  <a:lnTo>
                    <a:pt x="123" y="1040"/>
                  </a:lnTo>
                  <a:lnTo>
                    <a:pt x="101" y="1024"/>
                  </a:lnTo>
                  <a:lnTo>
                    <a:pt x="82" y="1007"/>
                  </a:lnTo>
                  <a:lnTo>
                    <a:pt x="63" y="986"/>
                  </a:lnTo>
                  <a:lnTo>
                    <a:pt x="48" y="965"/>
                  </a:lnTo>
                  <a:lnTo>
                    <a:pt x="34" y="941"/>
                  </a:lnTo>
                  <a:lnTo>
                    <a:pt x="27" y="929"/>
                  </a:lnTo>
                  <a:lnTo>
                    <a:pt x="22" y="917"/>
                  </a:lnTo>
                  <a:lnTo>
                    <a:pt x="16" y="904"/>
                  </a:lnTo>
                  <a:lnTo>
                    <a:pt x="12" y="891"/>
                  </a:lnTo>
                  <a:lnTo>
                    <a:pt x="9" y="878"/>
                  </a:lnTo>
                  <a:lnTo>
                    <a:pt x="5" y="865"/>
                  </a:lnTo>
                  <a:lnTo>
                    <a:pt x="3" y="851"/>
                  </a:lnTo>
                  <a:lnTo>
                    <a:pt x="1" y="837"/>
                  </a:lnTo>
                  <a:lnTo>
                    <a:pt x="0" y="823"/>
                  </a:lnTo>
                  <a:lnTo>
                    <a:pt x="0" y="809"/>
                  </a:lnTo>
                  <a:lnTo>
                    <a:pt x="0" y="809"/>
                  </a:lnTo>
                  <a:lnTo>
                    <a:pt x="1" y="781"/>
                  </a:lnTo>
                  <a:lnTo>
                    <a:pt x="4" y="756"/>
                  </a:lnTo>
                  <a:lnTo>
                    <a:pt x="11" y="730"/>
                  </a:lnTo>
                  <a:lnTo>
                    <a:pt x="19" y="706"/>
                  </a:lnTo>
                  <a:lnTo>
                    <a:pt x="29" y="683"/>
                  </a:lnTo>
                  <a:lnTo>
                    <a:pt x="41" y="661"/>
                  </a:lnTo>
                  <a:lnTo>
                    <a:pt x="56" y="640"/>
                  </a:lnTo>
                  <a:lnTo>
                    <a:pt x="72" y="621"/>
                  </a:lnTo>
                  <a:lnTo>
                    <a:pt x="89" y="603"/>
                  </a:lnTo>
                  <a:lnTo>
                    <a:pt x="109" y="587"/>
                  </a:lnTo>
                  <a:lnTo>
                    <a:pt x="130" y="572"/>
                  </a:lnTo>
                  <a:lnTo>
                    <a:pt x="151" y="559"/>
                  </a:lnTo>
                  <a:lnTo>
                    <a:pt x="174" y="549"/>
                  </a:lnTo>
                  <a:lnTo>
                    <a:pt x="199" y="541"/>
                  </a:lnTo>
                  <a:lnTo>
                    <a:pt x="224" y="534"/>
                  </a:lnTo>
                  <a:lnTo>
                    <a:pt x="250" y="530"/>
                  </a:lnTo>
                  <a:lnTo>
                    <a:pt x="250" y="530"/>
                  </a:lnTo>
                  <a:lnTo>
                    <a:pt x="256" y="529"/>
                  </a:lnTo>
                  <a:lnTo>
                    <a:pt x="261" y="524"/>
                  </a:lnTo>
                  <a:lnTo>
                    <a:pt x="261" y="524"/>
                  </a:lnTo>
                  <a:lnTo>
                    <a:pt x="264" y="519"/>
                  </a:lnTo>
                  <a:lnTo>
                    <a:pt x="264" y="514"/>
                  </a:lnTo>
                  <a:lnTo>
                    <a:pt x="264" y="514"/>
                  </a:lnTo>
                  <a:lnTo>
                    <a:pt x="261" y="493"/>
                  </a:lnTo>
                  <a:lnTo>
                    <a:pt x="261" y="474"/>
                  </a:lnTo>
                  <a:lnTo>
                    <a:pt x="261" y="474"/>
                  </a:lnTo>
                  <a:lnTo>
                    <a:pt x="261" y="459"/>
                  </a:lnTo>
                  <a:lnTo>
                    <a:pt x="262" y="445"/>
                  </a:lnTo>
                  <a:lnTo>
                    <a:pt x="264" y="431"/>
                  </a:lnTo>
                  <a:lnTo>
                    <a:pt x="267" y="418"/>
                  </a:lnTo>
                  <a:lnTo>
                    <a:pt x="270" y="404"/>
                  </a:lnTo>
                  <a:lnTo>
                    <a:pt x="273" y="391"/>
                  </a:lnTo>
                  <a:lnTo>
                    <a:pt x="278" y="378"/>
                  </a:lnTo>
                  <a:lnTo>
                    <a:pt x="283" y="366"/>
                  </a:lnTo>
                  <a:lnTo>
                    <a:pt x="289" y="352"/>
                  </a:lnTo>
                  <a:lnTo>
                    <a:pt x="295" y="340"/>
                  </a:lnTo>
                  <a:lnTo>
                    <a:pt x="308" y="318"/>
                  </a:lnTo>
                  <a:lnTo>
                    <a:pt x="325" y="296"/>
                  </a:lnTo>
                  <a:lnTo>
                    <a:pt x="343" y="276"/>
                  </a:lnTo>
                  <a:lnTo>
                    <a:pt x="363" y="258"/>
                  </a:lnTo>
                  <a:lnTo>
                    <a:pt x="384" y="243"/>
                  </a:lnTo>
                  <a:lnTo>
                    <a:pt x="407" y="228"/>
                  </a:lnTo>
                  <a:lnTo>
                    <a:pt x="419" y="222"/>
                  </a:lnTo>
                  <a:lnTo>
                    <a:pt x="432" y="216"/>
                  </a:lnTo>
                  <a:lnTo>
                    <a:pt x="444" y="211"/>
                  </a:lnTo>
                  <a:lnTo>
                    <a:pt x="457" y="207"/>
                  </a:lnTo>
                  <a:lnTo>
                    <a:pt x="470" y="203"/>
                  </a:lnTo>
                  <a:lnTo>
                    <a:pt x="485" y="200"/>
                  </a:lnTo>
                  <a:lnTo>
                    <a:pt x="498" y="198"/>
                  </a:lnTo>
                  <a:lnTo>
                    <a:pt x="512" y="196"/>
                  </a:lnTo>
                  <a:lnTo>
                    <a:pt x="526" y="195"/>
                  </a:lnTo>
                  <a:lnTo>
                    <a:pt x="540" y="195"/>
                  </a:lnTo>
                  <a:lnTo>
                    <a:pt x="540" y="195"/>
                  </a:lnTo>
                  <a:lnTo>
                    <a:pt x="555" y="195"/>
                  </a:lnTo>
                  <a:lnTo>
                    <a:pt x="571" y="196"/>
                  </a:lnTo>
                  <a:lnTo>
                    <a:pt x="586" y="198"/>
                  </a:lnTo>
                  <a:lnTo>
                    <a:pt x="601" y="201"/>
                  </a:lnTo>
                  <a:lnTo>
                    <a:pt x="615" y="204"/>
                  </a:lnTo>
                  <a:lnTo>
                    <a:pt x="630" y="209"/>
                  </a:lnTo>
                  <a:lnTo>
                    <a:pt x="645" y="214"/>
                  </a:lnTo>
                  <a:lnTo>
                    <a:pt x="659" y="221"/>
                  </a:lnTo>
                  <a:lnTo>
                    <a:pt x="659" y="221"/>
                  </a:lnTo>
                  <a:lnTo>
                    <a:pt x="662" y="222"/>
                  </a:lnTo>
                  <a:lnTo>
                    <a:pt x="665" y="222"/>
                  </a:lnTo>
                  <a:lnTo>
                    <a:pt x="665" y="222"/>
                  </a:lnTo>
                  <a:lnTo>
                    <a:pt x="669" y="222"/>
                  </a:lnTo>
                  <a:lnTo>
                    <a:pt x="673" y="220"/>
                  </a:lnTo>
                  <a:lnTo>
                    <a:pt x="676" y="217"/>
                  </a:lnTo>
                  <a:lnTo>
                    <a:pt x="678" y="213"/>
                  </a:lnTo>
                  <a:lnTo>
                    <a:pt x="678" y="213"/>
                  </a:lnTo>
                  <a:lnTo>
                    <a:pt x="690" y="190"/>
                  </a:lnTo>
                  <a:lnTo>
                    <a:pt x="705" y="167"/>
                  </a:lnTo>
                  <a:lnTo>
                    <a:pt x="720" y="146"/>
                  </a:lnTo>
                  <a:lnTo>
                    <a:pt x="737" y="125"/>
                  </a:lnTo>
                  <a:lnTo>
                    <a:pt x="755" y="106"/>
                  </a:lnTo>
                  <a:lnTo>
                    <a:pt x="774" y="89"/>
                  </a:lnTo>
                  <a:lnTo>
                    <a:pt x="795" y="73"/>
                  </a:lnTo>
                  <a:lnTo>
                    <a:pt x="817" y="57"/>
                  </a:lnTo>
                  <a:lnTo>
                    <a:pt x="838" y="44"/>
                  </a:lnTo>
                  <a:lnTo>
                    <a:pt x="862" y="34"/>
                  </a:lnTo>
                  <a:lnTo>
                    <a:pt x="886" y="23"/>
                  </a:lnTo>
                  <a:lnTo>
                    <a:pt x="911" y="15"/>
                  </a:lnTo>
                  <a:lnTo>
                    <a:pt x="936" y="8"/>
                  </a:lnTo>
                  <a:lnTo>
                    <a:pt x="963" y="3"/>
                  </a:lnTo>
                  <a:lnTo>
                    <a:pt x="989" y="1"/>
                  </a:lnTo>
                  <a:lnTo>
                    <a:pt x="1016" y="0"/>
                  </a:lnTo>
                  <a:lnTo>
                    <a:pt x="1016" y="0"/>
                  </a:lnTo>
                  <a:lnTo>
                    <a:pt x="1036" y="0"/>
                  </a:lnTo>
                  <a:lnTo>
                    <a:pt x="1054" y="2"/>
                  </a:lnTo>
                  <a:lnTo>
                    <a:pt x="1073" y="4"/>
                  </a:lnTo>
                  <a:lnTo>
                    <a:pt x="1091" y="7"/>
                  </a:lnTo>
                  <a:lnTo>
                    <a:pt x="1110" y="12"/>
                  </a:lnTo>
                  <a:lnTo>
                    <a:pt x="1127" y="16"/>
                  </a:lnTo>
                  <a:lnTo>
                    <a:pt x="1144" y="23"/>
                  </a:lnTo>
                  <a:lnTo>
                    <a:pt x="1161" y="29"/>
                  </a:lnTo>
                  <a:lnTo>
                    <a:pt x="1178" y="37"/>
                  </a:lnTo>
                  <a:lnTo>
                    <a:pt x="1193" y="44"/>
                  </a:lnTo>
                  <a:lnTo>
                    <a:pt x="1210" y="54"/>
                  </a:lnTo>
                  <a:lnTo>
                    <a:pt x="1225" y="64"/>
                  </a:lnTo>
                  <a:lnTo>
                    <a:pt x="1239" y="74"/>
                  </a:lnTo>
                  <a:lnTo>
                    <a:pt x="1253" y="85"/>
                  </a:lnTo>
                  <a:lnTo>
                    <a:pt x="1268" y="97"/>
                  </a:lnTo>
                  <a:lnTo>
                    <a:pt x="1281" y="110"/>
                  </a:lnTo>
                  <a:lnTo>
                    <a:pt x="1293" y="123"/>
                  </a:lnTo>
                  <a:lnTo>
                    <a:pt x="1305" y="136"/>
                  </a:lnTo>
                  <a:lnTo>
                    <a:pt x="1315" y="150"/>
                  </a:lnTo>
                  <a:lnTo>
                    <a:pt x="1326" y="164"/>
                  </a:lnTo>
                  <a:lnTo>
                    <a:pt x="1336" y="179"/>
                  </a:lnTo>
                  <a:lnTo>
                    <a:pt x="1345" y="196"/>
                  </a:lnTo>
                  <a:lnTo>
                    <a:pt x="1352" y="212"/>
                  </a:lnTo>
                  <a:lnTo>
                    <a:pt x="1360" y="228"/>
                  </a:lnTo>
                  <a:lnTo>
                    <a:pt x="1367" y="245"/>
                  </a:lnTo>
                  <a:lnTo>
                    <a:pt x="1373" y="262"/>
                  </a:lnTo>
                  <a:lnTo>
                    <a:pt x="1379" y="281"/>
                  </a:lnTo>
                  <a:lnTo>
                    <a:pt x="1382" y="298"/>
                  </a:lnTo>
                  <a:lnTo>
                    <a:pt x="1385" y="317"/>
                  </a:lnTo>
                  <a:lnTo>
                    <a:pt x="1388" y="335"/>
                  </a:lnTo>
                  <a:lnTo>
                    <a:pt x="1389" y="355"/>
                  </a:lnTo>
                  <a:lnTo>
                    <a:pt x="1389" y="373"/>
                  </a:lnTo>
                  <a:lnTo>
                    <a:pt x="1389" y="373"/>
                  </a:lnTo>
                  <a:lnTo>
                    <a:pt x="1389" y="393"/>
                  </a:lnTo>
                  <a:lnTo>
                    <a:pt x="1387" y="412"/>
                  </a:lnTo>
                  <a:lnTo>
                    <a:pt x="1385" y="433"/>
                  </a:lnTo>
                  <a:lnTo>
                    <a:pt x="1382" y="453"/>
                  </a:lnTo>
                  <a:lnTo>
                    <a:pt x="1382" y="453"/>
                  </a:lnTo>
                  <a:lnTo>
                    <a:pt x="1381" y="456"/>
                  </a:lnTo>
                  <a:lnTo>
                    <a:pt x="1382" y="458"/>
                  </a:lnTo>
                  <a:lnTo>
                    <a:pt x="1383" y="461"/>
                  </a:lnTo>
                  <a:lnTo>
                    <a:pt x="1384" y="465"/>
                  </a:lnTo>
                  <a:lnTo>
                    <a:pt x="1384" y="465"/>
                  </a:lnTo>
                  <a:lnTo>
                    <a:pt x="1386" y="467"/>
                  </a:lnTo>
                  <a:lnTo>
                    <a:pt x="1388" y="468"/>
                  </a:lnTo>
                  <a:lnTo>
                    <a:pt x="1392" y="469"/>
                  </a:lnTo>
                  <a:lnTo>
                    <a:pt x="1395" y="470"/>
                  </a:lnTo>
                  <a:lnTo>
                    <a:pt x="1395" y="470"/>
                  </a:lnTo>
                  <a:lnTo>
                    <a:pt x="1409" y="472"/>
                  </a:lnTo>
                  <a:lnTo>
                    <a:pt x="1424" y="474"/>
                  </a:lnTo>
                  <a:lnTo>
                    <a:pt x="1438" y="478"/>
                  </a:lnTo>
                  <a:lnTo>
                    <a:pt x="1453" y="481"/>
                  </a:lnTo>
                  <a:lnTo>
                    <a:pt x="1466" y="485"/>
                  </a:lnTo>
                  <a:lnTo>
                    <a:pt x="1480" y="491"/>
                  </a:lnTo>
                  <a:lnTo>
                    <a:pt x="1493" y="496"/>
                  </a:lnTo>
                  <a:lnTo>
                    <a:pt x="1505" y="503"/>
                  </a:lnTo>
                  <a:lnTo>
                    <a:pt x="1530" y="516"/>
                  </a:lnTo>
                  <a:lnTo>
                    <a:pt x="1553" y="532"/>
                  </a:lnTo>
                  <a:lnTo>
                    <a:pt x="1575" y="551"/>
                  </a:lnTo>
                  <a:lnTo>
                    <a:pt x="1594" y="570"/>
                  </a:lnTo>
                  <a:lnTo>
                    <a:pt x="1612" y="592"/>
                  </a:lnTo>
                  <a:lnTo>
                    <a:pt x="1628" y="615"/>
                  </a:lnTo>
                  <a:lnTo>
                    <a:pt x="1641" y="639"/>
                  </a:lnTo>
                  <a:lnTo>
                    <a:pt x="1653" y="665"/>
                  </a:lnTo>
                  <a:lnTo>
                    <a:pt x="1657" y="678"/>
                  </a:lnTo>
                  <a:lnTo>
                    <a:pt x="1662" y="692"/>
                  </a:lnTo>
                  <a:lnTo>
                    <a:pt x="1665" y="705"/>
                  </a:lnTo>
                  <a:lnTo>
                    <a:pt x="1668" y="719"/>
                  </a:lnTo>
                  <a:lnTo>
                    <a:pt x="1670" y="735"/>
                  </a:lnTo>
                  <a:lnTo>
                    <a:pt x="1673" y="749"/>
                  </a:lnTo>
                  <a:lnTo>
                    <a:pt x="1674" y="764"/>
                  </a:lnTo>
                  <a:lnTo>
                    <a:pt x="1674" y="778"/>
                  </a:lnTo>
                  <a:lnTo>
                    <a:pt x="1674" y="778"/>
                  </a:lnTo>
                  <a:lnTo>
                    <a:pt x="1674" y="794"/>
                  </a:lnTo>
                  <a:lnTo>
                    <a:pt x="1673" y="810"/>
                  </a:lnTo>
                  <a:lnTo>
                    <a:pt x="1670" y="826"/>
                  </a:lnTo>
                  <a:lnTo>
                    <a:pt x="1667" y="841"/>
                  </a:lnTo>
                  <a:lnTo>
                    <a:pt x="1664" y="855"/>
                  </a:lnTo>
                  <a:lnTo>
                    <a:pt x="1660" y="871"/>
                  </a:lnTo>
                  <a:lnTo>
                    <a:pt x="1655" y="885"/>
                  </a:lnTo>
                  <a:lnTo>
                    <a:pt x="1650" y="899"/>
                  </a:lnTo>
                  <a:lnTo>
                    <a:pt x="1643" y="913"/>
                  </a:lnTo>
                  <a:lnTo>
                    <a:pt x="1637" y="926"/>
                  </a:lnTo>
                  <a:lnTo>
                    <a:pt x="1629" y="939"/>
                  </a:lnTo>
                  <a:lnTo>
                    <a:pt x="1621" y="951"/>
                  </a:lnTo>
                  <a:lnTo>
                    <a:pt x="1613" y="963"/>
                  </a:lnTo>
                  <a:lnTo>
                    <a:pt x="1603" y="975"/>
                  </a:lnTo>
                  <a:lnTo>
                    <a:pt x="1593" y="987"/>
                  </a:lnTo>
                  <a:lnTo>
                    <a:pt x="1583" y="997"/>
                  </a:lnTo>
                  <a:lnTo>
                    <a:pt x="1572" y="1008"/>
                  </a:lnTo>
                  <a:lnTo>
                    <a:pt x="1562" y="1018"/>
                  </a:lnTo>
                  <a:lnTo>
                    <a:pt x="1550" y="1026"/>
                  </a:lnTo>
                  <a:lnTo>
                    <a:pt x="1538" y="1035"/>
                  </a:lnTo>
                  <a:lnTo>
                    <a:pt x="1525" y="1044"/>
                  </a:lnTo>
                  <a:lnTo>
                    <a:pt x="1511" y="1050"/>
                  </a:lnTo>
                  <a:lnTo>
                    <a:pt x="1498" y="1058"/>
                  </a:lnTo>
                  <a:lnTo>
                    <a:pt x="1484" y="1063"/>
                  </a:lnTo>
                  <a:lnTo>
                    <a:pt x="1470" y="1070"/>
                  </a:lnTo>
                  <a:lnTo>
                    <a:pt x="1456" y="1074"/>
                  </a:lnTo>
                  <a:lnTo>
                    <a:pt x="1442" y="1079"/>
                  </a:lnTo>
                  <a:lnTo>
                    <a:pt x="1427" y="1082"/>
                  </a:lnTo>
                  <a:lnTo>
                    <a:pt x="1411" y="1085"/>
                  </a:lnTo>
                  <a:lnTo>
                    <a:pt x="1396" y="1086"/>
                  </a:lnTo>
                  <a:lnTo>
                    <a:pt x="1380" y="1088"/>
                  </a:lnTo>
                  <a:lnTo>
                    <a:pt x="1364" y="1088"/>
                  </a:lnTo>
                  <a:lnTo>
                    <a:pt x="280" y="1088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 dirty="0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D5756B3-FEA0-6EBC-7350-343337ECA5A7}"/>
                </a:ext>
              </a:extLst>
            </p:cNvPr>
            <p:cNvGrpSpPr/>
            <p:nvPr/>
          </p:nvGrpSpPr>
          <p:grpSpPr>
            <a:xfrm>
              <a:off x="2811442" y="1578102"/>
              <a:ext cx="1294620" cy="1048173"/>
              <a:chOff x="7077076" y="5588000"/>
              <a:chExt cx="658813" cy="533400"/>
            </a:xfrm>
          </p:grpSpPr>
          <p:sp>
            <p:nvSpPr>
              <p:cNvPr id="15" name="Rectangle 141">
                <a:extLst>
                  <a:ext uri="{FF2B5EF4-FFF2-40B4-BE49-F238E27FC236}">
                    <a16:creationId xmlns:a16="http://schemas.microsoft.com/office/drawing/2014/main" id="{C3FA788E-FB6D-5E2D-806A-F20A11C53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4438" y="5699125"/>
                <a:ext cx="95250" cy="381000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6" name="Rectangle 142">
                <a:extLst>
                  <a:ext uri="{FF2B5EF4-FFF2-40B4-BE49-F238E27FC236}">
                    <a16:creationId xmlns:a16="http://schemas.microsoft.com/office/drawing/2014/main" id="{2821BB11-97F0-B488-8A42-2AF96B1CF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0101" y="5964238"/>
                <a:ext cx="95250" cy="115888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7" name="Rectangle 143">
                <a:extLst>
                  <a:ext uri="{FF2B5EF4-FFF2-40B4-BE49-F238E27FC236}">
                    <a16:creationId xmlns:a16="http://schemas.microsoft.com/office/drawing/2014/main" id="{725BA1FF-4723-9124-34E6-3F07965CB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8213" y="5888038"/>
                <a:ext cx="95250" cy="192088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 dirty="0"/>
              </a:p>
            </p:txBody>
          </p:sp>
          <p:sp>
            <p:nvSpPr>
              <p:cNvPr id="18" name="Rectangle 144">
                <a:extLst>
                  <a:ext uri="{FF2B5EF4-FFF2-40B4-BE49-F238E27FC236}">
                    <a16:creationId xmlns:a16="http://schemas.microsoft.com/office/drawing/2014/main" id="{B60EF44B-EC6D-7B1B-4054-05FD8A5F5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6326" y="5746750"/>
                <a:ext cx="95250" cy="333375"/>
              </a:xfrm>
              <a:prstGeom prst="rect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19" name="Freeform 145">
                <a:extLst>
                  <a:ext uri="{FF2B5EF4-FFF2-40B4-BE49-F238E27FC236}">
                    <a16:creationId xmlns:a16="http://schemas.microsoft.com/office/drawing/2014/main" id="{A68BC4ED-CAF7-C178-CB56-28C0BCA3C3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9151" y="5711825"/>
                <a:ext cx="57150" cy="57150"/>
              </a:xfrm>
              <a:custGeom>
                <a:avLst/>
                <a:gdLst>
                  <a:gd name="T0" fmla="*/ 144 w 144"/>
                  <a:gd name="T1" fmla="*/ 72 h 145"/>
                  <a:gd name="T2" fmla="*/ 143 w 144"/>
                  <a:gd name="T3" fmla="*/ 87 h 145"/>
                  <a:gd name="T4" fmla="*/ 138 w 144"/>
                  <a:gd name="T5" fmla="*/ 100 h 145"/>
                  <a:gd name="T6" fmla="*/ 132 w 144"/>
                  <a:gd name="T7" fmla="*/ 113 h 145"/>
                  <a:gd name="T8" fmla="*/ 123 w 144"/>
                  <a:gd name="T9" fmla="*/ 123 h 145"/>
                  <a:gd name="T10" fmla="*/ 112 w 144"/>
                  <a:gd name="T11" fmla="*/ 132 h 145"/>
                  <a:gd name="T12" fmla="*/ 100 w 144"/>
                  <a:gd name="T13" fmla="*/ 139 h 145"/>
                  <a:gd name="T14" fmla="*/ 86 w 144"/>
                  <a:gd name="T15" fmla="*/ 143 h 145"/>
                  <a:gd name="T16" fmla="*/ 72 w 144"/>
                  <a:gd name="T17" fmla="*/ 145 h 145"/>
                  <a:gd name="T18" fmla="*/ 64 w 144"/>
                  <a:gd name="T19" fmla="*/ 144 h 145"/>
                  <a:gd name="T20" fmla="*/ 50 w 144"/>
                  <a:gd name="T21" fmla="*/ 142 h 145"/>
                  <a:gd name="T22" fmla="*/ 37 w 144"/>
                  <a:gd name="T23" fmla="*/ 136 h 145"/>
                  <a:gd name="T24" fmla="*/ 26 w 144"/>
                  <a:gd name="T25" fmla="*/ 128 h 145"/>
                  <a:gd name="T26" fmla="*/ 16 w 144"/>
                  <a:gd name="T27" fmla="*/ 119 h 145"/>
                  <a:gd name="T28" fmla="*/ 9 w 144"/>
                  <a:gd name="T29" fmla="*/ 107 h 145"/>
                  <a:gd name="T30" fmla="*/ 3 w 144"/>
                  <a:gd name="T31" fmla="*/ 94 h 145"/>
                  <a:gd name="T32" fmla="*/ 0 w 144"/>
                  <a:gd name="T33" fmla="*/ 80 h 145"/>
                  <a:gd name="T34" fmla="*/ 0 w 144"/>
                  <a:gd name="T35" fmla="*/ 72 h 145"/>
                  <a:gd name="T36" fmla="*/ 1 w 144"/>
                  <a:gd name="T37" fmla="*/ 58 h 145"/>
                  <a:gd name="T38" fmla="*/ 5 w 144"/>
                  <a:gd name="T39" fmla="*/ 45 h 145"/>
                  <a:gd name="T40" fmla="*/ 12 w 144"/>
                  <a:gd name="T41" fmla="*/ 32 h 145"/>
                  <a:gd name="T42" fmla="*/ 21 w 144"/>
                  <a:gd name="T43" fmla="*/ 21 h 145"/>
                  <a:gd name="T44" fmla="*/ 31 w 144"/>
                  <a:gd name="T45" fmla="*/ 12 h 145"/>
                  <a:gd name="T46" fmla="*/ 43 w 144"/>
                  <a:gd name="T47" fmla="*/ 5 h 145"/>
                  <a:gd name="T48" fmla="*/ 58 w 144"/>
                  <a:gd name="T49" fmla="*/ 1 h 145"/>
                  <a:gd name="T50" fmla="*/ 72 w 144"/>
                  <a:gd name="T51" fmla="*/ 0 h 145"/>
                  <a:gd name="T52" fmla="*/ 79 w 144"/>
                  <a:gd name="T53" fmla="*/ 0 h 145"/>
                  <a:gd name="T54" fmla="*/ 94 w 144"/>
                  <a:gd name="T55" fmla="*/ 3 h 145"/>
                  <a:gd name="T56" fmla="*/ 106 w 144"/>
                  <a:gd name="T57" fmla="*/ 9 h 145"/>
                  <a:gd name="T58" fmla="*/ 117 w 144"/>
                  <a:gd name="T59" fmla="*/ 16 h 145"/>
                  <a:gd name="T60" fmla="*/ 127 w 144"/>
                  <a:gd name="T61" fmla="*/ 26 h 145"/>
                  <a:gd name="T62" fmla="*/ 135 w 144"/>
                  <a:gd name="T63" fmla="*/ 38 h 145"/>
                  <a:gd name="T64" fmla="*/ 140 w 144"/>
                  <a:gd name="T65" fmla="*/ 51 h 145"/>
                  <a:gd name="T66" fmla="*/ 144 w 144"/>
                  <a:gd name="T67" fmla="*/ 65 h 145"/>
                  <a:gd name="T68" fmla="*/ 144 w 144"/>
                  <a:gd name="T69" fmla="*/ 7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145">
                    <a:moveTo>
                      <a:pt x="144" y="72"/>
                    </a:moveTo>
                    <a:lnTo>
                      <a:pt x="144" y="72"/>
                    </a:lnTo>
                    <a:lnTo>
                      <a:pt x="144" y="80"/>
                    </a:lnTo>
                    <a:lnTo>
                      <a:pt x="143" y="87"/>
                    </a:lnTo>
                    <a:lnTo>
                      <a:pt x="140" y="94"/>
                    </a:lnTo>
                    <a:lnTo>
                      <a:pt x="138" y="100"/>
                    </a:lnTo>
                    <a:lnTo>
                      <a:pt x="135" y="107"/>
                    </a:lnTo>
                    <a:lnTo>
                      <a:pt x="132" y="113"/>
                    </a:lnTo>
                    <a:lnTo>
                      <a:pt x="127" y="119"/>
                    </a:lnTo>
                    <a:lnTo>
                      <a:pt x="123" y="123"/>
                    </a:lnTo>
                    <a:lnTo>
                      <a:pt x="117" y="128"/>
                    </a:lnTo>
                    <a:lnTo>
                      <a:pt x="112" y="132"/>
                    </a:lnTo>
                    <a:lnTo>
                      <a:pt x="106" y="136"/>
                    </a:lnTo>
                    <a:lnTo>
                      <a:pt x="100" y="139"/>
                    </a:lnTo>
                    <a:lnTo>
                      <a:pt x="94" y="142"/>
                    </a:lnTo>
                    <a:lnTo>
                      <a:pt x="86" y="143"/>
                    </a:lnTo>
                    <a:lnTo>
                      <a:pt x="79" y="144"/>
                    </a:lnTo>
                    <a:lnTo>
                      <a:pt x="72" y="145"/>
                    </a:lnTo>
                    <a:lnTo>
                      <a:pt x="72" y="145"/>
                    </a:lnTo>
                    <a:lnTo>
                      <a:pt x="64" y="144"/>
                    </a:lnTo>
                    <a:lnTo>
                      <a:pt x="58" y="143"/>
                    </a:lnTo>
                    <a:lnTo>
                      <a:pt x="50" y="142"/>
                    </a:lnTo>
                    <a:lnTo>
                      <a:pt x="43" y="139"/>
                    </a:lnTo>
                    <a:lnTo>
                      <a:pt x="37" y="136"/>
                    </a:lnTo>
                    <a:lnTo>
                      <a:pt x="31" y="132"/>
                    </a:lnTo>
                    <a:lnTo>
                      <a:pt x="26" y="128"/>
                    </a:lnTo>
                    <a:lnTo>
                      <a:pt x="21" y="123"/>
                    </a:lnTo>
                    <a:lnTo>
                      <a:pt x="16" y="119"/>
                    </a:lnTo>
                    <a:lnTo>
                      <a:pt x="12" y="113"/>
                    </a:lnTo>
                    <a:lnTo>
                      <a:pt x="9" y="107"/>
                    </a:lnTo>
                    <a:lnTo>
                      <a:pt x="5" y="100"/>
                    </a:lnTo>
                    <a:lnTo>
                      <a:pt x="3" y="94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65"/>
                    </a:lnTo>
                    <a:lnTo>
                      <a:pt x="1" y="58"/>
                    </a:lnTo>
                    <a:lnTo>
                      <a:pt x="3" y="51"/>
                    </a:lnTo>
                    <a:lnTo>
                      <a:pt x="5" y="45"/>
                    </a:lnTo>
                    <a:lnTo>
                      <a:pt x="9" y="38"/>
                    </a:lnTo>
                    <a:lnTo>
                      <a:pt x="12" y="32"/>
                    </a:lnTo>
                    <a:lnTo>
                      <a:pt x="16" y="26"/>
                    </a:lnTo>
                    <a:lnTo>
                      <a:pt x="21" y="21"/>
                    </a:lnTo>
                    <a:lnTo>
                      <a:pt x="26" y="16"/>
                    </a:lnTo>
                    <a:lnTo>
                      <a:pt x="31" y="12"/>
                    </a:lnTo>
                    <a:lnTo>
                      <a:pt x="37" y="9"/>
                    </a:lnTo>
                    <a:lnTo>
                      <a:pt x="43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79" y="0"/>
                    </a:lnTo>
                    <a:lnTo>
                      <a:pt x="86" y="1"/>
                    </a:lnTo>
                    <a:lnTo>
                      <a:pt x="94" y="3"/>
                    </a:lnTo>
                    <a:lnTo>
                      <a:pt x="100" y="5"/>
                    </a:lnTo>
                    <a:lnTo>
                      <a:pt x="106" y="9"/>
                    </a:lnTo>
                    <a:lnTo>
                      <a:pt x="112" y="12"/>
                    </a:lnTo>
                    <a:lnTo>
                      <a:pt x="117" y="16"/>
                    </a:lnTo>
                    <a:lnTo>
                      <a:pt x="123" y="21"/>
                    </a:lnTo>
                    <a:lnTo>
                      <a:pt x="127" y="26"/>
                    </a:lnTo>
                    <a:lnTo>
                      <a:pt x="132" y="32"/>
                    </a:lnTo>
                    <a:lnTo>
                      <a:pt x="135" y="38"/>
                    </a:lnTo>
                    <a:lnTo>
                      <a:pt x="138" y="45"/>
                    </a:lnTo>
                    <a:lnTo>
                      <a:pt x="140" y="51"/>
                    </a:lnTo>
                    <a:lnTo>
                      <a:pt x="143" y="58"/>
                    </a:lnTo>
                    <a:lnTo>
                      <a:pt x="144" y="65"/>
                    </a:lnTo>
                    <a:lnTo>
                      <a:pt x="144" y="72"/>
                    </a:lnTo>
                    <a:lnTo>
                      <a:pt x="144" y="7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0" name="Freeform 146">
                <a:extLst>
                  <a:ext uri="{FF2B5EF4-FFF2-40B4-BE49-F238E27FC236}">
                    <a16:creationId xmlns:a16="http://schemas.microsoft.com/office/drawing/2014/main" id="{C8B917D0-77CB-24C4-456D-A1BB86DF3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7263" y="5641975"/>
                <a:ext cx="58738" cy="57150"/>
              </a:xfrm>
              <a:custGeom>
                <a:avLst/>
                <a:gdLst>
                  <a:gd name="T0" fmla="*/ 145 w 145"/>
                  <a:gd name="T1" fmla="*/ 72 h 145"/>
                  <a:gd name="T2" fmla="*/ 143 w 145"/>
                  <a:gd name="T3" fmla="*/ 87 h 145"/>
                  <a:gd name="T4" fmla="*/ 139 w 145"/>
                  <a:gd name="T5" fmla="*/ 100 h 145"/>
                  <a:gd name="T6" fmla="*/ 132 w 145"/>
                  <a:gd name="T7" fmla="*/ 112 h 145"/>
                  <a:gd name="T8" fmla="*/ 123 w 145"/>
                  <a:gd name="T9" fmla="*/ 123 h 145"/>
                  <a:gd name="T10" fmla="*/ 112 w 145"/>
                  <a:gd name="T11" fmla="*/ 131 h 145"/>
                  <a:gd name="T12" fmla="*/ 100 w 145"/>
                  <a:gd name="T13" fmla="*/ 138 h 145"/>
                  <a:gd name="T14" fmla="*/ 87 w 145"/>
                  <a:gd name="T15" fmla="*/ 142 h 145"/>
                  <a:gd name="T16" fmla="*/ 72 w 145"/>
                  <a:gd name="T17" fmla="*/ 145 h 145"/>
                  <a:gd name="T18" fmla="*/ 65 w 145"/>
                  <a:gd name="T19" fmla="*/ 143 h 145"/>
                  <a:gd name="T20" fmla="*/ 50 w 145"/>
                  <a:gd name="T21" fmla="*/ 141 h 145"/>
                  <a:gd name="T22" fmla="*/ 38 w 145"/>
                  <a:gd name="T23" fmla="*/ 136 h 145"/>
                  <a:gd name="T24" fmla="*/ 26 w 145"/>
                  <a:gd name="T25" fmla="*/ 127 h 145"/>
                  <a:gd name="T26" fmla="*/ 17 w 145"/>
                  <a:gd name="T27" fmla="*/ 117 h 145"/>
                  <a:gd name="T28" fmla="*/ 9 w 145"/>
                  <a:gd name="T29" fmla="*/ 106 h 145"/>
                  <a:gd name="T30" fmla="*/ 4 w 145"/>
                  <a:gd name="T31" fmla="*/ 93 h 145"/>
                  <a:gd name="T32" fmla="*/ 0 w 145"/>
                  <a:gd name="T33" fmla="*/ 79 h 145"/>
                  <a:gd name="T34" fmla="*/ 0 w 145"/>
                  <a:gd name="T35" fmla="*/ 72 h 145"/>
                  <a:gd name="T36" fmla="*/ 1 w 145"/>
                  <a:gd name="T37" fmla="*/ 57 h 145"/>
                  <a:gd name="T38" fmla="*/ 6 w 145"/>
                  <a:gd name="T39" fmla="*/ 43 h 145"/>
                  <a:gd name="T40" fmla="*/ 12 w 145"/>
                  <a:gd name="T41" fmla="*/ 31 h 145"/>
                  <a:gd name="T42" fmla="*/ 21 w 145"/>
                  <a:gd name="T43" fmla="*/ 20 h 145"/>
                  <a:gd name="T44" fmla="*/ 32 w 145"/>
                  <a:gd name="T45" fmla="*/ 12 h 145"/>
                  <a:gd name="T46" fmla="*/ 44 w 145"/>
                  <a:gd name="T47" fmla="*/ 5 h 145"/>
                  <a:gd name="T48" fmla="*/ 58 w 145"/>
                  <a:gd name="T49" fmla="*/ 1 h 145"/>
                  <a:gd name="T50" fmla="*/ 72 w 145"/>
                  <a:gd name="T51" fmla="*/ 0 h 145"/>
                  <a:gd name="T52" fmla="*/ 80 w 145"/>
                  <a:gd name="T53" fmla="*/ 0 h 145"/>
                  <a:gd name="T54" fmla="*/ 94 w 145"/>
                  <a:gd name="T55" fmla="*/ 3 h 145"/>
                  <a:gd name="T56" fmla="*/ 107 w 145"/>
                  <a:gd name="T57" fmla="*/ 8 h 145"/>
                  <a:gd name="T58" fmla="*/ 118 w 145"/>
                  <a:gd name="T59" fmla="*/ 16 h 145"/>
                  <a:gd name="T60" fmla="*/ 128 w 145"/>
                  <a:gd name="T61" fmla="*/ 26 h 145"/>
                  <a:gd name="T62" fmla="*/ 136 w 145"/>
                  <a:gd name="T63" fmla="*/ 38 h 145"/>
                  <a:gd name="T64" fmla="*/ 142 w 145"/>
                  <a:gd name="T65" fmla="*/ 51 h 145"/>
                  <a:gd name="T66" fmla="*/ 144 w 145"/>
                  <a:gd name="T67" fmla="*/ 65 h 145"/>
                  <a:gd name="T68" fmla="*/ 145 w 145"/>
                  <a:gd name="T69" fmla="*/ 7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5" h="145">
                    <a:moveTo>
                      <a:pt x="145" y="72"/>
                    </a:moveTo>
                    <a:lnTo>
                      <a:pt x="145" y="72"/>
                    </a:lnTo>
                    <a:lnTo>
                      <a:pt x="144" y="79"/>
                    </a:lnTo>
                    <a:lnTo>
                      <a:pt x="143" y="87"/>
                    </a:lnTo>
                    <a:lnTo>
                      <a:pt x="142" y="93"/>
                    </a:lnTo>
                    <a:lnTo>
                      <a:pt x="139" y="100"/>
                    </a:lnTo>
                    <a:lnTo>
                      <a:pt x="136" y="106"/>
                    </a:lnTo>
                    <a:lnTo>
                      <a:pt x="132" y="112"/>
                    </a:lnTo>
                    <a:lnTo>
                      <a:pt x="128" y="117"/>
                    </a:lnTo>
                    <a:lnTo>
                      <a:pt x="123" y="123"/>
                    </a:lnTo>
                    <a:lnTo>
                      <a:pt x="118" y="127"/>
                    </a:lnTo>
                    <a:lnTo>
                      <a:pt x="112" y="131"/>
                    </a:lnTo>
                    <a:lnTo>
                      <a:pt x="107" y="136"/>
                    </a:lnTo>
                    <a:lnTo>
                      <a:pt x="100" y="138"/>
                    </a:lnTo>
                    <a:lnTo>
                      <a:pt x="94" y="141"/>
                    </a:lnTo>
                    <a:lnTo>
                      <a:pt x="87" y="142"/>
                    </a:lnTo>
                    <a:lnTo>
                      <a:pt x="80" y="143"/>
                    </a:lnTo>
                    <a:lnTo>
                      <a:pt x="72" y="145"/>
                    </a:lnTo>
                    <a:lnTo>
                      <a:pt x="72" y="145"/>
                    </a:lnTo>
                    <a:lnTo>
                      <a:pt x="65" y="143"/>
                    </a:lnTo>
                    <a:lnTo>
                      <a:pt x="58" y="142"/>
                    </a:lnTo>
                    <a:lnTo>
                      <a:pt x="50" y="141"/>
                    </a:lnTo>
                    <a:lnTo>
                      <a:pt x="44" y="138"/>
                    </a:lnTo>
                    <a:lnTo>
                      <a:pt x="38" y="136"/>
                    </a:lnTo>
                    <a:lnTo>
                      <a:pt x="32" y="131"/>
                    </a:lnTo>
                    <a:lnTo>
                      <a:pt x="26" y="127"/>
                    </a:lnTo>
                    <a:lnTo>
                      <a:pt x="21" y="123"/>
                    </a:lnTo>
                    <a:lnTo>
                      <a:pt x="17" y="117"/>
                    </a:lnTo>
                    <a:lnTo>
                      <a:pt x="12" y="112"/>
                    </a:lnTo>
                    <a:lnTo>
                      <a:pt x="9" y="106"/>
                    </a:lnTo>
                    <a:lnTo>
                      <a:pt x="6" y="100"/>
                    </a:lnTo>
                    <a:lnTo>
                      <a:pt x="4" y="93"/>
                    </a:lnTo>
                    <a:lnTo>
                      <a:pt x="1" y="87"/>
                    </a:lnTo>
                    <a:lnTo>
                      <a:pt x="0" y="79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65"/>
                    </a:lnTo>
                    <a:lnTo>
                      <a:pt x="1" y="57"/>
                    </a:lnTo>
                    <a:lnTo>
                      <a:pt x="4" y="51"/>
                    </a:lnTo>
                    <a:lnTo>
                      <a:pt x="6" y="43"/>
                    </a:lnTo>
                    <a:lnTo>
                      <a:pt x="9" y="38"/>
                    </a:lnTo>
                    <a:lnTo>
                      <a:pt x="12" y="31"/>
                    </a:lnTo>
                    <a:lnTo>
                      <a:pt x="17" y="26"/>
                    </a:lnTo>
                    <a:lnTo>
                      <a:pt x="21" y="20"/>
                    </a:lnTo>
                    <a:lnTo>
                      <a:pt x="26" y="16"/>
                    </a:lnTo>
                    <a:lnTo>
                      <a:pt x="32" y="12"/>
                    </a:lnTo>
                    <a:lnTo>
                      <a:pt x="38" y="8"/>
                    </a:lnTo>
                    <a:lnTo>
                      <a:pt x="44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5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7" y="1"/>
                    </a:lnTo>
                    <a:lnTo>
                      <a:pt x="94" y="3"/>
                    </a:lnTo>
                    <a:lnTo>
                      <a:pt x="100" y="5"/>
                    </a:lnTo>
                    <a:lnTo>
                      <a:pt x="107" y="8"/>
                    </a:lnTo>
                    <a:lnTo>
                      <a:pt x="112" y="12"/>
                    </a:lnTo>
                    <a:lnTo>
                      <a:pt x="118" y="16"/>
                    </a:lnTo>
                    <a:lnTo>
                      <a:pt x="123" y="20"/>
                    </a:lnTo>
                    <a:lnTo>
                      <a:pt x="128" y="26"/>
                    </a:lnTo>
                    <a:lnTo>
                      <a:pt x="132" y="31"/>
                    </a:lnTo>
                    <a:lnTo>
                      <a:pt x="136" y="38"/>
                    </a:lnTo>
                    <a:lnTo>
                      <a:pt x="139" y="43"/>
                    </a:lnTo>
                    <a:lnTo>
                      <a:pt x="142" y="51"/>
                    </a:lnTo>
                    <a:lnTo>
                      <a:pt x="143" y="57"/>
                    </a:lnTo>
                    <a:lnTo>
                      <a:pt x="144" y="65"/>
                    </a:lnTo>
                    <a:lnTo>
                      <a:pt x="145" y="72"/>
                    </a:lnTo>
                    <a:lnTo>
                      <a:pt x="145" y="7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1" name="Freeform 147">
                <a:extLst>
                  <a:ext uri="{FF2B5EF4-FFF2-40B4-BE49-F238E27FC236}">
                    <a16:creationId xmlns:a16="http://schemas.microsoft.com/office/drawing/2014/main" id="{FB281400-C61D-657D-545D-2CD8AA4F4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5376" y="5656263"/>
                <a:ext cx="57150" cy="57150"/>
              </a:xfrm>
              <a:custGeom>
                <a:avLst/>
                <a:gdLst>
                  <a:gd name="T0" fmla="*/ 144 w 144"/>
                  <a:gd name="T1" fmla="*/ 71 h 144"/>
                  <a:gd name="T2" fmla="*/ 143 w 144"/>
                  <a:gd name="T3" fmla="*/ 87 h 144"/>
                  <a:gd name="T4" fmla="*/ 139 w 144"/>
                  <a:gd name="T5" fmla="*/ 100 h 144"/>
                  <a:gd name="T6" fmla="*/ 132 w 144"/>
                  <a:gd name="T7" fmla="*/ 112 h 144"/>
                  <a:gd name="T8" fmla="*/ 123 w 144"/>
                  <a:gd name="T9" fmla="*/ 123 h 144"/>
                  <a:gd name="T10" fmla="*/ 113 w 144"/>
                  <a:gd name="T11" fmla="*/ 131 h 144"/>
                  <a:gd name="T12" fmla="*/ 100 w 144"/>
                  <a:gd name="T13" fmla="*/ 138 h 144"/>
                  <a:gd name="T14" fmla="*/ 87 w 144"/>
                  <a:gd name="T15" fmla="*/ 142 h 144"/>
                  <a:gd name="T16" fmla="*/ 73 w 144"/>
                  <a:gd name="T17" fmla="*/ 144 h 144"/>
                  <a:gd name="T18" fmla="*/ 65 w 144"/>
                  <a:gd name="T19" fmla="*/ 143 h 144"/>
                  <a:gd name="T20" fmla="*/ 51 w 144"/>
                  <a:gd name="T21" fmla="*/ 141 h 144"/>
                  <a:gd name="T22" fmla="*/ 38 w 144"/>
                  <a:gd name="T23" fmla="*/ 136 h 144"/>
                  <a:gd name="T24" fmla="*/ 26 w 144"/>
                  <a:gd name="T25" fmla="*/ 127 h 144"/>
                  <a:gd name="T26" fmla="*/ 16 w 144"/>
                  <a:gd name="T27" fmla="*/ 117 h 144"/>
                  <a:gd name="T28" fmla="*/ 8 w 144"/>
                  <a:gd name="T29" fmla="*/ 106 h 144"/>
                  <a:gd name="T30" fmla="*/ 3 w 144"/>
                  <a:gd name="T31" fmla="*/ 93 h 144"/>
                  <a:gd name="T32" fmla="*/ 1 w 144"/>
                  <a:gd name="T33" fmla="*/ 79 h 144"/>
                  <a:gd name="T34" fmla="*/ 0 w 144"/>
                  <a:gd name="T35" fmla="*/ 71 h 144"/>
                  <a:gd name="T36" fmla="*/ 2 w 144"/>
                  <a:gd name="T37" fmla="*/ 57 h 144"/>
                  <a:gd name="T38" fmla="*/ 5 w 144"/>
                  <a:gd name="T39" fmla="*/ 43 h 144"/>
                  <a:gd name="T40" fmla="*/ 13 w 144"/>
                  <a:gd name="T41" fmla="*/ 31 h 144"/>
                  <a:gd name="T42" fmla="*/ 21 w 144"/>
                  <a:gd name="T43" fmla="*/ 20 h 144"/>
                  <a:gd name="T44" fmla="*/ 31 w 144"/>
                  <a:gd name="T45" fmla="*/ 12 h 144"/>
                  <a:gd name="T46" fmla="*/ 44 w 144"/>
                  <a:gd name="T47" fmla="*/ 5 h 144"/>
                  <a:gd name="T48" fmla="*/ 57 w 144"/>
                  <a:gd name="T49" fmla="*/ 1 h 144"/>
                  <a:gd name="T50" fmla="*/ 73 w 144"/>
                  <a:gd name="T51" fmla="*/ 0 h 144"/>
                  <a:gd name="T52" fmla="*/ 79 w 144"/>
                  <a:gd name="T53" fmla="*/ 0 h 144"/>
                  <a:gd name="T54" fmla="*/ 93 w 144"/>
                  <a:gd name="T55" fmla="*/ 3 h 144"/>
                  <a:gd name="T56" fmla="*/ 106 w 144"/>
                  <a:gd name="T57" fmla="*/ 8 h 144"/>
                  <a:gd name="T58" fmla="*/ 118 w 144"/>
                  <a:gd name="T59" fmla="*/ 16 h 144"/>
                  <a:gd name="T60" fmla="*/ 128 w 144"/>
                  <a:gd name="T61" fmla="*/ 26 h 144"/>
                  <a:gd name="T62" fmla="*/ 136 w 144"/>
                  <a:gd name="T63" fmla="*/ 38 h 144"/>
                  <a:gd name="T64" fmla="*/ 141 w 144"/>
                  <a:gd name="T65" fmla="*/ 50 h 144"/>
                  <a:gd name="T66" fmla="*/ 144 w 144"/>
                  <a:gd name="T67" fmla="*/ 64 h 144"/>
                  <a:gd name="T68" fmla="*/ 144 w 144"/>
                  <a:gd name="T69" fmla="*/ 71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144">
                    <a:moveTo>
                      <a:pt x="144" y="71"/>
                    </a:moveTo>
                    <a:lnTo>
                      <a:pt x="144" y="71"/>
                    </a:lnTo>
                    <a:lnTo>
                      <a:pt x="144" y="79"/>
                    </a:lnTo>
                    <a:lnTo>
                      <a:pt x="143" y="87"/>
                    </a:lnTo>
                    <a:lnTo>
                      <a:pt x="141" y="93"/>
                    </a:lnTo>
                    <a:lnTo>
                      <a:pt x="139" y="100"/>
                    </a:lnTo>
                    <a:lnTo>
                      <a:pt x="136" y="106"/>
                    </a:lnTo>
                    <a:lnTo>
                      <a:pt x="132" y="112"/>
                    </a:lnTo>
                    <a:lnTo>
                      <a:pt x="128" y="117"/>
                    </a:lnTo>
                    <a:lnTo>
                      <a:pt x="123" y="123"/>
                    </a:lnTo>
                    <a:lnTo>
                      <a:pt x="118" y="127"/>
                    </a:lnTo>
                    <a:lnTo>
                      <a:pt x="113" y="131"/>
                    </a:lnTo>
                    <a:lnTo>
                      <a:pt x="106" y="136"/>
                    </a:lnTo>
                    <a:lnTo>
                      <a:pt x="100" y="138"/>
                    </a:lnTo>
                    <a:lnTo>
                      <a:pt x="93" y="141"/>
                    </a:lnTo>
                    <a:lnTo>
                      <a:pt x="87" y="142"/>
                    </a:lnTo>
                    <a:lnTo>
                      <a:pt x="79" y="143"/>
                    </a:lnTo>
                    <a:lnTo>
                      <a:pt x="73" y="144"/>
                    </a:lnTo>
                    <a:lnTo>
                      <a:pt x="73" y="144"/>
                    </a:lnTo>
                    <a:lnTo>
                      <a:pt x="65" y="143"/>
                    </a:lnTo>
                    <a:lnTo>
                      <a:pt x="57" y="142"/>
                    </a:lnTo>
                    <a:lnTo>
                      <a:pt x="51" y="141"/>
                    </a:lnTo>
                    <a:lnTo>
                      <a:pt x="44" y="138"/>
                    </a:lnTo>
                    <a:lnTo>
                      <a:pt x="38" y="136"/>
                    </a:lnTo>
                    <a:lnTo>
                      <a:pt x="31" y="131"/>
                    </a:lnTo>
                    <a:lnTo>
                      <a:pt x="26" y="127"/>
                    </a:lnTo>
                    <a:lnTo>
                      <a:pt x="21" y="123"/>
                    </a:lnTo>
                    <a:lnTo>
                      <a:pt x="16" y="117"/>
                    </a:lnTo>
                    <a:lnTo>
                      <a:pt x="13" y="112"/>
                    </a:lnTo>
                    <a:lnTo>
                      <a:pt x="8" y="106"/>
                    </a:lnTo>
                    <a:lnTo>
                      <a:pt x="5" y="100"/>
                    </a:lnTo>
                    <a:lnTo>
                      <a:pt x="3" y="93"/>
                    </a:lnTo>
                    <a:lnTo>
                      <a:pt x="2" y="87"/>
                    </a:lnTo>
                    <a:lnTo>
                      <a:pt x="1" y="79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1" y="64"/>
                    </a:lnTo>
                    <a:lnTo>
                      <a:pt x="2" y="57"/>
                    </a:lnTo>
                    <a:lnTo>
                      <a:pt x="3" y="50"/>
                    </a:lnTo>
                    <a:lnTo>
                      <a:pt x="5" y="43"/>
                    </a:lnTo>
                    <a:lnTo>
                      <a:pt x="8" y="38"/>
                    </a:lnTo>
                    <a:lnTo>
                      <a:pt x="13" y="31"/>
                    </a:lnTo>
                    <a:lnTo>
                      <a:pt x="16" y="26"/>
                    </a:lnTo>
                    <a:lnTo>
                      <a:pt x="21" y="20"/>
                    </a:lnTo>
                    <a:lnTo>
                      <a:pt x="26" y="16"/>
                    </a:lnTo>
                    <a:lnTo>
                      <a:pt x="31" y="12"/>
                    </a:lnTo>
                    <a:lnTo>
                      <a:pt x="38" y="8"/>
                    </a:lnTo>
                    <a:lnTo>
                      <a:pt x="44" y="5"/>
                    </a:lnTo>
                    <a:lnTo>
                      <a:pt x="51" y="3"/>
                    </a:lnTo>
                    <a:lnTo>
                      <a:pt x="57" y="1"/>
                    </a:lnTo>
                    <a:lnTo>
                      <a:pt x="65" y="0"/>
                    </a:lnTo>
                    <a:lnTo>
                      <a:pt x="73" y="0"/>
                    </a:lnTo>
                    <a:lnTo>
                      <a:pt x="73" y="0"/>
                    </a:lnTo>
                    <a:lnTo>
                      <a:pt x="79" y="0"/>
                    </a:lnTo>
                    <a:lnTo>
                      <a:pt x="87" y="1"/>
                    </a:lnTo>
                    <a:lnTo>
                      <a:pt x="93" y="3"/>
                    </a:lnTo>
                    <a:lnTo>
                      <a:pt x="100" y="5"/>
                    </a:lnTo>
                    <a:lnTo>
                      <a:pt x="106" y="8"/>
                    </a:lnTo>
                    <a:lnTo>
                      <a:pt x="113" y="12"/>
                    </a:lnTo>
                    <a:lnTo>
                      <a:pt x="118" y="16"/>
                    </a:lnTo>
                    <a:lnTo>
                      <a:pt x="123" y="20"/>
                    </a:lnTo>
                    <a:lnTo>
                      <a:pt x="128" y="26"/>
                    </a:lnTo>
                    <a:lnTo>
                      <a:pt x="132" y="31"/>
                    </a:lnTo>
                    <a:lnTo>
                      <a:pt x="136" y="38"/>
                    </a:lnTo>
                    <a:lnTo>
                      <a:pt x="139" y="43"/>
                    </a:lnTo>
                    <a:lnTo>
                      <a:pt x="141" y="50"/>
                    </a:lnTo>
                    <a:lnTo>
                      <a:pt x="143" y="57"/>
                    </a:lnTo>
                    <a:lnTo>
                      <a:pt x="144" y="64"/>
                    </a:lnTo>
                    <a:lnTo>
                      <a:pt x="144" y="71"/>
                    </a:lnTo>
                    <a:lnTo>
                      <a:pt x="144" y="71"/>
                    </a:lnTo>
                    <a:close/>
                  </a:path>
                </a:pathLst>
              </a:cu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2" name="Freeform 148">
                <a:extLst>
                  <a:ext uri="{FF2B5EF4-FFF2-40B4-BE49-F238E27FC236}">
                    <a16:creationId xmlns:a16="http://schemas.microsoft.com/office/drawing/2014/main" id="{97ABE718-3B73-1114-9563-57069C66E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3488" y="5588000"/>
                <a:ext cx="57150" cy="57150"/>
              </a:xfrm>
              <a:custGeom>
                <a:avLst/>
                <a:gdLst>
                  <a:gd name="T0" fmla="*/ 144 w 144"/>
                  <a:gd name="T1" fmla="*/ 72 h 144"/>
                  <a:gd name="T2" fmla="*/ 143 w 144"/>
                  <a:gd name="T3" fmla="*/ 87 h 144"/>
                  <a:gd name="T4" fmla="*/ 138 w 144"/>
                  <a:gd name="T5" fmla="*/ 100 h 144"/>
                  <a:gd name="T6" fmla="*/ 132 w 144"/>
                  <a:gd name="T7" fmla="*/ 112 h 144"/>
                  <a:gd name="T8" fmla="*/ 123 w 144"/>
                  <a:gd name="T9" fmla="*/ 123 h 144"/>
                  <a:gd name="T10" fmla="*/ 112 w 144"/>
                  <a:gd name="T11" fmla="*/ 131 h 144"/>
                  <a:gd name="T12" fmla="*/ 100 w 144"/>
                  <a:gd name="T13" fmla="*/ 138 h 144"/>
                  <a:gd name="T14" fmla="*/ 86 w 144"/>
                  <a:gd name="T15" fmla="*/ 142 h 144"/>
                  <a:gd name="T16" fmla="*/ 72 w 144"/>
                  <a:gd name="T17" fmla="*/ 144 h 144"/>
                  <a:gd name="T18" fmla="*/ 64 w 144"/>
                  <a:gd name="T19" fmla="*/ 143 h 144"/>
                  <a:gd name="T20" fmla="*/ 50 w 144"/>
                  <a:gd name="T21" fmla="*/ 141 h 144"/>
                  <a:gd name="T22" fmla="*/ 37 w 144"/>
                  <a:gd name="T23" fmla="*/ 136 h 144"/>
                  <a:gd name="T24" fmla="*/ 26 w 144"/>
                  <a:gd name="T25" fmla="*/ 127 h 144"/>
                  <a:gd name="T26" fmla="*/ 16 w 144"/>
                  <a:gd name="T27" fmla="*/ 117 h 144"/>
                  <a:gd name="T28" fmla="*/ 9 w 144"/>
                  <a:gd name="T29" fmla="*/ 106 h 144"/>
                  <a:gd name="T30" fmla="*/ 3 w 144"/>
                  <a:gd name="T31" fmla="*/ 93 h 144"/>
                  <a:gd name="T32" fmla="*/ 0 w 144"/>
                  <a:gd name="T33" fmla="*/ 79 h 144"/>
                  <a:gd name="T34" fmla="*/ 0 w 144"/>
                  <a:gd name="T35" fmla="*/ 72 h 144"/>
                  <a:gd name="T36" fmla="*/ 1 w 144"/>
                  <a:gd name="T37" fmla="*/ 57 h 144"/>
                  <a:gd name="T38" fmla="*/ 6 w 144"/>
                  <a:gd name="T39" fmla="*/ 43 h 144"/>
                  <a:gd name="T40" fmla="*/ 12 w 144"/>
                  <a:gd name="T41" fmla="*/ 31 h 144"/>
                  <a:gd name="T42" fmla="*/ 21 w 144"/>
                  <a:gd name="T43" fmla="*/ 20 h 144"/>
                  <a:gd name="T44" fmla="*/ 32 w 144"/>
                  <a:gd name="T45" fmla="*/ 12 h 144"/>
                  <a:gd name="T46" fmla="*/ 44 w 144"/>
                  <a:gd name="T47" fmla="*/ 5 h 144"/>
                  <a:gd name="T48" fmla="*/ 58 w 144"/>
                  <a:gd name="T49" fmla="*/ 1 h 144"/>
                  <a:gd name="T50" fmla="*/ 72 w 144"/>
                  <a:gd name="T51" fmla="*/ 0 h 144"/>
                  <a:gd name="T52" fmla="*/ 80 w 144"/>
                  <a:gd name="T53" fmla="*/ 0 h 144"/>
                  <a:gd name="T54" fmla="*/ 94 w 144"/>
                  <a:gd name="T55" fmla="*/ 3 h 144"/>
                  <a:gd name="T56" fmla="*/ 107 w 144"/>
                  <a:gd name="T57" fmla="*/ 8 h 144"/>
                  <a:gd name="T58" fmla="*/ 118 w 144"/>
                  <a:gd name="T59" fmla="*/ 16 h 144"/>
                  <a:gd name="T60" fmla="*/ 127 w 144"/>
                  <a:gd name="T61" fmla="*/ 26 h 144"/>
                  <a:gd name="T62" fmla="*/ 135 w 144"/>
                  <a:gd name="T63" fmla="*/ 38 h 144"/>
                  <a:gd name="T64" fmla="*/ 141 w 144"/>
                  <a:gd name="T65" fmla="*/ 50 h 144"/>
                  <a:gd name="T66" fmla="*/ 144 w 144"/>
                  <a:gd name="T67" fmla="*/ 64 h 144"/>
                  <a:gd name="T68" fmla="*/ 144 w 144"/>
                  <a:gd name="T69" fmla="*/ 72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" h="144">
                    <a:moveTo>
                      <a:pt x="144" y="72"/>
                    </a:moveTo>
                    <a:lnTo>
                      <a:pt x="144" y="72"/>
                    </a:lnTo>
                    <a:lnTo>
                      <a:pt x="144" y="79"/>
                    </a:lnTo>
                    <a:lnTo>
                      <a:pt x="143" y="87"/>
                    </a:lnTo>
                    <a:lnTo>
                      <a:pt x="141" y="93"/>
                    </a:lnTo>
                    <a:lnTo>
                      <a:pt x="138" y="100"/>
                    </a:lnTo>
                    <a:lnTo>
                      <a:pt x="135" y="106"/>
                    </a:lnTo>
                    <a:lnTo>
                      <a:pt x="132" y="112"/>
                    </a:lnTo>
                    <a:lnTo>
                      <a:pt x="127" y="117"/>
                    </a:lnTo>
                    <a:lnTo>
                      <a:pt x="123" y="123"/>
                    </a:lnTo>
                    <a:lnTo>
                      <a:pt x="118" y="127"/>
                    </a:lnTo>
                    <a:lnTo>
                      <a:pt x="112" y="131"/>
                    </a:lnTo>
                    <a:lnTo>
                      <a:pt x="107" y="136"/>
                    </a:lnTo>
                    <a:lnTo>
                      <a:pt x="100" y="138"/>
                    </a:lnTo>
                    <a:lnTo>
                      <a:pt x="94" y="141"/>
                    </a:lnTo>
                    <a:lnTo>
                      <a:pt x="86" y="142"/>
                    </a:lnTo>
                    <a:lnTo>
                      <a:pt x="80" y="143"/>
                    </a:lnTo>
                    <a:lnTo>
                      <a:pt x="72" y="144"/>
                    </a:lnTo>
                    <a:lnTo>
                      <a:pt x="72" y="144"/>
                    </a:lnTo>
                    <a:lnTo>
                      <a:pt x="64" y="143"/>
                    </a:lnTo>
                    <a:lnTo>
                      <a:pt x="58" y="142"/>
                    </a:lnTo>
                    <a:lnTo>
                      <a:pt x="50" y="141"/>
                    </a:lnTo>
                    <a:lnTo>
                      <a:pt x="44" y="138"/>
                    </a:lnTo>
                    <a:lnTo>
                      <a:pt x="37" y="136"/>
                    </a:lnTo>
                    <a:lnTo>
                      <a:pt x="32" y="131"/>
                    </a:lnTo>
                    <a:lnTo>
                      <a:pt x="26" y="127"/>
                    </a:lnTo>
                    <a:lnTo>
                      <a:pt x="21" y="123"/>
                    </a:lnTo>
                    <a:lnTo>
                      <a:pt x="16" y="117"/>
                    </a:lnTo>
                    <a:lnTo>
                      <a:pt x="12" y="112"/>
                    </a:lnTo>
                    <a:lnTo>
                      <a:pt x="9" y="106"/>
                    </a:lnTo>
                    <a:lnTo>
                      <a:pt x="6" y="100"/>
                    </a:lnTo>
                    <a:lnTo>
                      <a:pt x="3" y="93"/>
                    </a:lnTo>
                    <a:lnTo>
                      <a:pt x="1" y="87"/>
                    </a:lnTo>
                    <a:lnTo>
                      <a:pt x="0" y="79"/>
                    </a:lnTo>
                    <a:lnTo>
                      <a:pt x="0" y="72"/>
                    </a:lnTo>
                    <a:lnTo>
                      <a:pt x="0" y="72"/>
                    </a:lnTo>
                    <a:lnTo>
                      <a:pt x="0" y="64"/>
                    </a:lnTo>
                    <a:lnTo>
                      <a:pt x="1" y="57"/>
                    </a:lnTo>
                    <a:lnTo>
                      <a:pt x="3" y="50"/>
                    </a:lnTo>
                    <a:lnTo>
                      <a:pt x="6" y="43"/>
                    </a:lnTo>
                    <a:lnTo>
                      <a:pt x="9" y="38"/>
                    </a:lnTo>
                    <a:lnTo>
                      <a:pt x="12" y="31"/>
                    </a:lnTo>
                    <a:lnTo>
                      <a:pt x="16" y="26"/>
                    </a:lnTo>
                    <a:lnTo>
                      <a:pt x="21" y="20"/>
                    </a:lnTo>
                    <a:lnTo>
                      <a:pt x="26" y="16"/>
                    </a:lnTo>
                    <a:lnTo>
                      <a:pt x="32" y="12"/>
                    </a:lnTo>
                    <a:lnTo>
                      <a:pt x="37" y="8"/>
                    </a:lnTo>
                    <a:lnTo>
                      <a:pt x="44" y="5"/>
                    </a:lnTo>
                    <a:lnTo>
                      <a:pt x="50" y="3"/>
                    </a:lnTo>
                    <a:lnTo>
                      <a:pt x="58" y="1"/>
                    </a:lnTo>
                    <a:lnTo>
                      <a:pt x="64" y="0"/>
                    </a:lnTo>
                    <a:lnTo>
                      <a:pt x="72" y="0"/>
                    </a:lnTo>
                    <a:lnTo>
                      <a:pt x="72" y="0"/>
                    </a:lnTo>
                    <a:lnTo>
                      <a:pt x="80" y="0"/>
                    </a:lnTo>
                    <a:lnTo>
                      <a:pt x="86" y="1"/>
                    </a:lnTo>
                    <a:lnTo>
                      <a:pt x="94" y="3"/>
                    </a:lnTo>
                    <a:lnTo>
                      <a:pt x="100" y="5"/>
                    </a:lnTo>
                    <a:lnTo>
                      <a:pt x="107" y="8"/>
                    </a:lnTo>
                    <a:lnTo>
                      <a:pt x="112" y="12"/>
                    </a:lnTo>
                    <a:lnTo>
                      <a:pt x="118" y="16"/>
                    </a:lnTo>
                    <a:lnTo>
                      <a:pt x="123" y="20"/>
                    </a:lnTo>
                    <a:lnTo>
                      <a:pt x="127" y="26"/>
                    </a:lnTo>
                    <a:lnTo>
                      <a:pt x="132" y="31"/>
                    </a:lnTo>
                    <a:lnTo>
                      <a:pt x="135" y="38"/>
                    </a:lnTo>
                    <a:lnTo>
                      <a:pt x="138" y="43"/>
                    </a:lnTo>
                    <a:lnTo>
                      <a:pt x="141" y="50"/>
                    </a:lnTo>
                    <a:lnTo>
                      <a:pt x="143" y="57"/>
                    </a:lnTo>
                    <a:lnTo>
                      <a:pt x="144" y="64"/>
                    </a:lnTo>
                    <a:lnTo>
                      <a:pt x="144" y="72"/>
                    </a:lnTo>
                    <a:lnTo>
                      <a:pt x="144" y="7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3" name="Line 149">
                <a:extLst>
                  <a:ext uri="{FF2B5EF4-FFF2-40B4-BE49-F238E27FC236}">
                    <a16:creationId xmlns:a16="http://schemas.microsoft.com/office/drawing/2014/main" id="{CFC33458-B64B-BA3F-BA0F-6A940A535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77076" y="6121400"/>
                <a:ext cx="658813" cy="0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4" name="Line 150">
                <a:extLst>
                  <a:ext uri="{FF2B5EF4-FFF2-40B4-BE49-F238E27FC236}">
                    <a16:creationId xmlns:a16="http://schemas.microsoft.com/office/drawing/2014/main" id="{14927884-93A3-80DE-D4A9-88901971D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26301" y="5684838"/>
                <a:ext cx="84138" cy="42863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5" name="Line 151">
                <a:extLst>
                  <a:ext uri="{FF2B5EF4-FFF2-40B4-BE49-F238E27FC236}">
                    <a16:creationId xmlns:a16="http://schemas.microsoft.com/office/drawing/2014/main" id="{1D39EF28-E07F-407D-7497-00F108634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67588" y="5670550"/>
                <a:ext cx="77788" cy="11113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  <p:sp>
            <p:nvSpPr>
              <p:cNvPr id="26" name="Line 152">
                <a:extLst>
                  <a:ext uri="{FF2B5EF4-FFF2-40B4-BE49-F238E27FC236}">
                    <a16:creationId xmlns:a16="http://schemas.microsoft.com/office/drawing/2014/main" id="{A407FA1C-34F2-8DFD-A2EB-F3A7E59BE7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02526" y="5630863"/>
                <a:ext cx="84138" cy="41275"/>
              </a:xfrm>
              <a:prstGeom prst="line">
                <a:avLst/>
              </a:prstGeom>
              <a:noFill/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157A4F3-3245-F091-4BA1-93E1A3143D2F}"/>
                </a:ext>
              </a:extLst>
            </p:cNvPr>
            <p:cNvSpPr txBox="1"/>
            <p:nvPr/>
          </p:nvSpPr>
          <p:spPr>
            <a:xfrm>
              <a:off x="2257980" y="2879921"/>
              <a:ext cx="27336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chemeClr val="bg2">
                      <a:lumMod val="2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Power BI Service</a:t>
              </a:r>
              <a:endParaRPr kumimoji="1" lang="ja-JP" altLang="en-US" sz="2400" dirty="0">
                <a:solidFill>
                  <a:schemeClr val="bg2">
                    <a:lumMod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1" name="Freeform 180">
            <a:extLst>
              <a:ext uri="{FF2B5EF4-FFF2-40B4-BE49-F238E27FC236}">
                <a16:creationId xmlns:a16="http://schemas.microsoft.com/office/drawing/2014/main" id="{2FE29239-6243-65BF-7905-6F108205BA8D}"/>
              </a:ext>
            </a:extLst>
          </p:cNvPr>
          <p:cNvSpPr>
            <a:spLocks/>
          </p:cNvSpPr>
          <p:nvPr/>
        </p:nvSpPr>
        <p:spPr bwMode="auto">
          <a:xfrm>
            <a:off x="8868567" y="683767"/>
            <a:ext cx="1024999" cy="675350"/>
          </a:xfrm>
          <a:custGeom>
            <a:avLst/>
            <a:gdLst>
              <a:gd name="T0" fmla="*/ 1427 w 1715"/>
              <a:gd name="T1" fmla="*/ 433 h 1125"/>
              <a:gd name="T2" fmla="*/ 1429 w 1715"/>
              <a:gd name="T3" fmla="*/ 371 h 1125"/>
              <a:gd name="T4" fmla="*/ 1417 w 1715"/>
              <a:gd name="T5" fmla="*/ 294 h 1125"/>
              <a:gd name="T6" fmla="*/ 1390 w 1715"/>
              <a:gd name="T7" fmla="*/ 222 h 1125"/>
              <a:gd name="T8" fmla="*/ 1351 w 1715"/>
              <a:gd name="T9" fmla="*/ 158 h 1125"/>
              <a:gd name="T10" fmla="*/ 1301 w 1715"/>
              <a:gd name="T11" fmla="*/ 102 h 1125"/>
              <a:gd name="T12" fmla="*/ 1240 w 1715"/>
              <a:gd name="T13" fmla="*/ 57 h 1125"/>
              <a:gd name="T14" fmla="*/ 1172 w 1715"/>
              <a:gd name="T15" fmla="*/ 24 h 1125"/>
              <a:gd name="T16" fmla="*/ 1097 w 1715"/>
              <a:gd name="T17" fmla="*/ 4 h 1125"/>
              <a:gd name="T18" fmla="*/ 1038 w 1715"/>
              <a:gd name="T19" fmla="*/ 0 h 1125"/>
              <a:gd name="T20" fmla="*/ 926 w 1715"/>
              <a:gd name="T21" fmla="*/ 16 h 1125"/>
              <a:gd name="T22" fmla="*/ 826 w 1715"/>
              <a:gd name="T23" fmla="*/ 62 h 1125"/>
              <a:gd name="T24" fmla="*/ 744 w 1715"/>
              <a:gd name="T25" fmla="*/ 134 h 1125"/>
              <a:gd name="T26" fmla="*/ 685 w 1715"/>
              <a:gd name="T27" fmla="*/ 224 h 1125"/>
              <a:gd name="T28" fmla="*/ 640 w 1715"/>
              <a:gd name="T29" fmla="*/ 207 h 1125"/>
              <a:gd name="T30" fmla="*/ 576 w 1715"/>
              <a:gd name="T31" fmla="*/ 196 h 1125"/>
              <a:gd name="T32" fmla="*/ 529 w 1715"/>
              <a:gd name="T33" fmla="*/ 197 h 1125"/>
              <a:gd name="T34" fmla="*/ 471 w 1715"/>
              <a:gd name="T35" fmla="*/ 209 h 1125"/>
              <a:gd name="T36" fmla="*/ 419 w 1715"/>
              <a:gd name="T37" fmla="*/ 232 h 1125"/>
              <a:gd name="T38" fmla="*/ 370 w 1715"/>
              <a:gd name="T39" fmla="*/ 264 h 1125"/>
              <a:gd name="T40" fmla="*/ 331 w 1715"/>
              <a:gd name="T41" fmla="*/ 303 h 1125"/>
              <a:gd name="T42" fmla="*/ 299 w 1715"/>
              <a:gd name="T43" fmla="*/ 352 h 1125"/>
              <a:gd name="T44" fmla="*/ 276 w 1715"/>
              <a:gd name="T45" fmla="*/ 404 h 1125"/>
              <a:gd name="T46" fmla="*/ 264 w 1715"/>
              <a:gd name="T47" fmla="*/ 462 h 1125"/>
              <a:gd name="T48" fmla="*/ 264 w 1715"/>
              <a:gd name="T49" fmla="*/ 514 h 1125"/>
              <a:gd name="T50" fmla="*/ 239 w 1715"/>
              <a:gd name="T51" fmla="*/ 539 h 1125"/>
              <a:gd name="T52" fmla="*/ 138 w 1715"/>
              <a:gd name="T53" fmla="*/ 578 h 1125"/>
              <a:gd name="T54" fmla="*/ 60 w 1715"/>
              <a:gd name="T55" fmla="*/ 651 h 1125"/>
              <a:gd name="T56" fmla="*/ 12 w 1715"/>
              <a:gd name="T57" fmla="*/ 746 h 1125"/>
              <a:gd name="T58" fmla="*/ 1 w 1715"/>
              <a:gd name="T59" fmla="*/ 815 h 1125"/>
              <a:gd name="T60" fmla="*/ 2 w 1715"/>
              <a:gd name="T61" fmla="*/ 860 h 1125"/>
              <a:gd name="T62" fmla="*/ 13 w 1715"/>
              <a:gd name="T63" fmla="*/ 917 h 1125"/>
              <a:gd name="T64" fmla="*/ 36 w 1715"/>
              <a:gd name="T65" fmla="*/ 971 h 1125"/>
              <a:gd name="T66" fmla="*/ 68 w 1715"/>
              <a:gd name="T67" fmla="*/ 1018 h 1125"/>
              <a:gd name="T68" fmla="*/ 109 w 1715"/>
              <a:gd name="T69" fmla="*/ 1058 h 1125"/>
              <a:gd name="T70" fmla="*/ 156 w 1715"/>
              <a:gd name="T71" fmla="*/ 1090 h 1125"/>
              <a:gd name="T72" fmla="*/ 208 w 1715"/>
              <a:gd name="T73" fmla="*/ 1112 h 1125"/>
              <a:gd name="T74" fmla="*/ 266 w 1715"/>
              <a:gd name="T75" fmla="*/ 1124 h 1125"/>
              <a:gd name="T76" fmla="*/ 1388 w 1715"/>
              <a:gd name="T77" fmla="*/ 1125 h 1125"/>
              <a:gd name="T78" fmla="*/ 1454 w 1715"/>
              <a:gd name="T79" fmla="*/ 1119 h 1125"/>
              <a:gd name="T80" fmla="*/ 1515 w 1715"/>
              <a:gd name="T81" fmla="*/ 1100 h 1125"/>
              <a:gd name="T82" fmla="*/ 1570 w 1715"/>
              <a:gd name="T83" fmla="*/ 1071 h 1125"/>
              <a:gd name="T84" fmla="*/ 1619 w 1715"/>
              <a:gd name="T85" fmla="*/ 1030 h 1125"/>
              <a:gd name="T86" fmla="*/ 1659 w 1715"/>
              <a:gd name="T87" fmla="*/ 982 h 1125"/>
              <a:gd name="T88" fmla="*/ 1688 w 1715"/>
              <a:gd name="T89" fmla="*/ 926 h 1125"/>
              <a:gd name="T90" fmla="*/ 1708 w 1715"/>
              <a:gd name="T91" fmla="*/ 864 h 1125"/>
              <a:gd name="T92" fmla="*/ 1715 w 1715"/>
              <a:gd name="T93" fmla="*/ 799 h 1125"/>
              <a:gd name="T94" fmla="*/ 1711 w 1715"/>
              <a:gd name="T95" fmla="*/ 752 h 1125"/>
              <a:gd name="T96" fmla="*/ 1697 w 1715"/>
              <a:gd name="T97" fmla="*/ 692 h 1125"/>
              <a:gd name="T98" fmla="*/ 1673 w 1715"/>
              <a:gd name="T99" fmla="*/ 639 h 1125"/>
              <a:gd name="T100" fmla="*/ 1639 w 1715"/>
              <a:gd name="T101" fmla="*/ 589 h 1125"/>
              <a:gd name="T102" fmla="*/ 1597 w 1715"/>
              <a:gd name="T103" fmla="*/ 548 h 1125"/>
              <a:gd name="T104" fmla="*/ 1549 w 1715"/>
              <a:gd name="T105" fmla="*/ 515 h 1125"/>
              <a:gd name="T106" fmla="*/ 1494 w 1715"/>
              <a:gd name="T107" fmla="*/ 490 h 1125"/>
              <a:gd name="T108" fmla="*/ 1435 w 1715"/>
              <a:gd name="T109" fmla="*/ 475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15" h="1125">
                <a:moveTo>
                  <a:pt x="1420" y="473"/>
                </a:moveTo>
                <a:lnTo>
                  <a:pt x="1420" y="473"/>
                </a:lnTo>
                <a:lnTo>
                  <a:pt x="1423" y="454"/>
                </a:lnTo>
                <a:lnTo>
                  <a:pt x="1427" y="433"/>
                </a:lnTo>
                <a:lnTo>
                  <a:pt x="1429" y="413"/>
                </a:lnTo>
                <a:lnTo>
                  <a:pt x="1429" y="391"/>
                </a:lnTo>
                <a:lnTo>
                  <a:pt x="1429" y="391"/>
                </a:lnTo>
                <a:lnTo>
                  <a:pt x="1429" y="371"/>
                </a:lnTo>
                <a:lnTo>
                  <a:pt x="1427" y="352"/>
                </a:lnTo>
                <a:lnTo>
                  <a:pt x="1424" y="332"/>
                </a:lnTo>
                <a:lnTo>
                  <a:pt x="1421" y="312"/>
                </a:lnTo>
                <a:lnTo>
                  <a:pt x="1417" y="294"/>
                </a:lnTo>
                <a:lnTo>
                  <a:pt x="1411" y="275"/>
                </a:lnTo>
                <a:lnTo>
                  <a:pt x="1405" y="257"/>
                </a:lnTo>
                <a:lnTo>
                  <a:pt x="1398" y="239"/>
                </a:lnTo>
                <a:lnTo>
                  <a:pt x="1390" y="222"/>
                </a:lnTo>
                <a:lnTo>
                  <a:pt x="1382" y="205"/>
                </a:lnTo>
                <a:lnTo>
                  <a:pt x="1372" y="188"/>
                </a:lnTo>
                <a:lnTo>
                  <a:pt x="1362" y="173"/>
                </a:lnTo>
                <a:lnTo>
                  <a:pt x="1351" y="158"/>
                </a:lnTo>
                <a:lnTo>
                  <a:pt x="1340" y="142"/>
                </a:lnTo>
                <a:lnTo>
                  <a:pt x="1327" y="128"/>
                </a:lnTo>
                <a:lnTo>
                  <a:pt x="1314" y="115"/>
                </a:lnTo>
                <a:lnTo>
                  <a:pt x="1301" y="102"/>
                </a:lnTo>
                <a:lnTo>
                  <a:pt x="1286" y="90"/>
                </a:lnTo>
                <a:lnTo>
                  <a:pt x="1272" y="78"/>
                </a:lnTo>
                <a:lnTo>
                  <a:pt x="1257" y="67"/>
                </a:lnTo>
                <a:lnTo>
                  <a:pt x="1240" y="57"/>
                </a:lnTo>
                <a:lnTo>
                  <a:pt x="1224" y="47"/>
                </a:lnTo>
                <a:lnTo>
                  <a:pt x="1207" y="38"/>
                </a:lnTo>
                <a:lnTo>
                  <a:pt x="1190" y="30"/>
                </a:lnTo>
                <a:lnTo>
                  <a:pt x="1172" y="24"/>
                </a:lnTo>
                <a:lnTo>
                  <a:pt x="1154" y="17"/>
                </a:lnTo>
                <a:lnTo>
                  <a:pt x="1135" y="13"/>
                </a:lnTo>
                <a:lnTo>
                  <a:pt x="1116" y="9"/>
                </a:lnTo>
                <a:lnTo>
                  <a:pt x="1097" y="4"/>
                </a:lnTo>
                <a:lnTo>
                  <a:pt x="1077" y="2"/>
                </a:lnTo>
                <a:lnTo>
                  <a:pt x="1057" y="1"/>
                </a:lnTo>
                <a:lnTo>
                  <a:pt x="1038" y="0"/>
                </a:lnTo>
                <a:lnTo>
                  <a:pt x="1038" y="0"/>
                </a:lnTo>
                <a:lnTo>
                  <a:pt x="1009" y="1"/>
                </a:lnTo>
                <a:lnTo>
                  <a:pt x="981" y="4"/>
                </a:lnTo>
                <a:lnTo>
                  <a:pt x="952" y="10"/>
                </a:lnTo>
                <a:lnTo>
                  <a:pt x="926" y="16"/>
                </a:lnTo>
                <a:lnTo>
                  <a:pt x="900" y="25"/>
                </a:lnTo>
                <a:lnTo>
                  <a:pt x="873" y="36"/>
                </a:lnTo>
                <a:lnTo>
                  <a:pt x="849" y="48"/>
                </a:lnTo>
                <a:lnTo>
                  <a:pt x="826" y="62"/>
                </a:lnTo>
                <a:lnTo>
                  <a:pt x="804" y="78"/>
                </a:lnTo>
                <a:lnTo>
                  <a:pt x="782" y="95"/>
                </a:lnTo>
                <a:lnTo>
                  <a:pt x="763" y="114"/>
                </a:lnTo>
                <a:lnTo>
                  <a:pt x="744" y="134"/>
                </a:lnTo>
                <a:lnTo>
                  <a:pt x="726" y="154"/>
                </a:lnTo>
                <a:lnTo>
                  <a:pt x="711" y="176"/>
                </a:lnTo>
                <a:lnTo>
                  <a:pt x="697" y="199"/>
                </a:lnTo>
                <a:lnTo>
                  <a:pt x="685" y="224"/>
                </a:lnTo>
                <a:lnTo>
                  <a:pt x="685" y="224"/>
                </a:lnTo>
                <a:lnTo>
                  <a:pt x="669" y="218"/>
                </a:lnTo>
                <a:lnTo>
                  <a:pt x="655" y="212"/>
                </a:lnTo>
                <a:lnTo>
                  <a:pt x="640" y="207"/>
                </a:lnTo>
                <a:lnTo>
                  <a:pt x="625" y="204"/>
                </a:lnTo>
                <a:lnTo>
                  <a:pt x="608" y="200"/>
                </a:lnTo>
                <a:lnTo>
                  <a:pt x="593" y="198"/>
                </a:lnTo>
                <a:lnTo>
                  <a:pt x="576" y="196"/>
                </a:lnTo>
                <a:lnTo>
                  <a:pt x="559" y="196"/>
                </a:lnTo>
                <a:lnTo>
                  <a:pt x="559" y="196"/>
                </a:lnTo>
                <a:lnTo>
                  <a:pt x="545" y="196"/>
                </a:lnTo>
                <a:lnTo>
                  <a:pt x="529" y="197"/>
                </a:lnTo>
                <a:lnTo>
                  <a:pt x="514" y="199"/>
                </a:lnTo>
                <a:lnTo>
                  <a:pt x="500" y="203"/>
                </a:lnTo>
                <a:lnTo>
                  <a:pt x="485" y="206"/>
                </a:lnTo>
                <a:lnTo>
                  <a:pt x="471" y="209"/>
                </a:lnTo>
                <a:lnTo>
                  <a:pt x="457" y="214"/>
                </a:lnTo>
                <a:lnTo>
                  <a:pt x="444" y="219"/>
                </a:lnTo>
                <a:lnTo>
                  <a:pt x="431" y="226"/>
                </a:lnTo>
                <a:lnTo>
                  <a:pt x="419" y="232"/>
                </a:lnTo>
                <a:lnTo>
                  <a:pt x="405" y="239"/>
                </a:lnTo>
                <a:lnTo>
                  <a:pt x="393" y="246"/>
                </a:lnTo>
                <a:lnTo>
                  <a:pt x="382" y="255"/>
                </a:lnTo>
                <a:lnTo>
                  <a:pt x="370" y="264"/>
                </a:lnTo>
                <a:lnTo>
                  <a:pt x="361" y="273"/>
                </a:lnTo>
                <a:lnTo>
                  <a:pt x="350" y="283"/>
                </a:lnTo>
                <a:lnTo>
                  <a:pt x="340" y="294"/>
                </a:lnTo>
                <a:lnTo>
                  <a:pt x="331" y="303"/>
                </a:lnTo>
                <a:lnTo>
                  <a:pt x="322" y="315"/>
                </a:lnTo>
                <a:lnTo>
                  <a:pt x="313" y="326"/>
                </a:lnTo>
                <a:lnTo>
                  <a:pt x="306" y="338"/>
                </a:lnTo>
                <a:lnTo>
                  <a:pt x="299" y="352"/>
                </a:lnTo>
                <a:lnTo>
                  <a:pt x="293" y="364"/>
                </a:lnTo>
                <a:lnTo>
                  <a:pt x="286" y="377"/>
                </a:lnTo>
                <a:lnTo>
                  <a:pt x="281" y="391"/>
                </a:lnTo>
                <a:lnTo>
                  <a:pt x="276" y="404"/>
                </a:lnTo>
                <a:lnTo>
                  <a:pt x="272" y="418"/>
                </a:lnTo>
                <a:lnTo>
                  <a:pt x="268" y="433"/>
                </a:lnTo>
                <a:lnTo>
                  <a:pt x="266" y="447"/>
                </a:lnTo>
                <a:lnTo>
                  <a:pt x="264" y="462"/>
                </a:lnTo>
                <a:lnTo>
                  <a:pt x="263" y="478"/>
                </a:lnTo>
                <a:lnTo>
                  <a:pt x="263" y="493"/>
                </a:lnTo>
                <a:lnTo>
                  <a:pt x="263" y="493"/>
                </a:lnTo>
                <a:lnTo>
                  <a:pt x="264" y="514"/>
                </a:lnTo>
                <a:lnTo>
                  <a:pt x="266" y="535"/>
                </a:lnTo>
                <a:lnTo>
                  <a:pt x="266" y="535"/>
                </a:lnTo>
                <a:lnTo>
                  <a:pt x="252" y="536"/>
                </a:lnTo>
                <a:lnTo>
                  <a:pt x="239" y="539"/>
                </a:lnTo>
                <a:lnTo>
                  <a:pt x="212" y="546"/>
                </a:lnTo>
                <a:lnTo>
                  <a:pt x="186" y="554"/>
                </a:lnTo>
                <a:lnTo>
                  <a:pt x="162" y="565"/>
                </a:lnTo>
                <a:lnTo>
                  <a:pt x="138" y="578"/>
                </a:lnTo>
                <a:lnTo>
                  <a:pt x="116" y="594"/>
                </a:lnTo>
                <a:lnTo>
                  <a:pt x="96" y="611"/>
                </a:lnTo>
                <a:lnTo>
                  <a:pt x="77" y="630"/>
                </a:lnTo>
                <a:lnTo>
                  <a:pt x="60" y="651"/>
                </a:lnTo>
                <a:lnTo>
                  <a:pt x="45" y="673"/>
                </a:lnTo>
                <a:lnTo>
                  <a:pt x="32" y="696"/>
                </a:lnTo>
                <a:lnTo>
                  <a:pt x="21" y="721"/>
                </a:lnTo>
                <a:lnTo>
                  <a:pt x="12" y="746"/>
                </a:lnTo>
                <a:lnTo>
                  <a:pt x="6" y="774"/>
                </a:lnTo>
                <a:lnTo>
                  <a:pt x="3" y="787"/>
                </a:lnTo>
                <a:lnTo>
                  <a:pt x="1" y="801"/>
                </a:lnTo>
                <a:lnTo>
                  <a:pt x="1" y="815"/>
                </a:lnTo>
                <a:lnTo>
                  <a:pt x="0" y="829"/>
                </a:lnTo>
                <a:lnTo>
                  <a:pt x="0" y="829"/>
                </a:lnTo>
                <a:lnTo>
                  <a:pt x="1" y="845"/>
                </a:lnTo>
                <a:lnTo>
                  <a:pt x="2" y="860"/>
                </a:lnTo>
                <a:lnTo>
                  <a:pt x="3" y="874"/>
                </a:lnTo>
                <a:lnTo>
                  <a:pt x="7" y="889"/>
                </a:lnTo>
                <a:lnTo>
                  <a:pt x="10" y="904"/>
                </a:lnTo>
                <a:lnTo>
                  <a:pt x="13" y="917"/>
                </a:lnTo>
                <a:lnTo>
                  <a:pt x="19" y="931"/>
                </a:lnTo>
                <a:lnTo>
                  <a:pt x="23" y="944"/>
                </a:lnTo>
                <a:lnTo>
                  <a:pt x="30" y="958"/>
                </a:lnTo>
                <a:lnTo>
                  <a:pt x="36" y="971"/>
                </a:lnTo>
                <a:lnTo>
                  <a:pt x="43" y="983"/>
                </a:lnTo>
                <a:lnTo>
                  <a:pt x="50" y="995"/>
                </a:lnTo>
                <a:lnTo>
                  <a:pt x="59" y="1007"/>
                </a:lnTo>
                <a:lnTo>
                  <a:pt x="68" y="1018"/>
                </a:lnTo>
                <a:lnTo>
                  <a:pt x="77" y="1029"/>
                </a:lnTo>
                <a:lnTo>
                  <a:pt x="87" y="1039"/>
                </a:lnTo>
                <a:lnTo>
                  <a:pt x="98" y="1049"/>
                </a:lnTo>
                <a:lnTo>
                  <a:pt x="109" y="1058"/>
                </a:lnTo>
                <a:lnTo>
                  <a:pt x="119" y="1067"/>
                </a:lnTo>
                <a:lnTo>
                  <a:pt x="130" y="1075"/>
                </a:lnTo>
                <a:lnTo>
                  <a:pt x="142" y="1083"/>
                </a:lnTo>
                <a:lnTo>
                  <a:pt x="156" y="1090"/>
                </a:lnTo>
                <a:lnTo>
                  <a:pt x="168" y="1097"/>
                </a:lnTo>
                <a:lnTo>
                  <a:pt x="181" y="1102"/>
                </a:lnTo>
                <a:lnTo>
                  <a:pt x="195" y="1108"/>
                </a:lnTo>
                <a:lnTo>
                  <a:pt x="208" y="1112"/>
                </a:lnTo>
                <a:lnTo>
                  <a:pt x="222" y="1117"/>
                </a:lnTo>
                <a:lnTo>
                  <a:pt x="237" y="1120"/>
                </a:lnTo>
                <a:lnTo>
                  <a:pt x="252" y="1122"/>
                </a:lnTo>
                <a:lnTo>
                  <a:pt x="266" y="1124"/>
                </a:lnTo>
                <a:lnTo>
                  <a:pt x="282" y="1125"/>
                </a:lnTo>
                <a:lnTo>
                  <a:pt x="297" y="1125"/>
                </a:lnTo>
                <a:lnTo>
                  <a:pt x="1388" y="1125"/>
                </a:lnTo>
                <a:lnTo>
                  <a:pt x="1388" y="1125"/>
                </a:lnTo>
                <a:lnTo>
                  <a:pt x="1405" y="1125"/>
                </a:lnTo>
                <a:lnTo>
                  <a:pt x="1421" y="1124"/>
                </a:lnTo>
                <a:lnTo>
                  <a:pt x="1438" y="1122"/>
                </a:lnTo>
                <a:lnTo>
                  <a:pt x="1454" y="1119"/>
                </a:lnTo>
                <a:lnTo>
                  <a:pt x="1469" y="1115"/>
                </a:lnTo>
                <a:lnTo>
                  <a:pt x="1485" y="1111"/>
                </a:lnTo>
                <a:lnTo>
                  <a:pt x="1500" y="1106"/>
                </a:lnTo>
                <a:lnTo>
                  <a:pt x="1515" y="1100"/>
                </a:lnTo>
                <a:lnTo>
                  <a:pt x="1530" y="1094"/>
                </a:lnTo>
                <a:lnTo>
                  <a:pt x="1544" y="1086"/>
                </a:lnTo>
                <a:lnTo>
                  <a:pt x="1557" y="1078"/>
                </a:lnTo>
                <a:lnTo>
                  <a:pt x="1570" y="1071"/>
                </a:lnTo>
                <a:lnTo>
                  <a:pt x="1583" y="1061"/>
                </a:lnTo>
                <a:lnTo>
                  <a:pt x="1595" y="1051"/>
                </a:lnTo>
                <a:lnTo>
                  <a:pt x="1607" y="1041"/>
                </a:lnTo>
                <a:lnTo>
                  <a:pt x="1619" y="1030"/>
                </a:lnTo>
                <a:lnTo>
                  <a:pt x="1629" y="1019"/>
                </a:lnTo>
                <a:lnTo>
                  <a:pt x="1640" y="1007"/>
                </a:lnTo>
                <a:lnTo>
                  <a:pt x="1650" y="995"/>
                </a:lnTo>
                <a:lnTo>
                  <a:pt x="1659" y="982"/>
                </a:lnTo>
                <a:lnTo>
                  <a:pt x="1668" y="969"/>
                </a:lnTo>
                <a:lnTo>
                  <a:pt x="1675" y="954"/>
                </a:lnTo>
                <a:lnTo>
                  <a:pt x="1682" y="941"/>
                </a:lnTo>
                <a:lnTo>
                  <a:pt x="1688" y="926"/>
                </a:lnTo>
                <a:lnTo>
                  <a:pt x="1695" y="912"/>
                </a:lnTo>
                <a:lnTo>
                  <a:pt x="1699" y="896"/>
                </a:lnTo>
                <a:lnTo>
                  <a:pt x="1705" y="881"/>
                </a:lnTo>
                <a:lnTo>
                  <a:pt x="1708" y="864"/>
                </a:lnTo>
                <a:lnTo>
                  <a:pt x="1710" y="849"/>
                </a:lnTo>
                <a:lnTo>
                  <a:pt x="1713" y="833"/>
                </a:lnTo>
                <a:lnTo>
                  <a:pt x="1715" y="816"/>
                </a:lnTo>
                <a:lnTo>
                  <a:pt x="1715" y="799"/>
                </a:lnTo>
                <a:lnTo>
                  <a:pt x="1715" y="799"/>
                </a:lnTo>
                <a:lnTo>
                  <a:pt x="1715" y="783"/>
                </a:lnTo>
                <a:lnTo>
                  <a:pt x="1714" y="768"/>
                </a:lnTo>
                <a:lnTo>
                  <a:pt x="1711" y="752"/>
                </a:lnTo>
                <a:lnTo>
                  <a:pt x="1709" y="737"/>
                </a:lnTo>
                <a:lnTo>
                  <a:pt x="1706" y="722"/>
                </a:lnTo>
                <a:lnTo>
                  <a:pt x="1702" y="708"/>
                </a:lnTo>
                <a:lnTo>
                  <a:pt x="1697" y="692"/>
                </a:lnTo>
                <a:lnTo>
                  <a:pt x="1692" y="679"/>
                </a:lnTo>
                <a:lnTo>
                  <a:pt x="1686" y="665"/>
                </a:lnTo>
                <a:lnTo>
                  <a:pt x="1680" y="652"/>
                </a:lnTo>
                <a:lnTo>
                  <a:pt x="1673" y="639"/>
                </a:lnTo>
                <a:lnTo>
                  <a:pt x="1665" y="626"/>
                </a:lnTo>
                <a:lnTo>
                  <a:pt x="1657" y="614"/>
                </a:lnTo>
                <a:lnTo>
                  <a:pt x="1648" y="601"/>
                </a:lnTo>
                <a:lnTo>
                  <a:pt x="1639" y="589"/>
                </a:lnTo>
                <a:lnTo>
                  <a:pt x="1629" y="578"/>
                </a:lnTo>
                <a:lnTo>
                  <a:pt x="1619" y="569"/>
                </a:lnTo>
                <a:lnTo>
                  <a:pt x="1608" y="558"/>
                </a:lnTo>
                <a:lnTo>
                  <a:pt x="1597" y="548"/>
                </a:lnTo>
                <a:lnTo>
                  <a:pt x="1585" y="539"/>
                </a:lnTo>
                <a:lnTo>
                  <a:pt x="1574" y="530"/>
                </a:lnTo>
                <a:lnTo>
                  <a:pt x="1561" y="523"/>
                </a:lnTo>
                <a:lnTo>
                  <a:pt x="1549" y="515"/>
                </a:lnTo>
                <a:lnTo>
                  <a:pt x="1536" y="507"/>
                </a:lnTo>
                <a:lnTo>
                  <a:pt x="1522" y="501"/>
                </a:lnTo>
                <a:lnTo>
                  <a:pt x="1509" y="495"/>
                </a:lnTo>
                <a:lnTo>
                  <a:pt x="1494" y="490"/>
                </a:lnTo>
                <a:lnTo>
                  <a:pt x="1480" y="485"/>
                </a:lnTo>
                <a:lnTo>
                  <a:pt x="1465" y="482"/>
                </a:lnTo>
                <a:lnTo>
                  <a:pt x="1451" y="479"/>
                </a:lnTo>
                <a:lnTo>
                  <a:pt x="1435" y="475"/>
                </a:lnTo>
                <a:lnTo>
                  <a:pt x="1420" y="473"/>
                </a:lnTo>
                <a:lnTo>
                  <a:pt x="1420" y="473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261E5FAF-771A-461D-953C-21B4C0F3390E}"/>
              </a:ext>
            </a:extLst>
          </p:cNvPr>
          <p:cNvGrpSpPr/>
          <p:nvPr/>
        </p:nvGrpSpPr>
        <p:grpSpPr>
          <a:xfrm>
            <a:off x="2866248" y="5317661"/>
            <a:ext cx="192431" cy="192431"/>
            <a:chOff x="4559301" y="5573713"/>
            <a:chExt cx="596900" cy="596900"/>
          </a:xfrm>
        </p:grpSpPr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54DC2362-0596-0B67-6C92-9331BD779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301" y="5573713"/>
              <a:ext cx="596900" cy="596900"/>
            </a:xfrm>
            <a:custGeom>
              <a:avLst/>
              <a:gdLst>
                <a:gd name="T0" fmla="*/ 713 w 1504"/>
                <a:gd name="T1" fmla="*/ 1502 h 1503"/>
                <a:gd name="T2" fmla="*/ 601 w 1504"/>
                <a:gd name="T3" fmla="*/ 1488 h 1503"/>
                <a:gd name="T4" fmla="*/ 494 w 1504"/>
                <a:gd name="T5" fmla="*/ 1457 h 1503"/>
                <a:gd name="T6" fmla="*/ 394 w 1504"/>
                <a:gd name="T7" fmla="*/ 1413 h 1503"/>
                <a:gd name="T8" fmla="*/ 302 w 1504"/>
                <a:gd name="T9" fmla="*/ 1354 h 1503"/>
                <a:gd name="T10" fmla="*/ 221 w 1504"/>
                <a:gd name="T11" fmla="*/ 1283 h 1503"/>
                <a:gd name="T12" fmla="*/ 150 w 1504"/>
                <a:gd name="T13" fmla="*/ 1202 h 1503"/>
                <a:gd name="T14" fmla="*/ 91 w 1504"/>
                <a:gd name="T15" fmla="*/ 1110 h 1503"/>
                <a:gd name="T16" fmla="*/ 45 w 1504"/>
                <a:gd name="T17" fmla="*/ 1010 h 1503"/>
                <a:gd name="T18" fmla="*/ 16 w 1504"/>
                <a:gd name="T19" fmla="*/ 903 h 1503"/>
                <a:gd name="T20" fmla="*/ 1 w 1504"/>
                <a:gd name="T21" fmla="*/ 790 h 1503"/>
                <a:gd name="T22" fmla="*/ 1 w 1504"/>
                <a:gd name="T23" fmla="*/ 713 h 1503"/>
                <a:gd name="T24" fmla="*/ 16 w 1504"/>
                <a:gd name="T25" fmla="*/ 601 h 1503"/>
                <a:gd name="T26" fmla="*/ 45 w 1504"/>
                <a:gd name="T27" fmla="*/ 494 h 1503"/>
                <a:gd name="T28" fmla="*/ 91 w 1504"/>
                <a:gd name="T29" fmla="*/ 394 h 1503"/>
                <a:gd name="T30" fmla="*/ 150 w 1504"/>
                <a:gd name="T31" fmla="*/ 302 h 1503"/>
                <a:gd name="T32" fmla="*/ 221 w 1504"/>
                <a:gd name="T33" fmla="*/ 221 h 1503"/>
                <a:gd name="T34" fmla="*/ 302 w 1504"/>
                <a:gd name="T35" fmla="*/ 150 h 1503"/>
                <a:gd name="T36" fmla="*/ 394 w 1504"/>
                <a:gd name="T37" fmla="*/ 91 h 1503"/>
                <a:gd name="T38" fmla="*/ 494 w 1504"/>
                <a:gd name="T39" fmla="*/ 46 h 1503"/>
                <a:gd name="T40" fmla="*/ 601 w 1504"/>
                <a:gd name="T41" fmla="*/ 15 h 1503"/>
                <a:gd name="T42" fmla="*/ 713 w 1504"/>
                <a:gd name="T43" fmla="*/ 1 h 1503"/>
                <a:gd name="T44" fmla="*/ 790 w 1504"/>
                <a:gd name="T45" fmla="*/ 1 h 1503"/>
                <a:gd name="T46" fmla="*/ 904 w 1504"/>
                <a:gd name="T47" fmla="*/ 15 h 1503"/>
                <a:gd name="T48" fmla="*/ 1010 w 1504"/>
                <a:gd name="T49" fmla="*/ 46 h 1503"/>
                <a:gd name="T50" fmla="*/ 1110 w 1504"/>
                <a:gd name="T51" fmla="*/ 91 h 1503"/>
                <a:gd name="T52" fmla="*/ 1202 w 1504"/>
                <a:gd name="T53" fmla="*/ 150 h 1503"/>
                <a:gd name="T54" fmla="*/ 1284 w 1504"/>
                <a:gd name="T55" fmla="*/ 221 h 1503"/>
                <a:gd name="T56" fmla="*/ 1354 w 1504"/>
                <a:gd name="T57" fmla="*/ 302 h 1503"/>
                <a:gd name="T58" fmla="*/ 1413 w 1504"/>
                <a:gd name="T59" fmla="*/ 394 h 1503"/>
                <a:gd name="T60" fmla="*/ 1459 w 1504"/>
                <a:gd name="T61" fmla="*/ 494 h 1503"/>
                <a:gd name="T62" fmla="*/ 1488 w 1504"/>
                <a:gd name="T63" fmla="*/ 601 h 1503"/>
                <a:gd name="T64" fmla="*/ 1504 w 1504"/>
                <a:gd name="T65" fmla="*/ 713 h 1503"/>
                <a:gd name="T66" fmla="*/ 1504 w 1504"/>
                <a:gd name="T67" fmla="*/ 790 h 1503"/>
                <a:gd name="T68" fmla="*/ 1488 w 1504"/>
                <a:gd name="T69" fmla="*/ 903 h 1503"/>
                <a:gd name="T70" fmla="*/ 1459 w 1504"/>
                <a:gd name="T71" fmla="*/ 1010 h 1503"/>
                <a:gd name="T72" fmla="*/ 1413 w 1504"/>
                <a:gd name="T73" fmla="*/ 1110 h 1503"/>
                <a:gd name="T74" fmla="*/ 1354 w 1504"/>
                <a:gd name="T75" fmla="*/ 1202 h 1503"/>
                <a:gd name="T76" fmla="*/ 1284 w 1504"/>
                <a:gd name="T77" fmla="*/ 1283 h 1503"/>
                <a:gd name="T78" fmla="*/ 1202 w 1504"/>
                <a:gd name="T79" fmla="*/ 1354 h 1503"/>
                <a:gd name="T80" fmla="*/ 1110 w 1504"/>
                <a:gd name="T81" fmla="*/ 1413 h 1503"/>
                <a:gd name="T82" fmla="*/ 1010 w 1504"/>
                <a:gd name="T83" fmla="*/ 1457 h 1503"/>
                <a:gd name="T84" fmla="*/ 904 w 1504"/>
                <a:gd name="T85" fmla="*/ 1488 h 1503"/>
                <a:gd name="T86" fmla="*/ 790 w 1504"/>
                <a:gd name="T87" fmla="*/ 1502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04" h="1503">
                  <a:moveTo>
                    <a:pt x="752" y="1503"/>
                  </a:moveTo>
                  <a:lnTo>
                    <a:pt x="752" y="1503"/>
                  </a:lnTo>
                  <a:lnTo>
                    <a:pt x="713" y="1502"/>
                  </a:lnTo>
                  <a:lnTo>
                    <a:pt x="675" y="1500"/>
                  </a:lnTo>
                  <a:lnTo>
                    <a:pt x="638" y="1494"/>
                  </a:lnTo>
                  <a:lnTo>
                    <a:pt x="601" y="1488"/>
                  </a:lnTo>
                  <a:lnTo>
                    <a:pt x="565" y="1480"/>
                  </a:lnTo>
                  <a:lnTo>
                    <a:pt x="529" y="1469"/>
                  </a:lnTo>
                  <a:lnTo>
                    <a:pt x="494" y="1457"/>
                  </a:lnTo>
                  <a:lnTo>
                    <a:pt x="459" y="1444"/>
                  </a:lnTo>
                  <a:lnTo>
                    <a:pt x="427" y="1429"/>
                  </a:lnTo>
                  <a:lnTo>
                    <a:pt x="394" y="1413"/>
                  </a:lnTo>
                  <a:lnTo>
                    <a:pt x="362" y="1394"/>
                  </a:lnTo>
                  <a:lnTo>
                    <a:pt x="332" y="1375"/>
                  </a:lnTo>
                  <a:lnTo>
                    <a:pt x="302" y="1354"/>
                  </a:lnTo>
                  <a:lnTo>
                    <a:pt x="274" y="1331"/>
                  </a:lnTo>
                  <a:lnTo>
                    <a:pt x="247" y="1308"/>
                  </a:lnTo>
                  <a:lnTo>
                    <a:pt x="221" y="1283"/>
                  </a:lnTo>
                  <a:lnTo>
                    <a:pt x="196" y="1257"/>
                  </a:lnTo>
                  <a:lnTo>
                    <a:pt x="172" y="1230"/>
                  </a:lnTo>
                  <a:lnTo>
                    <a:pt x="150" y="1202"/>
                  </a:lnTo>
                  <a:lnTo>
                    <a:pt x="129" y="1172"/>
                  </a:lnTo>
                  <a:lnTo>
                    <a:pt x="110" y="1142"/>
                  </a:lnTo>
                  <a:lnTo>
                    <a:pt x="91" y="1110"/>
                  </a:lnTo>
                  <a:lnTo>
                    <a:pt x="75" y="1077"/>
                  </a:lnTo>
                  <a:lnTo>
                    <a:pt x="60" y="1044"/>
                  </a:lnTo>
                  <a:lnTo>
                    <a:pt x="45" y="1010"/>
                  </a:lnTo>
                  <a:lnTo>
                    <a:pt x="35" y="975"/>
                  </a:lnTo>
                  <a:lnTo>
                    <a:pt x="24" y="939"/>
                  </a:lnTo>
                  <a:lnTo>
                    <a:pt x="16" y="903"/>
                  </a:lnTo>
                  <a:lnTo>
                    <a:pt x="8" y="866"/>
                  </a:lnTo>
                  <a:lnTo>
                    <a:pt x="4" y="828"/>
                  </a:lnTo>
                  <a:lnTo>
                    <a:pt x="1" y="790"/>
                  </a:lnTo>
                  <a:lnTo>
                    <a:pt x="0" y="752"/>
                  </a:lnTo>
                  <a:lnTo>
                    <a:pt x="0" y="752"/>
                  </a:lnTo>
                  <a:lnTo>
                    <a:pt x="1" y="713"/>
                  </a:lnTo>
                  <a:lnTo>
                    <a:pt x="4" y="675"/>
                  </a:lnTo>
                  <a:lnTo>
                    <a:pt x="8" y="638"/>
                  </a:lnTo>
                  <a:lnTo>
                    <a:pt x="16" y="601"/>
                  </a:lnTo>
                  <a:lnTo>
                    <a:pt x="24" y="564"/>
                  </a:lnTo>
                  <a:lnTo>
                    <a:pt x="35" y="529"/>
                  </a:lnTo>
                  <a:lnTo>
                    <a:pt x="45" y="494"/>
                  </a:lnTo>
                  <a:lnTo>
                    <a:pt x="60" y="459"/>
                  </a:lnTo>
                  <a:lnTo>
                    <a:pt x="75" y="427"/>
                  </a:lnTo>
                  <a:lnTo>
                    <a:pt x="91" y="394"/>
                  </a:lnTo>
                  <a:lnTo>
                    <a:pt x="110" y="362"/>
                  </a:lnTo>
                  <a:lnTo>
                    <a:pt x="129" y="332"/>
                  </a:lnTo>
                  <a:lnTo>
                    <a:pt x="150" y="302"/>
                  </a:lnTo>
                  <a:lnTo>
                    <a:pt x="172" y="274"/>
                  </a:lnTo>
                  <a:lnTo>
                    <a:pt x="196" y="247"/>
                  </a:lnTo>
                  <a:lnTo>
                    <a:pt x="221" y="221"/>
                  </a:lnTo>
                  <a:lnTo>
                    <a:pt x="247" y="196"/>
                  </a:lnTo>
                  <a:lnTo>
                    <a:pt x="274" y="172"/>
                  </a:lnTo>
                  <a:lnTo>
                    <a:pt x="302" y="150"/>
                  </a:lnTo>
                  <a:lnTo>
                    <a:pt x="332" y="128"/>
                  </a:lnTo>
                  <a:lnTo>
                    <a:pt x="362" y="109"/>
                  </a:lnTo>
                  <a:lnTo>
                    <a:pt x="394" y="91"/>
                  </a:lnTo>
                  <a:lnTo>
                    <a:pt x="427" y="74"/>
                  </a:lnTo>
                  <a:lnTo>
                    <a:pt x="459" y="60"/>
                  </a:lnTo>
                  <a:lnTo>
                    <a:pt x="494" y="46"/>
                  </a:lnTo>
                  <a:lnTo>
                    <a:pt x="529" y="34"/>
                  </a:lnTo>
                  <a:lnTo>
                    <a:pt x="565" y="24"/>
                  </a:lnTo>
                  <a:lnTo>
                    <a:pt x="601" y="15"/>
                  </a:lnTo>
                  <a:lnTo>
                    <a:pt x="638" y="9"/>
                  </a:lnTo>
                  <a:lnTo>
                    <a:pt x="675" y="4"/>
                  </a:lnTo>
                  <a:lnTo>
                    <a:pt x="713" y="1"/>
                  </a:lnTo>
                  <a:lnTo>
                    <a:pt x="752" y="0"/>
                  </a:lnTo>
                  <a:lnTo>
                    <a:pt x="752" y="0"/>
                  </a:lnTo>
                  <a:lnTo>
                    <a:pt x="790" y="1"/>
                  </a:lnTo>
                  <a:lnTo>
                    <a:pt x="828" y="4"/>
                  </a:lnTo>
                  <a:lnTo>
                    <a:pt x="866" y="9"/>
                  </a:lnTo>
                  <a:lnTo>
                    <a:pt x="904" y="15"/>
                  </a:lnTo>
                  <a:lnTo>
                    <a:pt x="939" y="24"/>
                  </a:lnTo>
                  <a:lnTo>
                    <a:pt x="975" y="34"/>
                  </a:lnTo>
                  <a:lnTo>
                    <a:pt x="1010" y="46"/>
                  </a:lnTo>
                  <a:lnTo>
                    <a:pt x="1044" y="60"/>
                  </a:lnTo>
                  <a:lnTo>
                    <a:pt x="1078" y="74"/>
                  </a:lnTo>
                  <a:lnTo>
                    <a:pt x="1110" y="91"/>
                  </a:lnTo>
                  <a:lnTo>
                    <a:pt x="1142" y="109"/>
                  </a:lnTo>
                  <a:lnTo>
                    <a:pt x="1172" y="128"/>
                  </a:lnTo>
                  <a:lnTo>
                    <a:pt x="1202" y="150"/>
                  </a:lnTo>
                  <a:lnTo>
                    <a:pt x="1230" y="172"/>
                  </a:lnTo>
                  <a:lnTo>
                    <a:pt x="1257" y="196"/>
                  </a:lnTo>
                  <a:lnTo>
                    <a:pt x="1284" y="221"/>
                  </a:lnTo>
                  <a:lnTo>
                    <a:pt x="1309" y="247"/>
                  </a:lnTo>
                  <a:lnTo>
                    <a:pt x="1333" y="274"/>
                  </a:lnTo>
                  <a:lnTo>
                    <a:pt x="1354" y="302"/>
                  </a:lnTo>
                  <a:lnTo>
                    <a:pt x="1375" y="332"/>
                  </a:lnTo>
                  <a:lnTo>
                    <a:pt x="1395" y="362"/>
                  </a:lnTo>
                  <a:lnTo>
                    <a:pt x="1413" y="394"/>
                  </a:lnTo>
                  <a:lnTo>
                    <a:pt x="1429" y="427"/>
                  </a:lnTo>
                  <a:lnTo>
                    <a:pt x="1445" y="459"/>
                  </a:lnTo>
                  <a:lnTo>
                    <a:pt x="1459" y="494"/>
                  </a:lnTo>
                  <a:lnTo>
                    <a:pt x="1470" y="529"/>
                  </a:lnTo>
                  <a:lnTo>
                    <a:pt x="1481" y="564"/>
                  </a:lnTo>
                  <a:lnTo>
                    <a:pt x="1488" y="601"/>
                  </a:lnTo>
                  <a:lnTo>
                    <a:pt x="1496" y="638"/>
                  </a:lnTo>
                  <a:lnTo>
                    <a:pt x="1500" y="675"/>
                  </a:lnTo>
                  <a:lnTo>
                    <a:pt x="1504" y="713"/>
                  </a:lnTo>
                  <a:lnTo>
                    <a:pt x="1504" y="752"/>
                  </a:lnTo>
                  <a:lnTo>
                    <a:pt x="1504" y="752"/>
                  </a:lnTo>
                  <a:lnTo>
                    <a:pt x="1504" y="790"/>
                  </a:lnTo>
                  <a:lnTo>
                    <a:pt x="1500" y="828"/>
                  </a:lnTo>
                  <a:lnTo>
                    <a:pt x="1496" y="866"/>
                  </a:lnTo>
                  <a:lnTo>
                    <a:pt x="1488" y="903"/>
                  </a:lnTo>
                  <a:lnTo>
                    <a:pt x="1481" y="939"/>
                  </a:lnTo>
                  <a:lnTo>
                    <a:pt x="1470" y="975"/>
                  </a:lnTo>
                  <a:lnTo>
                    <a:pt x="1459" y="1010"/>
                  </a:lnTo>
                  <a:lnTo>
                    <a:pt x="1445" y="1044"/>
                  </a:lnTo>
                  <a:lnTo>
                    <a:pt x="1429" y="1077"/>
                  </a:lnTo>
                  <a:lnTo>
                    <a:pt x="1413" y="1110"/>
                  </a:lnTo>
                  <a:lnTo>
                    <a:pt x="1395" y="1142"/>
                  </a:lnTo>
                  <a:lnTo>
                    <a:pt x="1375" y="1172"/>
                  </a:lnTo>
                  <a:lnTo>
                    <a:pt x="1354" y="1202"/>
                  </a:lnTo>
                  <a:lnTo>
                    <a:pt x="1333" y="1230"/>
                  </a:lnTo>
                  <a:lnTo>
                    <a:pt x="1309" y="1257"/>
                  </a:lnTo>
                  <a:lnTo>
                    <a:pt x="1284" y="1283"/>
                  </a:lnTo>
                  <a:lnTo>
                    <a:pt x="1257" y="1308"/>
                  </a:lnTo>
                  <a:lnTo>
                    <a:pt x="1230" y="1331"/>
                  </a:lnTo>
                  <a:lnTo>
                    <a:pt x="1202" y="1354"/>
                  </a:lnTo>
                  <a:lnTo>
                    <a:pt x="1172" y="1375"/>
                  </a:lnTo>
                  <a:lnTo>
                    <a:pt x="1142" y="1394"/>
                  </a:lnTo>
                  <a:lnTo>
                    <a:pt x="1110" y="1413"/>
                  </a:lnTo>
                  <a:lnTo>
                    <a:pt x="1078" y="1429"/>
                  </a:lnTo>
                  <a:lnTo>
                    <a:pt x="1044" y="1444"/>
                  </a:lnTo>
                  <a:lnTo>
                    <a:pt x="1010" y="1457"/>
                  </a:lnTo>
                  <a:lnTo>
                    <a:pt x="975" y="1469"/>
                  </a:lnTo>
                  <a:lnTo>
                    <a:pt x="939" y="1480"/>
                  </a:lnTo>
                  <a:lnTo>
                    <a:pt x="904" y="1488"/>
                  </a:lnTo>
                  <a:lnTo>
                    <a:pt x="866" y="1494"/>
                  </a:lnTo>
                  <a:lnTo>
                    <a:pt x="828" y="1500"/>
                  </a:lnTo>
                  <a:lnTo>
                    <a:pt x="790" y="1502"/>
                  </a:lnTo>
                  <a:lnTo>
                    <a:pt x="752" y="1503"/>
                  </a:lnTo>
                  <a:lnTo>
                    <a:pt x="752" y="1503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458BDDCF-1C9E-1531-E48A-17535DE05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1" y="5573713"/>
              <a:ext cx="0" cy="596900"/>
            </a:xfrm>
            <a:prstGeom prst="lin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3" name="Line 71">
              <a:extLst>
                <a:ext uri="{FF2B5EF4-FFF2-40B4-BE49-F238E27FC236}">
                  <a16:creationId xmlns:a16="http://schemas.microsoft.com/office/drawing/2014/main" id="{AEA27C8D-7E18-3EA2-9C67-EF7411C6DE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9301" y="5872163"/>
              <a:ext cx="596900" cy="0"/>
            </a:xfrm>
            <a:prstGeom prst="lin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4" name="Line 72">
              <a:extLst>
                <a:ext uri="{FF2B5EF4-FFF2-40B4-BE49-F238E27FC236}">
                  <a16:creationId xmlns:a16="http://schemas.microsoft.com/office/drawing/2014/main" id="{9C23D807-2D14-AD22-4848-C162F74172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8988" y="5727700"/>
              <a:ext cx="519113" cy="0"/>
            </a:xfrm>
            <a:prstGeom prst="lin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5" name="Line 73">
              <a:extLst>
                <a:ext uri="{FF2B5EF4-FFF2-40B4-BE49-F238E27FC236}">
                  <a16:creationId xmlns:a16="http://schemas.microsoft.com/office/drawing/2014/main" id="{D2F65352-553D-D345-18B5-53DCB3CAF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8988" y="6016625"/>
              <a:ext cx="519113" cy="0"/>
            </a:xfrm>
            <a:prstGeom prst="line">
              <a:avLst/>
            </a:pr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4CC514E1-FB5B-FA01-EE03-2589FF00B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7888" y="5576888"/>
              <a:ext cx="169863" cy="593725"/>
            </a:xfrm>
            <a:custGeom>
              <a:avLst/>
              <a:gdLst>
                <a:gd name="T0" fmla="*/ 414 w 429"/>
                <a:gd name="T1" fmla="*/ 0 h 1496"/>
                <a:gd name="T2" fmla="*/ 414 w 429"/>
                <a:gd name="T3" fmla="*/ 0 h 1496"/>
                <a:gd name="T4" fmla="*/ 404 w 429"/>
                <a:gd name="T5" fmla="*/ 9 h 1496"/>
                <a:gd name="T6" fmla="*/ 376 w 429"/>
                <a:gd name="T7" fmla="*/ 34 h 1496"/>
                <a:gd name="T8" fmla="*/ 356 w 429"/>
                <a:gd name="T9" fmla="*/ 53 h 1496"/>
                <a:gd name="T10" fmla="*/ 333 w 429"/>
                <a:gd name="T11" fmla="*/ 76 h 1496"/>
                <a:gd name="T12" fmla="*/ 309 w 429"/>
                <a:gd name="T13" fmla="*/ 101 h 1496"/>
                <a:gd name="T14" fmla="*/ 282 w 429"/>
                <a:gd name="T15" fmla="*/ 130 h 1496"/>
                <a:gd name="T16" fmla="*/ 254 w 429"/>
                <a:gd name="T17" fmla="*/ 163 h 1496"/>
                <a:gd name="T18" fmla="*/ 226 w 429"/>
                <a:gd name="T19" fmla="*/ 199 h 1496"/>
                <a:gd name="T20" fmla="*/ 196 w 429"/>
                <a:gd name="T21" fmla="*/ 237 h 1496"/>
                <a:gd name="T22" fmla="*/ 167 w 429"/>
                <a:gd name="T23" fmla="*/ 278 h 1496"/>
                <a:gd name="T24" fmla="*/ 138 w 429"/>
                <a:gd name="T25" fmla="*/ 323 h 1496"/>
                <a:gd name="T26" fmla="*/ 125 w 429"/>
                <a:gd name="T27" fmla="*/ 345 h 1496"/>
                <a:gd name="T28" fmla="*/ 111 w 429"/>
                <a:gd name="T29" fmla="*/ 369 h 1496"/>
                <a:gd name="T30" fmla="*/ 99 w 429"/>
                <a:gd name="T31" fmla="*/ 393 h 1496"/>
                <a:gd name="T32" fmla="*/ 86 w 429"/>
                <a:gd name="T33" fmla="*/ 418 h 1496"/>
                <a:gd name="T34" fmla="*/ 74 w 429"/>
                <a:gd name="T35" fmla="*/ 445 h 1496"/>
                <a:gd name="T36" fmla="*/ 63 w 429"/>
                <a:gd name="T37" fmla="*/ 471 h 1496"/>
                <a:gd name="T38" fmla="*/ 52 w 429"/>
                <a:gd name="T39" fmla="*/ 497 h 1496"/>
                <a:gd name="T40" fmla="*/ 43 w 429"/>
                <a:gd name="T41" fmla="*/ 524 h 1496"/>
                <a:gd name="T42" fmla="*/ 34 w 429"/>
                <a:gd name="T43" fmla="*/ 552 h 1496"/>
                <a:gd name="T44" fmla="*/ 26 w 429"/>
                <a:gd name="T45" fmla="*/ 580 h 1496"/>
                <a:gd name="T46" fmla="*/ 19 w 429"/>
                <a:gd name="T47" fmla="*/ 609 h 1496"/>
                <a:gd name="T48" fmla="*/ 13 w 429"/>
                <a:gd name="T49" fmla="*/ 638 h 1496"/>
                <a:gd name="T50" fmla="*/ 8 w 429"/>
                <a:gd name="T51" fmla="*/ 668 h 1496"/>
                <a:gd name="T52" fmla="*/ 4 w 429"/>
                <a:gd name="T53" fmla="*/ 697 h 1496"/>
                <a:gd name="T54" fmla="*/ 2 w 429"/>
                <a:gd name="T55" fmla="*/ 728 h 1496"/>
                <a:gd name="T56" fmla="*/ 0 w 429"/>
                <a:gd name="T57" fmla="*/ 758 h 1496"/>
                <a:gd name="T58" fmla="*/ 1 w 429"/>
                <a:gd name="T59" fmla="*/ 790 h 1496"/>
                <a:gd name="T60" fmla="*/ 2 w 429"/>
                <a:gd name="T61" fmla="*/ 821 h 1496"/>
                <a:gd name="T62" fmla="*/ 6 w 429"/>
                <a:gd name="T63" fmla="*/ 853 h 1496"/>
                <a:gd name="T64" fmla="*/ 10 w 429"/>
                <a:gd name="T65" fmla="*/ 884 h 1496"/>
                <a:gd name="T66" fmla="*/ 15 w 429"/>
                <a:gd name="T67" fmla="*/ 917 h 1496"/>
                <a:gd name="T68" fmla="*/ 24 w 429"/>
                <a:gd name="T69" fmla="*/ 950 h 1496"/>
                <a:gd name="T70" fmla="*/ 33 w 429"/>
                <a:gd name="T71" fmla="*/ 982 h 1496"/>
                <a:gd name="T72" fmla="*/ 45 w 429"/>
                <a:gd name="T73" fmla="*/ 1016 h 1496"/>
                <a:gd name="T74" fmla="*/ 58 w 429"/>
                <a:gd name="T75" fmla="*/ 1050 h 1496"/>
                <a:gd name="T76" fmla="*/ 73 w 429"/>
                <a:gd name="T77" fmla="*/ 1084 h 1496"/>
                <a:gd name="T78" fmla="*/ 90 w 429"/>
                <a:gd name="T79" fmla="*/ 1117 h 1496"/>
                <a:gd name="T80" fmla="*/ 109 w 429"/>
                <a:gd name="T81" fmla="*/ 1151 h 1496"/>
                <a:gd name="T82" fmla="*/ 131 w 429"/>
                <a:gd name="T83" fmla="*/ 1185 h 1496"/>
                <a:gd name="T84" fmla="*/ 154 w 429"/>
                <a:gd name="T85" fmla="*/ 1220 h 1496"/>
                <a:gd name="T86" fmla="*/ 180 w 429"/>
                <a:gd name="T87" fmla="*/ 1253 h 1496"/>
                <a:gd name="T88" fmla="*/ 208 w 429"/>
                <a:gd name="T89" fmla="*/ 1288 h 1496"/>
                <a:gd name="T90" fmla="*/ 239 w 429"/>
                <a:gd name="T91" fmla="*/ 1323 h 1496"/>
                <a:gd name="T92" fmla="*/ 271 w 429"/>
                <a:gd name="T93" fmla="*/ 1358 h 1496"/>
                <a:gd name="T94" fmla="*/ 307 w 429"/>
                <a:gd name="T95" fmla="*/ 1392 h 1496"/>
                <a:gd name="T96" fmla="*/ 345 w 429"/>
                <a:gd name="T97" fmla="*/ 1426 h 1496"/>
                <a:gd name="T98" fmla="*/ 386 w 429"/>
                <a:gd name="T99" fmla="*/ 1461 h 1496"/>
                <a:gd name="T100" fmla="*/ 429 w 429"/>
                <a:gd name="T101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9" h="1496">
                  <a:moveTo>
                    <a:pt x="414" y="0"/>
                  </a:moveTo>
                  <a:lnTo>
                    <a:pt x="414" y="0"/>
                  </a:lnTo>
                  <a:lnTo>
                    <a:pt x="404" y="9"/>
                  </a:lnTo>
                  <a:lnTo>
                    <a:pt x="376" y="34"/>
                  </a:lnTo>
                  <a:lnTo>
                    <a:pt x="356" y="53"/>
                  </a:lnTo>
                  <a:lnTo>
                    <a:pt x="333" y="76"/>
                  </a:lnTo>
                  <a:lnTo>
                    <a:pt x="309" y="101"/>
                  </a:lnTo>
                  <a:lnTo>
                    <a:pt x="282" y="130"/>
                  </a:lnTo>
                  <a:lnTo>
                    <a:pt x="254" y="163"/>
                  </a:lnTo>
                  <a:lnTo>
                    <a:pt x="226" y="199"/>
                  </a:lnTo>
                  <a:lnTo>
                    <a:pt x="196" y="237"/>
                  </a:lnTo>
                  <a:lnTo>
                    <a:pt x="167" y="278"/>
                  </a:lnTo>
                  <a:lnTo>
                    <a:pt x="138" y="323"/>
                  </a:lnTo>
                  <a:lnTo>
                    <a:pt x="125" y="345"/>
                  </a:lnTo>
                  <a:lnTo>
                    <a:pt x="111" y="369"/>
                  </a:lnTo>
                  <a:lnTo>
                    <a:pt x="99" y="393"/>
                  </a:lnTo>
                  <a:lnTo>
                    <a:pt x="86" y="418"/>
                  </a:lnTo>
                  <a:lnTo>
                    <a:pt x="74" y="445"/>
                  </a:lnTo>
                  <a:lnTo>
                    <a:pt x="63" y="471"/>
                  </a:lnTo>
                  <a:lnTo>
                    <a:pt x="52" y="497"/>
                  </a:lnTo>
                  <a:lnTo>
                    <a:pt x="43" y="524"/>
                  </a:lnTo>
                  <a:lnTo>
                    <a:pt x="34" y="552"/>
                  </a:lnTo>
                  <a:lnTo>
                    <a:pt x="26" y="580"/>
                  </a:lnTo>
                  <a:lnTo>
                    <a:pt x="19" y="609"/>
                  </a:lnTo>
                  <a:lnTo>
                    <a:pt x="13" y="638"/>
                  </a:lnTo>
                  <a:lnTo>
                    <a:pt x="8" y="668"/>
                  </a:lnTo>
                  <a:lnTo>
                    <a:pt x="4" y="697"/>
                  </a:lnTo>
                  <a:lnTo>
                    <a:pt x="2" y="728"/>
                  </a:lnTo>
                  <a:lnTo>
                    <a:pt x="0" y="758"/>
                  </a:lnTo>
                  <a:lnTo>
                    <a:pt x="1" y="790"/>
                  </a:lnTo>
                  <a:lnTo>
                    <a:pt x="2" y="821"/>
                  </a:lnTo>
                  <a:lnTo>
                    <a:pt x="6" y="853"/>
                  </a:lnTo>
                  <a:lnTo>
                    <a:pt x="10" y="884"/>
                  </a:lnTo>
                  <a:lnTo>
                    <a:pt x="15" y="917"/>
                  </a:lnTo>
                  <a:lnTo>
                    <a:pt x="24" y="950"/>
                  </a:lnTo>
                  <a:lnTo>
                    <a:pt x="33" y="982"/>
                  </a:lnTo>
                  <a:lnTo>
                    <a:pt x="45" y="1016"/>
                  </a:lnTo>
                  <a:lnTo>
                    <a:pt x="58" y="1050"/>
                  </a:lnTo>
                  <a:lnTo>
                    <a:pt x="73" y="1084"/>
                  </a:lnTo>
                  <a:lnTo>
                    <a:pt x="90" y="1117"/>
                  </a:lnTo>
                  <a:lnTo>
                    <a:pt x="109" y="1151"/>
                  </a:lnTo>
                  <a:lnTo>
                    <a:pt x="131" y="1185"/>
                  </a:lnTo>
                  <a:lnTo>
                    <a:pt x="154" y="1220"/>
                  </a:lnTo>
                  <a:lnTo>
                    <a:pt x="180" y="1253"/>
                  </a:lnTo>
                  <a:lnTo>
                    <a:pt x="208" y="1288"/>
                  </a:lnTo>
                  <a:lnTo>
                    <a:pt x="239" y="1323"/>
                  </a:lnTo>
                  <a:lnTo>
                    <a:pt x="271" y="1358"/>
                  </a:lnTo>
                  <a:lnTo>
                    <a:pt x="307" y="1392"/>
                  </a:lnTo>
                  <a:lnTo>
                    <a:pt x="345" y="1426"/>
                  </a:lnTo>
                  <a:lnTo>
                    <a:pt x="386" y="1461"/>
                  </a:lnTo>
                  <a:lnTo>
                    <a:pt x="429" y="1496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6747F099-EA9C-EF0A-531C-33F9CECDE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0926" y="5576888"/>
              <a:ext cx="169863" cy="593725"/>
            </a:xfrm>
            <a:custGeom>
              <a:avLst/>
              <a:gdLst>
                <a:gd name="T0" fmla="*/ 14 w 428"/>
                <a:gd name="T1" fmla="*/ 0 h 1496"/>
                <a:gd name="T2" fmla="*/ 14 w 428"/>
                <a:gd name="T3" fmla="*/ 0 h 1496"/>
                <a:gd name="T4" fmla="*/ 25 w 428"/>
                <a:gd name="T5" fmla="*/ 9 h 1496"/>
                <a:gd name="T6" fmla="*/ 53 w 428"/>
                <a:gd name="T7" fmla="*/ 34 h 1496"/>
                <a:gd name="T8" fmla="*/ 73 w 428"/>
                <a:gd name="T9" fmla="*/ 53 h 1496"/>
                <a:gd name="T10" fmla="*/ 94 w 428"/>
                <a:gd name="T11" fmla="*/ 76 h 1496"/>
                <a:gd name="T12" fmla="*/ 119 w 428"/>
                <a:gd name="T13" fmla="*/ 101 h 1496"/>
                <a:gd name="T14" fmla="*/ 147 w 428"/>
                <a:gd name="T15" fmla="*/ 130 h 1496"/>
                <a:gd name="T16" fmla="*/ 174 w 428"/>
                <a:gd name="T17" fmla="*/ 163 h 1496"/>
                <a:gd name="T18" fmla="*/ 203 w 428"/>
                <a:gd name="T19" fmla="*/ 199 h 1496"/>
                <a:gd name="T20" fmla="*/ 233 w 428"/>
                <a:gd name="T21" fmla="*/ 237 h 1496"/>
                <a:gd name="T22" fmla="*/ 261 w 428"/>
                <a:gd name="T23" fmla="*/ 278 h 1496"/>
                <a:gd name="T24" fmla="*/ 289 w 428"/>
                <a:gd name="T25" fmla="*/ 323 h 1496"/>
                <a:gd name="T26" fmla="*/ 303 w 428"/>
                <a:gd name="T27" fmla="*/ 345 h 1496"/>
                <a:gd name="T28" fmla="*/ 317 w 428"/>
                <a:gd name="T29" fmla="*/ 369 h 1496"/>
                <a:gd name="T30" fmla="*/ 330 w 428"/>
                <a:gd name="T31" fmla="*/ 393 h 1496"/>
                <a:gd name="T32" fmla="*/ 342 w 428"/>
                <a:gd name="T33" fmla="*/ 418 h 1496"/>
                <a:gd name="T34" fmla="*/ 354 w 428"/>
                <a:gd name="T35" fmla="*/ 445 h 1496"/>
                <a:gd name="T36" fmla="*/ 366 w 428"/>
                <a:gd name="T37" fmla="*/ 471 h 1496"/>
                <a:gd name="T38" fmla="*/ 375 w 428"/>
                <a:gd name="T39" fmla="*/ 497 h 1496"/>
                <a:gd name="T40" fmla="*/ 385 w 428"/>
                <a:gd name="T41" fmla="*/ 524 h 1496"/>
                <a:gd name="T42" fmla="*/ 394 w 428"/>
                <a:gd name="T43" fmla="*/ 552 h 1496"/>
                <a:gd name="T44" fmla="*/ 403 w 428"/>
                <a:gd name="T45" fmla="*/ 580 h 1496"/>
                <a:gd name="T46" fmla="*/ 409 w 428"/>
                <a:gd name="T47" fmla="*/ 609 h 1496"/>
                <a:gd name="T48" fmla="*/ 416 w 428"/>
                <a:gd name="T49" fmla="*/ 638 h 1496"/>
                <a:gd name="T50" fmla="*/ 420 w 428"/>
                <a:gd name="T51" fmla="*/ 668 h 1496"/>
                <a:gd name="T52" fmla="*/ 424 w 428"/>
                <a:gd name="T53" fmla="*/ 697 h 1496"/>
                <a:gd name="T54" fmla="*/ 427 w 428"/>
                <a:gd name="T55" fmla="*/ 728 h 1496"/>
                <a:gd name="T56" fmla="*/ 428 w 428"/>
                <a:gd name="T57" fmla="*/ 758 h 1496"/>
                <a:gd name="T58" fmla="*/ 428 w 428"/>
                <a:gd name="T59" fmla="*/ 790 h 1496"/>
                <a:gd name="T60" fmla="*/ 427 w 428"/>
                <a:gd name="T61" fmla="*/ 821 h 1496"/>
                <a:gd name="T62" fmla="*/ 423 w 428"/>
                <a:gd name="T63" fmla="*/ 853 h 1496"/>
                <a:gd name="T64" fmla="*/ 419 w 428"/>
                <a:gd name="T65" fmla="*/ 884 h 1496"/>
                <a:gd name="T66" fmla="*/ 412 w 428"/>
                <a:gd name="T67" fmla="*/ 917 h 1496"/>
                <a:gd name="T68" fmla="*/ 405 w 428"/>
                <a:gd name="T69" fmla="*/ 950 h 1496"/>
                <a:gd name="T70" fmla="*/ 395 w 428"/>
                <a:gd name="T71" fmla="*/ 982 h 1496"/>
                <a:gd name="T72" fmla="*/ 384 w 428"/>
                <a:gd name="T73" fmla="*/ 1016 h 1496"/>
                <a:gd name="T74" fmla="*/ 371 w 428"/>
                <a:gd name="T75" fmla="*/ 1050 h 1496"/>
                <a:gd name="T76" fmla="*/ 356 w 428"/>
                <a:gd name="T77" fmla="*/ 1084 h 1496"/>
                <a:gd name="T78" fmla="*/ 338 w 428"/>
                <a:gd name="T79" fmla="*/ 1117 h 1496"/>
                <a:gd name="T80" fmla="*/ 319 w 428"/>
                <a:gd name="T81" fmla="*/ 1151 h 1496"/>
                <a:gd name="T82" fmla="*/ 298 w 428"/>
                <a:gd name="T83" fmla="*/ 1185 h 1496"/>
                <a:gd name="T84" fmla="*/ 274 w 428"/>
                <a:gd name="T85" fmla="*/ 1220 h 1496"/>
                <a:gd name="T86" fmla="*/ 249 w 428"/>
                <a:gd name="T87" fmla="*/ 1253 h 1496"/>
                <a:gd name="T88" fmla="*/ 221 w 428"/>
                <a:gd name="T89" fmla="*/ 1288 h 1496"/>
                <a:gd name="T90" fmla="*/ 190 w 428"/>
                <a:gd name="T91" fmla="*/ 1323 h 1496"/>
                <a:gd name="T92" fmla="*/ 156 w 428"/>
                <a:gd name="T93" fmla="*/ 1358 h 1496"/>
                <a:gd name="T94" fmla="*/ 122 w 428"/>
                <a:gd name="T95" fmla="*/ 1392 h 1496"/>
                <a:gd name="T96" fmla="*/ 84 w 428"/>
                <a:gd name="T97" fmla="*/ 1426 h 1496"/>
                <a:gd name="T98" fmla="*/ 43 w 428"/>
                <a:gd name="T99" fmla="*/ 1461 h 1496"/>
                <a:gd name="T100" fmla="*/ 0 w 428"/>
                <a:gd name="T101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8" h="1496">
                  <a:moveTo>
                    <a:pt x="14" y="0"/>
                  </a:moveTo>
                  <a:lnTo>
                    <a:pt x="14" y="0"/>
                  </a:lnTo>
                  <a:lnTo>
                    <a:pt x="25" y="9"/>
                  </a:lnTo>
                  <a:lnTo>
                    <a:pt x="53" y="34"/>
                  </a:lnTo>
                  <a:lnTo>
                    <a:pt x="73" y="53"/>
                  </a:lnTo>
                  <a:lnTo>
                    <a:pt x="94" y="76"/>
                  </a:lnTo>
                  <a:lnTo>
                    <a:pt x="119" y="101"/>
                  </a:lnTo>
                  <a:lnTo>
                    <a:pt x="147" y="130"/>
                  </a:lnTo>
                  <a:lnTo>
                    <a:pt x="174" y="163"/>
                  </a:lnTo>
                  <a:lnTo>
                    <a:pt x="203" y="199"/>
                  </a:lnTo>
                  <a:lnTo>
                    <a:pt x="233" y="237"/>
                  </a:lnTo>
                  <a:lnTo>
                    <a:pt x="261" y="278"/>
                  </a:lnTo>
                  <a:lnTo>
                    <a:pt x="289" y="323"/>
                  </a:lnTo>
                  <a:lnTo>
                    <a:pt x="303" y="345"/>
                  </a:lnTo>
                  <a:lnTo>
                    <a:pt x="317" y="369"/>
                  </a:lnTo>
                  <a:lnTo>
                    <a:pt x="330" y="393"/>
                  </a:lnTo>
                  <a:lnTo>
                    <a:pt x="342" y="418"/>
                  </a:lnTo>
                  <a:lnTo>
                    <a:pt x="354" y="445"/>
                  </a:lnTo>
                  <a:lnTo>
                    <a:pt x="366" y="471"/>
                  </a:lnTo>
                  <a:lnTo>
                    <a:pt x="375" y="497"/>
                  </a:lnTo>
                  <a:lnTo>
                    <a:pt x="385" y="524"/>
                  </a:lnTo>
                  <a:lnTo>
                    <a:pt x="394" y="552"/>
                  </a:lnTo>
                  <a:lnTo>
                    <a:pt x="403" y="580"/>
                  </a:lnTo>
                  <a:lnTo>
                    <a:pt x="409" y="609"/>
                  </a:lnTo>
                  <a:lnTo>
                    <a:pt x="416" y="638"/>
                  </a:lnTo>
                  <a:lnTo>
                    <a:pt x="420" y="668"/>
                  </a:lnTo>
                  <a:lnTo>
                    <a:pt x="424" y="697"/>
                  </a:lnTo>
                  <a:lnTo>
                    <a:pt x="427" y="728"/>
                  </a:lnTo>
                  <a:lnTo>
                    <a:pt x="428" y="758"/>
                  </a:lnTo>
                  <a:lnTo>
                    <a:pt x="428" y="790"/>
                  </a:lnTo>
                  <a:lnTo>
                    <a:pt x="427" y="821"/>
                  </a:lnTo>
                  <a:lnTo>
                    <a:pt x="423" y="853"/>
                  </a:lnTo>
                  <a:lnTo>
                    <a:pt x="419" y="884"/>
                  </a:lnTo>
                  <a:lnTo>
                    <a:pt x="412" y="917"/>
                  </a:lnTo>
                  <a:lnTo>
                    <a:pt x="405" y="950"/>
                  </a:lnTo>
                  <a:lnTo>
                    <a:pt x="395" y="982"/>
                  </a:lnTo>
                  <a:lnTo>
                    <a:pt x="384" y="1016"/>
                  </a:lnTo>
                  <a:lnTo>
                    <a:pt x="371" y="1050"/>
                  </a:lnTo>
                  <a:lnTo>
                    <a:pt x="356" y="1084"/>
                  </a:lnTo>
                  <a:lnTo>
                    <a:pt x="338" y="1117"/>
                  </a:lnTo>
                  <a:lnTo>
                    <a:pt x="319" y="1151"/>
                  </a:lnTo>
                  <a:lnTo>
                    <a:pt x="298" y="1185"/>
                  </a:lnTo>
                  <a:lnTo>
                    <a:pt x="274" y="1220"/>
                  </a:lnTo>
                  <a:lnTo>
                    <a:pt x="249" y="1253"/>
                  </a:lnTo>
                  <a:lnTo>
                    <a:pt x="221" y="1288"/>
                  </a:lnTo>
                  <a:lnTo>
                    <a:pt x="190" y="1323"/>
                  </a:lnTo>
                  <a:lnTo>
                    <a:pt x="156" y="1358"/>
                  </a:lnTo>
                  <a:lnTo>
                    <a:pt x="122" y="1392"/>
                  </a:lnTo>
                  <a:lnTo>
                    <a:pt x="84" y="1426"/>
                  </a:lnTo>
                  <a:lnTo>
                    <a:pt x="43" y="1461"/>
                  </a:lnTo>
                  <a:lnTo>
                    <a:pt x="0" y="1496"/>
                  </a:lnTo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</p:grpSp>
      <p:sp>
        <p:nvSpPr>
          <p:cNvPr id="79" name="矢印: 上下 78">
            <a:extLst>
              <a:ext uri="{FF2B5EF4-FFF2-40B4-BE49-F238E27FC236}">
                <a16:creationId xmlns:a16="http://schemas.microsoft.com/office/drawing/2014/main" id="{249CD051-FA6A-E2E9-7093-032C0FD464C5}"/>
              </a:ext>
            </a:extLst>
          </p:cNvPr>
          <p:cNvSpPr/>
          <p:nvPr/>
        </p:nvSpPr>
        <p:spPr>
          <a:xfrm>
            <a:off x="2829620" y="3721516"/>
            <a:ext cx="227106" cy="1008827"/>
          </a:xfrm>
          <a:prstGeom prst="upDownArrow">
            <a:avLst/>
          </a:prstGeom>
          <a:solidFill>
            <a:srgbClr val="FFD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ADC0D90-F849-089B-285A-0F9E4F843519}"/>
              </a:ext>
            </a:extLst>
          </p:cNvPr>
          <p:cNvSpPr txBox="1"/>
          <p:nvPr/>
        </p:nvSpPr>
        <p:spPr>
          <a:xfrm>
            <a:off x="816031" y="4117142"/>
            <a:ext cx="53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 </a:t>
            </a:r>
            <a:r>
              <a:rPr lang="ja-JP" altLang="ja-JP" sz="1400" b="1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ホワイトリスト登録用の</a:t>
            </a:r>
            <a:r>
              <a:rPr lang="en-US" altLang="ja-JP" sz="1400" b="1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 Power BI </a:t>
            </a:r>
            <a:r>
              <a:rPr lang="ja-JP" altLang="ja-JP" sz="1400" b="1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の</a:t>
            </a:r>
            <a:r>
              <a:rPr lang="en-US" altLang="ja-JP" sz="1400" b="1" dirty="0"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ＭＳ Ｐゴシック" panose="020B0600070205080204" pitchFamily="50" charset="-128"/>
              </a:rPr>
              <a:t> URL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7CCF8F7-9645-7AFA-F47A-28096949BFA6}"/>
              </a:ext>
            </a:extLst>
          </p:cNvPr>
          <p:cNvSpPr txBox="1"/>
          <p:nvPr/>
        </p:nvSpPr>
        <p:spPr>
          <a:xfrm>
            <a:off x="7693178" y="1519731"/>
            <a:ext cx="53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や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3rd Party 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製のデータ ソース 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0FEFBAEC-2CC1-1B17-E685-ABC3AB02AB60}"/>
              </a:ext>
            </a:extLst>
          </p:cNvPr>
          <p:cNvGrpSpPr/>
          <p:nvPr/>
        </p:nvGrpSpPr>
        <p:grpSpPr>
          <a:xfrm>
            <a:off x="5281226" y="1698062"/>
            <a:ext cx="5375755" cy="537040"/>
            <a:chOff x="5334575" y="1008065"/>
            <a:chExt cx="5375755" cy="537040"/>
          </a:xfrm>
        </p:grpSpPr>
        <p:sp>
          <p:nvSpPr>
            <p:cNvPr id="81" name="矢印: 上下 80">
              <a:extLst>
                <a:ext uri="{FF2B5EF4-FFF2-40B4-BE49-F238E27FC236}">
                  <a16:creationId xmlns:a16="http://schemas.microsoft.com/office/drawing/2014/main" id="{C8EB02B7-F3BE-5AD2-329E-080DA3E7D216}"/>
                </a:ext>
              </a:extLst>
            </p:cNvPr>
            <p:cNvSpPr/>
            <p:nvPr/>
          </p:nvSpPr>
          <p:spPr>
            <a:xfrm rot="16200000">
              <a:off x="6276313" y="927138"/>
              <a:ext cx="227106" cy="1008827"/>
            </a:xfrm>
            <a:prstGeom prst="upDownArrow">
              <a:avLst/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highlight>
                  <a:srgbClr val="FFFF00"/>
                </a:highlight>
              </a:endParaRPr>
            </a:p>
          </p:txBody>
        </p: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197A3858-BFAA-92CA-1529-D022F5D92BB9}"/>
                </a:ext>
              </a:extLst>
            </p:cNvPr>
            <p:cNvSpPr txBox="1"/>
            <p:nvPr/>
          </p:nvSpPr>
          <p:spPr>
            <a:xfrm>
              <a:off x="5334575" y="1008065"/>
              <a:ext cx="5375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② </a:t>
              </a:r>
              <a:r>
                <a:rPr lang="en-US" altLang="ja-JP" sz="1400" b="1" dirty="0">
                  <a:effectLst/>
                  <a:latin typeface="メイリオ" panose="020B0604030504040204" pitchFamily="50" charset="-128"/>
                  <a:ea typeface="メイリオ" panose="020B0604030504040204" pitchFamily="50" charset="-128"/>
                  <a:cs typeface="ＭＳ Ｐゴシック" panose="020B0600070205080204" pitchFamily="50" charset="-128"/>
                </a:rPr>
                <a:t>Azure IP Ranges</a:t>
              </a:r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E2684FE-2BD4-CD53-7AE2-453B87C0849B}"/>
              </a:ext>
            </a:extLst>
          </p:cNvPr>
          <p:cNvSpPr txBox="1"/>
          <p:nvPr/>
        </p:nvSpPr>
        <p:spPr>
          <a:xfrm>
            <a:off x="8096959" y="2993394"/>
            <a:ext cx="5375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On-premises dat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 gateway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93D0B989-B131-C259-A1BB-9F18395DADEA}"/>
              </a:ext>
            </a:extLst>
          </p:cNvPr>
          <p:cNvGrpSpPr/>
          <p:nvPr/>
        </p:nvGrpSpPr>
        <p:grpSpPr>
          <a:xfrm>
            <a:off x="8877774" y="2181882"/>
            <a:ext cx="1015792" cy="784791"/>
            <a:chOff x="7755778" y="2200350"/>
            <a:chExt cx="1015792" cy="784791"/>
          </a:xfrm>
        </p:grpSpPr>
        <p:sp>
          <p:nvSpPr>
            <p:cNvPr id="35" name="Freeform 76">
              <a:extLst>
                <a:ext uri="{FF2B5EF4-FFF2-40B4-BE49-F238E27FC236}">
                  <a16:creationId xmlns:a16="http://schemas.microsoft.com/office/drawing/2014/main" id="{111A7F3F-4871-352D-D9AF-4EB21914F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5778" y="2200350"/>
              <a:ext cx="1015792" cy="630903"/>
            </a:xfrm>
            <a:custGeom>
              <a:avLst/>
              <a:gdLst>
                <a:gd name="T0" fmla="*/ 250 w 1674"/>
                <a:gd name="T1" fmla="*/ 1087 h 1088"/>
                <a:gd name="T2" fmla="*/ 196 w 1674"/>
                <a:gd name="T3" fmla="*/ 1075 h 1088"/>
                <a:gd name="T4" fmla="*/ 146 w 1674"/>
                <a:gd name="T5" fmla="*/ 1055 h 1088"/>
                <a:gd name="T6" fmla="*/ 63 w 1674"/>
                <a:gd name="T7" fmla="*/ 986 h 1088"/>
                <a:gd name="T8" fmla="*/ 22 w 1674"/>
                <a:gd name="T9" fmla="*/ 917 h 1088"/>
                <a:gd name="T10" fmla="*/ 5 w 1674"/>
                <a:gd name="T11" fmla="*/ 865 h 1088"/>
                <a:gd name="T12" fmla="*/ 0 w 1674"/>
                <a:gd name="T13" fmla="*/ 809 h 1088"/>
                <a:gd name="T14" fmla="*/ 11 w 1674"/>
                <a:gd name="T15" fmla="*/ 730 h 1088"/>
                <a:gd name="T16" fmla="*/ 56 w 1674"/>
                <a:gd name="T17" fmla="*/ 640 h 1088"/>
                <a:gd name="T18" fmla="*/ 130 w 1674"/>
                <a:gd name="T19" fmla="*/ 572 h 1088"/>
                <a:gd name="T20" fmla="*/ 224 w 1674"/>
                <a:gd name="T21" fmla="*/ 534 h 1088"/>
                <a:gd name="T22" fmla="*/ 261 w 1674"/>
                <a:gd name="T23" fmla="*/ 524 h 1088"/>
                <a:gd name="T24" fmla="*/ 264 w 1674"/>
                <a:gd name="T25" fmla="*/ 514 h 1088"/>
                <a:gd name="T26" fmla="*/ 261 w 1674"/>
                <a:gd name="T27" fmla="*/ 459 h 1088"/>
                <a:gd name="T28" fmla="*/ 270 w 1674"/>
                <a:gd name="T29" fmla="*/ 404 h 1088"/>
                <a:gd name="T30" fmla="*/ 289 w 1674"/>
                <a:gd name="T31" fmla="*/ 352 h 1088"/>
                <a:gd name="T32" fmla="*/ 343 w 1674"/>
                <a:gd name="T33" fmla="*/ 276 h 1088"/>
                <a:gd name="T34" fmla="*/ 419 w 1674"/>
                <a:gd name="T35" fmla="*/ 222 h 1088"/>
                <a:gd name="T36" fmla="*/ 470 w 1674"/>
                <a:gd name="T37" fmla="*/ 203 h 1088"/>
                <a:gd name="T38" fmla="*/ 526 w 1674"/>
                <a:gd name="T39" fmla="*/ 195 h 1088"/>
                <a:gd name="T40" fmla="*/ 571 w 1674"/>
                <a:gd name="T41" fmla="*/ 196 h 1088"/>
                <a:gd name="T42" fmla="*/ 630 w 1674"/>
                <a:gd name="T43" fmla="*/ 209 h 1088"/>
                <a:gd name="T44" fmla="*/ 662 w 1674"/>
                <a:gd name="T45" fmla="*/ 222 h 1088"/>
                <a:gd name="T46" fmla="*/ 673 w 1674"/>
                <a:gd name="T47" fmla="*/ 220 h 1088"/>
                <a:gd name="T48" fmla="*/ 690 w 1674"/>
                <a:gd name="T49" fmla="*/ 190 h 1088"/>
                <a:gd name="T50" fmla="*/ 755 w 1674"/>
                <a:gd name="T51" fmla="*/ 106 h 1088"/>
                <a:gd name="T52" fmla="*/ 838 w 1674"/>
                <a:gd name="T53" fmla="*/ 44 h 1088"/>
                <a:gd name="T54" fmla="*/ 936 w 1674"/>
                <a:gd name="T55" fmla="*/ 8 h 1088"/>
                <a:gd name="T56" fmla="*/ 1016 w 1674"/>
                <a:gd name="T57" fmla="*/ 0 h 1088"/>
                <a:gd name="T58" fmla="*/ 1091 w 1674"/>
                <a:gd name="T59" fmla="*/ 7 h 1088"/>
                <a:gd name="T60" fmla="*/ 1161 w 1674"/>
                <a:gd name="T61" fmla="*/ 29 h 1088"/>
                <a:gd name="T62" fmla="*/ 1225 w 1674"/>
                <a:gd name="T63" fmla="*/ 64 h 1088"/>
                <a:gd name="T64" fmla="*/ 1281 w 1674"/>
                <a:gd name="T65" fmla="*/ 110 h 1088"/>
                <a:gd name="T66" fmla="*/ 1326 w 1674"/>
                <a:gd name="T67" fmla="*/ 164 h 1088"/>
                <a:gd name="T68" fmla="*/ 1360 w 1674"/>
                <a:gd name="T69" fmla="*/ 228 h 1088"/>
                <a:gd name="T70" fmla="*/ 1382 w 1674"/>
                <a:gd name="T71" fmla="*/ 298 h 1088"/>
                <a:gd name="T72" fmla="*/ 1389 w 1674"/>
                <a:gd name="T73" fmla="*/ 373 h 1088"/>
                <a:gd name="T74" fmla="*/ 1385 w 1674"/>
                <a:gd name="T75" fmla="*/ 433 h 1088"/>
                <a:gd name="T76" fmla="*/ 1382 w 1674"/>
                <a:gd name="T77" fmla="*/ 458 h 1088"/>
                <a:gd name="T78" fmla="*/ 1386 w 1674"/>
                <a:gd name="T79" fmla="*/ 467 h 1088"/>
                <a:gd name="T80" fmla="*/ 1395 w 1674"/>
                <a:gd name="T81" fmla="*/ 470 h 1088"/>
                <a:gd name="T82" fmla="*/ 1453 w 1674"/>
                <a:gd name="T83" fmla="*/ 481 h 1088"/>
                <a:gd name="T84" fmla="*/ 1505 w 1674"/>
                <a:gd name="T85" fmla="*/ 503 h 1088"/>
                <a:gd name="T86" fmla="*/ 1594 w 1674"/>
                <a:gd name="T87" fmla="*/ 570 h 1088"/>
                <a:gd name="T88" fmla="*/ 1653 w 1674"/>
                <a:gd name="T89" fmla="*/ 665 h 1088"/>
                <a:gd name="T90" fmla="*/ 1668 w 1674"/>
                <a:gd name="T91" fmla="*/ 719 h 1088"/>
                <a:gd name="T92" fmla="*/ 1674 w 1674"/>
                <a:gd name="T93" fmla="*/ 778 h 1088"/>
                <a:gd name="T94" fmla="*/ 1670 w 1674"/>
                <a:gd name="T95" fmla="*/ 826 h 1088"/>
                <a:gd name="T96" fmla="*/ 1655 w 1674"/>
                <a:gd name="T97" fmla="*/ 885 h 1088"/>
                <a:gd name="T98" fmla="*/ 1629 w 1674"/>
                <a:gd name="T99" fmla="*/ 939 h 1088"/>
                <a:gd name="T100" fmla="*/ 1593 w 1674"/>
                <a:gd name="T101" fmla="*/ 987 h 1088"/>
                <a:gd name="T102" fmla="*/ 1550 w 1674"/>
                <a:gd name="T103" fmla="*/ 1026 h 1088"/>
                <a:gd name="T104" fmla="*/ 1498 w 1674"/>
                <a:gd name="T105" fmla="*/ 1058 h 1088"/>
                <a:gd name="T106" fmla="*/ 1442 w 1674"/>
                <a:gd name="T107" fmla="*/ 1079 h 1088"/>
                <a:gd name="T108" fmla="*/ 1380 w 1674"/>
                <a:gd name="T109" fmla="*/ 1088 h 1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74" h="1088">
                  <a:moveTo>
                    <a:pt x="280" y="1088"/>
                  </a:moveTo>
                  <a:lnTo>
                    <a:pt x="280" y="1088"/>
                  </a:lnTo>
                  <a:lnTo>
                    <a:pt x="265" y="1088"/>
                  </a:lnTo>
                  <a:lnTo>
                    <a:pt x="250" y="1087"/>
                  </a:lnTo>
                  <a:lnTo>
                    <a:pt x="237" y="1085"/>
                  </a:lnTo>
                  <a:lnTo>
                    <a:pt x="223" y="1083"/>
                  </a:lnTo>
                  <a:lnTo>
                    <a:pt x="210" y="1080"/>
                  </a:lnTo>
                  <a:lnTo>
                    <a:pt x="196" y="1075"/>
                  </a:lnTo>
                  <a:lnTo>
                    <a:pt x="183" y="1071"/>
                  </a:lnTo>
                  <a:lnTo>
                    <a:pt x="171" y="1067"/>
                  </a:lnTo>
                  <a:lnTo>
                    <a:pt x="158" y="1061"/>
                  </a:lnTo>
                  <a:lnTo>
                    <a:pt x="146" y="1055"/>
                  </a:lnTo>
                  <a:lnTo>
                    <a:pt x="123" y="1040"/>
                  </a:lnTo>
                  <a:lnTo>
                    <a:pt x="101" y="1024"/>
                  </a:lnTo>
                  <a:lnTo>
                    <a:pt x="82" y="1007"/>
                  </a:lnTo>
                  <a:lnTo>
                    <a:pt x="63" y="986"/>
                  </a:lnTo>
                  <a:lnTo>
                    <a:pt x="48" y="965"/>
                  </a:lnTo>
                  <a:lnTo>
                    <a:pt x="34" y="941"/>
                  </a:lnTo>
                  <a:lnTo>
                    <a:pt x="27" y="929"/>
                  </a:lnTo>
                  <a:lnTo>
                    <a:pt x="22" y="917"/>
                  </a:lnTo>
                  <a:lnTo>
                    <a:pt x="16" y="904"/>
                  </a:lnTo>
                  <a:lnTo>
                    <a:pt x="12" y="891"/>
                  </a:lnTo>
                  <a:lnTo>
                    <a:pt x="9" y="878"/>
                  </a:lnTo>
                  <a:lnTo>
                    <a:pt x="5" y="865"/>
                  </a:lnTo>
                  <a:lnTo>
                    <a:pt x="3" y="851"/>
                  </a:lnTo>
                  <a:lnTo>
                    <a:pt x="1" y="837"/>
                  </a:lnTo>
                  <a:lnTo>
                    <a:pt x="0" y="823"/>
                  </a:lnTo>
                  <a:lnTo>
                    <a:pt x="0" y="809"/>
                  </a:lnTo>
                  <a:lnTo>
                    <a:pt x="0" y="809"/>
                  </a:lnTo>
                  <a:lnTo>
                    <a:pt x="1" y="781"/>
                  </a:lnTo>
                  <a:lnTo>
                    <a:pt x="4" y="756"/>
                  </a:lnTo>
                  <a:lnTo>
                    <a:pt x="11" y="730"/>
                  </a:lnTo>
                  <a:lnTo>
                    <a:pt x="19" y="706"/>
                  </a:lnTo>
                  <a:lnTo>
                    <a:pt x="29" y="683"/>
                  </a:lnTo>
                  <a:lnTo>
                    <a:pt x="41" y="661"/>
                  </a:lnTo>
                  <a:lnTo>
                    <a:pt x="56" y="640"/>
                  </a:lnTo>
                  <a:lnTo>
                    <a:pt x="72" y="621"/>
                  </a:lnTo>
                  <a:lnTo>
                    <a:pt x="89" y="603"/>
                  </a:lnTo>
                  <a:lnTo>
                    <a:pt x="109" y="587"/>
                  </a:lnTo>
                  <a:lnTo>
                    <a:pt x="130" y="572"/>
                  </a:lnTo>
                  <a:lnTo>
                    <a:pt x="151" y="559"/>
                  </a:lnTo>
                  <a:lnTo>
                    <a:pt x="174" y="549"/>
                  </a:lnTo>
                  <a:lnTo>
                    <a:pt x="199" y="541"/>
                  </a:lnTo>
                  <a:lnTo>
                    <a:pt x="224" y="534"/>
                  </a:lnTo>
                  <a:lnTo>
                    <a:pt x="250" y="530"/>
                  </a:lnTo>
                  <a:lnTo>
                    <a:pt x="250" y="530"/>
                  </a:lnTo>
                  <a:lnTo>
                    <a:pt x="256" y="529"/>
                  </a:lnTo>
                  <a:lnTo>
                    <a:pt x="261" y="524"/>
                  </a:lnTo>
                  <a:lnTo>
                    <a:pt x="261" y="524"/>
                  </a:lnTo>
                  <a:lnTo>
                    <a:pt x="264" y="519"/>
                  </a:lnTo>
                  <a:lnTo>
                    <a:pt x="264" y="514"/>
                  </a:lnTo>
                  <a:lnTo>
                    <a:pt x="264" y="514"/>
                  </a:lnTo>
                  <a:lnTo>
                    <a:pt x="261" y="493"/>
                  </a:lnTo>
                  <a:lnTo>
                    <a:pt x="261" y="474"/>
                  </a:lnTo>
                  <a:lnTo>
                    <a:pt x="261" y="474"/>
                  </a:lnTo>
                  <a:lnTo>
                    <a:pt x="261" y="459"/>
                  </a:lnTo>
                  <a:lnTo>
                    <a:pt x="262" y="445"/>
                  </a:lnTo>
                  <a:lnTo>
                    <a:pt x="264" y="431"/>
                  </a:lnTo>
                  <a:lnTo>
                    <a:pt x="267" y="418"/>
                  </a:lnTo>
                  <a:lnTo>
                    <a:pt x="270" y="404"/>
                  </a:lnTo>
                  <a:lnTo>
                    <a:pt x="273" y="391"/>
                  </a:lnTo>
                  <a:lnTo>
                    <a:pt x="278" y="378"/>
                  </a:lnTo>
                  <a:lnTo>
                    <a:pt x="283" y="366"/>
                  </a:lnTo>
                  <a:lnTo>
                    <a:pt x="289" y="352"/>
                  </a:lnTo>
                  <a:lnTo>
                    <a:pt x="295" y="340"/>
                  </a:lnTo>
                  <a:lnTo>
                    <a:pt x="308" y="318"/>
                  </a:lnTo>
                  <a:lnTo>
                    <a:pt x="325" y="296"/>
                  </a:lnTo>
                  <a:lnTo>
                    <a:pt x="343" y="276"/>
                  </a:lnTo>
                  <a:lnTo>
                    <a:pt x="363" y="258"/>
                  </a:lnTo>
                  <a:lnTo>
                    <a:pt x="384" y="243"/>
                  </a:lnTo>
                  <a:lnTo>
                    <a:pt x="407" y="228"/>
                  </a:lnTo>
                  <a:lnTo>
                    <a:pt x="419" y="222"/>
                  </a:lnTo>
                  <a:lnTo>
                    <a:pt x="432" y="216"/>
                  </a:lnTo>
                  <a:lnTo>
                    <a:pt x="444" y="211"/>
                  </a:lnTo>
                  <a:lnTo>
                    <a:pt x="457" y="207"/>
                  </a:lnTo>
                  <a:lnTo>
                    <a:pt x="470" y="203"/>
                  </a:lnTo>
                  <a:lnTo>
                    <a:pt x="485" y="200"/>
                  </a:lnTo>
                  <a:lnTo>
                    <a:pt x="498" y="198"/>
                  </a:lnTo>
                  <a:lnTo>
                    <a:pt x="512" y="196"/>
                  </a:lnTo>
                  <a:lnTo>
                    <a:pt x="526" y="195"/>
                  </a:lnTo>
                  <a:lnTo>
                    <a:pt x="540" y="195"/>
                  </a:lnTo>
                  <a:lnTo>
                    <a:pt x="540" y="195"/>
                  </a:lnTo>
                  <a:lnTo>
                    <a:pt x="555" y="195"/>
                  </a:lnTo>
                  <a:lnTo>
                    <a:pt x="571" y="196"/>
                  </a:lnTo>
                  <a:lnTo>
                    <a:pt x="586" y="198"/>
                  </a:lnTo>
                  <a:lnTo>
                    <a:pt x="601" y="201"/>
                  </a:lnTo>
                  <a:lnTo>
                    <a:pt x="615" y="204"/>
                  </a:lnTo>
                  <a:lnTo>
                    <a:pt x="630" y="209"/>
                  </a:lnTo>
                  <a:lnTo>
                    <a:pt x="645" y="214"/>
                  </a:lnTo>
                  <a:lnTo>
                    <a:pt x="659" y="221"/>
                  </a:lnTo>
                  <a:lnTo>
                    <a:pt x="659" y="221"/>
                  </a:lnTo>
                  <a:lnTo>
                    <a:pt x="662" y="222"/>
                  </a:lnTo>
                  <a:lnTo>
                    <a:pt x="665" y="222"/>
                  </a:lnTo>
                  <a:lnTo>
                    <a:pt x="665" y="222"/>
                  </a:lnTo>
                  <a:lnTo>
                    <a:pt x="669" y="222"/>
                  </a:lnTo>
                  <a:lnTo>
                    <a:pt x="673" y="220"/>
                  </a:lnTo>
                  <a:lnTo>
                    <a:pt x="676" y="217"/>
                  </a:lnTo>
                  <a:lnTo>
                    <a:pt x="678" y="213"/>
                  </a:lnTo>
                  <a:lnTo>
                    <a:pt x="678" y="213"/>
                  </a:lnTo>
                  <a:lnTo>
                    <a:pt x="690" y="190"/>
                  </a:lnTo>
                  <a:lnTo>
                    <a:pt x="705" y="167"/>
                  </a:lnTo>
                  <a:lnTo>
                    <a:pt x="720" y="146"/>
                  </a:lnTo>
                  <a:lnTo>
                    <a:pt x="737" y="125"/>
                  </a:lnTo>
                  <a:lnTo>
                    <a:pt x="755" y="106"/>
                  </a:lnTo>
                  <a:lnTo>
                    <a:pt x="774" y="89"/>
                  </a:lnTo>
                  <a:lnTo>
                    <a:pt x="795" y="73"/>
                  </a:lnTo>
                  <a:lnTo>
                    <a:pt x="817" y="57"/>
                  </a:lnTo>
                  <a:lnTo>
                    <a:pt x="838" y="44"/>
                  </a:lnTo>
                  <a:lnTo>
                    <a:pt x="862" y="34"/>
                  </a:lnTo>
                  <a:lnTo>
                    <a:pt x="886" y="23"/>
                  </a:lnTo>
                  <a:lnTo>
                    <a:pt x="911" y="15"/>
                  </a:lnTo>
                  <a:lnTo>
                    <a:pt x="936" y="8"/>
                  </a:lnTo>
                  <a:lnTo>
                    <a:pt x="963" y="3"/>
                  </a:lnTo>
                  <a:lnTo>
                    <a:pt x="989" y="1"/>
                  </a:lnTo>
                  <a:lnTo>
                    <a:pt x="1016" y="0"/>
                  </a:lnTo>
                  <a:lnTo>
                    <a:pt x="1016" y="0"/>
                  </a:lnTo>
                  <a:lnTo>
                    <a:pt x="1036" y="0"/>
                  </a:lnTo>
                  <a:lnTo>
                    <a:pt x="1054" y="2"/>
                  </a:lnTo>
                  <a:lnTo>
                    <a:pt x="1073" y="4"/>
                  </a:lnTo>
                  <a:lnTo>
                    <a:pt x="1091" y="7"/>
                  </a:lnTo>
                  <a:lnTo>
                    <a:pt x="1110" y="12"/>
                  </a:lnTo>
                  <a:lnTo>
                    <a:pt x="1127" y="16"/>
                  </a:lnTo>
                  <a:lnTo>
                    <a:pt x="1144" y="23"/>
                  </a:lnTo>
                  <a:lnTo>
                    <a:pt x="1161" y="29"/>
                  </a:lnTo>
                  <a:lnTo>
                    <a:pt x="1178" y="37"/>
                  </a:lnTo>
                  <a:lnTo>
                    <a:pt x="1193" y="44"/>
                  </a:lnTo>
                  <a:lnTo>
                    <a:pt x="1210" y="54"/>
                  </a:lnTo>
                  <a:lnTo>
                    <a:pt x="1225" y="64"/>
                  </a:lnTo>
                  <a:lnTo>
                    <a:pt x="1239" y="74"/>
                  </a:lnTo>
                  <a:lnTo>
                    <a:pt x="1253" y="85"/>
                  </a:lnTo>
                  <a:lnTo>
                    <a:pt x="1268" y="97"/>
                  </a:lnTo>
                  <a:lnTo>
                    <a:pt x="1281" y="110"/>
                  </a:lnTo>
                  <a:lnTo>
                    <a:pt x="1293" y="123"/>
                  </a:lnTo>
                  <a:lnTo>
                    <a:pt x="1305" y="136"/>
                  </a:lnTo>
                  <a:lnTo>
                    <a:pt x="1315" y="150"/>
                  </a:lnTo>
                  <a:lnTo>
                    <a:pt x="1326" y="164"/>
                  </a:lnTo>
                  <a:lnTo>
                    <a:pt x="1336" y="179"/>
                  </a:lnTo>
                  <a:lnTo>
                    <a:pt x="1345" y="196"/>
                  </a:lnTo>
                  <a:lnTo>
                    <a:pt x="1352" y="212"/>
                  </a:lnTo>
                  <a:lnTo>
                    <a:pt x="1360" y="228"/>
                  </a:lnTo>
                  <a:lnTo>
                    <a:pt x="1367" y="245"/>
                  </a:lnTo>
                  <a:lnTo>
                    <a:pt x="1373" y="262"/>
                  </a:lnTo>
                  <a:lnTo>
                    <a:pt x="1379" y="281"/>
                  </a:lnTo>
                  <a:lnTo>
                    <a:pt x="1382" y="298"/>
                  </a:lnTo>
                  <a:lnTo>
                    <a:pt x="1385" y="317"/>
                  </a:lnTo>
                  <a:lnTo>
                    <a:pt x="1388" y="335"/>
                  </a:lnTo>
                  <a:lnTo>
                    <a:pt x="1389" y="355"/>
                  </a:lnTo>
                  <a:lnTo>
                    <a:pt x="1389" y="373"/>
                  </a:lnTo>
                  <a:lnTo>
                    <a:pt x="1389" y="373"/>
                  </a:lnTo>
                  <a:lnTo>
                    <a:pt x="1389" y="393"/>
                  </a:lnTo>
                  <a:lnTo>
                    <a:pt x="1387" y="412"/>
                  </a:lnTo>
                  <a:lnTo>
                    <a:pt x="1385" y="433"/>
                  </a:lnTo>
                  <a:lnTo>
                    <a:pt x="1382" y="453"/>
                  </a:lnTo>
                  <a:lnTo>
                    <a:pt x="1382" y="453"/>
                  </a:lnTo>
                  <a:lnTo>
                    <a:pt x="1381" y="456"/>
                  </a:lnTo>
                  <a:lnTo>
                    <a:pt x="1382" y="458"/>
                  </a:lnTo>
                  <a:lnTo>
                    <a:pt x="1383" y="461"/>
                  </a:lnTo>
                  <a:lnTo>
                    <a:pt x="1384" y="465"/>
                  </a:lnTo>
                  <a:lnTo>
                    <a:pt x="1384" y="465"/>
                  </a:lnTo>
                  <a:lnTo>
                    <a:pt x="1386" y="467"/>
                  </a:lnTo>
                  <a:lnTo>
                    <a:pt x="1388" y="468"/>
                  </a:lnTo>
                  <a:lnTo>
                    <a:pt x="1392" y="469"/>
                  </a:lnTo>
                  <a:lnTo>
                    <a:pt x="1395" y="470"/>
                  </a:lnTo>
                  <a:lnTo>
                    <a:pt x="1395" y="470"/>
                  </a:lnTo>
                  <a:lnTo>
                    <a:pt x="1409" y="472"/>
                  </a:lnTo>
                  <a:lnTo>
                    <a:pt x="1424" y="474"/>
                  </a:lnTo>
                  <a:lnTo>
                    <a:pt x="1438" y="478"/>
                  </a:lnTo>
                  <a:lnTo>
                    <a:pt x="1453" y="481"/>
                  </a:lnTo>
                  <a:lnTo>
                    <a:pt x="1466" y="485"/>
                  </a:lnTo>
                  <a:lnTo>
                    <a:pt x="1480" y="491"/>
                  </a:lnTo>
                  <a:lnTo>
                    <a:pt x="1493" y="496"/>
                  </a:lnTo>
                  <a:lnTo>
                    <a:pt x="1505" y="503"/>
                  </a:lnTo>
                  <a:lnTo>
                    <a:pt x="1530" y="516"/>
                  </a:lnTo>
                  <a:lnTo>
                    <a:pt x="1553" y="532"/>
                  </a:lnTo>
                  <a:lnTo>
                    <a:pt x="1575" y="551"/>
                  </a:lnTo>
                  <a:lnTo>
                    <a:pt x="1594" y="570"/>
                  </a:lnTo>
                  <a:lnTo>
                    <a:pt x="1612" y="592"/>
                  </a:lnTo>
                  <a:lnTo>
                    <a:pt x="1628" y="615"/>
                  </a:lnTo>
                  <a:lnTo>
                    <a:pt x="1641" y="639"/>
                  </a:lnTo>
                  <a:lnTo>
                    <a:pt x="1653" y="665"/>
                  </a:lnTo>
                  <a:lnTo>
                    <a:pt x="1657" y="678"/>
                  </a:lnTo>
                  <a:lnTo>
                    <a:pt x="1662" y="692"/>
                  </a:lnTo>
                  <a:lnTo>
                    <a:pt x="1665" y="705"/>
                  </a:lnTo>
                  <a:lnTo>
                    <a:pt x="1668" y="719"/>
                  </a:lnTo>
                  <a:lnTo>
                    <a:pt x="1670" y="735"/>
                  </a:lnTo>
                  <a:lnTo>
                    <a:pt x="1673" y="749"/>
                  </a:lnTo>
                  <a:lnTo>
                    <a:pt x="1674" y="764"/>
                  </a:lnTo>
                  <a:lnTo>
                    <a:pt x="1674" y="778"/>
                  </a:lnTo>
                  <a:lnTo>
                    <a:pt x="1674" y="778"/>
                  </a:lnTo>
                  <a:lnTo>
                    <a:pt x="1674" y="794"/>
                  </a:lnTo>
                  <a:lnTo>
                    <a:pt x="1673" y="810"/>
                  </a:lnTo>
                  <a:lnTo>
                    <a:pt x="1670" y="826"/>
                  </a:lnTo>
                  <a:lnTo>
                    <a:pt x="1667" y="841"/>
                  </a:lnTo>
                  <a:lnTo>
                    <a:pt x="1664" y="855"/>
                  </a:lnTo>
                  <a:lnTo>
                    <a:pt x="1660" y="871"/>
                  </a:lnTo>
                  <a:lnTo>
                    <a:pt x="1655" y="885"/>
                  </a:lnTo>
                  <a:lnTo>
                    <a:pt x="1650" y="899"/>
                  </a:lnTo>
                  <a:lnTo>
                    <a:pt x="1643" y="913"/>
                  </a:lnTo>
                  <a:lnTo>
                    <a:pt x="1637" y="926"/>
                  </a:lnTo>
                  <a:lnTo>
                    <a:pt x="1629" y="939"/>
                  </a:lnTo>
                  <a:lnTo>
                    <a:pt x="1621" y="951"/>
                  </a:lnTo>
                  <a:lnTo>
                    <a:pt x="1613" y="963"/>
                  </a:lnTo>
                  <a:lnTo>
                    <a:pt x="1603" y="975"/>
                  </a:lnTo>
                  <a:lnTo>
                    <a:pt x="1593" y="987"/>
                  </a:lnTo>
                  <a:lnTo>
                    <a:pt x="1583" y="997"/>
                  </a:lnTo>
                  <a:lnTo>
                    <a:pt x="1572" y="1008"/>
                  </a:lnTo>
                  <a:lnTo>
                    <a:pt x="1562" y="1018"/>
                  </a:lnTo>
                  <a:lnTo>
                    <a:pt x="1550" y="1026"/>
                  </a:lnTo>
                  <a:lnTo>
                    <a:pt x="1538" y="1035"/>
                  </a:lnTo>
                  <a:lnTo>
                    <a:pt x="1525" y="1044"/>
                  </a:lnTo>
                  <a:lnTo>
                    <a:pt x="1511" y="1050"/>
                  </a:lnTo>
                  <a:lnTo>
                    <a:pt x="1498" y="1058"/>
                  </a:lnTo>
                  <a:lnTo>
                    <a:pt x="1484" y="1063"/>
                  </a:lnTo>
                  <a:lnTo>
                    <a:pt x="1470" y="1070"/>
                  </a:lnTo>
                  <a:lnTo>
                    <a:pt x="1456" y="1074"/>
                  </a:lnTo>
                  <a:lnTo>
                    <a:pt x="1442" y="1079"/>
                  </a:lnTo>
                  <a:lnTo>
                    <a:pt x="1427" y="1082"/>
                  </a:lnTo>
                  <a:lnTo>
                    <a:pt x="1411" y="1085"/>
                  </a:lnTo>
                  <a:lnTo>
                    <a:pt x="1396" y="1086"/>
                  </a:lnTo>
                  <a:lnTo>
                    <a:pt x="1380" y="1088"/>
                  </a:lnTo>
                  <a:lnTo>
                    <a:pt x="1364" y="1088"/>
                  </a:lnTo>
                  <a:lnTo>
                    <a:pt x="280" y="1088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2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BFF55E80-3F46-C5C5-5353-49AC9D202534}"/>
                </a:ext>
              </a:extLst>
            </p:cNvPr>
            <p:cNvCxnSpPr>
              <a:cxnSpLocks/>
            </p:cNvCxnSpPr>
            <p:nvPr/>
          </p:nvCxnSpPr>
          <p:spPr>
            <a:xfrm>
              <a:off x="8304769" y="2677364"/>
              <a:ext cx="0" cy="307777"/>
            </a:xfrm>
            <a:prstGeom prst="straightConnector1">
              <a:avLst/>
            </a:prstGeom>
            <a:ln w="12700">
              <a:solidFill>
                <a:schemeClr val="bg2">
                  <a:lumMod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B2C411C3-DEDA-8AEC-A50F-2C47DD9E9A17}"/>
              </a:ext>
            </a:extLst>
          </p:cNvPr>
          <p:cNvSpPr/>
          <p:nvPr/>
        </p:nvSpPr>
        <p:spPr>
          <a:xfrm>
            <a:off x="7572586" y="487359"/>
            <a:ext cx="3616960" cy="1389993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088F25F8-6E6F-FDA5-80C8-77D382221B0F}"/>
              </a:ext>
            </a:extLst>
          </p:cNvPr>
          <p:cNvSpPr/>
          <p:nvPr/>
        </p:nvSpPr>
        <p:spPr>
          <a:xfrm>
            <a:off x="7572586" y="1988122"/>
            <a:ext cx="3616960" cy="1389993"/>
          </a:xfrm>
          <a:prstGeom prst="roundRect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5E9738D-7257-6B30-0C19-0D24050B6011}"/>
              </a:ext>
            </a:extLst>
          </p:cNvPr>
          <p:cNvGrpSpPr/>
          <p:nvPr/>
        </p:nvGrpSpPr>
        <p:grpSpPr>
          <a:xfrm>
            <a:off x="6721466" y="4271030"/>
            <a:ext cx="5375755" cy="1366422"/>
            <a:chOff x="6738887" y="4358550"/>
            <a:chExt cx="5375755" cy="1366422"/>
          </a:xfrm>
        </p:grpSpPr>
        <p:sp>
          <p:nvSpPr>
            <p:cNvPr id="45" name="Freeform 180">
              <a:extLst>
                <a:ext uri="{FF2B5EF4-FFF2-40B4-BE49-F238E27FC236}">
                  <a16:creationId xmlns:a16="http://schemas.microsoft.com/office/drawing/2014/main" id="{5E62612D-D01C-9F73-1F3B-807C3051E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8567" y="4363271"/>
              <a:ext cx="435600" cy="307777"/>
            </a:xfrm>
            <a:custGeom>
              <a:avLst/>
              <a:gdLst>
                <a:gd name="T0" fmla="*/ 1427 w 1715"/>
                <a:gd name="T1" fmla="*/ 433 h 1125"/>
                <a:gd name="T2" fmla="*/ 1429 w 1715"/>
                <a:gd name="T3" fmla="*/ 371 h 1125"/>
                <a:gd name="T4" fmla="*/ 1417 w 1715"/>
                <a:gd name="T5" fmla="*/ 294 h 1125"/>
                <a:gd name="T6" fmla="*/ 1390 w 1715"/>
                <a:gd name="T7" fmla="*/ 222 h 1125"/>
                <a:gd name="T8" fmla="*/ 1351 w 1715"/>
                <a:gd name="T9" fmla="*/ 158 h 1125"/>
                <a:gd name="T10" fmla="*/ 1301 w 1715"/>
                <a:gd name="T11" fmla="*/ 102 h 1125"/>
                <a:gd name="T12" fmla="*/ 1240 w 1715"/>
                <a:gd name="T13" fmla="*/ 57 h 1125"/>
                <a:gd name="T14" fmla="*/ 1172 w 1715"/>
                <a:gd name="T15" fmla="*/ 24 h 1125"/>
                <a:gd name="T16" fmla="*/ 1097 w 1715"/>
                <a:gd name="T17" fmla="*/ 4 h 1125"/>
                <a:gd name="T18" fmla="*/ 1038 w 1715"/>
                <a:gd name="T19" fmla="*/ 0 h 1125"/>
                <a:gd name="T20" fmla="*/ 926 w 1715"/>
                <a:gd name="T21" fmla="*/ 16 h 1125"/>
                <a:gd name="T22" fmla="*/ 826 w 1715"/>
                <a:gd name="T23" fmla="*/ 62 h 1125"/>
                <a:gd name="T24" fmla="*/ 744 w 1715"/>
                <a:gd name="T25" fmla="*/ 134 h 1125"/>
                <a:gd name="T26" fmla="*/ 685 w 1715"/>
                <a:gd name="T27" fmla="*/ 224 h 1125"/>
                <a:gd name="T28" fmla="*/ 640 w 1715"/>
                <a:gd name="T29" fmla="*/ 207 h 1125"/>
                <a:gd name="T30" fmla="*/ 576 w 1715"/>
                <a:gd name="T31" fmla="*/ 196 h 1125"/>
                <a:gd name="T32" fmla="*/ 529 w 1715"/>
                <a:gd name="T33" fmla="*/ 197 h 1125"/>
                <a:gd name="T34" fmla="*/ 471 w 1715"/>
                <a:gd name="T35" fmla="*/ 209 h 1125"/>
                <a:gd name="T36" fmla="*/ 419 w 1715"/>
                <a:gd name="T37" fmla="*/ 232 h 1125"/>
                <a:gd name="T38" fmla="*/ 370 w 1715"/>
                <a:gd name="T39" fmla="*/ 264 h 1125"/>
                <a:gd name="T40" fmla="*/ 331 w 1715"/>
                <a:gd name="T41" fmla="*/ 303 h 1125"/>
                <a:gd name="T42" fmla="*/ 299 w 1715"/>
                <a:gd name="T43" fmla="*/ 352 h 1125"/>
                <a:gd name="T44" fmla="*/ 276 w 1715"/>
                <a:gd name="T45" fmla="*/ 404 h 1125"/>
                <a:gd name="T46" fmla="*/ 264 w 1715"/>
                <a:gd name="T47" fmla="*/ 462 h 1125"/>
                <a:gd name="T48" fmla="*/ 264 w 1715"/>
                <a:gd name="T49" fmla="*/ 514 h 1125"/>
                <a:gd name="T50" fmla="*/ 239 w 1715"/>
                <a:gd name="T51" fmla="*/ 539 h 1125"/>
                <a:gd name="T52" fmla="*/ 138 w 1715"/>
                <a:gd name="T53" fmla="*/ 578 h 1125"/>
                <a:gd name="T54" fmla="*/ 60 w 1715"/>
                <a:gd name="T55" fmla="*/ 651 h 1125"/>
                <a:gd name="T56" fmla="*/ 12 w 1715"/>
                <a:gd name="T57" fmla="*/ 746 h 1125"/>
                <a:gd name="T58" fmla="*/ 1 w 1715"/>
                <a:gd name="T59" fmla="*/ 815 h 1125"/>
                <a:gd name="T60" fmla="*/ 2 w 1715"/>
                <a:gd name="T61" fmla="*/ 860 h 1125"/>
                <a:gd name="T62" fmla="*/ 13 w 1715"/>
                <a:gd name="T63" fmla="*/ 917 h 1125"/>
                <a:gd name="T64" fmla="*/ 36 w 1715"/>
                <a:gd name="T65" fmla="*/ 971 h 1125"/>
                <a:gd name="T66" fmla="*/ 68 w 1715"/>
                <a:gd name="T67" fmla="*/ 1018 h 1125"/>
                <a:gd name="T68" fmla="*/ 109 w 1715"/>
                <a:gd name="T69" fmla="*/ 1058 h 1125"/>
                <a:gd name="T70" fmla="*/ 156 w 1715"/>
                <a:gd name="T71" fmla="*/ 1090 h 1125"/>
                <a:gd name="T72" fmla="*/ 208 w 1715"/>
                <a:gd name="T73" fmla="*/ 1112 h 1125"/>
                <a:gd name="T74" fmla="*/ 266 w 1715"/>
                <a:gd name="T75" fmla="*/ 1124 h 1125"/>
                <a:gd name="T76" fmla="*/ 1388 w 1715"/>
                <a:gd name="T77" fmla="*/ 1125 h 1125"/>
                <a:gd name="T78" fmla="*/ 1454 w 1715"/>
                <a:gd name="T79" fmla="*/ 1119 h 1125"/>
                <a:gd name="T80" fmla="*/ 1515 w 1715"/>
                <a:gd name="T81" fmla="*/ 1100 h 1125"/>
                <a:gd name="T82" fmla="*/ 1570 w 1715"/>
                <a:gd name="T83" fmla="*/ 1071 h 1125"/>
                <a:gd name="T84" fmla="*/ 1619 w 1715"/>
                <a:gd name="T85" fmla="*/ 1030 h 1125"/>
                <a:gd name="T86" fmla="*/ 1659 w 1715"/>
                <a:gd name="T87" fmla="*/ 982 h 1125"/>
                <a:gd name="T88" fmla="*/ 1688 w 1715"/>
                <a:gd name="T89" fmla="*/ 926 h 1125"/>
                <a:gd name="T90" fmla="*/ 1708 w 1715"/>
                <a:gd name="T91" fmla="*/ 864 h 1125"/>
                <a:gd name="T92" fmla="*/ 1715 w 1715"/>
                <a:gd name="T93" fmla="*/ 799 h 1125"/>
                <a:gd name="T94" fmla="*/ 1711 w 1715"/>
                <a:gd name="T95" fmla="*/ 752 h 1125"/>
                <a:gd name="T96" fmla="*/ 1697 w 1715"/>
                <a:gd name="T97" fmla="*/ 692 h 1125"/>
                <a:gd name="T98" fmla="*/ 1673 w 1715"/>
                <a:gd name="T99" fmla="*/ 639 h 1125"/>
                <a:gd name="T100" fmla="*/ 1639 w 1715"/>
                <a:gd name="T101" fmla="*/ 589 h 1125"/>
                <a:gd name="T102" fmla="*/ 1597 w 1715"/>
                <a:gd name="T103" fmla="*/ 548 h 1125"/>
                <a:gd name="T104" fmla="*/ 1549 w 1715"/>
                <a:gd name="T105" fmla="*/ 515 h 1125"/>
                <a:gd name="T106" fmla="*/ 1494 w 1715"/>
                <a:gd name="T107" fmla="*/ 490 h 1125"/>
                <a:gd name="T108" fmla="*/ 1435 w 1715"/>
                <a:gd name="T109" fmla="*/ 475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15" h="1125">
                  <a:moveTo>
                    <a:pt x="1420" y="473"/>
                  </a:moveTo>
                  <a:lnTo>
                    <a:pt x="1420" y="473"/>
                  </a:lnTo>
                  <a:lnTo>
                    <a:pt x="1423" y="454"/>
                  </a:lnTo>
                  <a:lnTo>
                    <a:pt x="1427" y="433"/>
                  </a:lnTo>
                  <a:lnTo>
                    <a:pt x="1429" y="413"/>
                  </a:lnTo>
                  <a:lnTo>
                    <a:pt x="1429" y="391"/>
                  </a:lnTo>
                  <a:lnTo>
                    <a:pt x="1429" y="391"/>
                  </a:lnTo>
                  <a:lnTo>
                    <a:pt x="1429" y="371"/>
                  </a:lnTo>
                  <a:lnTo>
                    <a:pt x="1427" y="352"/>
                  </a:lnTo>
                  <a:lnTo>
                    <a:pt x="1424" y="332"/>
                  </a:lnTo>
                  <a:lnTo>
                    <a:pt x="1421" y="312"/>
                  </a:lnTo>
                  <a:lnTo>
                    <a:pt x="1417" y="294"/>
                  </a:lnTo>
                  <a:lnTo>
                    <a:pt x="1411" y="275"/>
                  </a:lnTo>
                  <a:lnTo>
                    <a:pt x="1405" y="257"/>
                  </a:lnTo>
                  <a:lnTo>
                    <a:pt x="1398" y="239"/>
                  </a:lnTo>
                  <a:lnTo>
                    <a:pt x="1390" y="222"/>
                  </a:lnTo>
                  <a:lnTo>
                    <a:pt x="1382" y="205"/>
                  </a:lnTo>
                  <a:lnTo>
                    <a:pt x="1372" y="188"/>
                  </a:lnTo>
                  <a:lnTo>
                    <a:pt x="1362" y="173"/>
                  </a:lnTo>
                  <a:lnTo>
                    <a:pt x="1351" y="158"/>
                  </a:lnTo>
                  <a:lnTo>
                    <a:pt x="1340" y="142"/>
                  </a:lnTo>
                  <a:lnTo>
                    <a:pt x="1327" y="128"/>
                  </a:lnTo>
                  <a:lnTo>
                    <a:pt x="1314" y="115"/>
                  </a:lnTo>
                  <a:lnTo>
                    <a:pt x="1301" y="102"/>
                  </a:lnTo>
                  <a:lnTo>
                    <a:pt x="1286" y="90"/>
                  </a:lnTo>
                  <a:lnTo>
                    <a:pt x="1272" y="78"/>
                  </a:lnTo>
                  <a:lnTo>
                    <a:pt x="1257" y="67"/>
                  </a:lnTo>
                  <a:lnTo>
                    <a:pt x="1240" y="57"/>
                  </a:lnTo>
                  <a:lnTo>
                    <a:pt x="1224" y="47"/>
                  </a:lnTo>
                  <a:lnTo>
                    <a:pt x="1207" y="38"/>
                  </a:lnTo>
                  <a:lnTo>
                    <a:pt x="1190" y="30"/>
                  </a:lnTo>
                  <a:lnTo>
                    <a:pt x="1172" y="24"/>
                  </a:lnTo>
                  <a:lnTo>
                    <a:pt x="1154" y="17"/>
                  </a:lnTo>
                  <a:lnTo>
                    <a:pt x="1135" y="13"/>
                  </a:lnTo>
                  <a:lnTo>
                    <a:pt x="1116" y="9"/>
                  </a:lnTo>
                  <a:lnTo>
                    <a:pt x="1097" y="4"/>
                  </a:lnTo>
                  <a:lnTo>
                    <a:pt x="1077" y="2"/>
                  </a:lnTo>
                  <a:lnTo>
                    <a:pt x="1057" y="1"/>
                  </a:lnTo>
                  <a:lnTo>
                    <a:pt x="1038" y="0"/>
                  </a:lnTo>
                  <a:lnTo>
                    <a:pt x="1038" y="0"/>
                  </a:lnTo>
                  <a:lnTo>
                    <a:pt x="1009" y="1"/>
                  </a:lnTo>
                  <a:lnTo>
                    <a:pt x="981" y="4"/>
                  </a:lnTo>
                  <a:lnTo>
                    <a:pt x="952" y="10"/>
                  </a:lnTo>
                  <a:lnTo>
                    <a:pt x="926" y="16"/>
                  </a:lnTo>
                  <a:lnTo>
                    <a:pt x="900" y="25"/>
                  </a:lnTo>
                  <a:lnTo>
                    <a:pt x="873" y="36"/>
                  </a:lnTo>
                  <a:lnTo>
                    <a:pt x="849" y="48"/>
                  </a:lnTo>
                  <a:lnTo>
                    <a:pt x="826" y="62"/>
                  </a:lnTo>
                  <a:lnTo>
                    <a:pt x="804" y="78"/>
                  </a:lnTo>
                  <a:lnTo>
                    <a:pt x="782" y="95"/>
                  </a:lnTo>
                  <a:lnTo>
                    <a:pt x="763" y="114"/>
                  </a:lnTo>
                  <a:lnTo>
                    <a:pt x="744" y="134"/>
                  </a:lnTo>
                  <a:lnTo>
                    <a:pt x="726" y="154"/>
                  </a:lnTo>
                  <a:lnTo>
                    <a:pt x="711" y="176"/>
                  </a:lnTo>
                  <a:lnTo>
                    <a:pt x="697" y="199"/>
                  </a:lnTo>
                  <a:lnTo>
                    <a:pt x="685" y="224"/>
                  </a:lnTo>
                  <a:lnTo>
                    <a:pt x="685" y="224"/>
                  </a:lnTo>
                  <a:lnTo>
                    <a:pt x="669" y="218"/>
                  </a:lnTo>
                  <a:lnTo>
                    <a:pt x="655" y="212"/>
                  </a:lnTo>
                  <a:lnTo>
                    <a:pt x="640" y="207"/>
                  </a:lnTo>
                  <a:lnTo>
                    <a:pt x="625" y="204"/>
                  </a:lnTo>
                  <a:lnTo>
                    <a:pt x="608" y="200"/>
                  </a:lnTo>
                  <a:lnTo>
                    <a:pt x="593" y="198"/>
                  </a:lnTo>
                  <a:lnTo>
                    <a:pt x="576" y="196"/>
                  </a:lnTo>
                  <a:lnTo>
                    <a:pt x="559" y="196"/>
                  </a:lnTo>
                  <a:lnTo>
                    <a:pt x="559" y="196"/>
                  </a:lnTo>
                  <a:lnTo>
                    <a:pt x="545" y="196"/>
                  </a:lnTo>
                  <a:lnTo>
                    <a:pt x="529" y="197"/>
                  </a:lnTo>
                  <a:lnTo>
                    <a:pt x="514" y="199"/>
                  </a:lnTo>
                  <a:lnTo>
                    <a:pt x="500" y="203"/>
                  </a:lnTo>
                  <a:lnTo>
                    <a:pt x="485" y="206"/>
                  </a:lnTo>
                  <a:lnTo>
                    <a:pt x="471" y="209"/>
                  </a:lnTo>
                  <a:lnTo>
                    <a:pt x="457" y="214"/>
                  </a:lnTo>
                  <a:lnTo>
                    <a:pt x="444" y="219"/>
                  </a:lnTo>
                  <a:lnTo>
                    <a:pt x="431" y="226"/>
                  </a:lnTo>
                  <a:lnTo>
                    <a:pt x="419" y="232"/>
                  </a:lnTo>
                  <a:lnTo>
                    <a:pt x="405" y="239"/>
                  </a:lnTo>
                  <a:lnTo>
                    <a:pt x="393" y="246"/>
                  </a:lnTo>
                  <a:lnTo>
                    <a:pt x="382" y="255"/>
                  </a:lnTo>
                  <a:lnTo>
                    <a:pt x="370" y="264"/>
                  </a:lnTo>
                  <a:lnTo>
                    <a:pt x="361" y="273"/>
                  </a:lnTo>
                  <a:lnTo>
                    <a:pt x="350" y="283"/>
                  </a:lnTo>
                  <a:lnTo>
                    <a:pt x="340" y="294"/>
                  </a:lnTo>
                  <a:lnTo>
                    <a:pt x="331" y="303"/>
                  </a:lnTo>
                  <a:lnTo>
                    <a:pt x="322" y="315"/>
                  </a:lnTo>
                  <a:lnTo>
                    <a:pt x="313" y="326"/>
                  </a:lnTo>
                  <a:lnTo>
                    <a:pt x="306" y="338"/>
                  </a:lnTo>
                  <a:lnTo>
                    <a:pt x="299" y="352"/>
                  </a:lnTo>
                  <a:lnTo>
                    <a:pt x="293" y="364"/>
                  </a:lnTo>
                  <a:lnTo>
                    <a:pt x="286" y="377"/>
                  </a:lnTo>
                  <a:lnTo>
                    <a:pt x="281" y="391"/>
                  </a:lnTo>
                  <a:lnTo>
                    <a:pt x="276" y="404"/>
                  </a:lnTo>
                  <a:lnTo>
                    <a:pt x="272" y="418"/>
                  </a:lnTo>
                  <a:lnTo>
                    <a:pt x="268" y="433"/>
                  </a:lnTo>
                  <a:lnTo>
                    <a:pt x="266" y="447"/>
                  </a:lnTo>
                  <a:lnTo>
                    <a:pt x="264" y="462"/>
                  </a:lnTo>
                  <a:lnTo>
                    <a:pt x="263" y="478"/>
                  </a:lnTo>
                  <a:lnTo>
                    <a:pt x="263" y="493"/>
                  </a:lnTo>
                  <a:lnTo>
                    <a:pt x="263" y="493"/>
                  </a:lnTo>
                  <a:lnTo>
                    <a:pt x="264" y="514"/>
                  </a:lnTo>
                  <a:lnTo>
                    <a:pt x="266" y="535"/>
                  </a:lnTo>
                  <a:lnTo>
                    <a:pt x="266" y="535"/>
                  </a:lnTo>
                  <a:lnTo>
                    <a:pt x="252" y="536"/>
                  </a:lnTo>
                  <a:lnTo>
                    <a:pt x="239" y="539"/>
                  </a:lnTo>
                  <a:lnTo>
                    <a:pt x="212" y="546"/>
                  </a:lnTo>
                  <a:lnTo>
                    <a:pt x="186" y="554"/>
                  </a:lnTo>
                  <a:lnTo>
                    <a:pt x="162" y="565"/>
                  </a:lnTo>
                  <a:lnTo>
                    <a:pt x="138" y="578"/>
                  </a:lnTo>
                  <a:lnTo>
                    <a:pt x="116" y="594"/>
                  </a:lnTo>
                  <a:lnTo>
                    <a:pt x="96" y="611"/>
                  </a:lnTo>
                  <a:lnTo>
                    <a:pt x="77" y="630"/>
                  </a:lnTo>
                  <a:lnTo>
                    <a:pt x="60" y="651"/>
                  </a:lnTo>
                  <a:lnTo>
                    <a:pt x="45" y="673"/>
                  </a:lnTo>
                  <a:lnTo>
                    <a:pt x="32" y="696"/>
                  </a:lnTo>
                  <a:lnTo>
                    <a:pt x="21" y="721"/>
                  </a:lnTo>
                  <a:lnTo>
                    <a:pt x="12" y="746"/>
                  </a:lnTo>
                  <a:lnTo>
                    <a:pt x="6" y="774"/>
                  </a:lnTo>
                  <a:lnTo>
                    <a:pt x="3" y="787"/>
                  </a:lnTo>
                  <a:lnTo>
                    <a:pt x="1" y="801"/>
                  </a:lnTo>
                  <a:lnTo>
                    <a:pt x="1" y="815"/>
                  </a:lnTo>
                  <a:lnTo>
                    <a:pt x="0" y="829"/>
                  </a:lnTo>
                  <a:lnTo>
                    <a:pt x="0" y="829"/>
                  </a:lnTo>
                  <a:lnTo>
                    <a:pt x="1" y="845"/>
                  </a:lnTo>
                  <a:lnTo>
                    <a:pt x="2" y="860"/>
                  </a:lnTo>
                  <a:lnTo>
                    <a:pt x="3" y="874"/>
                  </a:lnTo>
                  <a:lnTo>
                    <a:pt x="7" y="889"/>
                  </a:lnTo>
                  <a:lnTo>
                    <a:pt x="10" y="904"/>
                  </a:lnTo>
                  <a:lnTo>
                    <a:pt x="13" y="917"/>
                  </a:lnTo>
                  <a:lnTo>
                    <a:pt x="19" y="931"/>
                  </a:lnTo>
                  <a:lnTo>
                    <a:pt x="23" y="944"/>
                  </a:lnTo>
                  <a:lnTo>
                    <a:pt x="30" y="958"/>
                  </a:lnTo>
                  <a:lnTo>
                    <a:pt x="36" y="971"/>
                  </a:lnTo>
                  <a:lnTo>
                    <a:pt x="43" y="983"/>
                  </a:lnTo>
                  <a:lnTo>
                    <a:pt x="50" y="995"/>
                  </a:lnTo>
                  <a:lnTo>
                    <a:pt x="59" y="1007"/>
                  </a:lnTo>
                  <a:lnTo>
                    <a:pt x="68" y="1018"/>
                  </a:lnTo>
                  <a:lnTo>
                    <a:pt x="77" y="1029"/>
                  </a:lnTo>
                  <a:lnTo>
                    <a:pt x="87" y="1039"/>
                  </a:lnTo>
                  <a:lnTo>
                    <a:pt x="98" y="1049"/>
                  </a:lnTo>
                  <a:lnTo>
                    <a:pt x="109" y="1058"/>
                  </a:lnTo>
                  <a:lnTo>
                    <a:pt x="119" y="1067"/>
                  </a:lnTo>
                  <a:lnTo>
                    <a:pt x="130" y="1075"/>
                  </a:lnTo>
                  <a:lnTo>
                    <a:pt x="142" y="1083"/>
                  </a:lnTo>
                  <a:lnTo>
                    <a:pt x="156" y="1090"/>
                  </a:lnTo>
                  <a:lnTo>
                    <a:pt x="168" y="1097"/>
                  </a:lnTo>
                  <a:lnTo>
                    <a:pt x="181" y="1102"/>
                  </a:lnTo>
                  <a:lnTo>
                    <a:pt x="195" y="1108"/>
                  </a:lnTo>
                  <a:lnTo>
                    <a:pt x="208" y="1112"/>
                  </a:lnTo>
                  <a:lnTo>
                    <a:pt x="222" y="1117"/>
                  </a:lnTo>
                  <a:lnTo>
                    <a:pt x="237" y="1120"/>
                  </a:lnTo>
                  <a:lnTo>
                    <a:pt x="252" y="1122"/>
                  </a:lnTo>
                  <a:lnTo>
                    <a:pt x="266" y="1124"/>
                  </a:lnTo>
                  <a:lnTo>
                    <a:pt x="282" y="1125"/>
                  </a:lnTo>
                  <a:lnTo>
                    <a:pt x="297" y="1125"/>
                  </a:lnTo>
                  <a:lnTo>
                    <a:pt x="1388" y="1125"/>
                  </a:lnTo>
                  <a:lnTo>
                    <a:pt x="1388" y="1125"/>
                  </a:lnTo>
                  <a:lnTo>
                    <a:pt x="1405" y="1125"/>
                  </a:lnTo>
                  <a:lnTo>
                    <a:pt x="1421" y="1124"/>
                  </a:lnTo>
                  <a:lnTo>
                    <a:pt x="1438" y="1122"/>
                  </a:lnTo>
                  <a:lnTo>
                    <a:pt x="1454" y="1119"/>
                  </a:lnTo>
                  <a:lnTo>
                    <a:pt x="1469" y="1115"/>
                  </a:lnTo>
                  <a:lnTo>
                    <a:pt x="1485" y="1111"/>
                  </a:lnTo>
                  <a:lnTo>
                    <a:pt x="1500" y="1106"/>
                  </a:lnTo>
                  <a:lnTo>
                    <a:pt x="1515" y="1100"/>
                  </a:lnTo>
                  <a:lnTo>
                    <a:pt x="1530" y="1094"/>
                  </a:lnTo>
                  <a:lnTo>
                    <a:pt x="1544" y="1086"/>
                  </a:lnTo>
                  <a:lnTo>
                    <a:pt x="1557" y="1078"/>
                  </a:lnTo>
                  <a:lnTo>
                    <a:pt x="1570" y="1071"/>
                  </a:lnTo>
                  <a:lnTo>
                    <a:pt x="1583" y="1061"/>
                  </a:lnTo>
                  <a:lnTo>
                    <a:pt x="1595" y="1051"/>
                  </a:lnTo>
                  <a:lnTo>
                    <a:pt x="1607" y="1041"/>
                  </a:lnTo>
                  <a:lnTo>
                    <a:pt x="1619" y="1030"/>
                  </a:lnTo>
                  <a:lnTo>
                    <a:pt x="1629" y="1019"/>
                  </a:lnTo>
                  <a:lnTo>
                    <a:pt x="1640" y="1007"/>
                  </a:lnTo>
                  <a:lnTo>
                    <a:pt x="1650" y="995"/>
                  </a:lnTo>
                  <a:lnTo>
                    <a:pt x="1659" y="982"/>
                  </a:lnTo>
                  <a:lnTo>
                    <a:pt x="1668" y="969"/>
                  </a:lnTo>
                  <a:lnTo>
                    <a:pt x="1675" y="954"/>
                  </a:lnTo>
                  <a:lnTo>
                    <a:pt x="1682" y="941"/>
                  </a:lnTo>
                  <a:lnTo>
                    <a:pt x="1688" y="926"/>
                  </a:lnTo>
                  <a:lnTo>
                    <a:pt x="1695" y="912"/>
                  </a:lnTo>
                  <a:lnTo>
                    <a:pt x="1699" y="896"/>
                  </a:lnTo>
                  <a:lnTo>
                    <a:pt x="1705" y="881"/>
                  </a:lnTo>
                  <a:lnTo>
                    <a:pt x="1708" y="864"/>
                  </a:lnTo>
                  <a:lnTo>
                    <a:pt x="1710" y="849"/>
                  </a:lnTo>
                  <a:lnTo>
                    <a:pt x="1713" y="833"/>
                  </a:lnTo>
                  <a:lnTo>
                    <a:pt x="1715" y="816"/>
                  </a:lnTo>
                  <a:lnTo>
                    <a:pt x="1715" y="799"/>
                  </a:lnTo>
                  <a:lnTo>
                    <a:pt x="1715" y="799"/>
                  </a:lnTo>
                  <a:lnTo>
                    <a:pt x="1715" y="783"/>
                  </a:lnTo>
                  <a:lnTo>
                    <a:pt x="1714" y="768"/>
                  </a:lnTo>
                  <a:lnTo>
                    <a:pt x="1711" y="752"/>
                  </a:lnTo>
                  <a:lnTo>
                    <a:pt x="1709" y="737"/>
                  </a:lnTo>
                  <a:lnTo>
                    <a:pt x="1706" y="722"/>
                  </a:lnTo>
                  <a:lnTo>
                    <a:pt x="1702" y="708"/>
                  </a:lnTo>
                  <a:lnTo>
                    <a:pt x="1697" y="692"/>
                  </a:lnTo>
                  <a:lnTo>
                    <a:pt x="1692" y="679"/>
                  </a:lnTo>
                  <a:lnTo>
                    <a:pt x="1686" y="665"/>
                  </a:lnTo>
                  <a:lnTo>
                    <a:pt x="1680" y="652"/>
                  </a:lnTo>
                  <a:lnTo>
                    <a:pt x="1673" y="639"/>
                  </a:lnTo>
                  <a:lnTo>
                    <a:pt x="1665" y="626"/>
                  </a:lnTo>
                  <a:lnTo>
                    <a:pt x="1657" y="614"/>
                  </a:lnTo>
                  <a:lnTo>
                    <a:pt x="1648" y="601"/>
                  </a:lnTo>
                  <a:lnTo>
                    <a:pt x="1639" y="589"/>
                  </a:lnTo>
                  <a:lnTo>
                    <a:pt x="1629" y="578"/>
                  </a:lnTo>
                  <a:lnTo>
                    <a:pt x="1619" y="569"/>
                  </a:lnTo>
                  <a:lnTo>
                    <a:pt x="1608" y="558"/>
                  </a:lnTo>
                  <a:lnTo>
                    <a:pt x="1597" y="548"/>
                  </a:lnTo>
                  <a:lnTo>
                    <a:pt x="1585" y="539"/>
                  </a:lnTo>
                  <a:lnTo>
                    <a:pt x="1574" y="530"/>
                  </a:lnTo>
                  <a:lnTo>
                    <a:pt x="1561" y="523"/>
                  </a:lnTo>
                  <a:lnTo>
                    <a:pt x="1549" y="515"/>
                  </a:lnTo>
                  <a:lnTo>
                    <a:pt x="1536" y="507"/>
                  </a:lnTo>
                  <a:lnTo>
                    <a:pt x="1522" y="501"/>
                  </a:lnTo>
                  <a:lnTo>
                    <a:pt x="1509" y="495"/>
                  </a:lnTo>
                  <a:lnTo>
                    <a:pt x="1494" y="490"/>
                  </a:lnTo>
                  <a:lnTo>
                    <a:pt x="1480" y="485"/>
                  </a:lnTo>
                  <a:lnTo>
                    <a:pt x="1465" y="482"/>
                  </a:lnTo>
                  <a:lnTo>
                    <a:pt x="1451" y="479"/>
                  </a:lnTo>
                  <a:lnTo>
                    <a:pt x="1435" y="475"/>
                  </a:lnTo>
                  <a:lnTo>
                    <a:pt x="1420" y="473"/>
                  </a:lnTo>
                  <a:lnTo>
                    <a:pt x="1420" y="473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ja-JP" altLang="en-US"/>
            </a:p>
          </p:txBody>
        </p:sp>
        <p:sp>
          <p:nvSpPr>
            <p:cNvPr id="48" name="円柱 47">
              <a:extLst>
                <a:ext uri="{FF2B5EF4-FFF2-40B4-BE49-F238E27FC236}">
                  <a16:creationId xmlns:a16="http://schemas.microsoft.com/office/drawing/2014/main" id="{99FDC630-3942-3E83-9B50-7B34AFC99ECD}"/>
                </a:ext>
              </a:extLst>
            </p:cNvPr>
            <p:cNvSpPr/>
            <p:nvPr/>
          </p:nvSpPr>
          <p:spPr>
            <a:xfrm>
              <a:off x="9528802" y="4358550"/>
              <a:ext cx="364764" cy="317218"/>
            </a:xfrm>
            <a:prstGeom prst="can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36BA0F8D-07D4-F408-6A8B-D34A33019C99}"/>
                </a:ext>
              </a:extLst>
            </p:cNvPr>
            <p:cNvSpPr txBox="1"/>
            <p:nvPr/>
          </p:nvSpPr>
          <p:spPr>
            <a:xfrm>
              <a:off x="6738887" y="4770865"/>
              <a:ext cx="53757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On-premises dat</a:t>
              </a:r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 gateway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を</a:t>
              </a:r>
              <a:b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経由して</a:t>
              </a:r>
              <a: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Power BI Service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と接続する</a:t>
              </a:r>
              <a:br>
                <a:rPr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Azure</a:t>
              </a:r>
              <a:r>
                <a: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や </a:t>
              </a:r>
              <a:r>
                <a:rPr kumimoji="1" lang="en-US" altLang="ja-JP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3rd Party </a:t>
              </a:r>
              <a:r>
                <a: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製のデータ ソース </a:t>
              </a:r>
            </a:p>
            <a:p>
              <a:pPr algn="ctr"/>
              <a:endPara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105" name="矢印: 上下 104">
            <a:extLst>
              <a:ext uri="{FF2B5EF4-FFF2-40B4-BE49-F238E27FC236}">
                <a16:creationId xmlns:a16="http://schemas.microsoft.com/office/drawing/2014/main" id="{E1AC5258-44E5-77E2-A3A3-AE41ECBDD49A}"/>
              </a:ext>
            </a:extLst>
          </p:cNvPr>
          <p:cNvSpPr/>
          <p:nvPr/>
        </p:nvSpPr>
        <p:spPr>
          <a:xfrm>
            <a:off x="9295791" y="3554157"/>
            <a:ext cx="227106" cy="504000"/>
          </a:xfrm>
          <a:prstGeom prst="up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D61C2E9E-D5F2-02A0-D28C-FD8C6776331F}"/>
              </a:ext>
            </a:extLst>
          </p:cNvPr>
          <p:cNvSpPr txBox="1"/>
          <p:nvPr/>
        </p:nvSpPr>
        <p:spPr>
          <a:xfrm>
            <a:off x="10866380" y="34254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１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B2DD334-C629-B170-35DE-81A8EDB067F9}"/>
              </a:ext>
            </a:extLst>
          </p:cNvPr>
          <p:cNvSpPr/>
          <p:nvPr/>
        </p:nvSpPr>
        <p:spPr>
          <a:xfrm>
            <a:off x="237392" y="158262"/>
            <a:ext cx="11711354" cy="632166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328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50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Tomoko Yamazaki</dc:creator>
  <cp:lastModifiedBy>Tomoko Yamazaki</cp:lastModifiedBy>
  <cp:revision>1</cp:revision>
  <dcterms:created xsi:type="dcterms:W3CDTF">2022-04-24T02:52:38Z</dcterms:created>
  <dcterms:modified xsi:type="dcterms:W3CDTF">2022-04-27T14:19:51Z</dcterms:modified>
</cp:coreProperties>
</file>