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63" r:id="rId5"/>
    <p:sldId id="264" r:id="rId6"/>
    <p:sldId id="258" r:id="rId7"/>
    <p:sldId id="259" r:id="rId8"/>
    <p:sldId id="265" r:id="rId9"/>
    <p:sldId id="267" r:id="rId10"/>
    <p:sldId id="266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183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Moving Average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Bollinger Bands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Relative Strength Index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16888" custLinFactNeighborY="-1921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X="0" custLinFactNeighborY="-17696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1000" r="-21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1190" custLinFactNeighborY="-19629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19000" r="-19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X="81717" custScaleY="44245" custLinFactNeighborY="-37142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 reduces lag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 Gives more priority to recent periods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representation of the recent performance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One is not necessarily better than the other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Short term traders use EMA want to be alerted as soon as the price is moving the other way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Long term traders use SMA since these investors aren’t rushing to act and prefer to be less active.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Bollinger Bands gives traders an idea of where the market is moving based on prices.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Used along the relative strength indicator (RSI) as well as the </a:t>
          </a:r>
          <a:r>
            <a:rPr lang="en-US" b="0" i="0" dirty="0" err="1"/>
            <a:t>BandWidth</a:t>
          </a:r>
          <a:r>
            <a:rPr lang="en-US" b="0" i="0" dirty="0"/>
            <a:t> indicator, which is the measure of the width of the bands relative to the middle band.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should expect that approximately 95% of the time, the observed price action will fall within these bands.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68159" y="216264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Moving Average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238294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1000" r="-21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Bollinger Bands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114150" y="310619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19000" r="-1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923089" y="2779924"/>
          <a:ext cx="2633601" cy="318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Relative Strength Index</a:t>
          </a:r>
        </a:p>
      </dsp:txBody>
      <dsp:txXfrm>
        <a:off x="7923089" y="2779924"/>
        <a:ext cx="2633601" cy="318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EMA reduces lag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EMA Gives more priority to recent periods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Better representation of the recent performance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is not necessarily better than the other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Short term traders use EMA want to be alerted as soon as the price is moving the other way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Long term traders use SMA since these investors aren’t rushing to act and prefer to be less active.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Bollinger Bands gives traders an idea of where the market is moving based on prices.</a:t>
          </a:r>
          <a:endParaRPr lang="en-US" sz="14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along the relative strength indicator (RSI) as well as the </a:t>
          </a:r>
          <a:r>
            <a:rPr lang="en-US" sz="1400" b="0" i="0" kern="1200" dirty="0" err="1"/>
            <a:t>BandWidth</a:t>
          </a:r>
          <a:r>
            <a:rPr lang="en-US" sz="1400" b="0" i="0" kern="1200" dirty="0"/>
            <a:t> indicator, which is the measure of the width of the bands relative to the middle band.</a:t>
          </a:r>
          <a:endParaRPr lang="en-US" sz="14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 should expect that approximately 95% of the time, the observed price action will fall within these bands.</a:t>
          </a:r>
          <a:endParaRPr lang="en-US" sz="14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7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1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0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222626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Trade Signals using Moving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Jyoti Prakash </a:t>
            </a:r>
            <a:r>
              <a:rPr lang="en-US" dirty="0" err="1">
                <a:solidFill>
                  <a:srgbClr val="7CEBFF"/>
                </a:solidFill>
              </a:rPr>
              <a:t>behura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19BE8C-8B4A-6E5D-4FEE-87460E0696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8593" y="2092367"/>
            <a:ext cx="4410691" cy="204816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8C5C-A598-B5E8-69CE-0401E007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5" y="4375118"/>
            <a:ext cx="5363323" cy="1028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54E69-222B-9476-9958-F2E306DCC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93" y="4140528"/>
            <a:ext cx="1895740" cy="314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4B557A-0953-FC9A-C81E-9AB90E16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143" y="4147598"/>
            <a:ext cx="54300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99828-3D91-B4B4-0F7D-19EA79F8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75501"/>
            <a:ext cx="11029615" cy="3088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23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Advantages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7089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219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50398"/>
              </p:ext>
            </p:extLst>
          </p:nvPr>
        </p:nvGraphicFramePr>
        <p:xfrm>
          <a:off x="642937" y="204770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EC2FF-428B-01ED-E4B3-E832259CFDF3}"/>
              </a:ext>
            </a:extLst>
          </p:cNvPr>
          <p:cNvSpPr txBox="1"/>
          <p:nvPr/>
        </p:nvSpPr>
        <p:spPr>
          <a:xfrm>
            <a:off x="581192" y="718457"/>
            <a:ext cx="982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MATHEMATICAL TECHNIQUES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Methods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1ABCA-106C-AA6C-00F3-36A5F9477A67}"/>
              </a:ext>
            </a:extLst>
          </p:cNvPr>
          <p:cNvSpPr txBox="1"/>
          <p:nvPr/>
        </p:nvSpPr>
        <p:spPr>
          <a:xfrm>
            <a:off x="922351" y="874643"/>
            <a:ext cx="367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Simple Moving Average (SMA)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825EA-29D4-EE86-058E-5F868BD2B808}"/>
              </a:ext>
            </a:extLst>
          </p:cNvPr>
          <p:cNvSpPr txBox="1"/>
          <p:nvPr/>
        </p:nvSpPr>
        <p:spPr>
          <a:xfrm>
            <a:off x="6488264" y="874643"/>
            <a:ext cx="392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Exponential Moving Average (EMA)</a:t>
            </a:r>
            <a:endParaRPr lang="en-IN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496844-F7B5-29AD-6A43-C10BF3FF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68" y="1596565"/>
            <a:ext cx="3353268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B516F-3A99-25CA-EDDA-E026FD91D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70" y="1687065"/>
            <a:ext cx="5477639" cy="466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B059C-901B-9B61-3DB9-1B9C485B3DE7}"/>
              </a:ext>
            </a:extLst>
          </p:cNvPr>
          <p:cNvSpPr txBox="1"/>
          <p:nvPr/>
        </p:nvSpPr>
        <p:spPr>
          <a:xfrm>
            <a:off x="1224643" y="2508519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= The price of an asset at period n</a:t>
            </a:r>
          </a:p>
          <a:p>
            <a:endParaRPr lang="en-US" dirty="0"/>
          </a:p>
          <a:p>
            <a:r>
              <a:rPr lang="en-US" dirty="0"/>
              <a:t>n = the number of total periods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8577A-C428-E140-1CFB-64A3B2F0616F}"/>
              </a:ext>
            </a:extLst>
          </p:cNvPr>
          <p:cNvSpPr txBox="1"/>
          <p:nvPr/>
        </p:nvSpPr>
        <p:spPr>
          <a:xfrm>
            <a:off x="6288547" y="2435112"/>
            <a:ext cx="453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  =  2/N+1</a:t>
            </a:r>
          </a:p>
          <a:p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N = the length of the window</a:t>
            </a:r>
          </a:p>
          <a:p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EMA[today] = the current EMA value</a:t>
            </a:r>
          </a:p>
          <a:p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Price[today]=the current closing price</a:t>
            </a:r>
          </a:p>
          <a:p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EMA[yesterday]=the previous EMA value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Moving Average crossover 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825EA-29D4-EE86-058E-5F868BD2B808}"/>
              </a:ext>
            </a:extLst>
          </p:cNvPr>
          <p:cNvSpPr txBox="1"/>
          <p:nvPr/>
        </p:nvSpPr>
        <p:spPr>
          <a:xfrm>
            <a:off x="581192" y="874643"/>
            <a:ext cx="11029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In the statistics of time-series, and in particular the Stock market technical analysis, a moving-average crossover occurs when on plotting, the two moving averages each based on different time-periods tend to cross. </a:t>
            </a:r>
          </a:p>
          <a:p>
            <a:endParaRPr lang="en-US" sz="2000" dirty="0">
              <a:solidFill>
                <a:srgbClr val="292929"/>
              </a:solidFill>
              <a:latin typeface="source-serif-pro"/>
            </a:endParaRPr>
          </a:p>
          <a:p>
            <a:endParaRPr lang="en-US" sz="2000" b="1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Uses two moving averages i.e., faster and slower moving average</a:t>
            </a:r>
          </a:p>
          <a:p>
            <a:endParaRPr lang="en-US" sz="2000" b="1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Faster or short-term moving average has a small window and Slower or long-term on the other hand as longer window.</a:t>
            </a:r>
          </a:p>
          <a:p>
            <a:endParaRPr lang="en-US" sz="2000" b="1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19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Generating trade signals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825EA-29D4-EE86-058E-5F868BD2B808}"/>
              </a:ext>
            </a:extLst>
          </p:cNvPr>
          <p:cNvSpPr txBox="1"/>
          <p:nvPr/>
        </p:nvSpPr>
        <p:spPr>
          <a:xfrm>
            <a:off x="581192" y="874643"/>
            <a:ext cx="1102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A moving average, as a line by itself, is often overlaid in price charts to indicate price trends. A crossover occurs when a faster moving average (i.e. a shorter period moving average) crosses a slower moving average (i.e. a longer period moving average).</a:t>
            </a:r>
          </a:p>
          <a:p>
            <a:endParaRPr lang="en-US" sz="20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sz="2000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Short-term moving average crosses above the long-term moving average </a:t>
            </a:r>
          </a:p>
          <a:p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	this indicates </a:t>
            </a:r>
            <a:r>
              <a:rPr lang="en-US" sz="2000" b="1" dirty="0">
                <a:solidFill>
                  <a:srgbClr val="00B050"/>
                </a:solidFill>
                <a:latin typeface="source-serif-pro"/>
              </a:rPr>
              <a:t>buy </a:t>
            </a: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signal.</a:t>
            </a:r>
          </a:p>
          <a:p>
            <a:endParaRPr lang="en-US" sz="2000" b="1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Short-term moving average crosses below the long- term moving average</a:t>
            </a:r>
          </a:p>
          <a:p>
            <a:r>
              <a:rPr lang="en-US" sz="2000" b="1" dirty="0">
                <a:solidFill>
                  <a:srgbClr val="292929"/>
                </a:solidFill>
                <a:latin typeface="source-serif-pro"/>
              </a:rPr>
              <a:t>	this indicates </a:t>
            </a:r>
            <a:r>
              <a:rPr lang="en-US" sz="2000" b="1" dirty="0">
                <a:solidFill>
                  <a:srgbClr val="FF0000"/>
                </a:solidFill>
                <a:latin typeface="source-serif-pro"/>
              </a:rPr>
              <a:t>sell </a:t>
            </a:r>
            <a:r>
              <a:rPr lang="en-US" sz="2000" b="1" dirty="0">
                <a:latin typeface="source-serif-pro"/>
              </a:rPr>
              <a:t>signal.</a:t>
            </a:r>
          </a:p>
          <a:p>
            <a:endParaRPr lang="en-US" sz="2000" b="1" dirty="0">
              <a:solidFill>
                <a:srgbClr val="292929"/>
              </a:solidFill>
              <a:latin typeface="source-serif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786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F66A7-3FC5-FFEC-A9BE-36F598809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07419"/>
            <a:ext cx="5422900" cy="28734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85BFF3-C970-D438-D3FB-E96F6F738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607419"/>
            <a:ext cx="5422900" cy="28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EMA IS BETTER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602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EMA Summary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33270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123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1313F-D2DA-54BF-B57C-DDB6F9C31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36523"/>
            <a:ext cx="5422900" cy="36152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457A3E-87CD-5C5C-086D-1A26A78B2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Bands are created by simply adding and subtracting one standard deviation from the moving average.</a:t>
            </a:r>
          </a:p>
          <a:p>
            <a:pPr marL="0" indent="0">
              <a:buNone/>
            </a:pPr>
            <a:r>
              <a:rPr lang="en-US" dirty="0"/>
              <a:t>Standard deviation is a measure of volatility </a:t>
            </a:r>
          </a:p>
          <a:p>
            <a:pPr marL="0" indent="0">
              <a:buNone/>
            </a:pPr>
            <a:r>
              <a:rPr lang="en-US" dirty="0"/>
              <a:t>Periods of low volatility generally tend to be followed by periods of High volatility &amp; vice versa</a:t>
            </a:r>
          </a:p>
          <a:p>
            <a:pPr marL="0" indent="0">
              <a:buNone/>
            </a:pPr>
            <a:r>
              <a:rPr lang="en-US" dirty="0"/>
              <a:t>Identifying prices that move beyond the bands help traders take advantage of unjustifiably high or low prices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7828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3437</TotalTime>
  <Words>466</Words>
  <Application>Microsoft Office PowerPoint</Application>
  <PresentationFormat>Widescreen</PresentationFormat>
  <Paragraphs>64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source-serif-pro</vt:lpstr>
      <vt:lpstr>Times New Roman</vt:lpstr>
      <vt:lpstr>Wingdings 2</vt:lpstr>
      <vt:lpstr>Dividend</vt:lpstr>
      <vt:lpstr>Trade Signals using Moving Average</vt:lpstr>
      <vt:lpstr>Tech Requirements</vt:lpstr>
      <vt:lpstr>Methods used</vt:lpstr>
      <vt:lpstr>Moving Average crossover Strategy</vt:lpstr>
      <vt:lpstr>Generating trade signals</vt:lpstr>
      <vt:lpstr>Comparison</vt:lpstr>
      <vt:lpstr>WHY EMA IS BETTER</vt:lpstr>
      <vt:lpstr>EMA Summary</vt:lpstr>
      <vt:lpstr>Bollinger Bands</vt:lpstr>
      <vt:lpstr>Calculation</vt:lpstr>
      <vt:lpstr>Visualization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Signals using Moving Average</dc:title>
  <dc:creator>sankalpa swain</dc:creator>
  <cp:lastModifiedBy>sankalpa swain</cp:lastModifiedBy>
  <cp:revision>2</cp:revision>
  <dcterms:created xsi:type="dcterms:W3CDTF">2023-04-27T07:32:30Z</dcterms:created>
  <dcterms:modified xsi:type="dcterms:W3CDTF">2023-04-29T17:05:18Z</dcterms:modified>
</cp:coreProperties>
</file>