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6400800" cy="1752600"/>
          </a:xfrm>
        </p:spPr>
        <p:txBody>
          <a:bodyPr/>
          <a:lstStyle/>
          <a:p>
            <a:pPr algn="l"/>
            <a:r>
              <a:rPr lang="es-AR" b="0" cap="none" dirty="0" smtClean="0"/>
              <a:t>Paula </a:t>
            </a:r>
            <a:r>
              <a:rPr lang="es-AR" b="0" cap="none" dirty="0" err="1" smtClean="0"/>
              <a:t>Beati</a:t>
            </a:r>
            <a:endParaRPr lang="es-AR" b="0" cap="none" dirty="0" smtClean="0"/>
          </a:p>
          <a:p>
            <a:pPr algn="l"/>
            <a:r>
              <a:rPr lang="es-AR" b="0" cap="none" dirty="0" smtClean="0"/>
              <a:t>Damián </a:t>
            </a:r>
            <a:r>
              <a:rPr lang="es-AR" b="0" cap="none" dirty="0" err="1" smtClean="0"/>
              <a:t>Farias</a:t>
            </a:r>
            <a:endParaRPr lang="es-AR" b="0" cap="none" dirty="0" smtClean="0"/>
          </a:p>
          <a:p>
            <a:pPr algn="l"/>
            <a:r>
              <a:rPr lang="es-AR" b="0" cap="none" dirty="0" smtClean="0"/>
              <a:t>Juan Pablo Bresciani</a:t>
            </a:r>
          </a:p>
          <a:p>
            <a:pPr algn="l"/>
            <a:r>
              <a:rPr lang="es-AR" b="0" cap="none" dirty="0" err="1" smtClean="0"/>
              <a:t>Nestor</a:t>
            </a:r>
            <a:r>
              <a:rPr lang="es-AR" b="0" cap="none" dirty="0" smtClean="0"/>
              <a:t> </a:t>
            </a:r>
            <a:r>
              <a:rPr lang="es-AR" b="0" cap="none" dirty="0" err="1" smtClean="0"/>
              <a:t>Coppolillo</a:t>
            </a:r>
            <a:endParaRPr lang="es-AR" b="0" cap="non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Series Temporales en datos aduaneros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29200"/>
            <a:ext cx="7813357" cy="112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spc="250" dirty="0" smtClean="0">
                <a:solidFill>
                  <a:schemeClr val="tx2"/>
                </a:solidFill>
              </a:rPr>
              <a:t>Maestría en Explotación de Datos y Descubrimiento del conocimiento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b="1" spc="250" dirty="0" smtClean="0">
                <a:solidFill>
                  <a:schemeClr val="tx2"/>
                </a:solidFill>
              </a:rPr>
              <a:t>Universidad de Buenos Aires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600" spc="250" dirty="0" smtClean="0">
                <a:solidFill>
                  <a:schemeClr val="tx2"/>
                </a:solidFill>
              </a:rPr>
              <a:t>Profesor Marcelo </a:t>
            </a:r>
            <a:r>
              <a:rPr lang="es-AR" sz="1600" spc="250" dirty="0" err="1" smtClean="0">
                <a:solidFill>
                  <a:schemeClr val="tx2"/>
                </a:solidFill>
              </a:rPr>
              <a:t>Risk</a:t>
            </a:r>
            <a:r>
              <a:rPr lang="es-AR" sz="1600" spc="250" dirty="0" smtClean="0">
                <a:solidFill>
                  <a:schemeClr val="tx2"/>
                </a:solidFill>
              </a:rPr>
              <a:t> 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spc="250" dirty="0" smtClean="0">
                <a:solidFill>
                  <a:schemeClr val="tx2"/>
                </a:solidFill>
              </a:rPr>
              <a:t>Julio </a:t>
            </a:r>
            <a:r>
              <a:rPr lang="es-AR" sz="1400" spc="250" dirty="0">
                <a:solidFill>
                  <a:schemeClr val="tx2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50120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67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Preprocesamiento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504238" cy="301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564904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spc="250" dirty="0">
                <a:solidFill>
                  <a:schemeClr val="tx2"/>
                </a:solidFill>
              </a:rPr>
              <a:t>Interpolación </a:t>
            </a:r>
            <a:r>
              <a:rPr lang="es-AR" sz="1600" spc="250" dirty="0" smtClean="0">
                <a:solidFill>
                  <a:schemeClr val="tx2"/>
                </a:solidFill>
              </a:rPr>
              <a:t>lineal </a:t>
            </a:r>
            <a:endParaRPr lang="es-AR" sz="1600" spc="2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1890"/>
            <a:ext cx="7811374" cy="387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8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3"/>
            <a:ext cx="7272808" cy="331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5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142508" cy="326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4266"/>
            <a:ext cx="8096548" cy="387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72808" cy="45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56784" cy="4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5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Scatterplots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4" y="1916832"/>
            <a:ext cx="8275486" cy="407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199</TotalTime>
  <Words>55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Series Temporales en datos aduaneros</vt:lpstr>
      <vt:lpstr>Preprocesamiento</vt:lpstr>
      <vt:lpstr>Detección y filtrado de estacionalidades</vt:lpstr>
      <vt:lpstr>Detección y filtrado de estacionalidades</vt:lpstr>
      <vt:lpstr>Detección y filtrado de estacionalidades</vt:lpstr>
      <vt:lpstr>Correlaciones</vt:lpstr>
      <vt:lpstr>Correlaciones</vt:lpstr>
      <vt:lpstr>Correlaciones</vt:lpstr>
      <vt:lpstr>Scatterplots</vt:lpstr>
      <vt:lpstr>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Temporales en datos aduaneros</dc:title>
  <dc:creator>Juan Pablo Bresciani</dc:creator>
  <cp:lastModifiedBy>Juan Pablo Bresciani</cp:lastModifiedBy>
  <cp:revision>7</cp:revision>
  <dcterms:created xsi:type="dcterms:W3CDTF">2016-07-11T00:16:20Z</dcterms:created>
  <dcterms:modified xsi:type="dcterms:W3CDTF">2016-07-13T01:38:22Z</dcterms:modified>
</cp:coreProperties>
</file>