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0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CE98-A872-406E-A03C-F3004DDFD689}" type="datetimeFigureOut">
              <a:rPr lang="es-AR" smtClean="0"/>
              <a:t>12/07/2016</a:t>
            </a:fld>
            <a:endParaRPr lang="es-A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F3C374-144B-47CD-B69A-7183C3D71C2F}" type="slidenum">
              <a:rPr lang="es-AR" smtClean="0"/>
              <a:t>‹#›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CE98-A872-406E-A03C-F3004DDFD689}" type="datetimeFigureOut">
              <a:rPr lang="es-AR" smtClean="0"/>
              <a:t>12/07/2016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C374-144B-47CD-B69A-7183C3D71C2F}" type="slidenum">
              <a:rPr lang="es-AR" smtClean="0"/>
              <a:t>‹#›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8F3C374-144B-47CD-B69A-7183C3D71C2F}" type="slidenum">
              <a:rPr lang="es-AR" smtClean="0"/>
              <a:t>‹#›</a:t>
            </a:fld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CE98-A872-406E-A03C-F3004DDFD689}" type="datetimeFigureOut">
              <a:rPr lang="es-AR" smtClean="0"/>
              <a:t>12/07/2016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CE98-A872-406E-A03C-F3004DDFD689}" type="datetimeFigureOut">
              <a:rPr lang="es-AR" smtClean="0"/>
              <a:t>12/07/2016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8F3C374-144B-47CD-B69A-7183C3D71C2F}" type="slidenum">
              <a:rPr lang="es-AR" smtClean="0"/>
              <a:t>‹#›</a:t>
            </a:fld>
            <a:endParaRPr lang="es-A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CE98-A872-406E-A03C-F3004DDFD689}" type="datetimeFigureOut">
              <a:rPr lang="es-AR" smtClean="0"/>
              <a:t>12/07/2016</a:t>
            </a:fld>
            <a:endParaRPr lang="es-A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F3C374-144B-47CD-B69A-7183C3D71C2F}" type="slidenum">
              <a:rPr lang="es-AR" smtClean="0"/>
              <a:t>‹#›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BC1CE98-A872-406E-A03C-F3004DDFD689}" type="datetimeFigureOut">
              <a:rPr lang="es-AR" smtClean="0"/>
              <a:t>12/07/2016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C374-144B-47CD-B69A-7183C3D71C2F}" type="slidenum">
              <a:rPr lang="es-AR" smtClean="0"/>
              <a:t>‹#›</a:t>
            </a:fld>
            <a:endParaRPr lang="es-A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CE98-A872-406E-A03C-F3004DDFD689}" type="datetimeFigureOut">
              <a:rPr lang="es-AR" smtClean="0"/>
              <a:t>12/07/2016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AR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8F3C374-144B-47CD-B69A-7183C3D71C2F}" type="slidenum">
              <a:rPr lang="es-AR" smtClean="0"/>
              <a:t>‹#›</a:t>
            </a:fld>
            <a:endParaRPr lang="es-AR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CE98-A872-406E-A03C-F3004DDFD689}" type="datetimeFigureOut">
              <a:rPr lang="es-AR" smtClean="0"/>
              <a:t>12/07/2016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8F3C374-144B-47CD-B69A-7183C3D71C2F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CE98-A872-406E-A03C-F3004DDFD689}" type="datetimeFigureOut">
              <a:rPr lang="es-AR" smtClean="0"/>
              <a:t>12/07/2016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F3C374-144B-47CD-B69A-7183C3D71C2F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F3C374-144B-47CD-B69A-7183C3D71C2F}" type="slidenum">
              <a:rPr lang="es-AR" smtClean="0"/>
              <a:t>‹#›</a:t>
            </a:fld>
            <a:endParaRPr lang="es-A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CE98-A872-406E-A03C-F3004DDFD689}" type="datetimeFigureOut">
              <a:rPr lang="es-AR" smtClean="0"/>
              <a:t>12/07/2016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8F3C374-144B-47CD-B69A-7183C3D71C2F}" type="slidenum">
              <a:rPr lang="es-AR" smtClean="0"/>
              <a:t>‹#›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BC1CE98-A872-406E-A03C-F3004DDFD689}" type="datetimeFigureOut">
              <a:rPr lang="es-AR" smtClean="0"/>
              <a:t>12/07/2016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BC1CE98-A872-406E-A03C-F3004DDFD689}" type="datetimeFigureOut">
              <a:rPr lang="es-AR" smtClean="0"/>
              <a:t>12/07/2016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F3C374-144B-47CD-B69A-7183C3D71C2F}" type="slidenum">
              <a:rPr lang="es-AR" smtClean="0"/>
              <a:t>‹#›</a:t>
            </a:fld>
            <a:endParaRPr lang="es-A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068960"/>
            <a:ext cx="6400800" cy="1752600"/>
          </a:xfrm>
        </p:spPr>
        <p:txBody>
          <a:bodyPr/>
          <a:lstStyle/>
          <a:p>
            <a:pPr algn="l"/>
            <a:r>
              <a:rPr lang="es-AR" b="0" cap="none" dirty="0" smtClean="0"/>
              <a:t>Paula </a:t>
            </a:r>
            <a:r>
              <a:rPr lang="es-AR" b="0" cap="none" dirty="0" err="1" smtClean="0"/>
              <a:t>Beati</a:t>
            </a:r>
            <a:endParaRPr lang="es-AR" b="0" cap="none" dirty="0" smtClean="0"/>
          </a:p>
          <a:p>
            <a:pPr algn="l"/>
            <a:r>
              <a:rPr lang="es-AR" b="0" cap="none" dirty="0" smtClean="0"/>
              <a:t>Damián </a:t>
            </a:r>
            <a:r>
              <a:rPr lang="es-AR" b="0" cap="none" dirty="0" err="1" smtClean="0"/>
              <a:t>Farias</a:t>
            </a:r>
            <a:endParaRPr lang="es-AR" b="0" cap="none" dirty="0" smtClean="0"/>
          </a:p>
          <a:p>
            <a:pPr algn="l"/>
            <a:r>
              <a:rPr lang="es-AR" b="0" cap="none" dirty="0" smtClean="0"/>
              <a:t>Juan Pablo Bresciani</a:t>
            </a:r>
          </a:p>
          <a:p>
            <a:pPr algn="l"/>
            <a:r>
              <a:rPr lang="es-AR" b="0" cap="none" dirty="0" err="1" smtClean="0"/>
              <a:t>Nestor</a:t>
            </a:r>
            <a:r>
              <a:rPr lang="es-AR" b="0" cap="none" dirty="0" smtClean="0"/>
              <a:t> </a:t>
            </a:r>
            <a:r>
              <a:rPr lang="es-AR" b="0" cap="none" dirty="0" err="1" smtClean="0"/>
              <a:t>Coppolillo</a:t>
            </a:r>
            <a:endParaRPr lang="es-AR" b="0" cap="non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Series Temporales en datos aduaneros</a:t>
            </a:r>
            <a:endParaRPr lang="es-AR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5229200"/>
            <a:ext cx="7813357" cy="112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s-AR" sz="1400" spc="250" dirty="0" smtClean="0">
                <a:solidFill>
                  <a:schemeClr val="tx2"/>
                </a:solidFill>
              </a:rPr>
              <a:t>Maestría en Explotación de Datos y Descubrimiento del conocimiento</a:t>
            </a: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s-AR" sz="1400" b="1" spc="250" dirty="0" smtClean="0">
                <a:solidFill>
                  <a:schemeClr val="tx2"/>
                </a:solidFill>
              </a:rPr>
              <a:t>Universidad de Buenos Aires</a:t>
            </a: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s-AR" sz="1600" spc="250" dirty="0" smtClean="0">
                <a:solidFill>
                  <a:schemeClr val="tx2"/>
                </a:solidFill>
              </a:rPr>
              <a:t>Profesor Marcelo </a:t>
            </a:r>
            <a:r>
              <a:rPr lang="es-AR" sz="1600" spc="250" dirty="0" err="1" smtClean="0">
                <a:solidFill>
                  <a:schemeClr val="tx2"/>
                </a:solidFill>
              </a:rPr>
              <a:t>Risk</a:t>
            </a:r>
            <a:r>
              <a:rPr lang="es-AR" sz="1600" spc="250" dirty="0" smtClean="0">
                <a:solidFill>
                  <a:schemeClr val="tx2"/>
                </a:solidFill>
              </a:rPr>
              <a:t> </a:t>
            </a: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s-AR" sz="1400" spc="250" dirty="0" smtClean="0">
                <a:solidFill>
                  <a:schemeClr val="tx2"/>
                </a:solidFill>
              </a:rPr>
              <a:t>Julio </a:t>
            </a:r>
            <a:r>
              <a:rPr lang="es-AR" sz="1400" spc="250" dirty="0">
                <a:solidFill>
                  <a:schemeClr val="tx2"/>
                </a:solidFill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50120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967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Preprocesamiento</a:t>
            </a:r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4"/>
            <a:ext cx="8504238" cy="301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2564904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spc="250" dirty="0">
                <a:solidFill>
                  <a:schemeClr val="tx2"/>
                </a:solidFill>
              </a:rPr>
              <a:t>Interpolación </a:t>
            </a:r>
            <a:r>
              <a:rPr lang="es-AR" sz="1600" spc="250" dirty="0" smtClean="0">
                <a:solidFill>
                  <a:schemeClr val="tx2"/>
                </a:solidFill>
              </a:rPr>
              <a:t>lineal </a:t>
            </a:r>
            <a:endParaRPr lang="es-AR" sz="1600" spc="2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9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Detección y filtrado de estacionalidades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01890"/>
            <a:ext cx="7811374" cy="387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48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Detección y filtrado de estacionalidades</a:t>
            </a:r>
            <a:endParaRPr lang="es-A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3"/>
            <a:ext cx="7272808" cy="3312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51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Detección y filtrado de estacionalidades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7142508" cy="326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2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Correlaciones</a:t>
            </a: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14266"/>
            <a:ext cx="8096548" cy="387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43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Correlaciones</a:t>
            </a: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272808" cy="453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55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Correlaciones</a:t>
            </a:r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056784" cy="431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55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Scatterplots</a:t>
            </a:r>
            <a:endParaRPr lang="es-A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44" y="1916832"/>
            <a:ext cx="8275486" cy="407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956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211</TotalTime>
  <Words>55</Words>
  <Application>Microsoft Office PowerPoint</Application>
  <PresentationFormat>On-screen Show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Series Temporales en datos aduaneros</vt:lpstr>
      <vt:lpstr>Preprocesamiento</vt:lpstr>
      <vt:lpstr>Detección y filtrado de estacionalidades</vt:lpstr>
      <vt:lpstr>Detección y filtrado de estacionalidades</vt:lpstr>
      <vt:lpstr>Detección y filtrado de estacionalidades</vt:lpstr>
      <vt:lpstr>Correlaciones</vt:lpstr>
      <vt:lpstr>Correlaciones</vt:lpstr>
      <vt:lpstr>Correlaciones</vt:lpstr>
      <vt:lpstr>Scatterplots</vt:lpstr>
      <vt:lpstr>Conclusiones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Series Temporales en datos aduaneros</dc:title>
  <dc:creator>Juan Pablo Bresciani</dc:creator>
  <cp:lastModifiedBy>Juan Pablo Bresciani</cp:lastModifiedBy>
  <cp:revision>8</cp:revision>
  <dcterms:created xsi:type="dcterms:W3CDTF">2016-07-11T00:16:20Z</dcterms:created>
  <dcterms:modified xsi:type="dcterms:W3CDTF">2016-07-13T01:50:13Z</dcterms:modified>
</cp:coreProperties>
</file>