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7" r:id="rId2"/>
    <p:sldId id="261" r:id="rId3"/>
    <p:sldId id="262" r:id="rId4"/>
    <p:sldId id="260" r:id="rId5"/>
    <p:sldId id="263" r:id="rId6"/>
    <p:sldId id="25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2018-9A50-4EB6-8C19-E4F18130E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7579C-7C65-4B97-8B14-776546C19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5748-6C75-44E3-B821-7155B99F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B248-DBB5-4496-B652-6E3869B3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55FE-A1AC-4111-A1E1-A78140CA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8940-3B7F-4008-AAE8-5C8DC4A7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3A50-98AB-47B1-80DC-74525CFD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C8F0-54E3-4AE9-ACDB-8B423079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D777-D663-4E9C-9D00-A29611EA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7168-0477-4E77-88CF-9F5ED604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55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22375-2D10-4E59-836E-E506624BE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543CF-A3A8-4CD6-9214-1F4A4DD2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4F0F-21AE-49E6-81F9-66ADE66B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AC9C-F3DB-4E7C-B789-98A1F1A5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961B-BD32-47E7-8CAB-8E55B67C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115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2182-1EA3-4095-81FF-27962BF1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9D18-DD02-4442-8D9A-1D1F1B42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DE63-AE43-4C97-9481-DD75B2C6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8230-91B9-4EB4-A9C4-836F0148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E981-B58B-4B2D-981B-4D0F440A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830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A404-3B82-4E8B-96F7-68AA549F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8F9F-DB05-42F4-B308-A6CF494E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9EC5-7B8F-4667-AF22-B88B1C7B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0A80-5F4E-4936-B3DE-62C60C64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3E69-59EB-42D8-81D8-2F819D79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817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66B4-BDBB-4CFD-A775-35313586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3F50-91D5-4A0B-B17F-2C9CDD057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A827-B0DC-4B82-84EC-C7DEF9A0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4815-6471-4662-87E8-A779CD8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617E-3943-4298-8177-14215E45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65CD8-061C-4252-8F9C-0C7F4579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23C1-3659-48CC-8198-BF6C1F32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62A17-E368-4916-B9CA-86090E35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EABF7-4FCF-4C89-B269-7BACA5B4E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045BE-4DB8-4753-A258-5AF3FCB0D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ACC4B-6CCB-4372-BA85-7F5913C50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7FB73-3E63-477D-B490-58D6639B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298A0-0A97-40DE-9FC3-7C2C5CE3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1FB88-028B-4C61-AE4D-B3CF692B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849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D15A-E124-4957-8264-2773ED1C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9849B-E118-47CD-BF6B-A02DF9D5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03554-CF0C-42BB-820E-B8160210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7A0A-028A-47EB-9401-FECFBBC6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3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1724C-6AA9-4332-B05B-864CE117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D1BEC-B066-429B-BB87-E9D036B2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9CE45-4FD4-4464-83CA-2551FDA1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566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65F-F1FE-48B1-A37D-809B9A4F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7498-DF82-4A22-981F-B5AF5ACE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2B6B9-1725-4ED2-AF91-A9285D2F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3FBD-7851-4552-99F7-220E24E7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4150-8AD8-448B-BD76-B2781CDD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40151-1B17-440D-9E22-9DCC47DA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918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18BF-1EF0-491A-A2EE-E1CFF903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09556-169E-48C3-B491-2E0FCBA50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E2BC0-5CA2-43F9-9598-57E48213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D8FA5-A7CD-4500-A839-025AC809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2930D-E6EF-4138-9B96-A6BD42CE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CD91-2ECE-4705-B62D-86D24B5A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60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B1417-2191-41BD-AFC1-A691B94A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9D8AE-1DEC-4539-BBD4-22066B7A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7DA6-51C1-4609-A439-62B276571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4ECE-3688-425C-ABEC-2518AB406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C825-5172-45FF-9241-99829A6EB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4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mountain in the background&#10;&#10;Description automatically generated">
            <a:extLst>
              <a:ext uri="{FF2B5EF4-FFF2-40B4-BE49-F238E27FC236}">
                <a16:creationId xmlns:a16="http://schemas.microsoft.com/office/drawing/2014/main" id="{2DCAA5FC-06FB-4845-B559-85E88D28A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C1894-48B0-4169-AE14-C35C1E702B9C}"/>
              </a:ext>
            </a:extLst>
          </p:cNvPr>
          <p:cNvSpPr txBox="1"/>
          <p:nvPr/>
        </p:nvSpPr>
        <p:spPr>
          <a:xfrm>
            <a:off x="6096000" y="4029164"/>
            <a:ext cx="4626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Use in case of emergency</a:t>
            </a:r>
            <a:endParaRPr lang="hi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E5EE5-25E9-4301-A472-615FE861E6D4}"/>
              </a:ext>
            </a:extLst>
          </p:cNvPr>
          <p:cNvSpPr txBox="1"/>
          <p:nvPr/>
        </p:nvSpPr>
        <p:spPr>
          <a:xfrm>
            <a:off x="4348975" y="2836413"/>
            <a:ext cx="4626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Cue ASAP</a:t>
            </a:r>
            <a:endParaRPr lang="hi-IN" sz="8000" b="1" dirty="0">
              <a:ln w="2222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913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F9C7CFCC-5CC9-4DD3-B79D-8C1597689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667" y="795784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C55F2-3EBF-40D7-8FCC-7FFEAC1BBA39}"/>
              </a:ext>
            </a:extLst>
          </p:cNvPr>
          <p:cNvGrpSpPr/>
          <p:nvPr/>
        </p:nvGrpSpPr>
        <p:grpSpPr>
          <a:xfrm>
            <a:off x="8127257" y="1561885"/>
            <a:ext cx="2004969" cy="4093828"/>
            <a:chOff x="7331979" y="1496095"/>
            <a:chExt cx="2004969" cy="40938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07548B-E064-40E8-8E20-205CCD0816D1}"/>
                </a:ext>
              </a:extLst>
            </p:cNvPr>
            <p:cNvSpPr/>
            <p:nvPr/>
          </p:nvSpPr>
          <p:spPr>
            <a:xfrm>
              <a:off x="7331979" y="1496095"/>
              <a:ext cx="2004969" cy="4093828"/>
            </a:xfrm>
            <a:prstGeom prst="roundRect">
              <a:avLst>
                <a:gd name="adj" fmla="val 5788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5C87E4E-0C1F-45FD-8FCB-761ECF951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001" y="1633174"/>
              <a:ext cx="1762924" cy="3819670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CD680761-D12C-4DE9-88B0-99BC3E550ADB}"/>
                </a:ext>
              </a:extLst>
            </p:cNvPr>
            <p:cNvSpPr/>
            <p:nvPr/>
          </p:nvSpPr>
          <p:spPr>
            <a:xfrm rot="19402931">
              <a:off x="8238883" y="1538217"/>
              <a:ext cx="191160" cy="194206"/>
            </a:xfrm>
            <a:prstGeom prst="teardrop">
              <a:avLst>
                <a:gd name="adj" fmla="val 42769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EDF29F2-ACA3-4229-9BD5-D24244D389F6}"/>
                </a:ext>
              </a:extLst>
            </p:cNvPr>
            <p:cNvSpPr/>
            <p:nvPr/>
          </p:nvSpPr>
          <p:spPr>
            <a:xfrm>
              <a:off x="8296363" y="1622333"/>
              <a:ext cx="76200" cy="71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1C10FC2-2459-421E-8C87-FC28BD56C6E6}"/>
              </a:ext>
            </a:extLst>
          </p:cNvPr>
          <p:cNvSpPr txBox="1"/>
          <p:nvPr/>
        </p:nvSpPr>
        <p:spPr>
          <a:xfrm>
            <a:off x="486198" y="4290459"/>
            <a:ext cx="469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APPLICATION – Coding in C++</a:t>
            </a:r>
            <a:endParaRPr lang="hi-IN" sz="28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576C08-C1F2-481C-8956-0D984C3B93D0}"/>
              </a:ext>
            </a:extLst>
          </p:cNvPr>
          <p:cNvSpPr txBox="1"/>
          <p:nvPr/>
        </p:nvSpPr>
        <p:spPr>
          <a:xfrm>
            <a:off x="7671369" y="779193"/>
            <a:ext cx="29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APP- Cue ASAP</a:t>
            </a:r>
            <a:endParaRPr lang="hi-IN" sz="28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6AE3413-A9E2-40AA-9A0E-90C17CF445F1}"/>
              </a:ext>
            </a:extLst>
          </p:cNvPr>
          <p:cNvGrpSpPr/>
          <p:nvPr/>
        </p:nvGrpSpPr>
        <p:grpSpPr>
          <a:xfrm>
            <a:off x="619592" y="218240"/>
            <a:ext cx="4048702" cy="4093828"/>
            <a:chOff x="7157301" y="1022019"/>
            <a:chExt cx="4861517" cy="486151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7A46517-8026-4CC7-BA74-F3FDF96E29CA}"/>
                </a:ext>
              </a:extLst>
            </p:cNvPr>
            <p:cNvGrpSpPr/>
            <p:nvPr/>
          </p:nvGrpSpPr>
          <p:grpSpPr>
            <a:xfrm>
              <a:off x="7157301" y="1022019"/>
              <a:ext cx="4861517" cy="4861517"/>
              <a:chOff x="7157301" y="1022019"/>
              <a:chExt cx="4861517" cy="4861517"/>
            </a:xfrm>
          </p:grpSpPr>
          <p:pic>
            <p:nvPicPr>
              <p:cNvPr id="93" name="Graphic 92" descr="Monitor">
                <a:extLst>
                  <a:ext uri="{FF2B5EF4-FFF2-40B4-BE49-F238E27FC236}">
                    <a16:creationId xmlns:a16="http://schemas.microsoft.com/office/drawing/2014/main" id="{D764EEF0-5B73-41C1-BA65-BEAEE3AB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57301" y="1022019"/>
                <a:ext cx="4861517" cy="4861517"/>
              </a:xfrm>
              <a:prstGeom prst="rect">
                <a:avLst/>
              </a:prstGeom>
            </p:spPr>
          </p:pic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4401D03-E3F0-4CC7-B42A-955908300F61}"/>
                  </a:ext>
                </a:extLst>
              </p:cNvPr>
              <p:cNvSpPr/>
              <p:nvPr/>
            </p:nvSpPr>
            <p:spPr>
              <a:xfrm>
                <a:off x="8036652" y="2248250"/>
                <a:ext cx="2869035" cy="8094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2CABF21-260F-4BB0-B995-CC47B70487BE}"/>
                  </a:ext>
                </a:extLst>
              </p:cNvPr>
              <p:cNvSpPr/>
              <p:nvPr/>
            </p:nvSpPr>
            <p:spPr>
              <a:xfrm>
                <a:off x="8036652" y="2393448"/>
                <a:ext cx="2583809" cy="8197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8451571-188F-4B4C-ACF5-CC6317098FB9}"/>
                  </a:ext>
                </a:extLst>
              </p:cNvPr>
              <p:cNvSpPr/>
              <p:nvPr/>
            </p:nvSpPr>
            <p:spPr>
              <a:xfrm>
                <a:off x="8036652" y="2532420"/>
                <a:ext cx="1921079" cy="666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8C2921C-15EB-4CD2-ACF7-C528141AEAF0}"/>
                  </a:ext>
                </a:extLst>
              </p:cNvPr>
              <p:cNvSpPr/>
              <p:nvPr/>
            </p:nvSpPr>
            <p:spPr>
              <a:xfrm>
                <a:off x="8036653" y="2681833"/>
                <a:ext cx="1367406" cy="666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BE1FDAE-A6E9-4D69-B34A-F121CB646109}"/>
                  </a:ext>
                </a:extLst>
              </p:cNvPr>
              <p:cNvSpPr/>
              <p:nvPr/>
            </p:nvSpPr>
            <p:spPr>
              <a:xfrm>
                <a:off x="8036653" y="2831246"/>
                <a:ext cx="2583808" cy="8197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A4F9FAE-9647-4E7D-AE9D-A0FCCEBD6381}"/>
                  </a:ext>
                </a:extLst>
              </p:cNvPr>
              <p:cNvSpPr/>
              <p:nvPr/>
            </p:nvSpPr>
            <p:spPr>
              <a:xfrm>
                <a:off x="8036652" y="2991615"/>
                <a:ext cx="1770077" cy="819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799BE1-FE6D-4D22-A355-3482532B6769}"/>
                  </a:ext>
                </a:extLst>
              </p:cNvPr>
              <p:cNvSpPr/>
              <p:nvPr/>
            </p:nvSpPr>
            <p:spPr>
              <a:xfrm>
                <a:off x="8036653" y="3264716"/>
                <a:ext cx="2659310" cy="614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0D2F44D-B2DB-46E4-B114-9D2FEF941853}"/>
                  </a:ext>
                </a:extLst>
              </p:cNvPr>
              <p:cNvSpPr/>
              <p:nvPr/>
            </p:nvSpPr>
            <p:spPr>
              <a:xfrm>
                <a:off x="8036653" y="3522222"/>
                <a:ext cx="2583808" cy="666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8EB7507-A92E-4A11-BAA5-7644E34177E6}"/>
                  </a:ext>
                </a:extLst>
              </p:cNvPr>
              <p:cNvSpPr/>
              <p:nvPr/>
            </p:nvSpPr>
            <p:spPr>
              <a:xfrm>
                <a:off x="8036652" y="3679915"/>
                <a:ext cx="2072081" cy="5712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258C407-FDE2-4849-8484-88DFF619C96C}"/>
                  </a:ext>
                </a:extLst>
              </p:cNvPr>
              <p:cNvSpPr/>
              <p:nvPr/>
            </p:nvSpPr>
            <p:spPr>
              <a:xfrm>
                <a:off x="8036653" y="4022045"/>
                <a:ext cx="1367406" cy="666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570BF10-D4AB-4D69-8ACB-549489D92E3F}"/>
                </a:ext>
              </a:extLst>
            </p:cNvPr>
            <p:cNvSpPr/>
            <p:nvPr/>
          </p:nvSpPr>
          <p:spPr>
            <a:xfrm>
              <a:off x="11140480" y="2078787"/>
              <a:ext cx="108686" cy="102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422C7F-99D4-4751-9727-3E687A1804CA}"/>
                </a:ext>
              </a:extLst>
            </p:cNvPr>
            <p:cNvSpPr/>
            <p:nvPr/>
          </p:nvSpPr>
          <p:spPr>
            <a:xfrm>
              <a:off x="10989577" y="2078787"/>
              <a:ext cx="108686" cy="1024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DE2784E-FDCE-4F0C-A8B7-9FCD13816917}"/>
                </a:ext>
              </a:extLst>
            </p:cNvPr>
            <p:cNvSpPr/>
            <p:nvPr/>
          </p:nvSpPr>
          <p:spPr>
            <a:xfrm>
              <a:off x="10838674" y="2076368"/>
              <a:ext cx="108686" cy="102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309E833-CEA8-46AE-9807-1E61CB0A25DA}"/>
              </a:ext>
            </a:extLst>
          </p:cNvPr>
          <p:cNvCxnSpPr>
            <a:cxnSpLocks/>
          </p:cNvCxnSpPr>
          <p:nvPr/>
        </p:nvCxnSpPr>
        <p:spPr>
          <a:xfrm>
            <a:off x="6266985" y="595595"/>
            <a:ext cx="0" cy="57763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3049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49561B-3174-4EC3-9120-AF34DA60AE4F}"/>
              </a:ext>
            </a:extLst>
          </p:cNvPr>
          <p:cNvGrpSpPr/>
          <p:nvPr/>
        </p:nvGrpSpPr>
        <p:grpSpPr>
          <a:xfrm>
            <a:off x="8127257" y="1546289"/>
            <a:ext cx="2004969" cy="4093828"/>
            <a:chOff x="7972059" y="1209319"/>
            <a:chExt cx="2004969" cy="40938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67FF6F4-8C99-4EE2-8B46-DD78E964E8F9}"/>
                </a:ext>
              </a:extLst>
            </p:cNvPr>
            <p:cNvGrpSpPr/>
            <p:nvPr/>
          </p:nvGrpSpPr>
          <p:grpSpPr>
            <a:xfrm>
              <a:off x="7972059" y="1209319"/>
              <a:ext cx="2004969" cy="4093828"/>
              <a:chOff x="7972059" y="1209319"/>
              <a:chExt cx="2004969" cy="409382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207548B-E064-40E8-8E20-205CCD0816D1}"/>
                  </a:ext>
                </a:extLst>
              </p:cNvPr>
              <p:cNvSpPr/>
              <p:nvPr/>
            </p:nvSpPr>
            <p:spPr>
              <a:xfrm>
                <a:off x="7972059" y="1209319"/>
                <a:ext cx="2004969" cy="4093828"/>
              </a:xfrm>
              <a:prstGeom prst="roundRect">
                <a:avLst>
                  <a:gd name="adj" fmla="val 5788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pic>
            <p:nvPicPr>
              <p:cNvPr id="30" name="Picture 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967489E-37A3-4234-9482-3BA976122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4346" y="1360170"/>
                <a:ext cx="1740393" cy="3818038"/>
              </a:xfrm>
              <a:prstGeom prst="rect">
                <a:avLst/>
              </a:prstGeom>
            </p:spPr>
          </p:pic>
        </p:grp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0145F1AB-D735-4D61-858B-4B56E10B5DCB}"/>
                </a:ext>
              </a:extLst>
            </p:cNvPr>
            <p:cNvSpPr/>
            <p:nvPr/>
          </p:nvSpPr>
          <p:spPr>
            <a:xfrm rot="19402931">
              <a:off x="8878963" y="1251441"/>
              <a:ext cx="191160" cy="194206"/>
            </a:xfrm>
            <a:prstGeom prst="teardrop">
              <a:avLst>
                <a:gd name="adj" fmla="val 42769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F1B9ABC-4862-41E2-B53C-5EBB420ADA21}"/>
                </a:ext>
              </a:extLst>
            </p:cNvPr>
            <p:cNvSpPr/>
            <p:nvPr/>
          </p:nvSpPr>
          <p:spPr>
            <a:xfrm>
              <a:off x="8936443" y="1335557"/>
              <a:ext cx="76200" cy="71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</p:grpSp>
      <p:pic>
        <p:nvPicPr>
          <p:cNvPr id="46" name="Graphic 45" descr="Security camera">
            <a:extLst>
              <a:ext uri="{FF2B5EF4-FFF2-40B4-BE49-F238E27FC236}">
                <a16:creationId xmlns:a16="http://schemas.microsoft.com/office/drawing/2014/main" id="{58776153-8BD1-4811-A9DF-661E213D3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667" y="795784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7C9BD1C-6A17-463C-9A66-4512A557356D}"/>
              </a:ext>
            </a:extLst>
          </p:cNvPr>
          <p:cNvSpPr txBox="1"/>
          <p:nvPr/>
        </p:nvSpPr>
        <p:spPr>
          <a:xfrm>
            <a:off x="1021457" y="4305749"/>
            <a:ext cx="370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APPLICATION Coding </a:t>
            </a:r>
            <a:endParaRPr lang="hi-IN" sz="28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CEC8B5-44C5-4C32-AD98-D0CAC2A736ED}"/>
              </a:ext>
            </a:extLst>
          </p:cNvPr>
          <p:cNvSpPr txBox="1"/>
          <p:nvPr/>
        </p:nvSpPr>
        <p:spPr>
          <a:xfrm>
            <a:off x="7008935" y="776267"/>
            <a:ext cx="424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Cue ASAP- COLOR CODE</a:t>
            </a:r>
            <a:endParaRPr lang="hi-IN" sz="28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5E5376-3031-47F3-8F53-111A18609194}"/>
              </a:ext>
            </a:extLst>
          </p:cNvPr>
          <p:cNvGrpSpPr/>
          <p:nvPr/>
        </p:nvGrpSpPr>
        <p:grpSpPr>
          <a:xfrm>
            <a:off x="619592" y="218240"/>
            <a:ext cx="4048702" cy="4093828"/>
            <a:chOff x="7157301" y="1022019"/>
            <a:chExt cx="4861517" cy="48615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4979EC9-843D-42B8-BE54-655916E1FDB0}"/>
                </a:ext>
              </a:extLst>
            </p:cNvPr>
            <p:cNvGrpSpPr/>
            <p:nvPr/>
          </p:nvGrpSpPr>
          <p:grpSpPr>
            <a:xfrm>
              <a:off x="7157301" y="1022019"/>
              <a:ext cx="4861517" cy="4861517"/>
              <a:chOff x="7157301" y="1022019"/>
              <a:chExt cx="4861517" cy="4861517"/>
            </a:xfrm>
          </p:grpSpPr>
          <p:pic>
            <p:nvPicPr>
              <p:cNvPr id="66" name="Graphic 65" descr="Monitor">
                <a:extLst>
                  <a:ext uri="{FF2B5EF4-FFF2-40B4-BE49-F238E27FC236}">
                    <a16:creationId xmlns:a16="http://schemas.microsoft.com/office/drawing/2014/main" id="{DC4FEBDD-7ED3-4D62-9DF5-E04448457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57301" y="1022019"/>
                <a:ext cx="4861517" cy="4861517"/>
              </a:xfrm>
              <a:prstGeom prst="rect">
                <a:avLst/>
              </a:prstGeom>
            </p:spPr>
          </p:pic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08B373B-5EEF-4E4A-BBAE-F37159FB3954}"/>
                  </a:ext>
                </a:extLst>
              </p:cNvPr>
              <p:cNvSpPr/>
              <p:nvPr/>
            </p:nvSpPr>
            <p:spPr>
              <a:xfrm>
                <a:off x="8036652" y="2248250"/>
                <a:ext cx="2869035" cy="8094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3A0DB1-A6AB-4B06-874A-919671D3F5BE}"/>
                  </a:ext>
                </a:extLst>
              </p:cNvPr>
              <p:cNvSpPr/>
              <p:nvPr/>
            </p:nvSpPr>
            <p:spPr>
              <a:xfrm>
                <a:off x="8036652" y="2393448"/>
                <a:ext cx="2583809" cy="8197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9A2DBC1-6166-4B77-81F3-4BC39BBE6DC9}"/>
                  </a:ext>
                </a:extLst>
              </p:cNvPr>
              <p:cNvSpPr/>
              <p:nvPr/>
            </p:nvSpPr>
            <p:spPr>
              <a:xfrm>
                <a:off x="8036652" y="2532420"/>
                <a:ext cx="1921079" cy="666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4BC60D-305B-43A8-93E4-C19856A2EA1F}"/>
                  </a:ext>
                </a:extLst>
              </p:cNvPr>
              <p:cNvSpPr/>
              <p:nvPr/>
            </p:nvSpPr>
            <p:spPr>
              <a:xfrm>
                <a:off x="8036653" y="2681833"/>
                <a:ext cx="1367406" cy="666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92A7294-F9FC-4DEA-BD9E-A37A50614A9E}"/>
                  </a:ext>
                </a:extLst>
              </p:cNvPr>
              <p:cNvSpPr/>
              <p:nvPr/>
            </p:nvSpPr>
            <p:spPr>
              <a:xfrm>
                <a:off x="8036653" y="2831246"/>
                <a:ext cx="2583808" cy="8197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494201-560F-449E-8220-1A8B060EE963}"/>
                  </a:ext>
                </a:extLst>
              </p:cNvPr>
              <p:cNvSpPr/>
              <p:nvPr/>
            </p:nvSpPr>
            <p:spPr>
              <a:xfrm>
                <a:off x="8036652" y="2991615"/>
                <a:ext cx="1770077" cy="819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A9A7459-4CF5-43B0-830A-2B352BFE0E6B}"/>
                  </a:ext>
                </a:extLst>
              </p:cNvPr>
              <p:cNvSpPr/>
              <p:nvPr/>
            </p:nvSpPr>
            <p:spPr>
              <a:xfrm>
                <a:off x="8036653" y="3264716"/>
                <a:ext cx="2659310" cy="614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D6D4FEB-AE4A-4F7F-8B72-F9FF36561C8E}"/>
                  </a:ext>
                </a:extLst>
              </p:cNvPr>
              <p:cNvSpPr/>
              <p:nvPr/>
            </p:nvSpPr>
            <p:spPr>
              <a:xfrm>
                <a:off x="8036653" y="3522222"/>
                <a:ext cx="2583808" cy="666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BDC46D5-61FC-463C-B06E-4AF941C11D06}"/>
                  </a:ext>
                </a:extLst>
              </p:cNvPr>
              <p:cNvSpPr/>
              <p:nvPr/>
            </p:nvSpPr>
            <p:spPr>
              <a:xfrm>
                <a:off x="8036652" y="3679915"/>
                <a:ext cx="2072081" cy="5712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7A7E8AC-9381-4073-88A2-285E7DD76DF7}"/>
                  </a:ext>
                </a:extLst>
              </p:cNvPr>
              <p:cNvSpPr/>
              <p:nvPr/>
            </p:nvSpPr>
            <p:spPr>
              <a:xfrm>
                <a:off x="8036653" y="4022045"/>
                <a:ext cx="1367406" cy="666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7EC54D4-3E11-4953-93A9-7DFBA2D50DD9}"/>
                </a:ext>
              </a:extLst>
            </p:cNvPr>
            <p:cNvSpPr/>
            <p:nvPr/>
          </p:nvSpPr>
          <p:spPr>
            <a:xfrm>
              <a:off x="11140480" y="2078787"/>
              <a:ext cx="108686" cy="102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839B9E4-1921-463C-A284-AAD3CB783CE0}"/>
                </a:ext>
              </a:extLst>
            </p:cNvPr>
            <p:cNvSpPr/>
            <p:nvPr/>
          </p:nvSpPr>
          <p:spPr>
            <a:xfrm>
              <a:off x="10989577" y="2078787"/>
              <a:ext cx="108686" cy="1024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3EE4EEE-8351-49AA-83F3-8A91B4C4C179}"/>
                </a:ext>
              </a:extLst>
            </p:cNvPr>
            <p:cNvSpPr/>
            <p:nvPr/>
          </p:nvSpPr>
          <p:spPr>
            <a:xfrm>
              <a:off x="10838674" y="2076368"/>
              <a:ext cx="108686" cy="10243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7C7E73-7B97-4763-89DC-F0A81C890192}"/>
              </a:ext>
            </a:extLst>
          </p:cNvPr>
          <p:cNvCxnSpPr>
            <a:cxnSpLocks/>
          </p:cNvCxnSpPr>
          <p:nvPr/>
        </p:nvCxnSpPr>
        <p:spPr>
          <a:xfrm>
            <a:off x="6266985" y="595595"/>
            <a:ext cx="0" cy="57763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1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onitor">
            <a:extLst>
              <a:ext uri="{FF2B5EF4-FFF2-40B4-BE49-F238E27FC236}">
                <a16:creationId xmlns:a16="http://schemas.microsoft.com/office/drawing/2014/main" id="{EB275125-91F2-43DB-B5C1-5FE55893A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573" y="532700"/>
            <a:ext cx="5314427" cy="5314427"/>
          </a:xfrm>
          <a:prstGeom prst="rect">
            <a:avLst/>
          </a:prstGeom>
        </p:spPr>
      </p:pic>
      <p:pic>
        <p:nvPicPr>
          <p:cNvPr id="4" name="Graphic 3" descr="Security camera">
            <a:extLst>
              <a:ext uri="{FF2B5EF4-FFF2-40B4-BE49-F238E27FC236}">
                <a16:creationId xmlns:a16="http://schemas.microsoft.com/office/drawing/2014/main" id="{89126326-6B2C-448F-A53A-3781C72D0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80534">
            <a:off x="5352603" y="1105025"/>
            <a:ext cx="1668011" cy="1668011"/>
          </a:xfrm>
          <a:prstGeom prst="rect">
            <a:avLst/>
          </a:prstGeom>
        </p:spPr>
      </p:pic>
      <p:pic>
        <p:nvPicPr>
          <p:cNvPr id="6" name="Graphic 5" descr="Walk">
            <a:extLst>
              <a:ext uri="{FF2B5EF4-FFF2-40B4-BE49-F238E27FC236}">
                <a16:creationId xmlns:a16="http://schemas.microsoft.com/office/drawing/2014/main" id="{79FF6F58-1366-4DD7-AF88-0D7BDC7B5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556779" y="2260834"/>
            <a:ext cx="3427761" cy="34541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719C06F-D42A-4EF0-9748-797E20A711AA}"/>
              </a:ext>
            </a:extLst>
          </p:cNvPr>
          <p:cNvGrpSpPr/>
          <p:nvPr/>
        </p:nvGrpSpPr>
        <p:grpSpPr>
          <a:xfrm rot="1867243">
            <a:off x="9168179" y="3550639"/>
            <a:ext cx="348716" cy="712023"/>
            <a:chOff x="7972059" y="1209319"/>
            <a:chExt cx="2004969" cy="40938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3B0F1A-5E04-4F84-BDC1-E05850C4FBC4}"/>
                </a:ext>
              </a:extLst>
            </p:cNvPr>
            <p:cNvGrpSpPr/>
            <p:nvPr/>
          </p:nvGrpSpPr>
          <p:grpSpPr>
            <a:xfrm>
              <a:off x="7972059" y="1209319"/>
              <a:ext cx="2004969" cy="4093828"/>
              <a:chOff x="7972059" y="1209319"/>
              <a:chExt cx="2004969" cy="409382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5A161D1-41C8-4DE6-B1F9-8EF6BE745255}"/>
                  </a:ext>
                </a:extLst>
              </p:cNvPr>
              <p:cNvSpPr/>
              <p:nvPr/>
            </p:nvSpPr>
            <p:spPr>
              <a:xfrm>
                <a:off x="7972059" y="1209319"/>
                <a:ext cx="2004969" cy="4093828"/>
              </a:xfrm>
              <a:prstGeom prst="roundRect">
                <a:avLst>
                  <a:gd name="adj" fmla="val 5788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pic>
            <p:nvPicPr>
              <p:cNvPr id="17" name="Picture 1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03B5FD3-8E45-4012-8E5C-696E947EB9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4346" y="1360170"/>
                <a:ext cx="1740393" cy="3818038"/>
              </a:xfrm>
              <a:prstGeom prst="rect">
                <a:avLst/>
              </a:prstGeom>
            </p:spPr>
          </p:pic>
        </p:grp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79674DD0-4B97-4115-A71C-3ABC2F9613FE}"/>
                </a:ext>
              </a:extLst>
            </p:cNvPr>
            <p:cNvSpPr/>
            <p:nvPr/>
          </p:nvSpPr>
          <p:spPr>
            <a:xfrm rot="19402931">
              <a:off x="8878963" y="1251441"/>
              <a:ext cx="191160" cy="194206"/>
            </a:xfrm>
            <a:prstGeom prst="teardrop">
              <a:avLst>
                <a:gd name="adj" fmla="val 42769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5F7C5A-53B4-4A76-9D06-0D85CD32E930}"/>
                </a:ext>
              </a:extLst>
            </p:cNvPr>
            <p:cNvSpPr/>
            <p:nvPr/>
          </p:nvSpPr>
          <p:spPr>
            <a:xfrm>
              <a:off x="8936443" y="1335557"/>
              <a:ext cx="76200" cy="71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C77977-90DE-4319-9A53-80F187F49FBD}"/>
              </a:ext>
            </a:extLst>
          </p:cNvPr>
          <p:cNvCxnSpPr>
            <a:cxnSpLocks/>
          </p:cNvCxnSpPr>
          <p:nvPr/>
        </p:nvCxnSpPr>
        <p:spPr>
          <a:xfrm>
            <a:off x="6845417" y="2155971"/>
            <a:ext cx="2080469" cy="1877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E47DFE-E06D-417C-A11D-505B90EC19A0}"/>
              </a:ext>
            </a:extLst>
          </p:cNvPr>
          <p:cNvCxnSpPr/>
          <p:nvPr/>
        </p:nvCxnSpPr>
        <p:spPr>
          <a:xfrm>
            <a:off x="6946084" y="2013358"/>
            <a:ext cx="2306973" cy="14984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504CDB-326D-4C10-8D14-C68E80934191}"/>
              </a:ext>
            </a:extLst>
          </p:cNvPr>
          <p:cNvCxnSpPr>
            <a:cxnSpLocks/>
          </p:cNvCxnSpPr>
          <p:nvPr/>
        </p:nvCxnSpPr>
        <p:spPr>
          <a:xfrm>
            <a:off x="6884670" y="2080260"/>
            <a:ext cx="2198370" cy="16649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0CC96-6968-45FA-A879-941BF4CB05D4}"/>
              </a:ext>
            </a:extLst>
          </p:cNvPr>
          <p:cNvSpPr/>
          <p:nvPr/>
        </p:nvSpPr>
        <p:spPr>
          <a:xfrm>
            <a:off x="3360051" y="1802173"/>
            <a:ext cx="1771027" cy="9242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6D202E-21A2-48B8-8E9C-27C568CF3699}"/>
              </a:ext>
            </a:extLst>
          </p:cNvPr>
          <p:cNvCxnSpPr>
            <a:cxnSpLocks/>
          </p:cNvCxnSpPr>
          <p:nvPr/>
        </p:nvCxnSpPr>
        <p:spPr>
          <a:xfrm>
            <a:off x="1914438" y="2267448"/>
            <a:ext cx="9144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F17401-E1A0-4F8D-9B20-16120E6E1062}"/>
              </a:ext>
            </a:extLst>
          </p:cNvPr>
          <p:cNvCxnSpPr>
            <a:cxnSpLocks/>
          </p:cNvCxnSpPr>
          <p:nvPr/>
        </p:nvCxnSpPr>
        <p:spPr>
          <a:xfrm>
            <a:off x="1914438" y="2342607"/>
            <a:ext cx="98298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EB7094-274B-452D-8139-DE9ED2961B19}"/>
              </a:ext>
            </a:extLst>
          </p:cNvPr>
          <p:cNvCxnSpPr>
            <a:cxnSpLocks/>
          </p:cNvCxnSpPr>
          <p:nvPr/>
        </p:nvCxnSpPr>
        <p:spPr>
          <a:xfrm>
            <a:off x="1914438" y="2431908"/>
            <a:ext cx="8077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3068DD-03E2-4DF5-8892-231B01608D26}"/>
              </a:ext>
            </a:extLst>
          </p:cNvPr>
          <p:cNvCxnSpPr>
            <a:cxnSpLocks/>
          </p:cNvCxnSpPr>
          <p:nvPr/>
        </p:nvCxnSpPr>
        <p:spPr>
          <a:xfrm>
            <a:off x="1914438" y="2508045"/>
            <a:ext cx="7239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C5A377-16F3-4371-B437-F4C5EFD2F06B}"/>
              </a:ext>
            </a:extLst>
          </p:cNvPr>
          <p:cNvCxnSpPr>
            <a:cxnSpLocks/>
          </p:cNvCxnSpPr>
          <p:nvPr/>
        </p:nvCxnSpPr>
        <p:spPr>
          <a:xfrm>
            <a:off x="1914438" y="2592010"/>
            <a:ext cx="7848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A7101-3844-414C-AB8A-A2D5468843B2}"/>
              </a:ext>
            </a:extLst>
          </p:cNvPr>
          <p:cNvCxnSpPr>
            <a:cxnSpLocks/>
          </p:cNvCxnSpPr>
          <p:nvPr/>
        </p:nvCxnSpPr>
        <p:spPr>
          <a:xfrm>
            <a:off x="1914438" y="1848898"/>
            <a:ext cx="9144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C8B2CB-3041-448E-92B4-A008AF4A6260}"/>
              </a:ext>
            </a:extLst>
          </p:cNvPr>
          <p:cNvCxnSpPr>
            <a:cxnSpLocks/>
          </p:cNvCxnSpPr>
          <p:nvPr/>
        </p:nvCxnSpPr>
        <p:spPr>
          <a:xfrm>
            <a:off x="1914438" y="1924057"/>
            <a:ext cx="7239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056E1E-1A3D-49B7-8AA6-A632C59A01C8}"/>
              </a:ext>
            </a:extLst>
          </p:cNvPr>
          <p:cNvCxnSpPr>
            <a:cxnSpLocks/>
          </p:cNvCxnSpPr>
          <p:nvPr/>
        </p:nvCxnSpPr>
        <p:spPr>
          <a:xfrm>
            <a:off x="1914438" y="2013358"/>
            <a:ext cx="8077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F3DA96-9EA6-4955-A2C2-0D9C8C3690FB}"/>
              </a:ext>
            </a:extLst>
          </p:cNvPr>
          <p:cNvCxnSpPr>
            <a:cxnSpLocks/>
          </p:cNvCxnSpPr>
          <p:nvPr/>
        </p:nvCxnSpPr>
        <p:spPr>
          <a:xfrm>
            <a:off x="1914438" y="2089495"/>
            <a:ext cx="7239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2A7384-D54D-46B7-991E-DD9F3F542C1D}"/>
              </a:ext>
            </a:extLst>
          </p:cNvPr>
          <p:cNvCxnSpPr>
            <a:cxnSpLocks/>
          </p:cNvCxnSpPr>
          <p:nvPr/>
        </p:nvCxnSpPr>
        <p:spPr>
          <a:xfrm>
            <a:off x="1914438" y="2173460"/>
            <a:ext cx="7848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E36A227-8163-491E-8F73-D9CF8B58A4D3}"/>
              </a:ext>
            </a:extLst>
          </p:cNvPr>
          <p:cNvSpPr/>
          <p:nvPr/>
        </p:nvSpPr>
        <p:spPr>
          <a:xfrm>
            <a:off x="4186106" y="2013358"/>
            <a:ext cx="264905" cy="49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3FA375-543B-4C6C-981B-028EBCCB3557}"/>
              </a:ext>
            </a:extLst>
          </p:cNvPr>
          <p:cNvSpPr txBox="1"/>
          <p:nvPr/>
        </p:nvSpPr>
        <p:spPr>
          <a:xfrm>
            <a:off x="3372447" y="2884584"/>
            <a:ext cx="192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(121, 255, 74)</a:t>
            </a:r>
            <a:endParaRPr lang="hi-IN" dirty="0">
              <a:solidFill>
                <a:srgbClr val="FF0000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909EFC3B-99F7-46A5-ADB7-90841D59FA33}"/>
              </a:ext>
            </a:extLst>
          </p:cNvPr>
          <p:cNvSpPr/>
          <p:nvPr/>
        </p:nvSpPr>
        <p:spPr>
          <a:xfrm>
            <a:off x="1529170" y="4590552"/>
            <a:ext cx="443991" cy="2223017"/>
          </a:xfrm>
          <a:prstGeom prst="downArrow">
            <a:avLst>
              <a:gd name="adj1" fmla="val 31105"/>
              <a:gd name="adj2" fmla="val 934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48" name="Callout: Bent Line 47">
            <a:extLst>
              <a:ext uri="{FF2B5EF4-FFF2-40B4-BE49-F238E27FC236}">
                <a16:creationId xmlns:a16="http://schemas.microsoft.com/office/drawing/2014/main" id="{89A245B0-36F7-4423-B90A-C2AF6C2054A1}"/>
              </a:ext>
            </a:extLst>
          </p:cNvPr>
          <p:cNvSpPr/>
          <p:nvPr/>
        </p:nvSpPr>
        <p:spPr>
          <a:xfrm>
            <a:off x="7563711" y="765383"/>
            <a:ext cx="1942383" cy="716519"/>
          </a:xfrm>
          <a:prstGeom prst="borderCallout2">
            <a:avLst>
              <a:gd name="adj1" fmla="val 18750"/>
              <a:gd name="adj2" fmla="val 1275"/>
              <a:gd name="adj3" fmla="val 18750"/>
              <a:gd name="adj4" fmla="val -16667"/>
              <a:gd name="adj5" fmla="val 132732"/>
              <a:gd name="adj6" fmla="val -48390"/>
            </a:avLst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CV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Camera</a:t>
            </a:r>
            <a:endParaRPr lang="hi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Action Button: Video 4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5E3254-3215-4AC1-8D07-9F1FA49D7BD2}"/>
              </a:ext>
            </a:extLst>
          </p:cNvPr>
          <p:cNvSpPr/>
          <p:nvPr/>
        </p:nvSpPr>
        <p:spPr>
          <a:xfrm>
            <a:off x="2043645" y="3016587"/>
            <a:ext cx="705360" cy="639250"/>
          </a:xfrm>
          <a:prstGeom prst="actionButtonMovi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50" name="Callout: Bent Line 49">
            <a:extLst>
              <a:ext uri="{FF2B5EF4-FFF2-40B4-BE49-F238E27FC236}">
                <a16:creationId xmlns:a16="http://schemas.microsoft.com/office/drawing/2014/main" id="{95316985-B1EC-41A6-BD77-DF3FB56B75C2}"/>
              </a:ext>
            </a:extLst>
          </p:cNvPr>
          <p:cNvSpPr/>
          <p:nvPr/>
        </p:nvSpPr>
        <p:spPr>
          <a:xfrm flipH="1">
            <a:off x="6715858" y="4843395"/>
            <a:ext cx="1658707" cy="475737"/>
          </a:xfrm>
          <a:prstGeom prst="borderCallout2">
            <a:avLst>
              <a:gd name="adj1" fmla="val 18750"/>
              <a:gd name="adj2" fmla="val 1275"/>
              <a:gd name="adj3" fmla="val 18750"/>
              <a:gd name="adj4" fmla="val -16667"/>
              <a:gd name="adj5" fmla="val -143732"/>
              <a:gd name="adj6" fmla="val -47762"/>
            </a:avLst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Cue ASAP</a:t>
            </a:r>
            <a:endParaRPr lang="hi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58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D34E2820-5217-418F-9A30-B0E3BB4160F2}"/>
              </a:ext>
            </a:extLst>
          </p:cNvPr>
          <p:cNvSpPr/>
          <p:nvPr/>
        </p:nvSpPr>
        <p:spPr>
          <a:xfrm>
            <a:off x="1545097" y="0"/>
            <a:ext cx="443991" cy="1434517"/>
          </a:xfrm>
          <a:prstGeom prst="downArrow">
            <a:avLst>
              <a:gd name="adj1" fmla="val 31105"/>
              <a:gd name="adj2" fmla="val 934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9AAECC67-3172-447D-8D8A-D9EA50C1D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7009" y="3107497"/>
            <a:ext cx="1597334" cy="1597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5DFBC-571A-47CB-B419-8CDE321A2A73}"/>
              </a:ext>
            </a:extLst>
          </p:cNvPr>
          <p:cNvSpPr txBox="1"/>
          <p:nvPr/>
        </p:nvSpPr>
        <p:spPr>
          <a:xfrm>
            <a:off x="6676307" y="2130306"/>
            <a:ext cx="2676088" cy="97719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/>
              <a:t>SQLite Database/</a:t>
            </a:r>
          </a:p>
          <a:p>
            <a:pPr algn="ctr">
              <a:lnSpc>
                <a:spcPct val="150000"/>
              </a:lnSpc>
            </a:pPr>
            <a:r>
              <a:rPr lang="en-IN" sz="2000" dirty="0"/>
              <a:t>Firebase</a:t>
            </a:r>
            <a:endParaRPr lang="hi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9EA1E-3364-4C24-8AF1-82071E7A8D78}"/>
              </a:ext>
            </a:extLst>
          </p:cNvPr>
          <p:cNvSpPr txBox="1"/>
          <p:nvPr/>
        </p:nvSpPr>
        <p:spPr>
          <a:xfrm>
            <a:off x="872455" y="1570799"/>
            <a:ext cx="2936147" cy="1858201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Store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u="sng" dirty="0"/>
              <a:t>Location</a:t>
            </a:r>
            <a:r>
              <a:rPr lang="en-US" dirty="0"/>
              <a:t> of camera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u="sng" dirty="0"/>
              <a:t>COLOR</a:t>
            </a:r>
            <a:r>
              <a:rPr lang="en-US" dirty="0"/>
              <a:t> CODE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u="sng" dirty="0"/>
              <a:t>Time</a:t>
            </a:r>
            <a:r>
              <a:rPr lang="en-US" dirty="0"/>
              <a:t> of detection</a:t>
            </a:r>
            <a:endParaRPr lang="hi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7B997C5-7CC3-4DEE-956F-54498B379E03}"/>
              </a:ext>
            </a:extLst>
          </p:cNvPr>
          <p:cNvSpPr/>
          <p:nvPr/>
        </p:nvSpPr>
        <p:spPr>
          <a:xfrm rot="16200000">
            <a:off x="4936557" y="1389091"/>
            <a:ext cx="529236" cy="2785144"/>
          </a:xfrm>
          <a:prstGeom prst="downArrow">
            <a:avLst>
              <a:gd name="adj1" fmla="val 31364"/>
              <a:gd name="adj2" fmla="val 9707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15091BBF-3763-43D2-BFEC-2B4BDE45701C}"/>
              </a:ext>
            </a:extLst>
          </p:cNvPr>
          <p:cNvSpPr/>
          <p:nvPr/>
        </p:nvSpPr>
        <p:spPr>
          <a:xfrm rot="5400000" flipV="1">
            <a:off x="4548238" y="4506985"/>
            <a:ext cx="2747392" cy="1954639"/>
          </a:xfrm>
          <a:prstGeom prst="bentArrow">
            <a:avLst>
              <a:gd name="adj1" fmla="val 9654"/>
              <a:gd name="adj2" fmla="val 12020"/>
              <a:gd name="adj3" fmla="val 19077"/>
              <a:gd name="adj4" fmla="val 5921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>
              <a:solidFill>
                <a:schemeClr val="tx1"/>
              </a:solidFill>
            </a:endParaRPr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59979E54-A68A-4C88-9BA1-683F7D64B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5675" y="3750504"/>
            <a:ext cx="1047694" cy="1047694"/>
          </a:xfrm>
          <a:prstGeom prst="rect">
            <a:avLst/>
          </a:prstGeom>
        </p:spPr>
      </p:pic>
      <p:pic>
        <p:nvPicPr>
          <p:cNvPr id="1026" name="Picture 2" descr="Image result for firebase logo png">
            <a:extLst>
              <a:ext uri="{FF2B5EF4-FFF2-40B4-BE49-F238E27FC236}">
                <a16:creationId xmlns:a16="http://schemas.microsoft.com/office/drawing/2014/main" id="{EABC7F09-3518-4B40-A0EC-602F4AA4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48" y="3695993"/>
            <a:ext cx="604647" cy="82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8582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386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F386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69E6E558-F458-4C6D-B645-92C0BF8436B3}"/>
              </a:ext>
            </a:extLst>
          </p:cNvPr>
          <p:cNvSpPr/>
          <p:nvPr/>
        </p:nvSpPr>
        <p:spPr>
          <a:xfrm>
            <a:off x="4909082" y="0"/>
            <a:ext cx="443991" cy="1621931"/>
          </a:xfrm>
          <a:prstGeom prst="downArrow">
            <a:avLst>
              <a:gd name="adj1" fmla="val 31105"/>
              <a:gd name="adj2" fmla="val 9345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49067-94E2-46ED-8497-8049A633FD0B}"/>
              </a:ext>
            </a:extLst>
          </p:cNvPr>
          <p:cNvSpPr txBox="1"/>
          <p:nvPr/>
        </p:nvSpPr>
        <p:spPr>
          <a:xfrm>
            <a:off x="4434790" y="1677798"/>
            <a:ext cx="1392573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RED</a:t>
            </a:r>
          </a:p>
          <a:p>
            <a:pPr algn="ctr"/>
            <a:r>
              <a:rPr lang="en-US" sz="1400" dirty="0"/>
              <a:t>Detected</a:t>
            </a:r>
            <a:endParaRPr lang="hi-IN" sz="1400" dirty="0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BEDE519-197A-4F76-97C4-CD11C5DACE2A}"/>
              </a:ext>
            </a:extLst>
          </p:cNvPr>
          <p:cNvSpPr/>
          <p:nvPr/>
        </p:nvSpPr>
        <p:spPr>
          <a:xfrm rot="10800000">
            <a:off x="3112315" y="2262572"/>
            <a:ext cx="2122414" cy="1110559"/>
          </a:xfrm>
          <a:prstGeom prst="bentArrow">
            <a:avLst>
              <a:gd name="adj1" fmla="val 12218"/>
              <a:gd name="adj2" fmla="val 25000"/>
              <a:gd name="adj3" fmla="val 40038"/>
              <a:gd name="adj4" fmla="val 792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A6BED-B891-40F7-999C-674C2EC63E35}"/>
              </a:ext>
            </a:extLst>
          </p:cNvPr>
          <p:cNvSpPr txBox="1"/>
          <p:nvPr/>
        </p:nvSpPr>
        <p:spPr>
          <a:xfrm>
            <a:off x="738231" y="2721114"/>
            <a:ext cx="2253842" cy="707886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Searching in by </a:t>
            </a:r>
            <a:r>
              <a:rPr lang="en-US" sz="2000" b="1" dirty="0">
                <a:solidFill>
                  <a:srgbClr val="FF0000"/>
                </a:solidFill>
              </a:rPr>
              <a:t>fire station</a:t>
            </a:r>
            <a:r>
              <a:rPr lang="en-US" sz="2000" dirty="0"/>
              <a:t>…</a:t>
            </a:r>
            <a:endParaRPr lang="hi-IN" sz="2000" dirty="0"/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FB5932D8-A19B-4242-9610-27AC3F54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75" y="1825573"/>
            <a:ext cx="873998" cy="873998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FCF7445A-E88B-4D47-A4A2-5F04509E568D}"/>
              </a:ext>
            </a:extLst>
          </p:cNvPr>
          <p:cNvSpPr/>
          <p:nvPr/>
        </p:nvSpPr>
        <p:spPr>
          <a:xfrm rot="10800000" flipH="1">
            <a:off x="1768678" y="3428999"/>
            <a:ext cx="2585208" cy="2149679"/>
          </a:xfrm>
          <a:prstGeom prst="bentArrow">
            <a:avLst>
              <a:gd name="adj1" fmla="val 6834"/>
              <a:gd name="adj2" fmla="val 13625"/>
              <a:gd name="adj3" fmla="val 23549"/>
              <a:gd name="adj4" fmla="val 40781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3E71E-0EB5-4E8C-9A71-49FDE36F799C}"/>
              </a:ext>
            </a:extLst>
          </p:cNvPr>
          <p:cNvSpPr txBox="1"/>
          <p:nvPr/>
        </p:nvSpPr>
        <p:spPr>
          <a:xfrm>
            <a:off x="4498915" y="5018167"/>
            <a:ext cx="2058289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Firefighter </a:t>
            </a:r>
            <a:r>
              <a:rPr lang="en-IN" dirty="0"/>
              <a:t>will </a:t>
            </a:r>
          </a:p>
          <a:p>
            <a:r>
              <a:rPr lang="en-IN" dirty="0"/>
              <a:t>be there soon…</a:t>
            </a:r>
            <a:endParaRPr lang="hi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CFDC402-0699-4777-BBDB-C374A382E4D8}"/>
              </a:ext>
            </a:extLst>
          </p:cNvPr>
          <p:cNvSpPr/>
          <p:nvPr/>
        </p:nvSpPr>
        <p:spPr>
          <a:xfrm rot="16200000">
            <a:off x="7326603" y="4349936"/>
            <a:ext cx="443991" cy="1982789"/>
          </a:xfrm>
          <a:prstGeom prst="downArrow">
            <a:avLst>
              <a:gd name="adj1" fmla="val 31105"/>
              <a:gd name="adj2" fmla="val 9345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pic>
        <p:nvPicPr>
          <p:cNvPr id="14" name="Graphic 13" descr="Firefighter">
            <a:extLst>
              <a:ext uri="{FF2B5EF4-FFF2-40B4-BE49-F238E27FC236}">
                <a16:creationId xmlns:a16="http://schemas.microsoft.com/office/drawing/2014/main" id="{D31B3642-879C-4E3D-9E49-2F20D4697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8915" y="4243904"/>
            <a:ext cx="774263" cy="7742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B8F97C-C3A6-4FBF-AEF4-A8D7E9B09399}"/>
              </a:ext>
            </a:extLst>
          </p:cNvPr>
          <p:cNvSpPr txBox="1"/>
          <p:nvPr/>
        </p:nvSpPr>
        <p:spPr>
          <a:xfrm>
            <a:off x="9357826" y="2304007"/>
            <a:ext cx="1562451" cy="646331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Problem</a:t>
            </a: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Solved</a:t>
            </a:r>
            <a:endParaRPr lang="hi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Graphic 16" descr="Group success">
            <a:extLst>
              <a:ext uri="{FF2B5EF4-FFF2-40B4-BE49-F238E27FC236}">
                <a16:creationId xmlns:a16="http://schemas.microsoft.com/office/drawing/2014/main" id="{FD5C5E37-FE5F-4B77-B274-C9692CCE7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830" y="944299"/>
            <a:ext cx="1562452" cy="156245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DC10C3-97E2-4886-A5F9-310026FC4671}"/>
              </a:ext>
            </a:extLst>
          </p:cNvPr>
          <p:cNvGrpSpPr/>
          <p:nvPr/>
        </p:nvGrpSpPr>
        <p:grpSpPr>
          <a:xfrm>
            <a:off x="10037613" y="4434094"/>
            <a:ext cx="818448" cy="1627230"/>
            <a:chOff x="10037613" y="4434094"/>
            <a:chExt cx="818448" cy="1627230"/>
          </a:xfrm>
        </p:grpSpPr>
        <p:pic>
          <p:nvPicPr>
            <p:cNvPr id="21" name="Graphic 20" descr="Shower">
              <a:extLst>
                <a:ext uri="{FF2B5EF4-FFF2-40B4-BE49-F238E27FC236}">
                  <a16:creationId xmlns:a16="http://schemas.microsoft.com/office/drawing/2014/main" id="{73332177-9393-469D-AEE6-5301DCF1F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97517" flipH="1">
              <a:off x="10037613" y="4567862"/>
              <a:ext cx="429153" cy="570240"/>
            </a:xfrm>
            <a:prstGeom prst="rect">
              <a:avLst/>
            </a:prstGeom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BD0ECAD5-540B-43E4-88E7-9B99709B0072}"/>
                </a:ext>
              </a:extLst>
            </p:cNvPr>
            <p:cNvSpPr/>
            <p:nvPr/>
          </p:nvSpPr>
          <p:spPr>
            <a:xfrm rot="2386663" flipH="1" flipV="1">
              <a:off x="10416967" y="4434094"/>
              <a:ext cx="350983" cy="995718"/>
            </a:xfrm>
            <a:prstGeom prst="arc">
              <a:avLst>
                <a:gd name="adj1" fmla="val 13999593"/>
                <a:gd name="adj2" fmla="val 1755032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792CAD5-2A4C-43E0-83EA-507864D23486}"/>
                </a:ext>
              </a:extLst>
            </p:cNvPr>
            <p:cNvSpPr/>
            <p:nvPr/>
          </p:nvSpPr>
          <p:spPr>
            <a:xfrm>
              <a:off x="10398861" y="5182782"/>
              <a:ext cx="457200" cy="878542"/>
            </a:xfrm>
            <a:prstGeom prst="arc">
              <a:avLst>
                <a:gd name="adj1" fmla="val 15735322"/>
                <a:gd name="adj2" fmla="val 1835052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</p:grpSp>
      <p:pic>
        <p:nvPicPr>
          <p:cNvPr id="23" name="Graphic 22" descr="Run">
            <a:extLst>
              <a:ext uri="{FF2B5EF4-FFF2-40B4-BE49-F238E27FC236}">
                <a16:creationId xmlns:a16="http://schemas.microsoft.com/office/drawing/2014/main" id="{6781BB54-24F2-4903-BED8-E754700EF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096456" y="4798729"/>
            <a:ext cx="1122229" cy="1228627"/>
          </a:xfrm>
          <a:prstGeom prst="rect">
            <a:avLst/>
          </a:prstGeom>
        </p:spPr>
      </p:pic>
      <p:sp>
        <p:nvSpPr>
          <p:cNvPr id="28" name="Cube 27">
            <a:extLst>
              <a:ext uri="{FF2B5EF4-FFF2-40B4-BE49-F238E27FC236}">
                <a16:creationId xmlns:a16="http://schemas.microsoft.com/office/drawing/2014/main" id="{45261506-DF07-4517-8039-5A7926634C53}"/>
              </a:ext>
            </a:extLst>
          </p:cNvPr>
          <p:cNvSpPr/>
          <p:nvPr/>
        </p:nvSpPr>
        <p:spPr>
          <a:xfrm>
            <a:off x="9359900" y="5510977"/>
            <a:ext cx="373932" cy="307042"/>
          </a:xfrm>
          <a:prstGeom prst="cube">
            <a:avLst>
              <a:gd name="adj" fmla="val 1838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pic>
        <p:nvPicPr>
          <p:cNvPr id="19" name="Graphic 18" descr="Fire">
            <a:extLst>
              <a:ext uri="{FF2B5EF4-FFF2-40B4-BE49-F238E27FC236}">
                <a16:creationId xmlns:a16="http://schemas.microsoft.com/office/drawing/2014/main" id="{27C6C1C0-5FCE-424A-A455-4B4FCBBFAD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0545" y="4982852"/>
            <a:ext cx="639201" cy="6392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C2D4F7-8791-4844-8D43-7AF5BB631A90}"/>
              </a:ext>
            </a:extLst>
          </p:cNvPr>
          <p:cNvSpPr/>
          <p:nvPr/>
        </p:nvSpPr>
        <p:spPr>
          <a:xfrm>
            <a:off x="9066397" y="4396393"/>
            <a:ext cx="2203318" cy="16646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D225847-9AB4-4140-B4F7-A12B1F7C9FAF}"/>
              </a:ext>
            </a:extLst>
          </p:cNvPr>
          <p:cNvSpPr/>
          <p:nvPr/>
        </p:nvSpPr>
        <p:spPr>
          <a:xfrm rot="10800000">
            <a:off x="9910410" y="3141429"/>
            <a:ext cx="457281" cy="1254687"/>
          </a:xfrm>
          <a:prstGeom prst="downArrow">
            <a:avLst>
              <a:gd name="adj1" fmla="val 31105"/>
              <a:gd name="adj2" fmla="val 6777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pic>
        <p:nvPicPr>
          <p:cNvPr id="33" name="Graphic 32" descr="Confused person">
            <a:extLst>
              <a:ext uri="{FF2B5EF4-FFF2-40B4-BE49-F238E27FC236}">
                <a16:creationId xmlns:a16="http://schemas.microsoft.com/office/drawing/2014/main" id="{F4716496-34FF-4886-B356-A37B25F35A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11025" y="4835567"/>
            <a:ext cx="1154950" cy="11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5431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7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7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7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7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7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7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7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7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7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7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7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7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4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1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5" grpId="1" animBg="1"/>
      <p:bldP spid="8" grpId="0" animBg="1"/>
      <p:bldP spid="9" grpId="0" animBg="1"/>
      <p:bldP spid="9" grpId="1" animBg="1"/>
      <p:bldP spid="12" grpId="0" animBg="1"/>
      <p:bldP spid="15" grpId="0" build="p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C8EEC9-F173-4EA9-8AB8-15AA70224127}"/>
              </a:ext>
            </a:extLst>
          </p:cNvPr>
          <p:cNvGrpSpPr/>
          <p:nvPr/>
        </p:nvGrpSpPr>
        <p:grpSpPr>
          <a:xfrm>
            <a:off x="1269255" y="1242875"/>
            <a:ext cx="2004969" cy="4093828"/>
            <a:chOff x="7331979" y="1496095"/>
            <a:chExt cx="2004969" cy="40938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B2F8170-79B0-48FD-8F92-8AC1167CC2B5}"/>
                </a:ext>
              </a:extLst>
            </p:cNvPr>
            <p:cNvSpPr/>
            <p:nvPr/>
          </p:nvSpPr>
          <p:spPr>
            <a:xfrm>
              <a:off x="7331979" y="1496095"/>
              <a:ext cx="2004969" cy="4093828"/>
            </a:xfrm>
            <a:prstGeom prst="roundRect">
              <a:avLst>
                <a:gd name="adj" fmla="val 5788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857AEB8-1312-4273-B3EC-8AE2B335C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001" y="1633174"/>
              <a:ext cx="1762924" cy="3819670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4D7FE09-2FF7-4BAB-B61D-B03E2E69FDF2}"/>
                </a:ext>
              </a:extLst>
            </p:cNvPr>
            <p:cNvSpPr/>
            <p:nvPr/>
          </p:nvSpPr>
          <p:spPr>
            <a:xfrm rot="19402931">
              <a:off x="8238883" y="1538217"/>
              <a:ext cx="191160" cy="194206"/>
            </a:xfrm>
            <a:prstGeom prst="teardrop">
              <a:avLst>
                <a:gd name="adj" fmla="val 42769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4F9C1E-02CF-4548-9CB8-793AF28BD34C}"/>
                </a:ext>
              </a:extLst>
            </p:cNvPr>
            <p:cNvSpPr/>
            <p:nvPr/>
          </p:nvSpPr>
          <p:spPr>
            <a:xfrm>
              <a:off x="8296363" y="1622333"/>
              <a:ext cx="76200" cy="71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57F2C2-23C8-49B7-BB38-ADB98DDDA59A}"/>
              </a:ext>
            </a:extLst>
          </p:cNvPr>
          <p:cNvCxnSpPr>
            <a:cxnSpLocks/>
          </p:cNvCxnSpPr>
          <p:nvPr/>
        </p:nvCxnSpPr>
        <p:spPr>
          <a:xfrm>
            <a:off x="4572000" y="689994"/>
            <a:ext cx="0" cy="54780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64BF87-81B0-4494-BDF1-3E36A60A9B77}"/>
              </a:ext>
            </a:extLst>
          </p:cNvPr>
          <p:cNvSpPr txBox="1"/>
          <p:nvPr/>
        </p:nvSpPr>
        <p:spPr>
          <a:xfrm>
            <a:off x="4983059" y="1425438"/>
            <a:ext cx="610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 was design in </a:t>
            </a:r>
            <a:r>
              <a:rPr lang="en-US" sz="3200" b="1" dirty="0">
                <a:solidFill>
                  <a:srgbClr val="00B050"/>
                </a:solidFill>
              </a:rPr>
              <a:t>Android Studio</a:t>
            </a:r>
            <a:endParaRPr lang="hi-IN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Image result for android studio logo png">
            <a:extLst>
              <a:ext uri="{FF2B5EF4-FFF2-40B4-BE49-F238E27FC236}">
                <a16:creationId xmlns:a16="http://schemas.microsoft.com/office/drawing/2014/main" id="{ECEE86D5-6F9D-476A-9A3C-4EBAA766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93" y="2139934"/>
            <a:ext cx="1078331" cy="10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235DFB-562B-4B9E-A2C1-159511DF0B48}"/>
              </a:ext>
            </a:extLst>
          </p:cNvPr>
          <p:cNvSpPr txBox="1"/>
          <p:nvPr/>
        </p:nvSpPr>
        <p:spPr>
          <a:xfrm>
            <a:off x="5419287" y="3942339"/>
            <a:ext cx="447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Illustrator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logo &amp; other UI</a:t>
            </a:r>
            <a:endParaRPr lang="hi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4" name="Picture 6" descr="Image result for illustrator logo png">
            <a:extLst>
              <a:ext uri="{FF2B5EF4-FFF2-40B4-BE49-F238E27FC236}">
                <a16:creationId xmlns:a16="http://schemas.microsoft.com/office/drawing/2014/main" id="{FED474D2-4055-43FB-B17F-C523F624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740" y="4645888"/>
            <a:ext cx="706374" cy="6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C6A05E-F6C8-4E22-B73D-DDC1F2E8C93E}"/>
              </a:ext>
            </a:extLst>
          </p:cNvPr>
          <p:cNvCxnSpPr>
            <a:cxnSpLocks/>
          </p:cNvCxnSpPr>
          <p:nvPr/>
        </p:nvCxnSpPr>
        <p:spPr>
          <a:xfrm>
            <a:off x="6476301" y="748717"/>
            <a:ext cx="0" cy="54780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BC5242-FF9B-42FA-82D5-A44C80E2101A}"/>
              </a:ext>
            </a:extLst>
          </p:cNvPr>
          <p:cNvSpPr txBox="1"/>
          <p:nvPr/>
        </p:nvSpPr>
        <p:spPr>
          <a:xfrm>
            <a:off x="1146192" y="1456232"/>
            <a:ext cx="610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in  </a:t>
            </a:r>
            <a:r>
              <a:rPr lang="en-US" sz="3200" b="1" dirty="0">
                <a:solidFill>
                  <a:srgbClr val="7030A0"/>
                </a:solidFill>
              </a:rPr>
              <a:t>Visual Studio</a:t>
            </a:r>
            <a:endParaRPr lang="hi-IN" sz="28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60B2D-F525-499B-9CCE-6549D3C22239}"/>
              </a:ext>
            </a:extLst>
          </p:cNvPr>
          <p:cNvSpPr txBox="1"/>
          <p:nvPr/>
        </p:nvSpPr>
        <p:spPr>
          <a:xfrm>
            <a:off x="818674" y="3740671"/>
            <a:ext cx="447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Languages</a:t>
            </a:r>
            <a:endParaRPr lang="hi-I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Image result for Visual Studio logo png">
            <a:extLst>
              <a:ext uri="{FF2B5EF4-FFF2-40B4-BE49-F238E27FC236}">
                <a16:creationId xmlns:a16="http://schemas.microsoft.com/office/drawing/2014/main" id="{0BE013F3-A457-4435-BBDC-21160107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11" y="2314939"/>
            <a:ext cx="867166" cy="8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859D30-68EE-4582-804E-1E364D07E3BB}"/>
              </a:ext>
            </a:extLst>
          </p:cNvPr>
          <p:cNvSpPr txBox="1"/>
          <p:nvPr/>
        </p:nvSpPr>
        <p:spPr>
          <a:xfrm>
            <a:off x="3763209" y="4263891"/>
            <a:ext cx="1300292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C++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endParaRPr lang="hi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32A5C9-AA69-4622-B165-BDFAADB4C69E}"/>
              </a:ext>
            </a:extLst>
          </p:cNvPr>
          <p:cNvGrpSpPr/>
          <p:nvPr/>
        </p:nvGrpSpPr>
        <p:grpSpPr>
          <a:xfrm>
            <a:off x="6944894" y="1056963"/>
            <a:ext cx="4861517" cy="4861517"/>
            <a:chOff x="5336395" y="929754"/>
            <a:chExt cx="4861517" cy="48615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EFCCD2-3E5A-496A-82DF-5023BD7EDBD6}"/>
                </a:ext>
              </a:extLst>
            </p:cNvPr>
            <p:cNvGrpSpPr/>
            <p:nvPr/>
          </p:nvGrpSpPr>
          <p:grpSpPr>
            <a:xfrm>
              <a:off x="5336395" y="929754"/>
              <a:ext cx="4861517" cy="4861517"/>
              <a:chOff x="7157301" y="1022019"/>
              <a:chExt cx="4861517" cy="486151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5AD4281-5671-43B7-A24E-388F16BE718E}"/>
                  </a:ext>
                </a:extLst>
              </p:cNvPr>
              <p:cNvGrpSpPr/>
              <p:nvPr/>
            </p:nvGrpSpPr>
            <p:grpSpPr>
              <a:xfrm>
                <a:off x="7157301" y="1022019"/>
                <a:ext cx="4861517" cy="4861517"/>
                <a:chOff x="7157301" y="1022019"/>
                <a:chExt cx="4861517" cy="4861517"/>
              </a:xfrm>
            </p:grpSpPr>
            <p:pic>
              <p:nvPicPr>
                <p:cNvPr id="2" name="Graphic 1" descr="Monitor">
                  <a:extLst>
                    <a:ext uri="{FF2B5EF4-FFF2-40B4-BE49-F238E27FC236}">
                      <a16:creationId xmlns:a16="http://schemas.microsoft.com/office/drawing/2014/main" id="{2428061D-2C0E-4024-905E-B2AE2402F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7301" y="1022019"/>
                  <a:ext cx="4861517" cy="4861517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F4B5B75-288F-4133-A71A-FC6F79135FB1}"/>
                    </a:ext>
                  </a:extLst>
                </p:cNvPr>
                <p:cNvSpPr/>
                <p:nvPr/>
              </p:nvSpPr>
              <p:spPr>
                <a:xfrm>
                  <a:off x="8036652" y="2248250"/>
                  <a:ext cx="2869035" cy="8094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C0D9453-8BD7-4396-8631-83ACB4151F23}"/>
                    </a:ext>
                  </a:extLst>
                </p:cNvPr>
                <p:cNvSpPr/>
                <p:nvPr/>
              </p:nvSpPr>
              <p:spPr>
                <a:xfrm>
                  <a:off x="8036652" y="2393448"/>
                  <a:ext cx="2583809" cy="8197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4579D07-ABAD-437C-8FFB-8C22CB1E6316}"/>
                    </a:ext>
                  </a:extLst>
                </p:cNvPr>
                <p:cNvSpPr/>
                <p:nvPr/>
              </p:nvSpPr>
              <p:spPr>
                <a:xfrm>
                  <a:off x="8036652" y="2532420"/>
                  <a:ext cx="1921079" cy="666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5F05364-D2F4-445A-9B18-5282EC8D974D}"/>
                    </a:ext>
                  </a:extLst>
                </p:cNvPr>
                <p:cNvSpPr/>
                <p:nvPr/>
              </p:nvSpPr>
              <p:spPr>
                <a:xfrm>
                  <a:off x="8036653" y="2681833"/>
                  <a:ext cx="1367406" cy="666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83D8F2-6BCA-4E09-A73D-CAF8ED2D4C23}"/>
                    </a:ext>
                  </a:extLst>
                </p:cNvPr>
                <p:cNvSpPr/>
                <p:nvPr/>
              </p:nvSpPr>
              <p:spPr>
                <a:xfrm>
                  <a:off x="8036653" y="2831246"/>
                  <a:ext cx="2583808" cy="8197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6A9AE66-EA05-4693-9648-6DD89C792D15}"/>
                    </a:ext>
                  </a:extLst>
                </p:cNvPr>
                <p:cNvSpPr/>
                <p:nvPr/>
              </p:nvSpPr>
              <p:spPr>
                <a:xfrm>
                  <a:off x="8036652" y="2991615"/>
                  <a:ext cx="1770077" cy="81973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01F777C-065C-47CB-86DF-4C06ADECB1D1}"/>
                    </a:ext>
                  </a:extLst>
                </p:cNvPr>
                <p:cNvSpPr/>
                <p:nvPr/>
              </p:nvSpPr>
              <p:spPr>
                <a:xfrm>
                  <a:off x="8036653" y="3264716"/>
                  <a:ext cx="2659310" cy="61495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1A8A086-2B61-46A3-9D68-9049394F0B37}"/>
                    </a:ext>
                  </a:extLst>
                </p:cNvPr>
                <p:cNvSpPr/>
                <p:nvPr/>
              </p:nvSpPr>
              <p:spPr>
                <a:xfrm>
                  <a:off x="8036653" y="3522222"/>
                  <a:ext cx="2583808" cy="666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291E061-12B4-4A97-B0E9-3006C486081A}"/>
                    </a:ext>
                  </a:extLst>
                </p:cNvPr>
                <p:cNvSpPr/>
                <p:nvPr/>
              </p:nvSpPr>
              <p:spPr>
                <a:xfrm>
                  <a:off x="8036652" y="3679915"/>
                  <a:ext cx="2072081" cy="5712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4E6DEC5-7F94-48D9-BF44-4A92EE95543E}"/>
                    </a:ext>
                  </a:extLst>
                </p:cNvPr>
                <p:cNvSpPr/>
                <p:nvPr/>
              </p:nvSpPr>
              <p:spPr>
                <a:xfrm>
                  <a:off x="8036653" y="4022045"/>
                  <a:ext cx="1367406" cy="6668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i-IN"/>
                </a:p>
              </p:txBody>
            </p: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BB88EB9-19B0-4C49-91F6-7D25FE12B867}"/>
                  </a:ext>
                </a:extLst>
              </p:cNvPr>
              <p:cNvSpPr/>
              <p:nvPr/>
            </p:nvSpPr>
            <p:spPr>
              <a:xfrm>
                <a:off x="11140480" y="2078787"/>
                <a:ext cx="108686" cy="1024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57C03DC-DA86-44D7-B205-228024B8C0C3}"/>
                  </a:ext>
                </a:extLst>
              </p:cNvPr>
              <p:cNvSpPr/>
              <p:nvPr/>
            </p:nvSpPr>
            <p:spPr>
              <a:xfrm>
                <a:off x="10989577" y="2078787"/>
                <a:ext cx="108686" cy="1024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17A3AF1-8A05-45FA-A528-413AF32B4BF1}"/>
                  </a:ext>
                </a:extLst>
              </p:cNvPr>
              <p:cNvSpPr/>
              <p:nvPr/>
            </p:nvSpPr>
            <p:spPr>
              <a:xfrm>
                <a:off x="10838674" y="2076368"/>
                <a:ext cx="108686" cy="1024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i-IN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0B8001-6293-42E8-B6A4-A58DE4E2CA68}"/>
                </a:ext>
              </a:extLst>
            </p:cNvPr>
            <p:cNvSpPr/>
            <p:nvPr/>
          </p:nvSpPr>
          <p:spPr>
            <a:xfrm>
              <a:off x="6201254" y="3743620"/>
              <a:ext cx="2869034" cy="6668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19A6D2-62BD-4D8C-B956-651662F3C650}"/>
                </a:ext>
              </a:extLst>
            </p:cNvPr>
            <p:cNvSpPr/>
            <p:nvPr/>
          </p:nvSpPr>
          <p:spPr>
            <a:xfrm>
              <a:off x="6217042" y="3284211"/>
              <a:ext cx="2952925" cy="57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i-IN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7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rogrammer">
            <a:extLst>
              <a:ext uri="{FF2B5EF4-FFF2-40B4-BE49-F238E27FC236}">
                <a16:creationId xmlns:a16="http://schemas.microsoft.com/office/drawing/2014/main" id="{3FF0790A-E1BB-458F-B5CF-BC2EC0879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565" y="4555274"/>
            <a:ext cx="2144751" cy="2144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BD1EA-D1ED-4FAD-856B-D07B71C33B9F}"/>
              </a:ext>
            </a:extLst>
          </p:cNvPr>
          <p:cNvSpPr txBox="1"/>
          <p:nvPr/>
        </p:nvSpPr>
        <p:spPr>
          <a:xfrm>
            <a:off x="3157653" y="471111"/>
            <a:ext cx="5876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Great Vibes" panose="02000507080000020002" pitchFamily="2" charset="0"/>
              </a:rPr>
              <a:t>--  Thank You  --</a:t>
            </a:r>
            <a:endParaRPr lang="hi-IN" sz="6000" dirty="0">
              <a:solidFill>
                <a:schemeClr val="bg2">
                  <a:lumMod val="25000"/>
                </a:schemeClr>
              </a:solidFill>
              <a:latin typeface="Great Vibes" panose="02000507080000020002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07BC4-4F9A-4A95-875A-6C61B11CB7B1}"/>
              </a:ext>
            </a:extLst>
          </p:cNvPr>
          <p:cNvSpPr txBox="1"/>
          <p:nvPr/>
        </p:nvSpPr>
        <p:spPr>
          <a:xfrm>
            <a:off x="791736" y="5186560"/>
            <a:ext cx="278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ically Yes" pitchFamily="2" charset="0"/>
              </a:rPr>
              <a:t>Joshua Prem Cyril S</a:t>
            </a:r>
          </a:p>
          <a:p>
            <a:r>
              <a:rPr lang="en-US" sz="3600" dirty="0">
                <a:latin typeface="Basically Yes" pitchFamily="2" charset="0"/>
              </a:rPr>
              <a:t>Praveen R</a:t>
            </a:r>
            <a:endParaRPr lang="hi-IN" sz="3600" dirty="0">
              <a:latin typeface="Basically Y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F6F8F-817E-45DC-8E2A-17E0C1925329}"/>
              </a:ext>
            </a:extLst>
          </p:cNvPr>
          <p:cNvSpPr txBox="1"/>
          <p:nvPr/>
        </p:nvSpPr>
        <p:spPr>
          <a:xfrm>
            <a:off x="3847171" y="3198167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PROMISE A BETTER SOCIETY</a:t>
            </a:r>
            <a:endParaRPr lang="hi-IN" sz="2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0AB6E-8C9B-4DE0-B33D-190D5994DF1E}"/>
              </a:ext>
            </a:extLst>
          </p:cNvPr>
          <p:cNvSpPr txBox="1"/>
          <p:nvPr/>
        </p:nvSpPr>
        <p:spPr>
          <a:xfrm>
            <a:off x="7383010" y="3628610"/>
            <a:ext cx="123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- Cue ASAP</a:t>
            </a:r>
            <a:endParaRPr lang="hi-IN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/>
      <p:bldP spid="6" grpId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Devanagari</vt:lpstr>
      <vt:lpstr>Arial</vt:lpstr>
      <vt:lpstr>Basically Yes</vt:lpstr>
      <vt:lpstr>Calibri</vt:lpstr>
      <vt:lpstr>Calibri Light</vt:lpstr>
      <vt:lpstr>Great Vibes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JoshCyril</dc:creator>
  <cp:lastModifiedBy>JoshCyril</cp:lastModifiedBy>
  <cp:revision>24</cp:revision>
  <dcterms:created xsi:type="dcterms:W3CDTF">2019-10-17T17:19:56Z</dcterms:created>
  <dcterms:modified xsi:type="dcterms:W3CDTF">2019-10-17T21:01:21Z</dcterms:modified>
</cp:coreProperties>
</file>