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dep\Desktop\School\AI\BattleShip\BattleShip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dep\Desktop\School\AI\BattleShip\BattleShip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dep\Desktop\School\AI\BattleShip\BattleShip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Average Number of Turns Comparing Heatmap 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Sheet1!$F$1003:$I$1003</c:f>
              <c:strCache>
                <c:ptCount val="4"/>
                <c:pt idx="0">
                  <c:v>Random Strafing and Cleanup</c:v>
                </c:pt>
                <c:pt idx="1">
                  <c:v>Random Cleanup</c:v>
                </c:pt>
                <c:pt idx="2">
                  <c:v>Heatmap</c:v>
                </c:pt>
                <c:pt idx="3">
                  <c:v>Random Strafing</c:v>
                </c:pt>
              </c:strCache>
            </c:strRef>
          </c:cat>
          <c:val>
            <c:numRef>
              <c:f>Sheet1!$F$1004:$I$1004</c:f>
              <c:numCache>
                <c:formatCode>General</c:formatCode>
                <c:ptCount val="4"/>
                <c:pt idx="0">
                  <c:v>125.5022</c:v>
                </c:pt>
                <c:pt idx="1">
                  <c:v>125.44764000000001</c:v>
                </c:pt>
                <c:pt idx="2">
                  <c:v>125.27654</c:v>
                </c:pt>
                <c:pt idx="3">
                  <c:v>125.54266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CA-425F-B87A-592A38CC0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54834143"/>
        <c:axId val="443027039"/>
      </c:barChart>
      <c:catAx>
        <c:axId val="45483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027039"/>
        <c:crosses val="autoZero"/>
        <c:auto val="1"/>
        <c:lblAlgn val="ctr"/>
        <c:lblOffset val="100"/>
        <c:noMultiLvlLbl val="0"/>
      </c:catAx>
      <c:valAx>
        <c:axId val="44302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turns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83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Average Number of Turns for AI Comparing Shot Placement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Sheet1!$A$1004</c:f>
              <c:strCache>
                <c:ptCount val="1"/>
                <c:pt idx="0">
                  <c:v>Average: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Sheet1!$B$1003:$E$1003</c:f>
              <c:strCache>
                <c:ptCount val="4"/>
                <c:pt idx="0">
                  <c:v>Strafing + Cleanup</c:v>
                </c:pt>
                <c:pt idx="1">
                  <c:v>Strafing</c:v>
                </c:pt>
                <c:pt idx="2">
                  <c:v>Random + Parity</c:v>
                </c:pt>
                <c:pt idx="3">
                  <c:v>Random</c:v>
                </c:pt>
              </c:strCache>
            </c:strRef>
          </c:cat>
          <c:val>
            <c:numRef>
              <c:f>Sheet1!$B$1004:$E$1004</c:f>
              <c:numCache>
                <c:formatCode>General</c:formatCode>
                <c:ptCount val="4"/>
                <c:pt idx="0">
                  <c:v>91.792000000000002</c:v>
                </c:pt>
                <c:pt idx="1">
                  <c:v>92.495000000000005</c:v>
                </c:pt>
                <c:pt idx="2">
                  <c:v>97.457999999999998</c:v>
                </c:pt>
                <c:pt idx="3">
                  <c:v>107.24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A-4ED3-B2A9-1E1BD1152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6303120"/>
        <c:axId val="2010494464"/>
      </c:barChart>
      <c:catAx>
        <c:axId val="195630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494464"/>
        <c:crosses val="autoZero"/>
        <c:auto val="1"/>
        <c:lblAlgn val="ctr"/>
        <c:lblOffset val="100"/>
        <c:noMultiLvlLbl val="0"/>
      </c:catAx>
      <c:valAx>
        <c:axId val="201049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turns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30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Number of Turns Comparing AI Logical Capabilities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Sheet1!$K$1018:$M$1018</c:f>
              <c:strCache>
                <c:ptCount val="3"/>
                <c:pt idx="0">
                  <c:v>Revisiting Suspicious Areas</c:v>
                </c:pt>
                <c:pt idx="1">
                  <c:v>Not Revisiting Suspicious Areas</c:v>
                </c:pt>
                <c:pt idx="2">
                  <c:v>Not Hopping Over Previous Hits</c:v>
                </c:pt>
              </c:strCache>
            </c:strRef>
          </c:cat>
          <c:val>
            <c:numRef>
              <c:f>Sheet1!$K$1019:$M$1019</c:f>
              <c:numCache>
                <c:formatCode>General</c:formatCode>
                <c:ptCount val="3"/>
                <c:pt idx="0">
                  <c:v>125.27654</c:v>
                </c:pt>
                <c:pt idx="1">
                  <c:v>130.83655999999999</c:v>
                </c:pt>
                <c:pt idx="2">
                  <c:v>137.99258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4-4DF9-95C8-9E995A853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424447"/>
        <c:axId val="317081855"/>
      </c:barChart>
      <c:catAx>
        <c:axId val="38424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081855"/>
        <c:crosses val="autoZero"/>
        <c:auto val="1"/>
        <c:lblAlgn val="ctr"/>
        <c:lblOffset val="100"/>
        <c:noMultiLvlLbl val="0"/>
      </c:catAx>
      <c:valAx>
        <c:axId val="31708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turns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24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Strategy for Minimizing Shots in Battleship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Winter and John Paul Depew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B6F0-836D-417A-AEAD-EDF95020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5F5E-69FE-41D7-A39D-8294E2DC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Heatmap – based on surrounding misses and hits</a:t>
            </a:r>
          </a:p>
          <a:p>
            <a:endParaRPr lang="en-US" dirty="0"/>
          </a:p>
          <a:p>
            <a:r>
              <a:rPr lang="en-US" dirty="0"/>
              <a:t>Strafing – minimizing initial shots by using a pattern to cover 1/3 of the board</a:t>
            </a:r>
          </a:p>
          <a:p>
            <a:endParaRPr lang="en-US" dirty="0"/>
          </a:p>
          <a:p>
            <a:r>
              <a:rPr lang="en-US" dirty="0"/>
              <a:t>Clustering Detection – using logic to detect possible clustering</a:t>
            </a:r>
          </a:p>
        </p:txBody>
      </p:sp>
    </p:spTree>
    <p:extLst>
      <p:ext uri="{BB962C8B-B14F-4D97-AF65-F5344CB8AC3E}">
        <p14:creationId xmlns:p14="http://schemas.microsoft.com/office/powerpoint/2010/main" val="71759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338F-2339-4B0B-B122-2FCFD704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and Test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1BF0-34C1-4EC8-8006-D5E12B68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these strategies will reduce number of turns on average for AI to finish games.</a:t>
            </a:r>
          </a:p>
          <a:p>
            <a:endParaRPr lang="en-US" dirty="0"/>
          </a:p>
          <a:p>
            <a:r>
              <a:rPr lang="en-US" dirty="0"/>
              <a:t>Each strategy tested separately so that one will not interfere with other’s results</a:t>
            </a:r>
          </a:p>
        </p:txBody>
      </p:sp>
    </p:spTree>
    <p:extLst>
      <p:ext uri="{BB962C8B-B14F-4D97-AF65-F5344CB8AC3E}">
        <p14:creationId xmlns:p14="http://schemas.microsoft.com/office/powerpoint/2010/main" val="150482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2FE7B-2476-4537-9A85-39EF900A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26BF-7DC2-497B-BED7-1FE0E40E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Description: For each cell, counted number of surrounding cells up to largest ship length and gave a higher value to that cell for more open surrounding cells. Nearby hits also increased the value.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Disappointing results. Only a 0.2 difference over about 20000 games.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DF130B-1D69-4828-9E7B-E81B3121A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615599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820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2FE7B-2476-4537-9A85-39EF900A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Strafing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26BF-7DC2-497B-BED7-1FE0E40E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Description: Initially shooting at certain points on the board covering 1/3. Guaranteed to hit all ships except ship of length 2.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Notable results. Strafing resulted in about 6 fewer turns than only targeting even or odd cells, and about 15 fewer turns than random shooting.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79ECBC-9690-440F-9578-AB518027A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552875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11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2FE7B-2476-4537-9A85-39EF900A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Clustering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26BF-7DC2-497B-BED7-1FE0E40E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Revisiting areas: When a sunk ship took over 5 hits or hits were not aligned, check surrounding coordinates.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Hopping over previous hits: When attempting to sink a ship, add surrounding coordinates, including skipping over an area previously hit.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Notable results. Revisiting suspicious areas resulted in about 6 fewer turns, and skipping previously hit areas resulted in about 13 fewer turns.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6CD3CF-93EC-4044-B6A3-4849D028A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971109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695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Strategy for Minimizing Shots in Battleship</vt:lpstr>
      <vt:lpstr>Targeting Strategies</vt:lpstr>
      <vt:lpstr>Predictions and Test Strategy</vt:lpstr>
      <vt:lpstr>Heatmap</vt:lpstr>
      <vt:lpstr>Strafing</vt:lpstr>
      <vt:lpstr>Clustering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for Minimizing Shots in Battleship</dc:title>
  <dc:creator>Depew, John</dc:creator>
  <cp:lastModifiedBy>Depew, John</cp:lastModifiedBy>
  <cp:revision>3</cp:revision>
  <dcterms:created xsi:type="dcterms:W3CDTF">2019-04-25T00:12:37Z</dcterms:created>
  <dcterms:modified xsi:type="dcterms:W3CDTF">2019-04-25T00:21:53Z</dcterms:modified>
</cp:coreProperties>
</file>