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95D0-A168-7D2D-60D6-731C56561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0A6A-2277-63A7-808E-63A401E7B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B4CA-0499-2E0F-A758-D2B61EEB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71F0-756C-C692-F575-174A59EB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E29B-B45C-6E7B-66B1-CF7C5CE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3F10-14E0-9FFF-3AA6-5AFA4830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2DF48-50D8-BE7C-97DA-17D9B73A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0FAE-419C-332F-49DF-7374634E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158A-6C2F-E737-FCDA-79DA90C4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DB03-6118-C28A-82CE-4E09C3BE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24E7-31D5-0CEF-99A0-E855B0FD7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BB206-B0D7-B2D6-5093-958338E0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5A45-8297-6CC8-A1C6-15C0652C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BFCE-8E40-5A4C-74F5-DD0BC80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48B7-DF64-D417-216F-65CA4581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D22C-8773-A1F2-B073-0FD92FEF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DFCB-FBC6-6E8D-2C2B-C48DD426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0033-FD2D-C414-7E81-B91E475F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A79B-BAD4-6FE0-59DC-B35104AB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B216-35C0-A7C0-BB0E-7C11CBFD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CFE9-7FFF-0607-DB3A-6ACB0283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2A1-5DC2-FE28-AE9E-1B23C5E9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9943-E49D-F188-4165-CD83F30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804B-4E52-ADBA-CDCF-0CB9A2F1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9D7F-D2F1-2B03-4B85-CDAF8328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9869-0E0E-4606-1414-EC8583F2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FCF3-7890-A041-E6D1-0C4830A2C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CEB6-6037-DF34-15CC-D77C3751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BAC07-82D3-4D93-468C-C037EEE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F45F-8D2B-B425-7E14-FA25FA6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FBD2-D191-43E3-DAE3-FAE13E09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92E3-F32F-196E-0BEC-A244FC60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C7E3-2926-243C-6391-74AF3913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032E1-6574-78EF-EE30-B4E5A444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C46A6-31B4-59C2-660D-DD77FE12A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D8FF-8D28-6709-6B65-CAD283CE6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2F3D1-9737-DE23-E51D-B8BAD6E8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48A4A-59C4-CA1E-DA6C-DF19DDB9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374DC-E6FB-AACF-8A8F-1A4C176C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CFAB-7E0F-E853-7447-9882962F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2A1A9-4A1D-5ADD-DBDC-0A8C7C01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604D3-B087-B488-01B7-778C335A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8950F-73B2-73C5-C052-D47251CC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F06F1-DF9C-1E45-22F2-5420F78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7D425-E906-CC8C-1381-74A9EE18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8B01-481B-2E61-5C0F-E8071EDD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8C3E-10AB-A5C9-B1F2-456D260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A662-B7E8-3C21-4D07-26F9543C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7B185-7F48-7F32-D929-8BE41B36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C335-4F16-FF11-43AD-76AACFB3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6BA0-E8FD-6647-1597-955113EF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AFA22-1751-8CE5-0784-423A90B9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0E34-CFC9-6E13-F87B-4FFE21FF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CF1A-95C9-FB66-114D-B66237C1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BA03-9C31-E2DC-1A9C-7355CDBBC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250A1-9C58-D383-2018-A7F6166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7BCAE-3705-7A60-C6EA-9461AF5E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CBFF-543F-DC09-E13C-A4943E1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D54AD-9EAF-4452-6750-B57671CD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00557-C90F-123E-2FA9-DCAB45E6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EACD-9A11-6C29-2D1F-B1A066004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4A0B-445B-40D9-9A01-34FF474E911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605E-CD90-72EB-9CB4-CC83044F0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9926-B382-94FE-D6A2-E94F7F36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732A-6D19-4D45-A06D-D9B94891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EE96-86B6-4B99-3342-D5F51EBF2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61B0-8F33-DF31-40B1-27DD99BBC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E144-A791-1B2C-889D-1AC917AA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3AEF-1E16-B2BB-D6FC-E54A34E6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FC7FFD0-B25F-A591-4B29-5E68F291D403}"/>
              </a:ext>
            </a:extLst>
          </p:cNvPr>
          <p:cNvSpPr txBox="1"/>
          <p:nvPr/>
        </p:nvSpPr>
        <p:spPr>
          <a:xfrm>
            <a:off x="1318334" y="2331067"/>
            <a:ext cx="177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Ideally, this tab is resizable or collapsable so that the user can view the main visualization better.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0A59F3-7A0E-A1CF-9DA9-A5107C9C4EEF}"/>
              </a:ext>
            </a:extLst>
          </p:cNvPr>
          <p:cNvGrpSpPr/>
          <p:nvPr/>
        </p:nvGrpSpPr>
        <p:grpSpPr>
          <a:xfrm>
            <a:off x="1198481" y="269383"/>
            <a:ext cx="8975329" cy="5234772"/>
            <a:chOff x="1198481" y="269383"/>
            <a:chExt cx="8975329" cy="52347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103722-7A3D-F6E6-7987-52DFF70267E3}"/>
                </a:ext>
              </a:extLst>
            </p:cNvPr>
            <p:cNvGrpSpPr/>
            <p:nvPr/>
          </p:nvGrpSpPr>
          <p:grpSpPr>
            <a:xfrm>
              <a:off x="1198486" y="269383"/>
              <a:ext cx="8975324" cy="5234772"/>
              <a:chOff x="1198486" y="269383"/>
              <a:chExt cx="8975324" cy="523477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AE4B61D-02E7-5EF0-ACAD-DEA88543B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8486" y="269383"/>
                <a:ext cx="8975324" cy="49551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27E7F8-5C9F-DDB8-786F-15E95508B7A4}"/>
                  </a:ext>
                </a:extLst>
              </p:cNvPr>
              <p:cNvSpPr/>
              <p:nvPr/>
            </p:nvSpPr>
            <p:spPr>
              <a:xfrm>
                <a:off x="1198486" y="764896"/>
                <a:ext cx="8975324" cy="473925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454D4A-B707-6157-E4FF-0CD26E6030CD}"/>
                </a:ext>
              </a:extLst>
            </p:cNvPr>
            <p:cNvGrpSpPr/>
            <p:nvPr/>
          </p:nvGrpSpPr>
          <p:grpSpPr>
            <a:xfrm>
              <a:off x="1198481" y="764896"/>
              <a:ext cx="8975329" cy="4739259"/>
              <a:chOff x="1198481" y="764896"/>
              <a:chExt cx="8975329" cy="473925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E5CD486-CB73-95D3-0047-AB3512E6347B}"/>
                  </a:ext>
                </a:extLst>
              </p:cNvPr>
              <p:cNvGrpSpPr/>
              <p:nvPr/>
            </p:nvGrpSpPr>
            <p:grpSpPr>
              <a:xfrm>
                <a:off x="1198481" y="764896"/>
                <a:ext cx="2015236" cy="4739259"/>
                <a:chOff x="1198481" y="764896"/>
                <a:chExt cx="2015236" cy="473925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BCEF22C-03FE-C2F7-725D-0A5C92EFF8C0}"/>
                    </a:ext>
                  </a:extLst>
                </p:cNvPr>
                <p:cNvSpPr/>
                <p:nvPr/>
              </p:nvSpPr>
              <p:spPr>
                <a:xfrm>
                  <a:off x="1198486" y="764896"/>
                  <a:ext cx="2015231" cy="473925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104D51-293A-6C5D-6C95-DA32B11CC626}"/>
                    </a:ext>
                  </a:extLst>
                </p:cNvPr>
                <p:cNvSpPr txBox="1"/>
                <p:nvPr/>
              </p:nvSpPr>
              <p:spPr>
                <a:xfrm>
                  <a:off x="1318334" y="892180"/>
                  <a:ext cx="177553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Dropdown list of counties, sorted by state.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BD50454-D08F-A07A-A170-13C57F085026}"/>
                    </a:ext>
                  </a:extLst>
                </p:cNvPr>
                <p:cNvSpPr txBox="1"/>
                <p:nvPr/>
              </p:nvSpPr>
              <p:spPr>
                <a:xfrm>
                  <a:off x="1318334" y="1371321"/>
                  <a:ext cx="1775534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Opening a specific state would allow the user to view the data on the right (comparing counties of that state).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3678DD-10F8-10B7-9BF1-FC9EEC5E0B0A}"/>
                    </a:ext>
                  </a:extLst>
                </p:cNvPr>
                <p:cNvSpPr txBox="1"/>
                <p:nvPr/>
              </p:nvSpPr>
              <p:spPr>
                <a:xfrm>
                  <a:off x="1318334" y="3134525"/>
                  <a:ext cx="177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Example: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7F436AD-EAD9-6969-1BC0-28E67CD31F99}"/>
                    </a:ext>
                  </a:extLst>
                </p:cNvPr>
                <p:cNvSpPr txBox="1"/>
                <p:nvPr/>
              </p:nvSpPr>
              <p:spPr>
                <a:xfrm>
                  <a:off x="1198485" y="3429000"/>
                  <a:ext cx="201523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Alabama	↓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E7EDC78-8ED9-C6B9-7C84-2CA0FAE3014F}"/>
                    </a:ext>
                  </a:extLst>
                </p:cNvPr>
                <p:cNvSpPr txBox="1"/>
                <p:nvPr/>
              </p:nvSpPr>
              <p:spPr>
                <a:xfrm>
                  <a:off x="1198485" y="3705999"/>
                  <a:ext cx="201523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Alaska	↓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0BCFC05-3063-F2AD-B5E2-11E20B7B9A2E}"/>
                    </a:ext>
                  </a:extLst>
                </p:cNvPr>
                <p:cNvSpPr txBox="1"/>
                <p:nvPr/>
              </p:nvSpPr>
              <p:spPr>
                <a:xfrm>
                  <a:off x="1198484" y="3988800"/>
                  <a:ext cx="201523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Arizona	↓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C3DAEF-966F-40FD-127F-401937E1AD68}"/>
                    </a:ext>
                  </a:extLst>
                </p:cNvPr>
                <p:cNvSpPr txBox="1"/>
                <p:nvPr/>
              </p:nvSpPr>
              <p:spPr>
                <a:xfrm>
                  <a:off x="1198483" y="4271601"/>
                  <a:ext cx="201523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Arkansas	↓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912953-487F-450C-E24A-949F9E9222F2}"/>
                    </a:ext>
                  </a:extLst>
                </p:cNvPr>
                <p:cNvSpPr txBox="1"/>
                <p:nvPr/>
              </p:nvSpPr>
              <p:spPr>
                <a:xfrm>
                  <a:off x="1198482" y="4548600"/>
                  <a:ext cx="201523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California	↓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E248BF-1962-4CE2-2F2D-94DCC34F1E05}"/>
                    </a:ext>
                  </a:extLst>
                </p:cNvPr>
                <p:cNvSpPr txBox="1"/>
                <p:nvPr/>
              </p:nvSpPr>
              <p:spPr>
                <a:xfrm>
                  <a:off x="1198481" y="4825599"/>
                  <a:ext cx="201523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Colorado	↓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BD5CED-6F74-848C-DA74-0D6FE0EA8162}"/>
                    </a:ext>
                  </a:extLst>
                </p:cNvPr>
                <p:cNvSpPr txBox="1"/>
                <p:nvPr/>
              </p:nvSpPr>
              <p:spPr>
                <a:xfrm>
                  <a:off x="1198481" y="5108469"/>
                  <a:ext cx="201523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etc</a:t>
                  </a:r>
                  <a:r>
                    <a:rPr lang="en-US" sz="1200" dirty="0"/>
                    <a:t>…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BDD22E3-D21A-01F2-1B93-FEC08886FD02}"/>
                  </a:ext>
                </a:extLst>
              </p:cNvPr>
              <p:cNvGrpSpPr/>
              <p:nvPr/>
            </p:nvGrpSpPr>
            <p:grpSpPr>
              <a:xfrm>
                <a:off x="3213712" y="764896"/>
                <a:ext cx="6960098" cy="707636"/>
                <a:chOff x="3213712" y="764896"/>
                <a:chExt cx="6960098" cy="707636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8778C08-B13E-C193-B81B-69BFE02C56B1}"/>
                    </a:ext>
                  </a:extLst>
                </p:cNvPr>
                <p:cNvSpPr/>
                <p:nvPr/>
              </p:nvSpPr>
              <p:spPr>
                <a:xfrm>
                  <a:off x="3213712" y="764896"/>
                  <a:ext cx="6960098" cy="70763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F3ED6D-67F7-2D58-78D3-E7078C50D275}"/>
                    </a:ext>
                  </a:extLst>
                </p:cNvPr>
                <p:cNvSpPr txBox="1"/>
                <p:nvPr/>
              </p:nvSpPr>
              <p:spPr>
                <a:xfrm>
                  <a:off x="3617650" y="892180"/>
                  <a:ext cx="61522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Some general settings to modify the output to the user’s liking. These may be things such as font size, color blind mode, what type of output is shown (Histogram/Scatter Plot/Bar Graph, etc.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48A5C3A-D14B-1BAA-B01A-C1E6BB170480}"/>
                  </a:ext>
                </a:extLst>
              </p:cNvPr>
              <p:cNvGrpSpPr/>
              <p:nvPr/>
            </p:nvGrpSpPr>
            <p:grpSpPr>
              <a:xfrm>
                <a:off x="3213712" y="1472532"/>
                <a:ext cx="6960098" cy="4031623"/>
                <a:chOff x="3213712" y="1472532"/>
                <a:chExt cx="6960098" cy="4031623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191743A-95D5-F319-E660-05402E3E2D7D}"/>
                    </a:ext>
                  </a:extLst>
                </p:cNvPr>
                <p:cNvSpPr/>
                <p:nvPr/>
              </p:nvSpPr>
              <p:spPr>
                <a:xfrm>
                  <a:off x="3213712" y="1472532"/>
                  <a:ext cx="6960098" cy="4031623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8032E69-B1A7-5736-00CA-8D111527F168}"/>
                    </a:ext>
                  </a:extLst>
                </p:cNvPr>
                <p:cNvSpPr txBox="1"/>
                <p:nvPr/>
              </p:nvSpPr>
              <p:spPr>
                <a:xfrm>
                  <a:off x="3808518" y="1645982"/>
                  <a:ext cx="57704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This is where the main visualization(s) will be housed. I have not 100% locked myself into 1 specific type of graph/chart. In fact, I plan to allow the user to show 2 or 3 different types, as I feel it’d offer a more thorough and robust explanation of the dataset which is being viewed. But, I’ve supplied a few examples below:</a:t>
                  </a:r>
                </a:p>
              </p:txBody>
            </p: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497B99D-048C-4D9A-69D0-2C58896A40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94584" y="2608715"/>
                  <a:ext cx="2767910" cy="2199992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96E7FCFA-53D9-C4E0-8F2E-042FCAE34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2338" y="2775909"/>
                  <a:ext cx="3177822" cy="191119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710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Oosterbaan</dc:creator>
  <cp:lastModifiedBy>Jeremy Oosterbaan</cp:lastModifiedBy>
  <cp:revision>1</cp:revision>
  <dcterms:created xsi:type="dcterms:W3CDTF">2024-02-14T18:59:56Z</dcterms:created>
  <dcterms:modified xsi:type="dcterms:W3CDTF">2024-02-14T19:00:04Z</dcterms:modified>
</cp:coreProperties>
</file>