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5"/>
    <p:restoredTop sz="96327"/>
  </p:normalViewPr>
  <p:slideViewPr>
    <p:cSldViewPr snapToGrid="0">
      <p:cViewPr varScale="1">
        <p:scale>
          <a:sx n="71" d="100"/>
          <a:sy n="71" d="100"/>
        </p:scale>
        <p:origin x="176" y="3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B0962-54AF-443D-9A64-6CBB69537EC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2347FE8-ABD4-4442-8D03-701BDE3B6CCF}">
      <dgm:prSet/>
      <dgm:spPr/>
      <dgm:t>
        <a:bodyPr/>
        <a:lstStyle/>
        <a:p>
          <a:r>
            <a:rPr lang="de-DE"/>
            <a:t>umfangreiche Standardbibliothek</a:t>
          </a:r>
          <a:endParaRPr lang="en-US"/>
        </a:p>
      </dgm:t>
    </dgm:pt>
    <dgm:pt modelId="{47F0D849-1714-496C-9C4D-E53C787D0CDD}" type="parTrans" cxnId="{E1A1B9A9-8DF1-4452-8AC7-24C975F6A8B5}">
      <dgm:prSet/>
      <dgm:spPr/>
      <dgm:t>
        <a:bodyPr/>
        <a:lstStyle/>
        <a:p>
          <a:endParaRPr lang="en-US"/>
        </a:p>
      </dgm:t>
    </dgm:pt>
    <dgm:pt modelId="{4D05FB47-F846-4778-BEB9-C5BEF66D0BFA}" type="sibTrans" cxnId="{E1A1B9A9-8DF1-4452-8AC7-24C975F6A8B5}">
      <dgm:prSet/>
      <dgm:spPr/>
      <dgm:t>
        <a:bodyPr/>
        <a:lstStyle/>
        <a:p>
          <a:endParaRPr lang="en-US"/>
        </a:p>
      </dgm:t>
    </dgm:pt>
    <dgm:pt modelId="{59E0D51E-77A5-47FC-A357-C92CB67E53B1}">
      <dgm:prSet/>
      <dgm:spPr/>
      <dgm:t>
        <a:bodyPr/>
        <a:lstStyle/>
        <a:p>
          <a:r>
            <a:rPr lang="de-DE"/>
            <a:t>breite Palette von Funktionen </a:t>
          </a:r>
          <a:endParaRPr lang="en-US"/>
        </a:p>
      </dgm:t>
    </dgm:pt>
    <dgm:pt modelId="{4451B381-A1A0-42F3-B82B-38F4704EC18E}" type="parTrans" cxnId="{4E61B04A-53F8-4B9B-9D36-55C37CAD422E}">
      <dgm:prSet/>
      <dgm:spPr/>
      <dgm:t>
        <a:bodyPr/>
        <a:lstStyle/>
        <a:p>
          <a:endParaRPr lang="en-US"/>
        </a:p>
      </dgm:t>
    </dgm:pt>
    <dgm:pt modelId="{8B7DF743-8A1E-4DE3-B253-E23105E79C52}" type="sibTrans" cxnId="{4E61B04A-53F8-4B9B-9D36-55C37CAD422E}">
      <dgm:prSet/>
      <dgm:spPr/>
      <dgm:t>
        <a:bodyPr/>
        <a:lstStyle/>
        <a:p>
          <a:endParaRPr lang="en-US"/>
        </a:p>
      </dgm:t>
    </dgm:pt>
    <dgm:pt modelId="{72B1241F-319E-4503-9888-A456451ADBEC}">
      <dgm:prSet/>
      <dgm:spPr/>
      <dgm:t>
        <a:bodyPr/>
        <a:lstStyle/>
        <a:p>
          <a:r>
            <a:rPr lang="de-DE"/>
            <a:t>unterstützt objektorientierte, funktionale und prozedurale Programmierung</a:t>
          </a:r>
          <a:endParaRPr lang="en-US"/>
        </a:p>
      </dgm:t>
    </dgm:pt>
    <dgm:pt modelId="{C5EEC62F-BDF7-4BDD-BD64-44F11CDEA0FE}" type="parTrans" cxnId="{0F10A284-69B8-4810-9D03-DC2239419EC5}">
      <dgm:prSet/>
      <dgm:spPr/>
      <dgm:t>
        <a:bodyPr/>
        <a:lstStyle/>
        <a:p>
          <a:endParaRPr lang="en-US"/>
        </a:p>
      </dgm:t>
    </dgm:pt>
    <dgm:pt modelId="{971EA4EF-8783-48BD-89BD-584AE22055DF}" type="sibTrans" cxnId="{0F10A284-69B8-4810-9D03-DC2239419EC5}">
      <dgm:prSet/>
      <dgm:spPr/>
      <dgm:t>
        <a:bodyPr/>
        <a:lstStyle/>
        <a:p>
          <a:endParaRPr lang="en-US"/>
        </a:p>
      </dgm:t>
    </dgm:pt>
    <dgm:pt modelId="{31CFC3ED-218A-45FA-BA25-790CFDCDAAEB}">
      <dgm:prSet/>
      <dgm:spPr/>
      <dgm:t>
        <a:bodyPr/>
        <a:lstStyle/>
        <a:p>
          <a:r>
            <a:rPr lang="de-DE"/>
            <a:t>Lesbarkeit</a:t>
          </a:r>
          <a:endParaRPr lang="en-US"/>
        </a:p>
      </dgm:t>
    </dgm:pt>
    <dgm:pt modelId="{488B7A61-B466-4656-ADFD-31D666844DF2}" type="parTrans" cxnId="{0B2FE026-2339-4C3E-8E2A-27ECAD07F488}">
      <dgm:prSet/>
      <dgm:spPr/>
      <dgm:t>
        <a:bodyPr/>
        <a:lstStyle/>
        <a:p>
          <a:endParaRPr lang="en-US"/>
        </a:p>
      </dgm:t>
    </dgm:pt>
    <dgm:pt modelId="{A3DEECA5-39B2-4BB7-9D04-E2A65F55BE53}" type="sibTrans" cxnId="{0B2FE026-2339-4C3E-8E2A-27ECAD07F488}">
      <dgm:prSet/>
      <dgm:spPr/>
      <dgm:t>
        <a:bodyPr/>
        <a:lstStyle/>
        <a:p>
          <a:endParaRPr lang="en-US"/>
        </a:p>
      </dgm:t>
    </dgm:pt>
    <dgm:pt modelId="{4B5B0CFA-7B20-4B6D-8692-18EED099A201}">
      <dgm:prSet/>
      <dgm:spPr/>
      <dgm:t>
        <a:bodyPr/>
        <a:lstStyle/>
        <a:p>
          <a:r>
            <a:rPr lang="de-DE"/>
            <a:t>Python legt Wert auf eine gut lesbare Syntax, die einfach zu verstehen und zu schreiben ist</a:t>
          </a:r>
          <a:endParaRPr lang="en-US"/>
        </a:p>
      </dgm:t>
    </dgm:pt>
    <dgm:pt modelId="{3716D45A-1815-4465-A24E-BF300F559820}" type="parTrans" cxnId="{33EC5035-2003-478F-9DF2-B202C997D369}">
      <dgm:prSet/>
      <dgm:spPr/>
      <dgm:t>
        <a:bodyPr/>
        <a:lstStyle/>
        <a:p>
          <a:endParaRPr lang="en-US"/>
        </a:p>
      </dgm:t>
    </dgm:pt>
    <dgm:pt modelId="{57AFDBDB-A0AA-4EB6-9E92-62ABB12D5401}" type="sibTrans" cxnId="{33EC5035-2003-478F-9DF2-B202C997D369}">
      <dgm:prSet/>
      <dgm:spPr/>
      <dgm:t>
        <a:bodyPr/>
        <a:lstStyle/>
        <a:p>
          <a:endParaRPr lang="en-US"/>
        </a:p>
      </dgm:t>
    </dgm:pt>
    <dgm:pt modelId="{09C92772-36C6-466A-AF01-59E224C31BDF}">
      <dgm:prSet/>
      <dgm:spPr/>
      <dgm:t>
        <a:bodyPr/>
        <a:lstStyle/>
        <a:p>
          <a:r>
            <a:rPr lang="de-DE"/>
            <a:t>Portabilität</a:t>
          </a:r>
          <a:endParaRPr lang="en-US"/>
        </a:p>
      </dgm:t>
    </dgm:pt>
    <dgm:pt modelId="{7091B463-FEAB-4E1C-9626-095306BB62F9}" type="parTrans" cxnId="{586E6FBF-8450-47E7-B396-6D150FB86F4A}">
      <dgm:prSet/>
      <dgm:spPr/>
      <dgm:t>
        <a:bodyPr/>
        <a:lstStyle/>
        <a:p>
          <a:endParaRPr lang="en-US"/>
        </a:p>
      </dgm:t>
    </dgm:pt>
    <dgm:pt modelId="{B4084350-93EE-44BA-AE0F-EA7A0DFE65BE}" type="sibTrans" cxnId="{586E6FBF-8450-47E7-B396-6D150FB86F4A}">
      <dgm:prSet/>
      <dgm:spPr/>
      <dgm:t>
        <a:bodyPr/>
        <a:lstStyle/>
        <a:p>
          <a:endParaRPr lang="en-US"/>
        </a:p>
      </dgm:t>
    </dgm:pt>
    <dgm:pt modelId="{65C97B51-A8EE-4DBA-AF75-DE48F0D2B5CD}">
      <dgm:prSet/>
      <dgm:spPr/>
      <dgm:t>
        <a:bodyPr/>
        <a:lstStyle/>
        <a:p>
          <a:r>
            <a:rPr lang="de-DE"/>
            <a:t>Python ist plattformunabhängig (kann auf verschiedenen Betriebssystemen ausgeführt werden)</a:t>
          </a:r>
          <a:endParaRPr lang="en-US"/>
        </a:p>
      </dgm:t>
    </dgm:pt>
    <dgm:pt modelId="{2415C78A-3659-4DF7-81FF-70612603B105}" type="parTrans" cxnId="{39CBD315-0637-48AB-B905-F3057A142291}">
      <dgm:prSet/>
      <dgm:spPr/>
      <dgm:t>
        <a:bodyPr/>
        <a:lstStyle/>
        <a:p>
          <a:endParaRPr lang="en-US"/>
        </a:p>
      </dgm:t>
    </dgm:pt>
    <dgm:pt modelId="{E846591E-876A-4C31-8960-1CFC44F8CC04}" type="sibTrans" cxnId="{39CBD315-0637-48AB-B905-F3057A142291}">
      <dgm:prSet/>
      <dgm:spPr/>
      <dgm:t>
        <a:bodyPr/>
        <a:lstStyle/>
        <a:p>
          <a:endParaRPr lang="en-US"/>
        </a:p>
      </dgm:t>
    </dgm:pt>
    <dgm:pt modelId="{4EC74EBF-431A-4A89-80AE-8AEB72DF50AC}">
      <dgm:prSet/>
      <dgm:spPr/>
      <dgm:t>
        <a:bodyPr/>
        <a:lstStyle/>
        <a:p>
          <a:r>
            <a:rPr lang="de-DE"/>
            <a:t>Community </a:t>
          </a:r>
          <a:endParaRPr lang="en-US"/>
        </a:p>
      </dgm:t>
    </dgm:pt>
    <dgm:pt modelId="{D9543D63-2DE8-4E57-BDCB-5C797E3A4271}" type="parTrans" cxnId="{3CE93365-2B55-4E49-BD29-7B6AC6291CD4}">
      <dgm:prSet/>
      <dgm:spPr/>
      <dgm:t>
        <a:bodyPr/>
        <a:lstStyle/>
        <a:p>
          <a:endParaRPr lang="en-US"/>
        </a:p>
      </dgm:t>
    </dgm:pt>
    <dgm:pt modelId="{CC319612-600B-4D83-AA2F-D843AE98CF79}" type="sibTrans" cxnId="{3CE93365-2B55-4E49-BD29-7B6AC6291CD4}">
      <dgm:prSet/>
      <dgm:spPr/>
      <dgm:t>
        <a:bodyPr/>
        <a:lstStyle/>
        <a:p>
          <a:endParaRPr lang="en-US"/>
        </a:p>
      </dgm:t>
    </dgm:pt>
    <dgm:pt modelId="{088AFE2D-20D5-4154-B49B-6110BD9BCE2F}">
      <dgm:prSet/>
      <dgm:spPr/>
      <dgm:t>
        <a:bodyPr/>
        <a:lstStyle/>
        <a:p>
          <a:r>
            <a:rPr lang="de-DE"/>
            <a:t>Python hat eine große und aktive Community, die ständig neue Funktionen und Bibliotheken entwickelt</a:t>
          </a:r>
          <a:endParaRPr lang="en-US"/>
        </a:p>
      </dgm:t>
    </dgm:pt>
    <dgm:pt modelId="{457A8CF3-5DB0-470B-8B6F-B87AA2416770}" type="parTrans" cxnId="{5D08C57B-8EE2-4828-8E2B-E9CBC192F86A}">
      <dgm:prSet/>
      <dgm:spPr/>
      <dgm:t>
        <a:bodyPr/>
        <a:lstStyle/>
        <a:p>
          <a:endParaRPr lang="en-US"/>
        </a:p>
      </dgm:t>
    </dgm:pt>
    <dgm:pt modelId="{8B44B85E-F316-45A1-8A36-4B8438A39E35}" type="sibTrans" cxnId="{5D08C57B-8EE2-4828-8E2B-E9CBC192F86A}">
      <dgm:prSet/>
      <dgm:spPr/>
      <dgm:t>
        <a:bodyPr/>
        <a:lstStyle/>
        <a:p>
          <a:endParaRPr lang="en-US"/>
        </a:p>
      </dgm:t>
    </dgm:pt>
    <dgm:pt modelId="{63513639-A61B-B547-8E53-E5BB29E7297F}" type="pres">
      <dgm:prSet presAssocID="{7D4B0962-54AF-443D-9A64-6CBB69537ECA}" presName="linear" presStyleCnt="0">
        <dgm:presLayoutVars>
          <dgm:dir/>
          <dgm:animLvl val="lvl"/>
          <dgm:resizeHandles val="exact"/>
        </dgm:presLayoutVars>
      </dgm:prSet>
      <dgm:spPr/>
    </dgm:pt>
    <dgm:pt modelId="{B2E8AA9B-83DA-9F4E-8076-229E3094FCD1}" type="pres">
      <dgm:prSet presAssocID="{12347FE8-ABD4-4442-8D03-701BDE3B6CCF}" presName="parentLin" presStyleCnt="0"/>
      <dgm:spPr/>
    </dgm:pt>
    <dgm:pt modelId="{50DE48CA-E45E-8841-8A66-496FA802DD47}" type="pres">
      <dgm:prSet presAssocID="{12347FE8-ABD4-4442-8D03-701BDE3B6CCF}" presName="parentLeftMargin" presStyleLbl="node1" presStyleIdx="0" presStyleCnt="4"/>
      <dgm:spPr/>
    </dgm:pt>
    <dgm:pt modelId="{6B22FAA4-129C-534B-BADE-A5FCE3D97496}" type="pres">
      <dgm:prSet presAssocID="{12347FE8-ABD4-4442-8D03-701BDE3B6C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A824DB-FF29-A340-96E1-4DC46D18B3E4}" type="pres">
      <dgm:prSet presAssocID="{12347FE8-ABD4-4442-8D03-701BDE3B6CCF}" presName="negativeSpace" presStyleCnt="0"/>
      <dgm:spPr/>
    </dgm:pt>
    <dgm:pt modelId="{3FF77B12-72CF-4A4D-A6DC-830E075B7F39}" type="pres">
      <dgm:prSet presAssocID="{12347FE8-ABD4-4442-8D03-701BDE3B6CCF}" presName="childText" presStyleLbl="conFgAcc1" presStyleIdx="0" presStyleCnt="4">
        <dgm:presLayoutVars>
          <dgm:bulletEnabled val="1"/>
        </dgm:presLayoutVars>
      </dgm:prSet>
      <dgm:spPr/>
    </dgm:pt>
    <dgm:pt modelId="{CAF728FD-1C08-0643-A56C-4395DA5667F1}" type="pres">
      <dgm:prSet presAssocID="{4D05FB47-F846-4778-BEB9-C5BEF66D0BFA}" presName="spaceBetweenRectangles" presStyleCnt="0"/>
      <dgm:spPr/>
    </dgm:pt>
    <dgm:pt modelId="{465FE17A-2865-864D-AAC9-CD96BFF87A12}" type="pres">
      <dgm:prSet presAssocID="{31CFC3ED-218A-45FA-BA25-790CFDCDAAEB}" presName="parentLin" presStyleCnt="0"/>
      <dgm:spPr/>
    </dgm:pt>
    <dgm:pt modelId="{E4CD3BB2-39AA-A64F-9B81-CDD25972F22E}" type="pres">
      <dgm:prSet presAssocID="{31CFC3ED-218A-45FA-BA25-790CFDCDAAEB}" presName="parentLeftMargin" presStyleLbl="node1" presStyleIdx="0" presStyleCnt="4"/>
      <dgm:spPr/>
    </dgm:pt>
    <dgm:pt modelId="{77BFCF06-0749-894B-9AC2-D56AC3C5C5ED}" type="pres">
      <dgm:prSet presAssocID="{31CFC3ED-218A-45FA-BA25-790CFDCDAA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EAF4BD-6E55-8C47-A232-2C85D0169A7F}" type="pres">
      <dgm:prSet presAssocID="{31CFC3ED-218A-45FA-BA25-790CFDCDAAEB}" presName="negativeSpace" presStyleCnt="0"/>
      <dgm:spPr/>
    </dgm:pt>
    <dgm:pt modelId="{E2EE3409-A275-2342-93AA-E4DAEB2E00B6}" type="pres">
      <dgm:prSet presAssocID="{31CFC3ED-218A-45FA-BA25-790CFDCDAAEB}" presName="childText" presStyleLbl="conFgAcc1" presStyleIdx="1" presStyleCnt="4">
        <dgm:presLayoutVars>
          <dgm:bulletEnabled val="1"/>
        </dgm:presLayoutVars>
      </dgm:prSet>
      <dgm:spPr/>
    </dgm:pt>
    <dgm:pt modelId="{FB227536-A13E-0040-BF3A-244AB4E1B415}" type="pres">
      <dgm:prSet presAssocID="{A3DEECA5-39B2-4BB7-9D04-E2A65F55BE53}" presName="spaceBetweenRectangles" presStyleCnt="0"/>
      <dgm:spPr/>
    </dgm:pt>
    <dgm:pt modelId="{E3F09CBC-68E8-E442-B749-5A72F7C78FCB}" type="pres">
      <dgm:prSet presAssocID="{09C92772-36C6-466A-AF01-59E224C31BDF}" presName="parentLin" presStyleCnt="0"/>
      <dgm:spPr/>
    </dgm:pt>
    <dgm:pt modelId="{9D1845A4-2DA1-8D4C-8D3F-A06AA6363245}" type="pres">
      <dgm:prSet presAssocID="{09C92772-36C6-466A-AF01-59E224C31BDF}" presName="parentLeftMargin" presStyleLbl="node1" presStyleIdx="1" presStyleCnt="4"/>
      <dgm:spPr/>
    </dgm:pt>
    <dgm:pt modelId="{432777CE-F477-9242-A225-641AB7F66CD6}" type="pres">
      <dgm:prSet presAssocID="{09C92772-36C6-466A-AF01-59E224C31BD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3EC4A3-D904-5D4B-8657-AD12A31216F9}" type="pres">
      <dgm:prSet presAssocID="{09C92772-36C6-466A-AF01-59E224C31BDF}" presName="negativeSpace" presStyleCnt="0"/>
      <dgm:spPr/>
    </dgm:pt>
    <dgm:pt modelId="{0D201DC6-5CB1-5B40-B627-B7DD35DD82DA}" type="pres">
      <dgm:prSet presAssocID="{09C92772-36C6-466A-AF01-59E224C31BDF}" presName="childText" presStyleLbl="conFgAcc1" presStyleIdx="2" presStyleCnt="4">
        <dgm:presLayoutVars>
          <dgm:bulletEnabled val="1"/>
        </dgm:presLayoutVars>
      </dgm:prSet>
      <dgm:spPr/>
    </dgm:pt>
    <dgm:pt modelId="{3300B851-C13E-4A42-BFF8-DE07F6CCB0A8}" type="pres">
      <dgm:prSet presAssocID="{B4084350-93EE-44BA-AE0F-EA7A0DFE65BE}" presName="spaceBetweenRectangles" presStyleCnt="0"/>
      <dgm:spPr/>
    </dgm:pt>
    <dgm:pt modelId="{E7870254-8F46-0F4A-9386-BD989D3D2645}" type="pres">
      <dgm:prSet presAssocID="{4EC74EBF-431A-4A89-80AE-8AEB72DF50AC}" presName="parentLin" presStyleCnt="0"/>
      <dgm:spPr/>
    </dgm:pt>
    <dgm:pt modelId="{8463A6A5-AA23-6C46-AF09-0E541C817FA3}" type="pres">
      <dgm:prSet presAssocID="{4EC74EBF-431A-4A89-80AE-8AEB72DF50AC}" presName="parentLeftMargin" presStyleLbl="node1" presStyleIdx="2" presStyleCnt="4"/>
      <dgm:spPr/>
    </dgm:pt>
    <dgm:pt modelId="{7AF34239-A728-8B4E-80FD-4D754115C93E}" type="pres">
      <dgm:prSet presAssocID="{4EC74EBF-431A-4A89-80AE-8AEB72DF50A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4446DD7-8DC8-984C-B24C-7DDA5E167361}" type="pres">
      <dgm:prSet presAssocID="{4EC74EBF-431A-4A89-80AE-8AEB72DF50AC}" presName="negativeSpace" presStyleCnt="0"/>
      <dgm:spPr/>
    </dgm:pt>
    <dgm:pt modelId="{135BA022-8E89-BF42-87B9-938B43F6C624}" type="pres">
      <dgm:prSet presAssocID="{4EC74EBF-431A-4A89-80AE-8AEB72DF50A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4F62D12-BD3A-CF4E-92C2-676A3E40DC8F}" type="presOf" srcId="{4EC74EBF-431A-4A89-80AE-8AEB72DF50AC}" destId="{7AF34239-A728-8B4E-80FD-4D754115C93E}" srcOrd="1" destOrd="0" presId="urn:microsoft.com/office/officeart/2005/8/layout/list1"/>
    <dgm:cxn modelId="{8AFC0F14-7C0F-3C4C-BBAB-54D39CAE1500}" type="presOf" srcId="{4EC74EBF-431A-4A89-80AE-8AEB72DF50AC}" destId="{8463A6A5-AA23-6C46-AF09-0E541C817FA3}" srcOrd="0" destOrd="0" presId="urn:microsoft.com/office/officeart/2005/8/layout/list1"/>
    <dgm:cxn modelId="{39CBD315-0637-48AB-B905-F3057A142291}" srcId="{09C92772-36C6-466A-AF01-59E224C31BDF}" destId="{65C97B51-A8EE-4DBA-AF75-DE48F0D2B5CD}" srcOrd="0" destOrd="0" parTransId="{2415C78A-3659-4DF7-81FF-70612603B105}" sibTransId="{E846591E-876A-4C31-8960-1CFC44F8CC04}"/>
    <dgm:cxn modelId="{9F64901F-2571-5B49-A7F4-26ABC571E260}" type="presOf" srcId="{4B5B0CFA-7B20-4B6D-8692-18EED099A201}" destId="{E2EE3409-A275-2342-93AA-E4DAEB2E00B6}" srcOrd="0" destOrd="0" presId="urn:microsoft.com/office/officeart/2005/8/layout/list1"/>
    <dgm:cxn modelId="{1C7FAD22-510D-3B4F-906A-7271AA01EADF}" type="presOf" srcId="{7D4B0962-54AF-443D-9A64-6CBB69537ECA}" destId="{63513639-A61B-B547-8E53-E5BB29E7297F}" srcOrd="0" destOrd="0" presId="urn:microsoft.com/office/officeart/2005/8/layout/list1"/>
    <dgm:cxn modelId="{0B2FE026-2339-4C3E-8E2A-27ECAD07F488}" srcId="{7D4B0962-54AF-443D-9A64-6CBB69537ECA}" destId="{31CFC3ED-218A-45FA-BA25-790CFDCDAAEB}" srcOrd="1" destOrd="0" parTransId="{488B7A61-B466-4656-ADFD-31D666844DF2}" sibTransId="{A3DEECA5-39B2-4BB7-9D04-E2A65F55BE53}"/>
    <dgm:cxn modelId="{EDAF8733-90EA-AC4D-916F-800753BE7561}" type="presOf" srcId="{088AFE2D-20D5-4154-B49B-6110BD9BCE2F}" destId="{135BA022-8E89-BF42-87B9-938B43F6C624}" srcOrd="0" destOrd="0" presId="urn:microsoft.com/office/officeart/2005/8/layout/list1"/>
    <dgm:cxn modelId="{33EC5035-2003-478F-9DF2-B202C997D369}" srcId="{31CFC3ED-218A-45FA-BA25-790CFDCDAAEB}" destId="{4B5B0CFA-7B20-4B6D-8692-18EED099A201}" srcOrd="0" destOrd="0" parTransId="{3716D45A-1815-4465-A24E-BF300F559820}" sibTransId="{57AFDBDB-A0AA-4EB6-9E92-62ABB12D5401}"/>
    <dgm:cxn modelId="{D93C0F45-2E85-D047-9583-5ED5F73F425E}" type="presOf" srcId="{65C97B51-A8EE-4DBA-AF75-DE48F0D2B5CD}" destId="{0D201DC6-5CB1-5B40-B627-B7DD35DD82DA}" srcOrd="0" destOrd="0" presId="urn:microsoft.com/office/officeart/2005/8/layout/list1"/>
    <dgm:cxn modelId="{4E61B04A-53F8-4B9B-9D36-55C37CAD422E}" srcId="{12347FE8-ABD4-4442-8D03-701BDE3B6CCF}" destId="{59E0D51E-77A5-47FC-A357-C92CB67E53B1}" srcOrd="0" destOrd="0" parTransId="{4451B381-A1A0-42F3-B82B-38F4704EC18E}" sibTransId="{8B7DF743-8A1E-4DE3-B253-E23105E79C52}"/>
    <dgm:cxn modelId="{3CE93365-2B55-4E49-BD29-7B6AC6291CD4}" srcId="{7D4B0962-54AF-443D-9A64-6CBB69537ECA}" destId="{4EC74EBF-431A-4A89-80AE-8AEB72DF50AC}" srcOrd="3" destOrd="0" parTransId="{D9543D63-2DE8-4E57-BDCB-5C797E3A4271}" sibTransId="{CC319612-600B-4D83-AA2F-D843AE98CF79}"/>
    <dgm:cxn modelId="{FC037076-79B3-2147-B7B1-0E1C364660F2}" type="presOf" srcId="{09C92772-36C6-466A-AF01-59E224C31BDF}" destId="{432777CE-F477-9242-A225-641AB7F66CD6}" srcOrd="1" destOrd="0" presId="urn:microsoft.com/office/officeart/2005/8/layout/list1"/>
    <dgm:cxn modelId="{5D08C57B-8EE2-4828-8E2B-E9CBC192F86A}" srcId="{4EC74EBF-431A-4A89-80AE-8AEB72DF50AC}" destId="{088AFE2D-20D5-4154-B49B-6110BD9BCE2F}" srcOrd="0" destOrd="0" parTransId="{457A8CF3-5DB0-470B-8B6F-B87AA2416770}" sibTransId="{8B44B85E-F316-45A1-8A36-4B8438A39E35}"/>
    <dgm:cxn modelId="{D90F367F-DD78-C645-8551-CDD0D314BAB1}" type="presOf" srcId="{31CFC3ED-218A-45FA-BA25-790CFDCDAAEB}" destId="{E4CD3BB2-39AA-A64F-9B81-CDD25972F22E}" srcOrd="0" destOrd="0" presId="urn:microsoft.com/office/officeart/2005/8/layout/list1"/>
    <dgm:cxn modelId="{A2728E82-53FA-5A4F-A56D-247027EBE0F1}" type="presOf" srcId="{59E0D51E-77A5-47FC-A357-C92CB67E53B1}" destId="{3FF77B12-72CF-4A4D-A6DC-830E075B7F39}" srcOrd="0" destOrd="0" presId="urn:microsoft.com/office/officeart/2005/8/layout/list1"/>
    <dgm:cxn modelId="{0F10A284-69B8-4810-9D03-DC2239419EC5}" srcId="{12347FE8-ABD4-4442-8D03-701BDE3B6CCF}" destId="{72B1241F-319E-4503-9888-A456451ADBEC}" srcOrd="1" destOrd="0" parTransId="{C5EEC62F-BDF7-4BDD-BD64-44F11CDEA0FE}" sibTransId="{971EA4EF-8783-48BD-89BD-584AE22055DF}"/>
    <dgm:cxn modelId="{AD792398-F238-984D-A088-26ADDE4B611D}" type="presOf" srcId="{31CFC3ED-218A-45FA-BA25-790CFDCDAAEB}" destId="{77BFCF06-0749-894B-9AC2-D56AC3C5C5ED}" srcOrd="1" destOrd="0" presId="urn:microsoft.com/office/officeart/2005/8/layout/list1"/>
    <dgm:cxn modelId="{E1A1B9A9-8DF1-4452-8AC7-24C975F6A8B5}" srcId="{7D4B0962-54AF-443D-9A64-6CBB69537ECA}" destId="{12347FE8-ABD4-4442-8D03-701BDE3B6CCF}" srcOrd="0" destOrd="0" parTransId="{47F0D849-1714-496C-9C4D-E53C787D0CDD}" sibTransId="{4D05FB47-F846-4778-BEB9-C5BEF66D0BFA}"/>
    <dgm:cxn modelId="{10C58AAE-BE24-1A4D-BB61-518D918184E1}" type="presOf" srcId="{72B1241F-319E-4503-9888-A456451ADBEC}" destId="{3FF77B12-72CF-4A4D-A6DC-830E075B7F39}" srcOrd="0" destOrd="1" presId="urn:microsoft.com/office/officeart/2005/8/layout/list1"/>
    <dgm:cxn modelId="{89C10BB6-832B-9B49-AB63-E2D67E649474}" type="presOf" srcId="{09C92772-36C6-466A-AF01-59E224C31BDF}" destId="{9D1845A4-2DA1-8D4C-8D3F-A06AA6363245}" srcOrd="0" destOrd="0" presId="urn:microsoft.com/office/officeart/2005/8/layout/list1"/>
    <dgm:cxn modelId="{586E6FBF-8450-47E7-B396-6D150FB86F4A}" srcId="{7D4B0962-54AF-443D-9A64-6CBB69537ECA}" destId="{09C92772-36C6-466A-AF01-59E224C31BDF}" srcOrd="2" destOrd="0" parTransId="{7091B463-FEAB-4E1C-9626-095306BB62F9}" sibTransId="{B4084350-93EE-44BA-AE0F-EA7A0DFE65BE}"/>
    <dgm:cxn modelId="{857B46D7-E668-CF49-9129-3E3354BBFE24}" type="presOf" srcId="{12347FE8-ABD4-4442-8D03-701BDE3B6CCF}" destId="{6B22FAA4-129C-534B-BADE-A5FCE3D97496}" srcOrd="1" destOrd="0" presId="urn:microsoft.com/office/officeart/2005/8/layout/list1"/>
    <dgm:cxn modelId="{D291FAF2-93E0-EA4E-951B-D0A9D8D659BA}" type="presOf" srcId="{12347FE8-ABD4-4442-8D03-701BDE3B6CCF}" destId="{50DE48CA-E45E-8841-8A66-496FA802DD47}" srcOrd="0" destOrd="0" presId="urn:microsoft.com/office/officeart/2005/8/layout/list1"/>
    <dgm:cxn modelId="{91B06249-9FC0-4240-86C3-BC3C5081D061}" type="presParOf" srcId="{63513639-A61B-B547-8E53-E5BB29E7297F}" destId="{B2E8AA9B-83DA-9F4E-8076-229E3094FCD1}" srcOrd="0" destOrd="0" presId="urn:microsoft.com/office/officeart/2005/8/layout/list1"/>
    <dgm:cxn modelId="{ED7712F1-DB95-434F-9FED-07B474D5867F}" type="presParOf" srcId="{B2E8AA9B-83DA-9F4E-8076-229E3094FCD1}" destId="{50DE48CA-E45E-8841-8A66-496FA802DD47}" srcOrd="0" destOrd="0" presId="urn:microsoft.com/office/officeart/2005/8/layout/list1"/>
    <dgm:cxn modelId="{4B068C27-E18B-5343-AC00-9C147A29E2C0}" type="presParOf" srcId="{B2E8AA9B-83DA-9F4E-8076-229E3094FCD1}" destId="{6B22FAA4-129C-534B-BADE-A5FCE3D97496}" srcOrd="1" destOrd="0" presId="urn:microsoft.com/office/officeart/2005/8/layout/list1"/>
    <dgm:cxn modelId="{067747F6-6D78-CC4B-B0D4-2637C1A6D5CA}" type="presParOf" srcId="{63513639-A61B-B547-8E53-E5BB29E7297F}" destId="{50A824DB-FF29-A340-96E1-4DC46D18B3E4}" srcOrd="1" destOrd="0" presId="urn:microsoft.com/office/officeart/2005/8/layout/list1"/>
    <dgm:cxn modelId="{33081B22-6CD9-5D4F-B81D-C7D8E9E59E37}" type="presParOf" srcId="{63513639-A61B-B547-8E53-E5BB29E7297F}" destId="{3FF77B12-72CF-4A4D-A6DC-830E075B7F39}" srcOrd="2" destOrd="0" presId="urn:microsoft.com/office/officeart/2005/8/layout/list1"/>
    <dgm:cxn modelId="{FF51EBEE-C6C9-7648-BA90-2548DCE31812}" type="presParOf" srcId="{63513639-A61B-B547-8E53-E5BB29E7297F}" destId="{CAF728FD-1C08-0643-A56C-4395DA5667F1}" srcOrd="3" destOrd="0" presId="urn:microsoft.com/office/officeart/2005/8/layout/list1"/>
    <dgm:cxn modelId="{F01E02BA-8B19-0346-8EA4-B68A5B3A6544}" type="presParOf" srcId="{63513639-A61B-B547-8E53-E5BB29E7297F}" destId="{465FE17A-2865-864D-AAC9-CD96BFF87A12}" srcOrd="4" destOrd="0" presId="urn:microsoft.com/office/officeart/2005/8/layout/list1"/>
    <dgm:cxn modelId="{A88989E5-E7AC-9A46-A7BB-987D6F812828}" type="presParOf" srcId="{465FE17A-2865-864D-AAC9-CD96BFF87A12}" destId="{E4CD3BB2-39AA-A64F-9B81-CDD25972F22E}" srcOrd="0" destOrd="0" presId="urn:microsoft.com/office/officeart/2005/8/layout/list1"/>
    <dgm:cxn modelId="{83FDE6CB-120E-C54D-B91A-AA8369EF36CA}" type="presParOf" srcId="{465FE17A-2865-864D-AAC9-CD96BFF87A12}" destId="{77BFCF06-0749-894B-9AC2-D56AC3C5C5ED}" srcOrd="1" destOrd="0" presId="urn:microsoft.com/office/officeart/2005/8/layout/list1"/>
    <dgm:cxn modelId="{0CC3D91B-72AF-9C4D-A28A-4FC0581E0738}" type="presParOf" srcId="{63513639-A61B-B547-8E53-E5BB29E7297F}" destId="{E0EAF4BD-6E55-8C47-A232-2C85D0169A7F}" srcOrd="5" destOrd="0" presId="urn:microsoft.com/office/officeart/2005/8/layout/list1"/>
    <dgm:cxn modelId="{31D6BCCE-953B-2940-86FD-21BD84657631}" type="presParOf" srcId="{63513639-A61B-B547-8E53-E5BB29E7297F}" destId="{E2EE3409-A275-2342-93AA-E4DAEB2E00B6}" srcOrd="6" destOrd="0" presId="urn:microsoft.com/office/officeart/2005/8/layout/list1"/>
    <dgm:cxn modelId="{247EF1C9-AE39-3A49-AC5C-D93562D30339}" type="presParOf" srcId="{63513639-A61B-B547-8E53-E5BB29E7297F}" destId="{FB227536-A13E-0040-BF3A-244AB4E1B415}" srcOrd="7" destOrd="0" presId="urn:microsoft.com/office/officeart/2005/8/layout/list1"/>
    <dgm:cxn modelId="{C9EA8B96-FA2D-2341-ACEC-CD34911DF87A}" type="presParOf" srcId="{63513639-A61B-B547-8E53-E5BB29E7297F}" destId="{E3F09CBC-68E8-E442-B749-5A72F7C78FCB}" srcOrd="8" destOrd="0" presId="urn:microsoft.com/office/officeart/2005/8/layout/list1"/>
    <dgm:cxn modelId="{7F4A604B-3112-9A4A-95F1-028846D787BF}" type="presParOf" srcId="{E3F09CBC-68E8-E442-B749-5A72F7C78FCB}" destId="{9D1845A4-2DA1-8D4C-8D3F-A06AA6363245}" srcOrd="0" destOrd="0" presId="urn:microsoft.com/office/officeart/2005/8/layout/list1"/>
    <dgm:cxn modelId="{E99AAE69-7F7E-7049-A9C8-DDE0850F4D91}" type="presParOf" srcId="{E3F09CBC-68E8-E442-B749-5A72F7C78FCB}" destId="{432777CE-F477-9242-A225-641AB7F66CD6}" srcOrd="1" destOrd="0" presId="urn:microsoft.com/office/officeart/2005/8/layout/list1"/>
    <dgm:cxn modelId="{EF397E3A-8CE6-464F-A1F1-496BC8214052}" type="presParOf" srcId="{63513639-A61B-B547-8E53-E5BB29E7297F}" destId="{DA3EC4A3-D904-5D4B-8657-AD12A31216F9}" srcOrd="9" destOrd="0" presId="urn:microsoft.com/office/officeart/2005/8/layout/list1"/>
    <dgm:cxn modelId="{BC001C39-287D-B64C-BFB4-770156DE45FE}" type="presParOf" srcId="{63513639-A61B-B547-8E53-E5BB29E7297F}" destId="{0D201DC6-5CB1-5B40-B627-B7DD35DD82DA}" srcOrd="10" destOrd="0" presId="urn:microsoft.com/office/officeart/2005/8/layout/list1"/>
    <dgm:cxn modelId="{A7B0DA2F-5C05-A84F-A0A8-B63274C8E6D7}" type="presParOf" srcId="{63513639-A61B-B547-8E53-E5BB29E7297F}" destId="{3300B851-C13E-4A42-BFF8-DE07F6CCB0A8}" srcOrd="11" destOrd="0" presId="urn:microsoft.com/office/officeart/2005/8/layout/list1"/>
    <dgm:cxn modelId="{3F9EB46C-0140-0C49-8746-B923108081D0}" type="presParOf" srcId="{63513639-A61B-B547-8E53-E5BB29E7297F}" destId="{E7870254-8F46-0F4A-9386-BD989D3D2645}" srcOrd="12" destOrd="0" presId="urn:microsoft.com/office/officeart/2005/8/layout/list1"/>
    <dgm:cxn modelId="{B1A532BF-8B1E-9744-8B20-C84F2F8C9BC2}" type="presParOf" srcId="{E7870254-8F46-0F4A-9386-BD989D3D2645}" destId="{8463A6A5-AA23-6C46-AF09-0E541C817FA3}" srcOrd="0" destOrd="0" presId="urn:microsoft.com/office/officeart/2005/8/layout/list1"/>
    <dgm:cxn modelId="{7F6A5B07-5C44-8D4A-AC0B-707E190C1FBF}" type="presParOf" srcId="{E7870254-8F46-0F4A-9386-BD989D3D2645}" destId="{7AF34239-A728-8B4E-80FD-4D754115C93E}" srcOrd="1" destOrd="0" presId="urn:microsoft.com/office/officeart/2005/8/layout/list1"/>
    <dgm:cxn modelId="{A555A8C4-6F8E-6E4D-AB20-B6624FFEF7BD}" type="presParOf" srcId="{63513639-A61B-B547-8E53-E5BB29E7297F}" destId="{A4446DD7-8DC8-984C-B24C-7DDA5E167361}" srcOrd="13" destOrd="0" presId="urn:microsoft.com/office/officeart/2005/8/layout/list1"/>
    <dgm:cxn modelId="{4B0F97E0-0474-5D44-9F82-BEA8D5AD30F2}" type="presParOf" srcId="{63513639-A61B-B547-8E53-E5BB29E7297F}" destId="{135BA022-8E89-BF42-87B9-938B43F6C62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B0962-54AF-443D-9A64-6CBB69537EC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347FE8-ABD4-4442-8D03-701BDE3B6CCF}">
      <dgm:prSet/>
      <dgm:spPr/>
      <dgm:t>
        <a:bodyPr/>
        <a:lstStyle/>
        <a:p>
          <a:r>
            <a:rPr lang="de-DE" dirty="0"/>
            <a:t>Google</a:t>
          </a:r>
          <a:endParaRPr lang="en-US" dirty="0"/>
        </a:p>
      </dgm:t>
    </dgm:pt>
    <dgm:pt modelId="{47F0D849-1714-496C-9C4D-E53C787D0CDD}" type="parTrans" cxnId="{E1A1B9A9-8DF1-4452-8AC7-24C975F6A8B5}">
      <dgm:prSet/>
      <dgm:spPr/>
      <dgm:t>
        <a:bodyPr/>
        <a:lstStyle/>
        <a:p>
          <a:endParaRPr lang="en-US"/>
        </a:p>
      </dgm:t>
    </dgm:pt>
    <dgm:pt modelId="{4D05FB47-F846-4778-BEB9-C5BEF66D0BFA}" type="sibTrans" cxnId="{E1A1B9A9-8DF1-4452-8AC7-24C975F6A8B5}">
      <dgm:prSet/>
      <dgm:spPr/>
      <dgm:t>
        <a:bodyPr/>
        <a:lstStyle/>
        <a:p>
          <a:endParaRPr lang="en-US"/>
        </a:p>
      </dgm:t>
    </dgm:pt>
    <dgm:pt modelId="{59E0D51E-77A5-47FC-A357-C92CB67E53B1}">
      <dgm:prSet/>
      <dgm:spPr/>
      <dgm:t>
        <a:bodyPr/>
        <a:lstStyle/>
        <a:p>
          <a:r>
            <a:rPr lang="de-DE" dirty="0"/>
            <a:t>viele interne Systeme und Tools, einschließlich Google AdWords und YouTube</a:t>
          </a:r>
          <a:endParaRPr lang="en-US" dirty="0"/>
        </a:p>
      </dgm:t>
    </dgm:pt>
    <dgm:pt modelId="{4451B381-A1A0-42F3-B82B-38F4704EC18E}" type="parTrans" cxnId="{4E61B04A-53F8-4B9B-9D36-55C37CAD422E}">
      <dgm:prSet/>
      <dgm:spPr/>
      <dgm:t>
        <a:bodyPr/>
        <a:lstStyle/>
        <a:p>
          <a:endParaRPr lang="en-US"/>
        </a:p>
      </dgm:t>
    </dgm:pt>
    <dgm:pt modelId="{8B7DF743-8A1E-4DE3-B253-E23105E79C52}" type="sibTrans" cxnId="{4E61B04A-53F8-4B9B-9D36-55C37CAD422E}">
      <dgm:prSet/>
      <dgm:spPr/>
      <dgm:t>
        <a:bodyPr/>
        <a:lstStyle/>
        <a:p>
          <a:endParaRPr lang="en-US"/>
        </a:p>
      </dgm:t>
    </dgm:pt>
    <dgm:pt modelId="{31CFC3ED-218A-45FA-BA25-790CFDCDAAEB}">
      <dgm:prSet/>
      <dgm:spPr/>
      <dgm:t>
        <a:bodyPr/>
        <a:lstStyle/>
        <a:p>
          <a:r>
            <a:rPr lang="de-DE" dirty="0"/>
            <a:t>NASA</a:t>
          </a:r>
          <a:endParaRPr lang="en-US" dirty="0"/>
        </a:p>
      </dgm:t>
    </dgm:pt>
    <dgm:pt modelId="{488B7A61-B466-4656-ADFD-31D666844DF2}" type="parTrans" cxnId="{0B2FE026-2339-4C3E-8E2A-27ECAD07F488}">
      <dgm:prSet/>
      <dgm:spPr/>
      <dgm:t>
        <a:bodyPr/>
        <a:lstStyle/>
        <a:p>
          <a:endParaRPr lang="en-US"/>
        </a:p>
      </dgm:t>
    </dgm:pt>
    <dgm:pt modelId="{A3DEECA5-39B2-4BB7-9D04-E2A65F55BE53}" type="sibTrans" cxnId="{0B2FE026-2339-4C3E-8E2A-27ECAD07F488}">
      <dgm:prSet/>
      <dgm:spPr/>
      <dgm:t>
        <a:bodyPr/>
        <a:lstStyle/>
        <a:p>
          <a:endParaRPr lang="en-US"/>
        </a:p>
      </dgm:t>
    </dgm:pt>
    <dgm:pt modelId="{4B5B0CFA-7B20-4B6D-8692-18EED099A201}">
      <dgm:prSet/>
      <dgm:spPr/>
      <dgm:t>
        <a:bodyPr/>
        <a:lstStyle/>
        <a:p>
          <a:r>
            <a:rPr lang="de-DE" dirty="0"/>
            <a:t>Verwendung wissenschaftlicher Anwendungen</a:t>
          </a:r>
          <a:endParaRPr lang="en-US" dirty="0"/>
        </a:p>
      </dgm:t>
    </dgm:pt>
    <dgm:pt modelId="{3716D45A-1815-4465-A24E-BF300F559820}" type="parTrans" cxnId="{33EC5035-2003-478F-9DF2-B202C997D369}">
      <dgm:prSet/>
      <dgm:spPr/>
      <dgm:t>
        <a:bodyPr/>
        <a:lstStyle/>
        <a:p>
          <a:endParaRPr lang="en-US"/>
        </a:p>
      </dgm:t>
    </dgm:pt>
    <dgm:pt modelId="{57AFDBDB-A0AA-4EB6-9E92-62ABB12D5401}" type="sibTrans" cxnId="{33EC5035-2003-478F-9DF2-B202C997D369}">
      <dgm:prSet/>
      <dgm:spPr/>
      <dgm:t>
        <a:bodyPr/>
        <a:lstStyle/>
        <a:p>
          <a:endParaRPr lang="en-US"/>
        </a:p>
      </dgm:t>
    </dgm:pt>
    <dgm:pt modelId="{09C92772-36C6-466A-AF01-59E224C31BDF}">
      <dgm:prSet/>
      <dgm:spPr/>
      <dgm:t>
        <a:bodyPr/>
        <a:lstStyle/>
        <a:p>
          <a:r>
            <a:rPr lang="de-DE" dirty="0"/>
            <a:t>Instagram</a:t>
          </a:r>
          <a:endParaRPr lang="en-US" dirty="0"/>
        </a:p>
      </dgm:t>
    </dgm:pt>
    <dgm:pt modelId="{7091B463-FEAB-4E1C-9626-095306BB62F9}" type="parTrans" cxnId="{586E6FBF-8450-47E7-B396-6D150FB86F4A}">
      <dgm:prSet/>
      <dgm:spPr/>
      <dgm:t>
        <a:bodyPr/>
        <a:lstStyle/>
        <a:p>
          <a:endParaRPr lang="en-US"/>
        </a:p>
      </dgm:t>
    </dgm:pt>
    <dgm:pt modelId="{B4084350-93EE-44BA-AE0F-EA7A0DFE65BE}" type="sibTrans" cxnId="{586E6FBF-8450-47E7-B396-6D150FB86F4A}">
      <dgm:prSet/>
      <dgm:spPr/>
      <dgm:t>
        <a:bodyPr/>
        <a:lstStyle/>
        <a:p>
          <a:endParaRPr lang="en-US"/>
        </a:p>
      </dgm:t>
    </dgm:pt>
    <dgm:pt modelId="{65C97B51-A8EE-4DBA-AF75-DE48F0D2B5CD}">
      <dgm:prSet/>
      <dgm:spPr/>
      <dgm:t>
        <a:bodyPr/>
        <a:lstStyle/>
        <a:p>
          <a:r>
            <a:rPr lang="de-DE" dirty="0"/>
            <a:t>Implementierung und Verwaltung von Backend-Systemen</a:t>
          </a:r>
          <a:endParaRPr lang="en-US" dirty="0"/>
        </a:p>
      </dgm:t>
    </dgm:pt>
    <dgm:pt modelId="{2415C78A-3659-4DF7-81FF-70612603B105}" type="parTrans" cxnId="{39CBD315-0637-48AB-B905-F3057A142291}">
      <dgm:prSet/>
      <dgm:spPr/>
      <dgm:t>
        <a:bodyPr/>
        <a:lstStyle/>
        <a:p>
          <a:endParaRPr lang="en-US"/>
        </a:p>
      </dgm:t>
    </dgm:pt>
    <dgm:pt modelId="{E846591E-876A-4C31-8960-1CFC44F8CC04}" type="sibTrans" cxnId="{39CBD315-0637-48AB-B905-F3057A142291}">
      <dgm:prSet/>
      <dgm:spPr/>
      <dgm:t>
        <a:bodyPr/>
        <a:lstStyle/>
        <a:p>
          <a:endParaRPr lang="en-US"/>
        </a:p>
      </dgm:t>
    </dgm:pt>
    <dgm:pt modelId="{4EC74EBF-431A-4A89-80AE-8AEB72DF50AC}">
      <dgm:prSet/>
      <dgm:spPr/>
      <dgm:t>
        <a:bodyPr/>
        <a:lstStyle/>
        <a:p>
          <a:r>
            <a:rPr lang="de-DE" dirty="0"/>
            <a:t>Spotify</a:t>
          </a:r>
          <a:endParaRPr lang="en-US" dirty="0"/>
        </a:p>
      </dgm:t>
    </dgm:pt>
    <dgm:pt modelId="{D9543D63-2DE8-4E57-BDCB-5C797E3A4271}" type="parTrans" cxnId="{3CE93365-2B55-4E49-BD29-7B6AC6291CD4}">
      <dgm:prSet/>
      <dgm:spPr/>
      <dgm:t>
        <a:bodyPr/>
        <a:lstStyle/>
        <a:p>
          <a:endParaRPr lang="en-US"/>
        </a:p>
      </dgm:t>
    </dgm:pt>
    <dgm:pt modelId="{CC319612-600B-4D83-AA2F-D843AE98CF79}" type="sibTrans" cxnId="{3CE93365-2B55-4E49-BD29-7B6AC6291CD4}">
      <dgm:prSet/>
      <dgm:spPr/>
      <dgm:t>
        <a:bodyPr/>
        <a:lstStyle/>
        <a:p>
          <a:endParaRPr lang="en-US"/>
        </a:p>
      </dgm:t>
    </dgm:pt>
    <dgm:pt modelId="{088AFE2D-20D5-4154-B49B-6110BD9BCE2F}">
      <dgm:prSet/>
      <dgm:spPr/>
      <dgm:t>
        <a:bodyPr/>
        <a:lstStyle/>
        <a:p>
          <a:r>
            <a:rPr lang="de-DE" dirty="0"/>
            <a:t>Implementierung von Empfehlungsalgorithmen und Datenanalyse-Tools</a:t>
          </a:r>
          <a:endParaRPr lang="en-US" dirty="0"/>
        </a:p>
      </dgm:t>
    </dgm:pt>
    <dgm:pt modelId="{457A8CF3-5DB0-470B-8B6F-B87AA2416770}" type="parTrans" cxnId="{5D08C57B-8EE2-4828-8E2B-E9CBC192F86A}">
      <dgm:prSet/>
      <dgm:spPr/>
      <dgm:t>
        <a:bodyPr/>
        <a:lstStyle/>
        <a:p>
          <a:endParaRPr lang="en-US"/>
        </a:p>
      </dgm:t>
    </dgm:pt>
    <dgm:pt modelId="{8B44B85E-F316-45A1-8A36-4B8438A39E35}" type="sibTrans" cxnId="{5D08C57B-8EE2-4828-8E2B-E9CBC192F86A}">
      <dgm:prSet/>
      <dgm:spPr/>
      <dgm:t>
        <a:bodyPr/>
        <a:lstStyle/>
        <a:p>
          <a:endParaRPr lang="en-US"/>
        </a:p>
      </dgm:t>
    </dgm:pt>
    <dgm:pt modelId="{8B663209-4123-9344-89C3-019DE391E268}">
      <dgm:prSet/>
      <dgm:spPr/>
      <dgm:t>
        <a:bodyPr/>
        <a:lstStyle/>
        <a:p>
          <a:r>
            <a:rPr lang="de-DE" dirty="0"/>
            <a:t>Management von Weltraummissionen</a:t>
          </a:r>
          <a:endParaRPr lang="en-US" dirty="0"/>
        </a:p>
      </dgm:t>
    </dgm:pt>
    <dgm:pt modelId="{C9D8E207-B7EA-9D46-A8B9-BCECF4B59902}" type="parTrans" cxnId="{0CD7E73B-86AE-6D46-83B0-7712E300F51E}">
      <dgm:prSet/>
      <dgm:spPr/>
      <dgm:t>
        <a:bodyPr/>
        <a:lstStyle/>
        <a:p>
          <a:endParaRPr lang="de-DE"/>
        </a:p>
      </dgm:t>
    </dgm:pt>
    <dgm:pt modelId="{69B1A685-AEC1-9140-9867-5810560A956F}" type="sibTrans" cxnId="{0CD7E73B-86AE-6D46-83B0-7712E300F51E}">
      <dgm:prSet/>
      <dgm:spPr/>
      <dgm:t>
        <a:bodyPr/>
        <a:lstStyle/>
        <a:p>
          <a:endParaRPr lang="de-DE"/>
        </a:p>
      </dgm:t>
    </dgm:pt>
    <dgm:pt modelId="{63513639-A61B-B547-8E53-E5BB29E7297F}" type="pres">
      <dgm:prSet presAssocID="{7D4B0962-54AF-443D-9A64-6CBB69537ECA}" presName="linear" presStyleCnt="0">
        <dgm:presLayoutVars>
          <dgm:dir/>
          <dgm:animLvl val="lvl"/>
          <dgm:resizeHandles val="exact"/>
        </dgm:presLayoutVars>
      </dgm:prSet>
      <dgm:spPr/>
    </dgm:pt>
    <dgm:pt modelId="{B2E8AA9B-83DA-9F4E-8076-229E3094FCD1}" type="pres">
      <dgm:prSet presAssocID="{12347FE8-ABD4-4442-8D03-701BDE3B6CCF}" presName="parentLin" presStyleCnt="0"/>
      <dgm:spPr/>
    </dgm:pt>
    <dgm:pt modelId="{50DE48CA-E45E-8841-8A66-496FA802DD47}" type="pres">
      <dgm:prSet presAssocID="{12347FE8-ABD4-4442-8D03-701BDE3B6CCF}" presName="parentLeftMargin" presStyleLbl="node1" presStyleIdx="0" presStyleCnt="4"/>
      <dgm:spPr/>
    </dgm:pt>
    <dgm:pt modelId="{6B22FAA4-129C-534B-BADE-A5FCE3D97496}" type="pres">
      <dgm:prSet presAssocID="{12347FE8-ABD4-4442-8D03-701BDE3B6C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A824DB-FF29-A340-96E1-4DC46D18B3E4}" type="pres">
      <dgm:prSet presAssocID="{12347FE8-ABD4-4442-8D03-701BDE3B6CCF}" presName="negativeSpace" presStyleCnt="0"/>
      <dgm:spPr/>
    </dgm:pt>
    <dgm:pt modelId="{3FF77B12-72CF-4A4D-A6DC-830E075B7F39}" type="pres">
      <dgm:prSet presAssocID="{12347FE8-ABD4-4442-8D03-701BDE3B6CCF}" presName="childText" presStyleLbl="conFgAcc1" presStyleIdx="0" presStyleCnt="4">
        <dgm:presLayoutVars>
          <dgm:bulletEnabled val="1"/>
        </dgm:presLayoutVars>
      </dgm:prSet>
      <dgm:spPr/>
    </dgm:pt>
    <dgm:pt modelId="{CAF728FD-1C08-0643-A56C-4395DA5667F1}" type="pres">
      <dgm:prSet presAssocID="{4D05FB47-F846-4778-BEB9-C5BEF66D0BFA}" presName="spaceBetweenRectangles" presStyleCnt="0"/>
      <dgm:spPr/>
    </dgm:pt>
    <dgm:pt modelId="{465FE17A-2865-864D-AAC9-CD96BFF87A12}" type="pres">
      <dgm:prSet presAssocID="{31CFC3ED-218A-45FA-BA25-790CFDCDAAEB}" presName="parentLin" presStyleCnt="0"/>
      <dgm:spPr/>
    </dgm:pt>
    <dgm:pt modelId="{E4CD3BB2-39AA-A64F-9B81-CDD25972F22E}" type="pres">
      <dgm:prSet presAssocID="{31CFC3ED-218A-45FA-BA25-790CFDCDAAEB}" presName="parentLeftMargin" presStyleLbl="node1" presStyleIdx="0" presStyleCnt="4"/>
      <dgm:spPr/>
    </dgm:pt>
    <dgm:pt modelId="{77BFCF06-0749-894B-9AC2-D56AC3C5C5ED}" type="pres">
      <dgm:prSet presAssocID="{31CFC3ED-218A-45FA-BA25-790CFDCDAA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EAF4BD-6E55-8C47-A232-2C85D0169A7F}" type="pres">
      <dgm:prSet presAssocID="{31CFC3ED-218A-45FA-BA25-790CFDCDAAEB}" presName="negativeSpace" presStyleCnt="0"/>
      <dgm:spPr/>
    </dgm:pt>
    <dgm:pt modelId="{E2EE3409-A275-2342-93AA-E4DAEB2E00B6}" type="pres">
      <dgm:prSet presAssocID="{31CFC3ED-218A-45FA-BA25-790CFDCDAAEB}" presName="childText" presStyleLbl="conFgAcc1" presStyleIdx="1" presStyleCnt="4" custLinFactNeighborX="184">
        <dgm:presLayoutVars>
          <dgm:bulletEnabled val="1"/>
        </dgm:presLayoutVars>
      </dgm:prSet>
      <dgm:spPr/>
    </dgm:pt>
    <dgm:pt modelId="{FB227536-A13E-0040-BF3A-244AB4E1B415}" type="pres">
      <dgm:prSet presAssocID="{A3DEECA5-39B2-4BB7-9D04-E2A65F55BE53}" presName="spaceBetweenRectangles" presStyleCnt="0"/>
      <dgm:spPr/>
    </dgm:pt>
    <dgm:pt modelId="{E3F09CBC-68E8-E442-B749-5A72F7C78FCB}" type="pres">
      <dgm:prSet presAssocID="{09C92772-36C6-466A-AF01-59E224C31BDF}" presName="parentLin" presStyleCnt="0"/>
      <dgm:spPr/>
    </dgm:pt>
    <dgm:pt modelId="{9D1845A4-2DA1-8D4C-8D3F-A06AA6363245}" type="pres">
      <dgm:prSet presAssocID="{09C92772-36C6-466A-AF01-59E224C31BDF}" presName="parentLeftMargin" presStyleLbl="node1" presStyleIdx="1" presStyleCnt="4"/>
      <dgm:spPr/>
    </dgm:pt>
    <dgm:pt modelId="{432777CE-F477-9242-A225-641AB7F66CD6}" type="pres">
      <dgm:prSet presAssocID="{09C92772-36C6-466A-AF01-59E224C31BD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3EC4A3-D904-5D4B-8657-AD12A31216F9}" type="pres">
      <dgm:prSet presAssocID="{09C92772-36C6-466A-AF01-59E224C31BDF}" presName="negativeSpace" presStyleCnt="0"/>
      <dgm:spPr/>
    </dgm:pt>
    <dgm:pt modelId="{0D201DC6-5CB1-5B40-B627-B7DD35DD82DA}" type="pres">
      <dgm:prSet presAssocID="{09C92772-36C6-466A-AF01-59E224C31BDF}" presName="childText" presStyleLbl="conFgAcc1" presStyleIdx="2" presStyleCnt="4">
        <dgm:presLayoutVars>
          <dgm:bulletEnabled val="1"/>
        </dgm:presLayoutVars>
      </dgm:prSet>
      <dgm:spPr/>
    </dgm:pt>
    <dgm:pt modelId="{3300B851-C13E-4A42-BFF8-DE07F6CCB0A8}" type="pres">
      <dgm:prSet presAssocID="{B4084350-93EE-44BA-AE0F-EA7A0DFE65BE}" presName="spaceBetweenRectangles" presStyleCnt="0"/>
      <dgm:spPr/>
    </dgm:pt>
    <dgm:pt modelId="{E7870254-8F46-0F4A-9386-BD989D3D2645}" type="pres">
      <dgm:prSet presAssocID="{4EC74EBF-431A-4A89-80AE-8AEB72DF50AC}" presName="parentLin" presStyleCnt="0"/>
      <dgm:spPr/>
    </dgm:pt>
    <dgm:pt modelId="{8463A6A5-AA23-6C46-AF09-0E541C817FA3}" type="pres">
      <dgm:prSet presAssocID="{4EC74EBF-431A-4A89-80AE-8AEB72DF50AC}" presName="parentLeftMargin" presStyleLbl="node1" presStyleIdx="2" presStyleCnt="4"/>
      <dgm:spPr/>
    </dgm:pt>
    <dgm:pt modelId="{7AF34239-A728-8B4E-80FD-4D754115C93E}" type="pres">
      <dgm:prSet presAssocID="{4EC74EBF-431A-4A89-80AE-8AEB72DF50A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4446DD7-8DC8-984C-B24C-7DDA5E167361}" type="pres">
      <dgm:prSet presAssocID="{4EC74EBF-431A-4A89-80AE-8AEB72DF50AC}" presName="negativeSpace" presStyleCnt="0"/>
      <dgm:spPr/>
    </dgm:pt>
    <dgm:pt modelId="{135BA022-8E89-BF42-87B9-938B43F6C624}" type="pres">
      <dgm:prSet presAssocID="{4EC74EBF-431A-4A89-80AE-8AEB72DF50A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4F62D12-BD3A-CF4E-92C2-676A3E40DC8F}" type="presOf" srcId="{4EC74EBF-431A-4A89-80AE-8AEB72DF50AC}" destId="{7AF34239-A728-8B4E-80FD-4D754115C93E}" srcOrd="1" destOrd="0" presId="urn:microsoft.com/office/officeart/2005/8/layout/list1"/>
    <dgm:cxn modelId="{8AFC0F14-7C0F-3C4C-BBAB-54D39CAE1500}" type="presOf" srcId="{4EC74EBF-431A-4A89-80AE-8AEB72DF50AC}" destId="{8463A6A5-AA23-6C46-AF09-0E541C817FA3}" srcOrd="0" destOrd="0" presId="urn:microsoft.com/office/officeart/2005/8/layout/list1"/>
    <dgm:cxn modelId="{39CBD315-0637-48AB-B905-F3057A142291}" srcId="{09C92772-36C6-466A-AF01-59E224C31BDF}" destId="{65C97B51-A8EE-4DBA-AF75-DE48F0D2B5CD}" srcOrd="0" destOrd="0" parTransId="{2415C78A-3659-4DF7-81FF-70612603B105}" sibTransId="{E846591E-876A-4C31-8960-1CFC44F8CC04}"/>
    <dgm:cxn modelId="{9F64901F-2571-5B49-A7F4-26ABC571E260}" type="presOf" srcId="{4B5B0CFA-7B20-4B6D-8692-18EED099A201}" destId="{E2EE3409-A275-2342-93AA-E4DAEB2E00B6}" srcOrd="0" destOrd="0" presId="urn:microsoft.com/office/officeart/2005/8/layout/list1"/>
    <dgm:cxn modelId="{1C7FAD22-510D-3B4F-906A-7271AA01EADF}" type="presOf" srcId="{7D4B0962-54AF-443D-9A64-6CBB69537ECA}" destId="{63513639-A61B-B547-8E53-E5BB29E7297F}" srcOrd="0" destOrd="0" presId="urn:microsoft.com/office/officeart/2005/8/layout/list1"/>
    <dgm:cxn modelId="{0B2FE026-2339-4C3E-8E2A-27ECAD07F488}" srcId="{7D4B0962-54AF-443D-9A64-6CBB69537ECA}" destId="{31CFC3ED-218A-45FA-BA25-790CFDCDAAEB}" srcOrd="1" destOrd="0" parTransId="{488B7A61-B466-4656-ADFD-31D666844DF2}" sibTransId="{A3DEECA5-39B2-4BB7-9D04-E2A65F55BE53}"/>
    <dgm:cxn modelId="{34070728-6847-134F-B5C0-DB9BB1D99374}" type="presOf" srcId="{8B663209-4123-9344-89C3-019DE391E268}" destId="{E2EE3409-A275-2342-93AA-E4DAEB2E00B6}" srcOrd="0" destOrd="1" presId="urn:microsoft.com/office/officeart/2005/8/layout/list1"/>
    <dgm:cxn modelId="{EDAF8733-90EA-AC4D-916F-800753BE7561}" type="presOf" srcId="{088AFE2D-20D5-4154-B49B-6110BD9BCE2F}" destId="{135BA022-8E89-BF42-87B9-938B43F6C624}" srcOrd="0" destOrd="0" presId="urn:microsoft.com/office/officeart/2005/8/layout/list1"/>
    <dgm:cxn modelId="{33EC5035-2003-478F-9DF2-B202C997D369}" srcId="{31CFC3ED-218A-45FA-BA25-790CFDCDAAEB}" destId="{4B5B0CFA-7B20-4B6D-8692-18EED099A201}" srcOrd="0" destOrd="0" parTransId="{3716D45A-1815-4465-A24E-BF300F559820}" sibTransId="{57AFDBDB-A0AA-4EB6-9E92-62ABB12D5401}"/>
    <dgm:cxn modelId="{0CD7E73B-86AE-6D46-83B0-7712E300F51E}" srcId="{31CFC3ED-218A-45FA-BA25-790CFDCDAAEB}" destId="{8B663209-4123-9344-89C3-019DE391E268}" srcOrd="1" destOrd="0" parTransId="{C9D8E207-B7EA-9D46-A8B9-BCECF4B59902}" sibTransId="{69B1A685-AEC1-9140-9867-5810560A956F}"/>
    <dgm:cxn modelId="{D93C0F45-2E85-D047-9583-5ED5F73F425E}" type="presOf" srcId="{65C97B51-A8EE-4DBA-AF75-DE48F0D2B5CD}" destId="{0D201DC6-5CB1-5B40-B627-B7DD35DD82DA}" srcOrd="0" destOrd="0" presId="urn:microsoft.com/office/officeart/2005/8/layout/list1"/>
    <dgm:cxn modelId="{4E61B04A-53F8-4B9B-9D36-55C37CAD422E}" srcId="{12347FE8-ABD4-4442-8D03-701BDE3B6CCF}" destId="{59E0D51E-77A5-47FC-A357-C92CB67E53B1}" srcOrd="0" destOrd="0" parTransId="{4451B381-A1A0-42F3-B82B-38F4704EC18E}" sibTransId="{8B7DF743-8A1E-4DE3-B253-E23105E79C52}"/>
    <dgm:cxn modelId="{3CE93365-2B55-4E49-BD29-7B6AC6291CD4}" srcId="{7D4B0962-54AF-443D-9A64-6CBB69537ECA}" destId="{4EC74EBF-431A-4A89-80AE-8AEB72DF50AC}" srcOrd="3" destOrd="0" parTransId="{D9543D63-2DE8-4E57-BDCB-5C797E3A4271}" sibTransId="{CC319612-600B-4D83-AA2F-D843AE98CF79}"/>
    <dgm:cxn modelId="{FC037076-79B3-2147-B7B1-0E1C364660F2}" type="presOf" srcId="{09C92772-36C6-466A-AF01-59E224C31BDF}" destId="{432777CE-F477-9242-A225-641AB7F66CD6}" srcOrd="1" destOrd="0" presId="urn:microsoft.com/office/officeart/2005/8/layout/list1"/>
    <dgm:cxn modelId="{5D08C57B-8EE2-4828-8E2B-E9CBC192F86A}" srcId="{4EC74EBF-431A-4A89-80AE-8AEB72DF50AC}" destId="{088AFE2D-20D5-4154-B49B-6110BD9BCE2F}" srcOrd="0" destOrd="0" parTransId="{457A8CF3-5DB0-470B-8B6F-B87AA2416770}" sibTransId="{8B44B85E-F316-45A1-8A36-4B8438A39E35}"/>
    <dgm:cxn modelId="{D90F367F-DD78-C645-8551-CDD0D314BAB1}" type="presOf" srcId="{31CFC3ED-218A-45FA-BA25-790CFDCDAAEB}" destId="{E4CD3BB2-39AA-A64F-9B81-CDD25972F22E}" srcOrd="0" destOrd="0" presId="urn:microsoft.com/office/officeart/2005/8/layout/list1"/>
    <dgm:cxn modelId="{A2728E82-53FA-5A4F-A56D-247027EBE0F1}" type="presOf" srcId="{59E0D51E-77A5-47FC-A357-C92CB67E53B1}" destId="{3FF77B12-72CF-4A4D-A6DC-830E075B7F39}" srcOrd="0" destOrd="0" presId="urn:microsoft.com/office/officeart/2005/8/layout/list1"/>
    <dgm:cxn modelId="{AD792398-F238-984D-A088-26ADDE4B611D}" type="presOf" srcId="{31CFC3ED-218A-45FA-BA25-790CFDCDAAEB}" destId="{77BFCF06-0749-894B-9AC2-D56AC3C5C5ED}" srcOrd="1" destOrd="0" presId="urn:microsoft.com/office/officeart/2005/8/layout/list1"/>
    <dgm:cxn modelId="{E1A1B9A9-8DF1-4452-8AC7-24C975F6A8B5}" srcId="{7D4B0962-54AF-443D-9A64-6CBB69537ECA}" destId="{12347FE8-ABD4-4442-8D03-701BDE3B6CCF}" srcOrd="0" destOrd="0" parTransId="{47F0D849-1714-496C-9C4D-E53C787D0CDD}" sibTransId="{4D05FB47-F846-4778-BEB9-C5BEF66D0BFA}"/>
    <dgm:cxn modelId="{89C10BB6-832B-9B49-AB63-E2D67E649474}" type="presOf" srcId="{09C92772-36C6-466A-AF01-59E224C31BDF}" destId="{9D1845A4-2DA1-8D4C-8D3F-A06AA6363245}" srcOrd="0" destOrd="0" presId="urn:microsoft.com/office/officeart/2005/8/layout/list1"/>
    <dgm:cxn modelId="{586E6FBF-8450-47E7-B396-6D150FB86F4A}" srcId="{7D4B0962-54AF-443D-9A64-6CBB69537ECA}" destId="{09C92772-36C6-466A-AF01-59E224C31BDF}" srcOrd="2" destOrd="0" parTransId="{7091B463-FEAB-4E1C-9626-095306BB62F9}" sibTransId="{B4084350-93EE-44BA-AE0F-EA7A0DFE65BE}"/>
    <dgm:cxn modelId="{857B46D7-E668-CF49-9129-3E3354BBFE24}" type="presOf" srcId="{12347FE8-ABD4-4442-8D03-701BDE3B6CCF}" destId="{6B22FAA4-129C-534B-BADE-A5FCE3D97496}" srcOrd="1" destOrd="0" presId="urn:microsoft.com/office/officeart/2005/8/layout/list1"/>
    <dgm:cxn modelId="{D291FAF2-93E0-EA4E-951B-D0A9D8D659BA}" type="presOf" srcId="{12347FE8-ABD4-4442-8D03-701BDE3B6CCF}" destId="{50DE48CA-E45E-8841-8A66-496FA802DD47}" srcOrd="0" destOrd="0" presId="urn:microsoft.com/office/officeart/2005/8/layout/list1"/>
    <dgm:cxn modelId="{91B06249-9FC0-4240-86C3-BC3C5081D061}" type="presParOf" srcId="{63513639-A61B-B547-8E53-E5BB29E7297F}" destId="{B2E8AA9B-83DA-9F4E-8076-229E3094FCD1}" srcOrd="0" destOrd="0" presId="urn:microsoft.com/office/officeart/2005/8/layout/list1"/>
    <dgm:cxn modelId="{ED7712F1-DB95-434F-9FED-07B474D5867F}" type="presParOf" srcId="{B2E8AA9B-83DA-9F4E-8076-229E3094FCD1}" destId="{50DE48CA-E45E-8841-8A66-496FA802DD47}" srcOrd="0" destOrd="0" presId="urn:microsoft.com/office/officeart/2005/8/layout/list1"/>
    <dgm:cxn modelId="{4B068C27-E18B-5343-AC00-9C147A29E2C0}" type="presParOf" srcId="{B2E8AA9B-83DA-9F4E-8076-229E3094FCD1}" destId="{6B22FAA4-129C-534B-BADE-A5FCE3D97496}" srcOrd="1" destOrd="0" presId="urn:microsoft.com/office/officeart/2005/8/layout/list1"/>
    <dgm:cxn modelId="{067747F6-6D78-CC4B-B0D4-2637C1A6D5CA}" type="presParOf" srcId="{63513639-A61B-B547-8E53-E5BB29E7297F}" destId="{50A824DB-FF29-A340-96E1-4DC46D18B3E4}" srcOrd="1" destOrd="0" presId="urn:microsoft.com/office/officeart/2005/8/layout/list1"/>
    <dgm:cxn modelId="{33081B22-6CD9-5D4F-B81D-C7D8E9E59E37}" type="presParOf" srcId="{63513639-A61B-B547-8E53-E5BB29E7297F}" destId="{3FF77B12-72CF-4A4D-A6DC-830E075B7F39}" srcOrd="2" destOrd="0" presId="urn:microsoft.com/office/officeart/2005/8/layout/list1"/>
    <dgm:cxn modelId="{FF51EBEE-C6C9-7648-BA90-2548DCE31812}" type="presParOf" srcId="{63513639-A61B-B547-8E53-E5BB29E7297F}" destId="{CAF728FD-1C08-0643-A56C-4395DA5667F1}" srcOrd="3" destOrd="0" presId="urn:microsoft.com/office/officeart/2005/8/layout/list1"/>
    <dgm:cxn modelId="{F01E02BA-8B19-0346-8EA4-B68A5B3A6544}" type="presParOf" srcId="{63513639-A61B-B547-8E53-E5BB29E7297F}" destId="{465FE17A-2865-864D-AAC9-CD96BFF87A12}" srcOrd="4" destOrd="0" presId="urn:microsoft.com/office/officeart/2005/8/layout/list1"/>
    <dgm:cxn modelId="{A88989E5-E7AC-9A46-A7BB-987D6F812828}" type="presParOf" srcId="{465FE17A-2865-864D-AAC9-CD96BFF87A12}" destId="{E4CD3BB2-39AA-A64F-9B81-CDD25972F22E}" srcOrd="0" destOrd="0" presId="urn:microsoft.com/office/officeart/2005/8/layout/list1"/>
    <dgm:cxn modelId="{83FDE6CB-120E-C54D-B91A-AA8369EF36CA}" type="presParOf" srcId="{465FE17A-2865-864D-AAC9-CD96BFF87A12}" destId="{77BFCF06-0749-894B-9AC2-D56AC3C5C5ED}" srcOrd="1" destOrd="0" presId="urn:microsoft.com/office/officeart/2005/8/layout/list1"/>
    <dgm:cxn modelId="{0CC3D91B-72AF-9C4D-A28A-4FC0581E0738}" type="presParOf" srcId="{63513639-A61B-B547-8E53-E5BB29E7297F}" destId="{E0EAF4BD-6E55-8C47-A232-2C85D0169A7F}" srcOrd="5" destOrd="0" presId="urn:microsoft.com/office/officeart/2005/8/layout/list1"/>
    <dgm:cxn modelId="{31D6BCCE-953B-2940-86FD-21BD84657631}" type="presParOf" srcId="{63513639-A61B-B547-8E53-E5BB29E7297F}" destId="{E2EE3409-A275-2342-93AA-E4DAEB2E00B6}" srcOrd="6" destOrd="0" presId="urn:microsoft.com/office/officeart/2005/8/layout/list1"/>
    <dgm:cxn modelId="{247EF1C9-AE39-3A49-AC5C-D93562D30339}" type="presParOf" srcId="{63513639-A61B-B547-8E53-E5BB29E7297F}" destId="{FB227536-A13E-0040-BF3A-244AB4E1B415}" srcOrd="7" destOrd="0" presId="urn:microsoft.com/office/officeart/2005/8/layout/list1"/>
    <dgm:cxn modelId="{C9EA8B96-FA2D-2341-ACEC-CD34911DF87A}" type="presParOf" srcId="{63513639-A61B-B547-8E53-E5BB29E7297F}" destId="{E3F09CBC-68E8-E442-B749-5A72F7C78FCB}" srcOrd="8" destOrd="0" presId="urn:microsoft.com/office/officeart/2005/8/layout/list1"/>
    <dgm:cxn modelId="{7F4A604B-3112-9A4A-95F1-028846D787BF}" type="presParOf" srcId="{E3F09CBC-68E8-E442-B749-5A72F7C78FCB}" destId="{9D1845A4-2DA1-8D4C-8D3F-A06AA6363245}" srcOrd="0" destOrd="0" presId="urn:microsoft.com/office/officeart/2005/8/layout/list1"/>
    <dgm:cxn modelId="{E99AAE69-7F7E-7049-A9C8-DDE0850F4D91}" type="presParOf" srcId="{E3F09CBC-68E8-E442-B749-5A72F7C78FCB}" destId="{432777CE-F477-9242-A225-641AB7F66CD6}" srcOrd="1" destOrd="0" presId="urn:microsoft.com/office/officeart/2005/8/layout/list1"/>
    <dgm:cxn modelId="{EF397E3A-8CE6-464F-A1F1-496BC8214052}" type="presParOf" srcId="{63513639-A61B-B547-8E53-E5BB29E7297F}" destId="{DA3EC4A3-D904-5D4B-8657-AD12A31216F9}" srcOrd="9" destOrd="0" presId="urn:microsoft.com/office/officeart/2005/8/layout/list1"/>
    <dgm:cxn modelId="{BC001C39-287D-B64C-BFB4-770156DE45FE}" type="presParOf" srcId="{63513639-A61B-B547-8E53-E5BB29E7297F}" destId="{0D201DC6-5CB1-5B40-B627-B7DD35DD82DA}" srcOrd="10" destOrd="0" presId="urn:microsoft.com/office/officeart/2005/8/layout/list1"/>
    <dgm:cxn modelId="{A7B0DA2F-5C05-A84F-A0A8-B63274C8E6D7}" type="presParOf" srcId="{63513639-A61B-B547-8E53-E5BB29E7297F}" destId="{3300B851-C13E-4A42-BFF8-DE07F6CCB0A8}" srcOrd="11" destOrd="0" presId="urn:microsoft.com/office/officeart/2005/8/layout/list1"/>
    <dgm:cxn modelId="{3F9EB46C-0140-0C49-8746-B923108081D0}" type="presParOf" srcId="{63513639-A61B-B547-8E53-E5BB29E7297F}" destId="{E7870254-8F46-0F4A-9386-BD989D3D2645}" srcOrd="12" destOrd="0" presId="urn:microsoft.com/office/officeart/2005/8/layout/list1"/>
    <dgm:cxn modelId="{B1A532BF-8B1E-9744-8B20-C84F2F8C9BC2}" type="presParOf" srcId="{E7870254-8F46-0F4A-9386-BD989D3D2645}" destId="{8463A6A5-AA23-6C46-AF09-0E541C817FA3}" srcOrd="0" destOrd="0" presId="urn:microsoft.com/office/officeart/2005/8/layout/list1"/>
    <dgm:cxn modelId="{7F6A5B07-5C44-8D4A-AC0B-707E190C1FBF}" type="presParOf" srcId="{E7870254-8F46-0F4A-9386-BD989D3D2645}" destId="{7AF34239-A728-8B4E-80FD-4D754115C93E}" srcOrd="1" destOrd="0" presId="urn:microsoft.com/office/officeart/2005/8/layout/list1"/>
    <dgm:cxn modelId="{A555A8C4-6F8E-6E4D-AB20-B6624FFEF7BD}" type="presParOf" srcId="{63513639-A61B-B547-8E53-E5BB29E7297F}" destId="{A4446DD7-8DC8-984C-B24C-7DDA5E167361}" srcOrd="13" destOrd="0" presId="urn:microsoft.com/office/officeart/2005/8/layout/list1"/>
    <dgm:cxn modelId="{4B0F97E0-0474-5D44-9F82-BEA8D5AD30F2}" type="presParOf" srcId="{63513639-A61B-B547-8E53-E5BB29E7297F}" destId="{135BA022-8E89-BF42-87B9-938B43F6C62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77B12-72CF-4A4D-A6DC-830E075B7F39}">
      <dsp:nvSpPr>
        <dsp:cNvPr id="0" name=""/>
        <dsp:cNvSpPr/>
      </dsp:nvSpPr>
      <dsp:spPr>
        <a:xfrm>
          <a:off x="0" y="333649"/>
          <a:ext cx="9720262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312420" rIns="7544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breite Palette von Funktionen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unterstützt objektorientierte, funktionale und prozedurale Programmierung</a:t>
          </a:r>
          <a:endParaRPr lang="en-US" sz="1500" kern="1200"/>
        </a:p>
      </dsp:txBody>
      <dsp:txXfrm>
        <a:off x="0" y="333649"/>
        <a:ext cx="9720262" cy="826875"/>
      </dsp:txXfrm>
    </dsp:sp>
    <dsp:sp modelId="{6B22FAA4-129C-534B-BADE-A5FCE3D97496}">
      <dsp:nvSpPr>
        <dsp:cNvPr id="0" name=""/>
        <dsp:cNvSpPr/>
      </dsp:nvSpPr>
      <dsp:spPr>
        <a:xfrm>
          <a:off x="486013" y="112249"/>
          <a:ext cx="6804183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umfangreiche Standardbibliothek</a:t>
          </a:r>
          <a:endParaRPr lang="en-US" sz="1500" kern="1200"/>
        </a:p>
      </dsp:txBody>
      <dsp:txXfrm>
        <a:off x="507629" y="133865"/>
        <a:ext cx="6760951" cy="399568"/>
      </dsp:txXfrm>
    </dsp:sp>
    <dsp:sp modelId="{E2EE3409-A275-2342-93AA-E4DAEB2E00B6}">
      <dsp:nvSpPr>
        <dsp:cNvPr id="0" name=""/>
        <dsp:cNvSpPr/>
      </dsp:nvSpPr>
      <dsp:spPr>
        <a:xfrm>
          <a:off x="0" y="1462925"/>
          <a:ext cx="9720262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312420" rIns="7544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Python legt Wert auf eine gut lesbare Syntax, die einfach zu verstehen und zu schreiben ist</a:t>
          </a:r>
          <a:endParaRPr lang="en-US" sz="1500" kern="1200"/>
        </a:p>
      </dsp:txBody>
      <dsp:txXfrm>
        <a:off x="0" y="1462925"/>
        <a:ext cx="9720262" cy="614250"/>
      </dsp:txXfrm>
    </dsp:sp>
    <dsp:sp modelId="{77BFCF06-0749-894B-9AC2-D56AC3C5C5ED}">
      <dsp:nvSpPr>
        <dsp:cNvPr id="0" name=""/>
        <dsp:cNvSpPr/>
      </dsp:nvSpPr>
      <dsp:spPr>
        <a:xfrm>
          <a:off x="486013" y="1241525"/>
          <a:ext cx="6804183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Lesbarkeit</a:t>
          </a:r>
          <a:endParaRPr lang="en-US" sz="1500" kern="1200"/>
        </a:p>
      </dsp:txBody>
      <dsp:txXfrm>
        <a:off x="507629" y="1263141"/>
        <a:ext cx="6760951" cy="399568"/>
      </dsp:txXfrm>
    </dsp:sp>
    <dsp:sp modelId="{0D201DC6-5CB1-5B40-B627-B7DD35DD82DA}">
      <dsp:nvSpPr>
        <dsp:cNvPr id="0" name=""/>
        <dsp:cNvSpPr/>
      </dsp:nvSpPr>
      <dsp:spPr>
        <a:xfrm>
          <a:off x="0" y="2379575"/>
          <a:ext cx="9720262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312420" rIns="7544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Python ist plattformunabhängig (kann auf verschiedenen Betriebssystemen ausgeführt werden)</a:t>
          </a:r>
          <a:endParaRPr lang="en-US" sz="1500" kern="1200"/>
        </a:p>
      </dsp:txBody>
      <dsp:txXfrm>
        <a:off x="0" y="2379575"/>
        <a:ext cx="9720262" cy="614250"/>
      </dsp:txXfrm>
    </dsp:sp>
    <dsp:sp modelId="{432777CE-F477-9242-A225-641AB7F66CD6}">
      <dsp:nvSpPr>
        <dsp:cNvPr id="0" name=""/>
        <dsp:cNvSpPr/>
      </dsp:nvSpPr>
      <dsp:spPr>
        <a:xfrm>
          <a:off x="486013" y="2158175"/>
          <a:ext cx="6804183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Portabilität</a:t>
          </a:r>
          <a:endParaRPr lang="en-US" sz="1500" kern="1200"/>
        </a:p>
      </dsp:txBody>
      <dsp:txXfrm>
        <a:off x="507629" y="2179791"/>
        <a:ext cx="6760951" cy="399568"/>
      </dsp:txXfrm>
    </dsp:sp>
    <dsp:sp modelId="{135BA022-8E89-BF42-87B9-938B43F6C624}">
      <dsp:nvSpPr>
        <dsp:cNvPr id="0" name=""/>
        <dsp:cNvSpPr/>
      </dsp:nvSpPr>
      <dsp:spPr>
        <a:xfrm>
          <a:off x="0" y="3296225"/>
          <a:ext cx="9720262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312420" rIns="7544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Python hat eine große und aktive Community, die ständig neue Funktionen und Bibliotheken entwickelt</a:t>
          </a:r>
          <a:endParaRPr lang="en-US" sz="1500" kern="1200"/>
        </a:p>
      </dsp:txBody>
      <dsp:txXfrm>
        <a:off x="0" y="3296225"/>
        <a:ext cx="9720262" cy="614250"/>
      </dsp:txXfrm>
    </dsp:sp>
    <dsp:sp modelId="{7AF34239-A728-8B4E-80FD-4D754115C93E}">
      <dsp:nvSpPr>
        <dsp:cNvPr id="0" name=""/>
        <dsp:cNvSpPr/>
      </dsp:nvSpPr>
      <dsp:spPr>
        <a:xfrm>
          <a:off x="486013" y="3074825"/>
          <a:ext cx="6804183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Community </a:t>
          </a:r>
          <a:endParaRPr lang="en-US" sz="1500" kern="1200"/>
        </a:p>
      </dsp:txBody>
      <dsp:txXfrm>
        <a:off x="507629" y="3096441"/>
        <a:ext cx="6760951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77B12-72CF-4A4D-A6DC-830E075B7F39}">
      <dsp:nvSpPr>
        <dsp:cNvPr id="0" name=""/>
        <dsp:cNvSpPr/>
      </dsp:nvSpPr>
      <dsp:spPr>
        <a:xfrm>
          <a:off x="0" y="333649"/>
          <a:ext cx="9720262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312420" rIns="7544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viele interne Systeme und Tools, einschließlich Google AdWords und YouTube</a:t>
          </a:r>
          <a:endParaRPr lang="en-US" sz="1500" kern="1200" dirty="0"/>
        </a:p>
      </dsp:txBody>
      <dsp:txXfrm>
        <a:off x="0" y="333649"/>
        <a:ext cx="9720262" cy="614250"/>
      </dsp:txXfrm>
    </dsp:sp>
    <dsp:sp modelId="{6B22FAA4-129C-534B-BADE-A5FCE3D97496}">
      <dsp:nvSpPr>
        <dsp:cNvPr id="0" name=""/>
        <dsp:cNvSpPr/>
      </dsp:nvSpPr>
      <dsp:spPr>
        <a:xfrm>
          <a:off x="486013" y="112249"/>
          <a:ext cx="6804183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Google</a:t>
          </a:r>
          <a:endParaRPr lang="en-US" sz="1500" kern="1200" dirty="0"/>
        </a:p>
      </dsp:txBody>
      <dsp:txXfrm>
        <a:off x="507629" y="133865"/>
        <a:ext cx="6760951" cy="399568"/>
      </dsp:txXfrm>
    </dsp:sp>
    <dsp:sp modelId="{E2EE3409-A275-2342-93AA-E4DAEB2E00B6}">
      <dsp:nvSpPr>
        <dsp:cNvPr id="0" name=""/>
        <dsp:cNvSpPr/>
      </dsp:nvSpPr>
      <dsp:spPr>
        <a:xfrm>
          <a:off x="0" y="1250300"/>
          <a:ext cx="9720262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312420" rIns="7544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Verwendung wissenschaftlicher Anwendungen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Management von Weltraummissionen</a:t>
          </a:r>
          <a:endParaRPr lang="en-US" sz="1500" kern="1200" dirty="0"/>
        </a:p>
      </dsp:txBody>
      <dsp:txXfrm>
        <a:off x="0" y="1250300"/>
        <a:ext cx="9720262" cy="826875"/>
      </dsp:txXfrm>
    </dsp:sp>
    <dsp:sp modelId="{77BFCF06-0749-894B-9AC2-D56AC3C5C5ED}">
      <dsp:nvSpPr>
        <dsp:cNvPr id="0" name=""/>
        <dsp:cNvSpPr/>
      </dsp:nvSpPr>
      <dsp:spPr>
        <a:xfrm>
          <a:off x="486013" y="1028900"/>
          <a:ext cx="6804183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NASA</a:t>
          </a:r>
          <a:endParaRPr lang="en-US" sz="1500" kern="1200" dirty="0"/>
        </a:p>
      </dsp:txBody>
      <dsp:txXfrm>
        <a:off x="507629" y="1050516"/>
        <a:ext cx="6760951" cy="399568"/>
      </dsp:txXfrm>
    </dsp:sp>
    <dsp:sp modelId="{0D201DC6-5CB1-5B40-B627-B7DD35DD82DA}">
      <dsp:nvSpPr>
        <dsp:cNvPr id="0" name=""/>
        <dsp:cNvSpPr/>
      </dsp:nvSpPr>
      <dsp:spPr>
        <a:xfrm>
          <a:off x="0" y="2379575"/>
          <a:ext cx="9720262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312420" rIns="7544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Implementierung und Verwaltung von Backend-Systemen</a:t>
          </a:r>
          <a:endParaRPr lang="en-US" sz="1500" kern="1200" dirty="0"/>
        </a:p>
      </dsp:txBody>
      <dsp:txXfrm>
        <a:off x="0" y="2379575"/>
        <a:ext cx="9720262" cy="614250"/>
      </dsp:txXfrm>
    </dsp:sp>
    <dsp:sp modelId="{432777CE-F477-9242-A225-641AB7F66CD6}">
      <dsp:nvSpPr>
        <dsp:cNvPr id="0" name=""/>
        <dsp:cNvSpPr/>
      </dsp:nvSpPr>
      <dsp:spPr>
        <a:xfrm>
          <a:off x="486013" y="2158175"/>
          <a:ext cx="6804183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Instagram</a:t>
          </a:r>
          <a:endParaRPr lang="en-US" sz="1500" kern="1200" dirty="0"/>
        </a:p>
      </dsp:txBody>
      <dsp:txXfrm>
        <a:off x="507629" y="2179791"/>
        <a:ext cx="6760951" cy="399568"/>
      </dsp:txXfrm>
    </dsp:sp>
    <dsp:sp modelId="{135BA022-8E89-BF42-87B9-938B43F6C624}">
      <dsp:nvSpPr>
        <dsp:cNvPr id="0" name=""/>
        <dsp:cNvSpPr/>
      </dsp:nvSpPr>
      <dsp:spPr>
        <a:xfrm>
          <a:off x="0" y="3296225"/>
          <a:ext cx="9720262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312420" rIns="7544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Implementierung von Empfehlungsalgorithmen und Datenanalyse-Tools</a:t>
          </a:r>
          <a:endParaRPr lang="en-US" sz="1500" kern="1200" dirty="0"/>
        </a:p>
      </dsp:txBody>
      <dsp:txXfrm>
        <a:off x="0" y="3296225"/>
        <a:ext cx="9720262" cy="614250"/>
      </dsp:txXfrm>
    </dsp:sp>
    <dsp:sp modelId="{7AF34239-A728-8B4E-80FD-4D754115C93E}">
      <dsp:nvSpPr>
        <dsp:cNvPr id="0" name=""/>
        <dsp:cNvSpPr/>
      </dsp:nvSpPr>
      <dsp:spPr>
        <a:xfrm>
          <a:off x="486013" y="3074825"/>
          <a:ext cx="6804183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Spotify</a:t>
          </a:r>
          <a:endParaRPr lang="en-US" sz="1500" kern="1200" dirty="0"/>
        </a:p>
      </dsp:txBody>
      <dsp:txXfrm>
        <a:off x="507629" y="3096441"/>
        <a:ext cx="6760951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ECF6F-7D5A-10CB-9694-66CF5F8B2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Einführung in Die 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925169-EFCA-0678-3765-718EBF24B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Python</a:t>
            </a:r>
          </a:p>
        </p:txBody>
      </p:sp>
    </p:spTree>
    <p:extLst>
      <p:ext uri="{BB962C8B-B14F-4D97-AF65-F5344CB8AC3E}">
        <p14:creationId xmlns:p14="http://schemas.microsoft.com/office/powerpoint/2010/main" val="2019198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7EF2B-4C6B-4C2D-3034-796E77C1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Programmieren wir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73F059-AC1E-1B19-413D-1C368ACE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272" y="179294"/>
            <a:ext cx="1459557" cy="16002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4C1E495-C80A-AF7C-7F0C-22122D738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3" y="2286000"/>
            <a:ext cx="6347712" cy="366652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1ACE27C-3BBA-EAED-4C66-16B515B09A6C}"/>
              </a:ext>
            </a:extLst>
          </p:cNvPr>
          <p:cNvSpPr txBox="1"/>
          <p:nvPr/>
        </p:nvSpPr>
        <p:spPr>
          <a:xfrm>
            <a:off x="8807450" y="3244334"/>
            <a:ext cx="193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Imperativ: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9796981-2ABF-552D-1662-A19FD55ACA3A}"/>
              </a:ext>
            </a:extLst>
          </p:cNvPr>
          <p:cNvSpPr txBox="1"/>
          <p:nvPr/>
        </p:nvSpPr>
        <p:spPr>
          <a:xfrm>
            <a:off x="8087051" y="3857661"/>
            <a:ext cx="3377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Das Programm wird von oben nach unten </a:t>
            </a:r>
            <a:r>
              <a:rPr lang="de-DE" b="1" dirty="0"/>
              <a:t>zeilenweise</a:t>
            </a:r>
            <a:r>
              <a:rPr lang="de-DE" dirty="0"/>
              <a:t> ausgeführt.</a:t>
            </a:r>
          </a:p>
        </p:txBody>
      </p:sp>
      <p:sp>
        <p:nvSpPr>
          <p:cNvPr id="8" name="Pfeil nach unten 7">
            <a:extLst>
              <a:ext uri="{FF2B5EF4-FFF2-40B4-BE49-F238E27FC236}">
                <a16:creationId xmlns:a16="http://schemas.microsoft.com/office/drawing/2014/main" id="{26CB3105-ECC0-9A0F-F652-F8AD3C78DFA9}"/>
              </a:ext>
            </a:extLst>
          </p:cNvPr>
          <p:cNvSpPr/>
          <p:nvPr/>
        </p:nvSpPr>
        <p:spPr>
          <a:xfrm>
            <a:off x="7279341" y="2286001"/>
            <a:ext cx="788895" cy="3666524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91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7EF2B-4C6B-4C2D-3034-796E77C1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Programmieren wir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73F059-AC1E-1B19-413D-1C368ACE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272" y="179294"/>
            <a:ext cx="1459557" cy="16002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4C1E495-C80A-AF7C-7F0C-22122D738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3" y="2286000"/>
            <a:ext cx="6347712" cy="366652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1ACE27C-3BBA-EAED-4C66-16B515B09A6C}"/>
              </a:ext>
            </a:extLst>
          </p:cNvPr>
          <p:cNvSpPr txBox="1"/>
          <p:nvPr/>
        </p:nvSpPr>
        <p:spPr>
          <a:xfrm>
            <a:off x="7963882" y="232972"/>
            <a:ext cx="193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Imperativ: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9796981-2ABF-552D-1662-A19FD55ACA3A}"/>
              </a:ext>
            </a:extLst>
          </p:cNvPr>
          <p:cNvSpPr txBox="1"/>
          <p:nvPr/>
        </p:nvSpPr>
        <p:spPr>
          <a:xfrm>
            <a:off x="7243483" y="846299"/>
            <a:ext cx="3377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Das Programm wird von oben nach unten </a:t>
            </a:r>
            <a:r>
              <a:rPr lang="de-DE" b="1" dirty="0"/>
              <a:t>zeilenweise</a:t>
            </a:r>
            <a:r>
              <a:rPr lang="de-DE" dirty="0"/>
              <a:t> ausgeführt.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F841B56-8DB9-7D08-7A47-2A95885EFBDA}"/>
              </a:ext>
            </a:extLst>
          </p:cNvPr>
          <p:cNvCxnSpPr>
            <a:cxnSpLocks/>
          </p:cNvCxnSpPr>
          <p:nvPr/>
        </p:nvCxnSpPr>
        <p:spPr>
          <a:xfrm flipH="1">
            <a:off x="3836894" y="2528047"/>
            <a:ext cx="41628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976C27B-3433-5C6F-0BE4-5FFECA98E42D}"/>
              </a:ext>
            </a:extLst>
          </p:cNvPr>
          <p:cNvCxnSpPr>
            <a:cxnSpLocks/>
          </p:cNvCxnSpPr>
          <p:nvPr/>
        </p:nvCxnSpPr>
        <p:spPr>
          <a:xfrm flipH="1">
            <a:off x="6628513" y="3845859"/>
            <a:ext cx="13712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5B81D9E-B492-17D3-45E7-BB488FCBC5A2}"/>
              </a:ext>
            </a:extLst>
          </p:cNvPr>
          <p:cNvCxnSpPr>
            <a:cxnSpLocks/>
          </p:cNvCxnSpPr>
          <p:nvPr/>
        </p:nvCxnSpPr>
        <p:spPr>
          <a:xfrm flipH="1">
            <a:off x="4303059" y="5737412"/>
            <a:ext cx="36966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C4BA5B5-965C-490B-E44D-8B3D3420D38A}"/>
              </a:ext>
            </a:extLst>
          </p:cNvPr>
          <p:cNvSpPr txBox="1"/>
          <p:nvPr/>
        </p:nvSpPr>
        <p:spPr>
          <a:xfrm>
            <a:off x="8193741" y="1887149"/>
            <a:ext cx="34200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Kommentare</a:t>
            </a:r>
            <a:r>
              <a:rPr lang="de-DE" dirty="0"/>
              <a:t> beginnen mit einem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de-DE" dirty="0"/>
              <a:t> und dienen dazu, den Code zu erklären. Vom Programm werden diese ignoriert.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C0F2976-5F8F-2E5A-BB2C-39FF2084DCFB}"/>
              </a:ext>
            </a:extLst>
          </p:cNvPr>
          <p:cNvSpPr txBox="1"/>
          <p:nvPr/>
        </p:nvSpPr>
        <p:spPr>
          <a:xfrm>
            <a:off x="8193742" y="3429000"/>
            <a:ext cx="3420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Der Code besteht aus sogenannten </a:t>
            </a:r>
            <a:r>
              <a:rPr lang="de-DE" b="1" dirty="0">
                <a:solidFill>
                  <a:schemeClr val="accent1"/>
                </a:solidFill>
              </a:rPr>
              <a:t>Anweisungen</a:t>
            </a:r>
            <a:r>
              <a:rPr lang="de-DE" dirty="0"/>
              <a:t> bzw. </a:t>
            </a:r>
            <a:r>
              <a:rPr lang="de-DE" b="1" dirty="0">
                <a:solidFill>
                  <a:schemeClr val="accent1"/>
                </a:solidFill>
              </a:rPr>
              <a:t>Befehlen</a:t>
            </a:r>
            <a:r>
              <a:rPr lang="de-DE" dirty="0"/>
              <a:t>, die nacheinander ausgeführt werden.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D35D54D-97FA-ABDE-A209-A8F49E3F7B6D}"/>
              </a:ext>
            </a:extLst>
          </p:cNvPr>
          <p:cNvSpPr txBox="1"/>
          <p:nvPr/>
        </p:nvSpPr>
        <p:spPr>
          <a:xfrm>
            <a:off x="8193741" y="5160087"/>
            <a:ext cx="3420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Der </a:t>
            </a:r>
            <a:r>
              <a:rPr lang="de-DE" b="1" dirty="0">
                <a:solidFill>
                  <a:schemeClr val="accent1"/>
                </a:solidFill>
              </a:rPr>
              <a:t>print</a:t>
            </a:r>
            <a:r>
              <a:rPr lang="de-DE" dirty="0"/>
              <a:t>-Befehl gibt Text in der Konsole aus (und hat nichts mit einem Drucker zu tun).</a:t>
            </a:r>
          </a:p>
        </p:txBody>
      </p:sp>
    </p:spTree>
    <p:extLst>
      <p:ext uri="{BB962C8B-B14F-4D97-AF65-F5344CB8AC3E}">
        <p14:creationId xmlns:p14="http://schemas.microsoft.com/office/powerpoint/2010/main" val="3974558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06809-BDB8-09F8-8336-48C70B59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– Was ist das Eigentlich?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4F7482-63E4-93EE-DBB3-D806DE3A5AC8}"/>
              </a:ext>
            </a:extLst>
          </p:cNvPr>
          <p:cNvSpPr txBox="1"/>
          <p:nvPr/>
        </p:nvSpPr>
        <p:spPr>
          <a:xfrm>
            <a:off x="701458" y="2495904"/>
            <a:ext cx="386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„Einen Roboter Aufgaben lösen lassen?!“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87712-3E75-43BB-36A2-350CB38F72C8}"/>
              </a:ext>
            </a:extLst>
          </p:cNvPr>
          <p:cNvSpPr txBox="1"/>
          <p:nvPr/>
        </p:nvSpPr>
        <p:spPr>
          <a:xfrm>
            <a:off x="7318647" y="2167744"/>
            <a:ext cx="342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Den Wecker auf 4:21 Uhr stellen?!“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FCC54B-2B9F-CBBD-7C53-32C54B65451D}"/>
              </a:ext>
            </a:extLst>
          </p:cNvPr>
          <p:cNvSpPr txBox="1"/>
          <p:nvPr/>
        </p:nvSpPr>
        <p:spPr>
          <a:xfrm>
            <a:off x="1643000" y="4095864"/>
            <a:ext cx="262837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„Die Wiederholung deiner Lieblingsserie um 3 Uhr nachts automatisch aufnehmen?!“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A7D8440-113E-091A-A261-A074E9729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362" y="2031503"/>
            <a:ext cx="1936750" cy="13271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0ED1BDE-ABCE-D568-3067-9EAAC406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940" y="2489075"/>
            <a:ext cx="2488151" cy="12614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F6BC298-608C-74F1-5994-F9F94318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373" y="5109338"/>
            <a:ext cx="1969364" cy="121996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9B4793C-FD56-CC4C-ABE9-2D8DC4CA31A0}"/>
              </a:ext>
            </a:extLst>
          </p:cNvPr>
          <p:cNvSpPr txBox="1"/>
          <p:nvPr/>
        </p:nvSpPr>
        <p:spPr>
          <a:xfrm>
            <a:off x="7825637" y="3970127"/>
            <a:ext cx="193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In der Informatik: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D669CD4-33AE-A70A-511D-4630F627EEFF}"/>
              </a:ext>
            </a:extLst>
          </p:cNvPr>
          <p:cNvSpPr txBox="1"/>
          <p:nvPr/>
        </p:nvSpPr>
        <p:spPr>
          <a:xfrm>
            <a:off x="6644264" y="4647673"/>
            <a:ext cx="4299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Das Schreiben von Anweisungen für einen Computer, um bestimmte Aufgaben auszuführen."</a:t>
            </a:r>
          </a:p>
        </p:txBody>
      </p:sp>
      <p:sp>
        <p:nvSpPr>
          <p:cNvPr id="15" name="Ovale Legende 14">
            <a:extLst>
              <a:ext uri="{FF2B5EF4-FFF2-40B4-BE49-F238E27FC236}">
                <a16:creationId xmlns:a16="http://schemas.microsoft.com/office/drawing/2014/main" id="{5742839E-56C1-7895-8BCE-B13E95C32229}"/>
              </a:ext>
            </a:extLst>
          </p:cNvPr>
          <p:cNvSpPr/>
          <p:nvPr/>
        </p:nvSpPr>
        <p:spPr>
          <a:xfrm>
            <a:off x="9762387" y="3765557"/>
            <a:ext cx="914400" cy="61264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235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549CA-A3A3-436B-1D2B-5DC1F41C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- 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5D2F9C-7D9B-43D9-4704-49E8D3A3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Webentwicklung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Spielentwicklung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Datenanalyse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Finanzen und Trading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Wettervorhersagen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Medizin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Kunst und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  <p:sp>
        <p:nvSpPr>
          <p:cNvPr id="4" name="Ovale Legende 3">
            <a:extLst>
              <a:ext uri="{FF2B5EF4-FFF2-40B4-BE49-F238E27FC236}">
                <a16:creationId xmlns:a16="http://schemas.microsoft.com/office/drawing/2014/main" id="{917B4F0A-065E-5254-032C-EC49AFE602AE}"/>
              </a:ext>
            </a:extLst>
          </p:cNvPr>
          <p:cNvSpPr/>
          <p:nvPr/>
        </p:nvSpPr>
        <p:spPr>
          <a:xfrm>
            <a:off x="10287000" y="722376"/>
            <a:ext cx="914400" cy="61264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701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79CE9-DC9F-D6AF-D9E0-16909BF7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de-DE" dirty="0"/>
              <a:t>Ziele dieser Unterrichtsreihe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6A618-0933-7742-B75F-AFD29C8A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Verständnis für die Konzepte der Programmierung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Entwicklung von Fähigkeiten, um einfache Programme zu schreiben</a:t>
            </a:r>
          </a:p>
        </p:txBody>
      </p:sp>
      <p:pic>
        <p:nvPicPr>
          <p:cNvPr id="5" name="Picture 4" descr="Glühbirne vor gelbem Hintergrund mit skizzierten Lichtstrahlen und Kabel">
            <a:extLst>
              <a:ext uri="{FF2B5EF4-FFF2-40B4-BE49-F238E27FC236}">
                <a16:creationId xmlns:a16="http://schemas.microsoft.com/office/drawing/2014/main" id="{4BA50C1B-279F-ABF7-A69D-F2C0F91ED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5" r="7067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92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E79CE9-DC9F-D6AF-D9E0-16909BF7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de-DE" dirty="0"/>
              <a:t>Python – Ein kurzer historischer Überblick</a:t>
            </a:r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6A618-0933-7742-B75F-AFD29C8A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/>
              <a:t>Programmiersprache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/>
              <a:t>Entstehung von Python im Jahr 1989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/>
              <a:t>Entwickler Guido van Rossum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/>
              <a:t>Veröffentlichung der ersten Version von Python (0.9.0) im Februar 1991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/>
              <a:t>Zunehmender Einsatz von Python in den 1990er Jahren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/>
              <a:t>Python 2.0 Veröffentlichung im Jahr 2000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/>
              <a:t>Python 3.0 Veröffentlichung im Jahr 2008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/>
              <a:t>Wachsender Einsatz von Python in der Industrie, Wissenschaft und Bildung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/>
              <a:t>Aktuelle Verwendung von Python für eine breite Palette von Anwendungen, darunter Webentwicklung, Datenanalyse, künstliche Intelligenz und mehr.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DF8920-0AF3-AB34-6FA5-DC4AC3EF6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272" y="179294"/>
            <a:ext cx="145955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31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79CE9-DC9F-D6AF-D9E0-16909BF7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74178" cy="1499616"/>
          </a:xfrm>
        </p:spPr>
        <p:txBody>
          <a:bodyPr>
            <a:normAutofit/>
          </a:bodyPr>
          <a:lstStyle/>
          <a:p>
            <a:r>
              <a:rPr lang="de-DE" dirty="0"/>
              <a:t>Python – Popularität laut PYPL</a:t>
            </a:r>
            <a:br>
              <a:rPr lang="de-DE" dirty="0"/>
            </a:br>
            <a:r>
              <a:rPr lang="de-DE" sz="3200" dirty="0"/>
              <a:t>(</a:t>
            </a:r>
            <a:r>
              <a:rPr lang="de-DE" sz="3200" dirty="0" err="1"/>
              <a:t>PopularitY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Programming</a:t>
            </a:r>
            <a:r>
              <a:rPr lang="de-DE" sz="3200" dirty="0"/>
              <a:t> Language </a:t>
            </a:r>
            <a:r>
              <a:rPr lang="de-DE" sz="3200" dirty="0" err="1"/>
              <a:t>index</a:t>
            </a:r>
            <a:r>
              <a:rPr lang="de-DE" sz="3200" dirty="0"/>
              <a:t>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2FE7807-556C-94D0-9DD3-62F66D777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882" y="2286000"/>
            <a:ext cx="8196374" cy="40227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F5774E0-A71B-A492-A563-627102780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72" y="179294"/>
            <a:ext cx="145955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76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79CE9-DC9F-D6AF-D9E0-16909BF7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de-DE" dirty="0"/>
              <a:t>Warum Python?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BE4E482-29FC-AC4A-3E22-489A9513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22495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BA63F685-7581-89ED-6C46-A0BAEFB0D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7272" y="179294"/>
            <a:ext cx="145955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1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79CE9-DC9F-D6AF-D9E0-16909BF7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de-DE" dirty="0"/>
              <a:t>Bekannte Firmen, die Python Nutzen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BE4E482-29FC-AC4A-3E22-489A9513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19582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BA63F685-7581-89ED-6C46-A0BAEFB0D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7272" y="179294"/>
            <a:ext cx="145955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82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AF01F4-43BC-4C8D-B3E7-889AD234B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06CA1EFD-9858-44D0-91BA-87238CF94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5323DC-C2C7-41A7-92D3-2AF72E7E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075DF9C-FBFA-4852-9E97-463CCCDEE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8C26B4-C16C-4C86-8146-C48FAC987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E79CE9-DC9F-D6AF-D9E0-16909BF7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Python-Code ist Übersichtlich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63F685-7581-89ED-6C46-A0BAEFB0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709" y="554889"/>
            <a:ext cx="1582581" cy="173433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9B2E2A2-8027-6141-1272-2C87B1874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757" y="554889"/>
            <a:ext cx="842228" cy="159664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451CD4-E661-4A39-B545-79A6C6273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2E37C8ED-62A8-1434-D4F7-6073D3A5A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868" y="2334853"/>
            <a:ext cx="3896051" cy="378891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876ABA-759E-6E89-8A2F-1F01548F0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646" y="2890235"/>
            <a:ext cx="4637484" cy="26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66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369</Words>
  <Application>Microsoft Macintosh PowerPoint</Application>
  <PresentationFormat>Breitbild</PresentationFormat>
  <Paragraphs>62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Einführung in Die Programmierung</vt:lpstr>
      <vt:lpstr>Programmieren – Was ist das Eigentlich?</vt:lpstr>
      <vt:lpstr>Programmieren - Anwendungsbereiche</vt:lpstr>
      <vt:lpstr>Ziele dieser Unterrichtsreihe</vt:lpstr>
      <vt:lpstr>Python – Ein kurzer historischer Überblick</vt:lpstr>
      <vt:lpstr>Python – Popularität laut PYPL (PopularitY of Programming Language index)</vt:lpstr>
      <vt:lpstr>Warum Python?</vt:lpstr>
      <vt:lpstr>Bekannte Firmen, die Python Nutzen</vt:lpstr>
      <vt:lpstr>Python-Code ist Übersichtlich</vt:lpstr>
      <vt:lpstr>Wie Programmieren wir</vt:lpstr>
      <vt:lpstr>Wie Programmieren wir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Programmierung</dc:title>
  <dc:creator>Jean-Pierre Ehlenberger</dc:creator>
  <cp:lastModifiedBy>Jean-Pierre Ehlenberger</cp:lastModifiedBy>
  <cp:revision>1</cp:revision>
  <dcterms:created xsi:type="dcterms:W3CDTF">2023-02-13T08:12:05Z</dcterms:created>
  <dcterms:modified xsi:type="dcterms:W3CDTF">2023-02-13T08:41:32Z</dcterms:modified>
</cp:coreProperties>
</file>