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5"/>
  </p:notes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  <p:sldId id="264" r:id="rId9"/>
    <p:sldId id="263" r:id="rId10"/>
    <p:sldId id="305" r:id="rId11"/>
    <p:sldId id="278" r:id="rId12"/>
    <p:sldId id="301" r:id="rId13"/>
    <p:sldId id="266" r:id="rId14"/>
    <p:sldId id="267" r:id="rId15"/>
    <p:sldId id="271" r:id="rId16"/>
    <p:sldId id="265" r:id="rId17"/>
    <p:sldId id="268" r:id="rId18"/>
    <p:sldId id="270" r:id="rId19"/>
    <p:sldId id="299" r:id="rId20"/>
    <p:sldId id="269" r:id="rId21"/>
    <p:sldId id="272" r:id="rId22"/>
    <p:sldId id="274" r:id="rId23"/>
    <p:sldId id="275" r:id="rId24"/>
    <p:sldId id="276" r:id="rId25"/>
    <p:sldId id="277" r:id="rId26"/>
    <p:sldId id="297" r:id="rId27"/>
    <p:sldId id="273" r:id="rId28"/>
    <p:sldId id="279" r:id="rId29"/>
    <p:sldId id="280" r:id="rId30"/>
    <p:sldId id="281" r:id="rId31"/>
    <p:sldId id="287" r:id="rId32"/>
    <p:sldId id="288" r:id="rId33"/>
    <p:sldId id="282" r:id="rId34"/>
    <p:sldId id="283" r:id="rId35"/>
    <p:sldId id="285" r:id="rId36"/>
    <p:sldId id="289" r:id="rId37"/>
    <p:sldId id="290" r:id="rId38"/>
    <p:sldId id="296" r:id="rId39"/>
    <p:sldId id="302" r:id="rId40"/>
    <p:sldId id="303" r:id="rId41"/>
    <p:sldId id="304" r:id="rId42"/>
    <p:sldId id="294" r:id="rId43"/>
    <p:sldId id="29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67" d="100"/>
          <a:sy n="167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638AD-676D-46EE-83AB-7563F1577948}" type="doc">
      <dgm:prSet loTypeId="urn:microsoft.com/office/officeart/2005/8/layout/radial6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152E93D-7F5F-4247-BCE1-55FC08592B04}">
      <dgm:prSet phldrT="[Text]"/>
      <dgm:spPr/>
      <dgm:t>
        <a:bodyPr/>
        <a:lstStyle/>
        <a:p>
          <a:r>
            <a:rPr lang="en-US" dirty="0" smtClean="0"/>
            <a:t>BASIS</a:t>
          </a:r>
          <a:endParaRPr lang="en-US" dirty="0"/>
        </a:p>
      </dgm:t>
    </dgm:pt>
    <dgm:pt modelId="{8EB7E872-2239-469F-8798-0A0AD7895FA6}" type="parTrans" cxnId="{46EB036C-98FF-4BBB-96FE-8F495E6BF55D}">
      <dgm:prSet/>
      <dgm:spPr/>
      <dgm:t>
        <a:bodyPr/>
        <a:lstStyle/>
        <a:p>
          <a:endParaRPr lang="en-US"/>
        </a:p>
      </dgm:t>
    </dgm:pt>
    <dgm:pt modelId="{4CFCA5F3-23CA-4961-8383-240B101F6569}" type="sibTrans" cxnId="{46EB036C-98FF-4BBB-96FE-8F495E6BF55D}">
      <dgm:prSet/>
      <dgm:spPr/>
      <dgm:t>
        <a:bodyPr/>
        <a:lstStyle/>
        <a:p>
          <a:endParaRPr lang="en-US"/>
        </a:p>
      </dgm:t>
    </dgm:pt>
    <dgm:pt modelId="{266B6331-61C6-45C9-86E1-65C8043717B8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7F3DDE05-93C8-4FDF-8236-B815D0E2C21D}" type="parTrans" cxnId="{2A827D4F-9B64-4BDC-84B8-23B242EC23E1}">
      <dgm:prSet/>
      <dgm:spPr/>
      <dgm:t>
        <a:bodyPr/>
        <a:lstStyle/>
        <a:p>
          <a:endParaRPr lang="en-US"/>
        </a:p>
      </dgm:t>
    </dgm:pt>
    <dgm:pt modelId="{64E4851E-0A72-41E5-B594-E09BB3D99EE9}" type="sibTrans" cxnId="{2A827D4F-9B64-4BDC-84B8-23B242EC23E1}">
      <dgm:prSet/>
      <dgm:spPr/>
      <dgm:t>
        <a:bodyPr/>
        <a:lstStyle/>
        <a:p>
          <a:endParaRPr lang="en-US"/>
        </a:p>
      </dgm:t>
    </dgm:pt>
    <dgm:pt modelId="{70DC9C74-2F2C-4814-9003-C4A909109590}">
      <dgm:prSet phldrT="[Text]"/>
      <dgm:spPr/>
      <dgm:t>
        <a:bodyPr/>
        <a:lstStyle/>
        <a:p>
          <a:r>
            <a:rPr lang="en-US" dirty="0" smtClean="0"/>
            <a:t>Toolkit</a:t>
          </a:r>
          <a:endParaRPr lang="en-US" dirty="0"/>
        </a:p>
      </dgm:t>
    </dgm:pt>
    <dgm:pt modelId="{9E35399F-47F3-4495-BDC4-47413335137B}" type="parTrans" cxnId="{A1848FAA-039F-41ED-AE6D-CB679942A46A}">
      <dgm:prSet/>
      <dgm:spPr/>
      <dgm:t>
        <a:bodyPr/>
        <a:lstStyle/>
        <a:p>
          <a:endParaRPr lang="en-US"/>
        </a:p>
      </dgm:t>
    </dgm:pt>
    <dgm:pt modelId="{A8E60F3D-AF6C-4CB4-BE7C-3B5902730020}" type="sibTrans" cxnId="{A1848FAA-039F-41ED-AE6D-CB679942A46A}">
      <dgm:prSet/>
      <dgm:spPr/>
      <dgm:t>
        <a:bodyPr/>
        <a:lstStyle/>
        <a:p>
          <a:endParaRPr lang="en-US"/>
        </a:p>
      </dgm:t>
    </dgm:pt>
    <dgm:pt modelId="{85656F9C-4ADA-4774-B5E6-7F5990AB39FE}">
      <dgm:prSet phldrT="[Text]"/>
      <dgm:spPr/>
      <dgm:t>
        <a:bodyPr/>
        <a:lstStyle/>
        <a:p>
          <a:r>
            <a:rPr lang="en-US" dirty="0" smtClean="0"/>
            <a:t>ODVBA</a:t>
          </a:r>
          <a:endParaRPr lang="en-US" dirty="0"/>
        </a:p>
      </dgm:t>
    </dgm:pt>
    <dgm:pt modelId="{BBD7D145-DC30-406D-B88B-CFCB3FB72278}" type="parTrans" cxnId="{C29A7D9D-3ADF-428D-AE68-849DE2817095}">
      <dgm:prSet/>
      <dgm:spPr/>
      <dgm:t>
        <a:bodyPr/>
        <a:lstStyle/>
        <a:p>
          <a:endParaRPr lang="en-US"/>
        </a:p>
      </dgm:t>
    </dgm:pt>
    <dgm:pt modelId="{70A400C5-AA30-4CCA-AF0E-9149BEB30525}" type="sibTrans" cxnId="{C29A7D9D-3ADF-428D-AE68-849DE2817095}">
      <dgm:prSet/>
      <dgm:spPr/>
      <dgm:t>
        <a:bodyPr/>
        <a:lstStyle/>
        <a:p>
          <a:endParaRPr lang="en-US"/>
        </a:p>
      </dgm:t>
    </dgm:pt>
    <dgm:pt modelId="{60014A8A-C6A9-43C1-84D4-5D6DA41CE0E2}">
      <dgm:prSet phldrT="[Text]"/>
      <dgm:spPr/>
      <dgm:t>
        <a:bodyPr/>
        <a:lstStyle/>
        <a:p>
          <a:r>
            <a:rPr lang="en-US" dirty="0" smtClean="0"/>
            <a:t>MICO</a:t>
          </a:r>
          <a:endParaRPr lang="en-US" dirty="0"/>
        </a:p>
      </dgm:t>
    </dgm:pt>
    <dgm:pt modelId="{2881B41B-9EA8-47D7-8A40-DEF9065A848D}" type="parTrans" cxnId="{949F0FDB-E55D-4D64-83C9-E1F4A3155B91}">
      <dgm:prSet/>
      <dgm:spPr/>
      <dgm:t>
        <a:bodyPr/>
        <a:lstStyle/>
        <a:p>
          <a:endParaRPr lang="en-US"/>
        </a:p>
      </dgm:t>
    </dgm:pt>
    <dgm:pt modelId="{415D32C0-B3FD-40E0-B4FF-CDA4D1F1E702}" type="sibTrans" cxnId="{949F0FDB-E55D-4D64-83C9-E1F4A3155B91}">
      <dgm:prSet/>
      <dgm:spPr/>
      <dgm:t>
        <a:bodyPr/>
        <a:lstStyle/>
        <a:p>
          <a:endParaRPr lang="en-US"/>
        </a:p>
      </dgm:t>
    </dgm:pt>
    <dgm:pt modelId="{32C9B858-2FDC-4CA1-8388-F1FF6AC7E56C}">
      <dgm:prSet phldrT="[Text]"/>
      <dgm:spPr/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29EA59C2-927D-46C7-ABB6-74D736001DF2}" type="parTrans" cxnId="{D9F9956B-2DEF-440B-94BD-AA8392F95417}">
      <dgm:prSet/>
      <dgm:spPr/>
      <dgm:t>
        <a:bodyPr/>
        <a:lstStyle/>
        <a:p>
          <a:endParaRPr lang="en-US"/>
        </a:p>
      </dgm:t>
    </dgm:pt>
    <dgm:pt modelId="{C32A3D5A-0068-401A-B388-49056BFCAB05}" type="sibTrans" cxnId="{D9F9956B-2DEF-440B-94BD-AA8392F95417}">
      <dgm:prSet/>
      <dgm:spPr/>
      <dgm:t>
        <a:bodyPr/>
        <a:lstStyle/>
        <a:p>
          <a:endParaRPr lang="en-US"/>
        </a:p>
      </dgm:t>
    </dgm:pt>
    <dgm:pt modelId="{EF778EAA-5783-472F-9AE5-CA11DE0AF1C7}">
      <dgm:prSet phldrT="[Text]"/>
      <dgm:spPr/>
      <dgm:t>
        <a:bodyPr/>
        <a:lstStyle/>
        <a:p>
          <a:r>
            <a:rPr lang="en-US" dirty="0" smtClean="0"/>
            <a:t>GLISTR</a:t>
          </a:r>
          <a:endParaRPr lang="en-US" dirty="0"/>
        </a:p>
      </dgm:t>
    </dgm:pt>
    <dgm:pt modelId="{54A1EC48-2716-426B-90C3-5CA5DADE9F0E}" type="parTrans" cxnId="{ADC5DFF5-7F4A-47CF-83CE-6EEDC8D2923F}">
      <dgm:prSet/>
      <dgm:spPr/>
      <dgm:t>
        <a:bodyPr/>
        <a:lstStyle/>
        <a:p>
          <a:endParaRPr lang="en-US"/>
        </a:p>
      </dgm:t>
    </dgm:pt>
    <dgm:pt modelId="{67314909-BA98-46F1-AA22-FDE150FAD1B6}" type="sibTrans" cxnId="{ADC5DFF5-7F4A-47CF-83CE-6EEDC8D2923F}">
      <dgm:prSet/>
      <dgm:spPr/>
      <dgm:t>
        <a:bodyPr/>
        <a:lstStyle/>
        <a:p>
          <a:endParaRPr lang="en-US"/>
        </a:p>
      </dgm:t>
    </dgm:pt>
    <dgm:pt modelId="{9CC31A8D-CEC9-410A-8DE9-11E1BE5DB521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22ADCB89-6697-41C4-B674-B705EE04A967}" type="parTrans" cxnId="{15ABF01F-AC0F-4973-9FFC-AF18DD6FFE14}">
      <dgm:prSet/>
      <dgm:spPr/>
      <dgm:t>
        <a:bodyPr/>
        <a:lstStyle/>
        <a:p>
          <a:endParaRPr lang="en-US"/>
        </a:p>
      </dgm:t>
    </dgm:pt>
    <dgm:pt modelId="{BABC9848-2260-4053-95A4-D003B223FB94}" type="sibTrans" cxnId="{15ABF01F-AC0F-4973-9FFC-AF18DD6FFE14}">
      <dgm:prSet/>
      <dgm:spPr/>
      <dgm:t>
        <a:bodyPr/>
        <a:lstStyle/>
        <a:p>
          <a:endParaRPr lang="en-US"/>
        </a:p>
      </dgm:t>
    </dgm:pt>
    <dgm:pt modelId="{1290514B-D5B4-4A5E-A174-4BBA748BE518}" type="pres">
      <dgm:prSet presAssocID="{60C638AD-676D-46EE-83AB-7563F157794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1EDBF7-1568-4A92-AE21-95DE837AD600}" type="pres">
      <dgm:prSet presAssocID="{2152E93D-7F5F-4247-BCE1-55FC08592B04}" presName="centerShape" presStyleLbl="node0" presStyleIdx="0" presStyleCnt="1"/>
      <dgm:spPr/>
      <dgm:t>
        <a:bodyPr/>
        <a:lstStyle/>
        <a:p>
          <a:endParaRPr lang="en-US"/>
        </a:p>
      </dgm:t>
    </dgm:pt>
    <dgm:pt modelId="{FDC5F9CE-D007-45EA-9031-B991C3BAF430}" type="pres">
      <dgm:prSet presAssocID="{266B6331-61C6-45C9-86E1-65C8043717B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AE1D0-C5C5-4560-870D-7090E2C4C888}" type="pres">
      <dgm:prSet presAssocID="{266B6331-61C6-45C9-86E1-65C8043717B8}" presName="dummy" presStyleCnt="0"/>
      <dgm:spPr/>
    </dgm:pt>
    <dgm:pt modelId="{79D8F42F-30F5-41D3-BC97-05957C79ECF3}" type="pres">
      <dgm:prSet presAssocID="{64E4851E-0A72-41E5-B594-E09BB3D99EE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5269F645-9570-45FE-9109-1C603D5F3462}" type="pres">
      <dgm:prSet presAssocID="{70DC9C74-2F2C-4814-9003-C4A90910959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918F2-8A75-44DE-9358-065A6892881F}" type="pres">
      <dgm:prSet presAssocID="{70DC9C74-2F2C-4814-9003-C4A909109590}" presName="dummy" presStyleCnt="0"/>
      <dgm:spPr/>
    </dgm:pt>
    <dgm:pt modelId="{AE158E1C-EA0D-46AA-8C0F-2B427638EE2D}" type="pres">
      <dgm:prSet presAssocID="{A8E60F3D-AF6C-4CB4-BE7C-3B5902730020}" presName="sibTrans" presStyleLbl="sibTrans2D1" presStyleIdx="1" presStyleCnt="7"/>
      <dgm:spPr/>
      <dgm:t>
        <a:bodyPr/>
        <a:lstStyle/>
        <a:p>
          <a:endParaRPr lang="en-US"/>
        </a:p>
      </dgm:t>
    </dgm:pt>
    <dgm:pt modelId="{8517823A-7FDE-44C7-A9EB-E57BA86DF866}" type="pres">
      <dgm:prSet presAssocID="{85656F9C-4ADA-4774-B5E6-7F5990AB39F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71CF9-ABF1-4C75-A2BC-72C4029D8117}" type="pres">
      <dgm:prSet presAssocID="{85656F9C-4ADA-4774-B5E6-7F5990AB39FE}" presName="dummy" presStyleCnt="0"/>
      <dgm:spPr/>
    </dgm:pt>
    <dgm:pt modelId="{3B195094-F44F-4726-9E55-3C4E353D8A03}" type="pres">
      <dgm:prSet presAssocID="{70A400C5-AA30-4CCA-AF0E-9149BEB30525}" presName="sibTrans" presStyleLbl="sibTrans2D1" presStyleIdx="2" presStyleCnt="7"/>
      <dgm:spPr/>
      <dgm:t>
        <a:bodyPr/>
        <a:lstStyle/>
        <a:p>
          <a:endParaRPr lang="en-US"/>
        </a:p>
      </dgm:t>
    </dgm:pt>
    <dgm:pt modelId="{ED2C19EC-1DA7-4F34-B1BC-50AE89F56F24}" type="pres">
      <dgm:prSet presAssocID="{9CC31A8D-CEC9-410A-8DE9-11E1BE5DB52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189BA-B3C3-4778-AC57-EA02D40977DE}" type="pres">
      <dgm:prSet presAssocID="{9CC31A8D-CEC9-410A-8DE9-11E1BE5DB521}" presName="dummy" presStyleCnt="0"/>
      <dgm:spPr/>
    </dgm:pt>
    <dgm:pt modelId="{FBF56287-15D6-4E31-A5F6-66DCF491C091}" type="pres">
      <dgm:prSet presAssocID="{BABC9848-2260-4053-95A4-D003B223FB94}" presName="sibTrans" presStyleLbl="sibTrans2D1" presStyleIdx="3" presStyleCnt="7"/>
      <dgm:spPr/>
      <dgm:t>
        <a:bodyPr/>
        <a:lstStyle/>
        <a:p>
          <a:endParaRPr lang="en-US"/>
        </a:p>
      </dgm:t>
    </dgm:pt>
    <dgm:pt modelId="{52109961-04EB-4709-BA87-79B0BA6F3EED}" type="pres">
      <dgm:prSet presAssocID="{32C9B858-2FDC-4CA1-8388-F1FF6AC7E56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A1B22-7D01-4372-9068-51E8565D5381}" type="pres">
      <dgm:prSet presAssocID="{32C9B858-2FDC-4CA1-8388-F1FF6AC7E56C}" presName="dummy" presStyleCnt="0"/>
      <dgm:spPr/>
    </dgm:pt>
    <dgm:pt modelId="{D49D0ECB-8AB9-4316-9DF5-FD1DA1659ABC}" type="pres">
      <dgm:prSet presAssocID="{C32A3D5A-0068-401A-B388-49056BFCAB05}" presName="sibTrans" presStyleLbl="sibTrans2D1" presStyleIdx="4" presStyleCnt="7"/>
      <dgm:spPr/>
      <dgm:t>
        <a:bodyPr/>
        <a:lstStyle/>
        <a:p>
          <a:endParaRPr lang="en-US"/>
        </a:p>
      </dgm:t>
    </dgm:pt>
    <dgm:pt modelId="{1AA0D195-2D43-47F6-8377-32F9BF83F294}" type="pres">
      <dgm:prSet presAssocID="{EF778EAA-5783-472F-9AE5-CA11DE0AF1C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B5E36-F704-4772-964B-2219F813DC30}" type="pres">
      <dgm:prSet presAssocID="{EF778EAA-5783-472F-9AE5-CA11DE0AF1C7}" presName="dummy" presStyleCnt="0"/>
      <dgm:spPr/>
    </dgm:pt>
    <dgm:pt modelId="{6A77A20A-85F2-4D39-B1C4-1F2667BF95AA}" type="pres">
      <dgm:prSet presAssocID="{67314909-BA98-46F1-AA22-FDE150FAD1B6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132C583-6281-43AC-98B7-39C61C5B580A}" type="pres">
      <dgm:prSet presAssocID="{60014A8A-C6A9-43C1-84D4-5D6DA41CE0E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83DA-D8C5-4EAB-9E2F-9563081F2002}" type="pres">
      <dgm:prSet presAssocID="{60014A8A-C6A9-43C1-84D4-5D6DA41CE0E2}" presName="dummy" presStyleCnt="0"/>
      <dgm:spPr/>
    </dgm:pt>
    <dgm:pt modelId="{1EB1A770-1DBF-43DF-BB84-25153C340F8B}" type="pres">
      <dgm:prSet presAssocID="{415D32C0-B3FD-40E0-B4FF-CDA4D1F1E702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9705EB77-6E32-41ED-A570-C9EBB8D41A53}" type="presOf" srcId="{415D32C0-B3FD-40E0-B4FF-CDA4D1F1E702}" destId="{1EB1A770-1DBF-43DF-BB84-25153C340F8B}" srcOrd="0" destOrd="0" presId="urn:microsoft.com/office/officeart/2005/8/layout/radial6"/>
    <dgm:cxn modelId="{4D1F365B-E1E7-4E69-B09F-9F5D9EE1A763}" type="presOf" srcId="{64E4851E-0A72-41E5-B594-E09BB3D99EE9}" destId="{79D8F42F-30F5-41D3-BC97-05957C79ECF3}" srcOrd="0" destOrd="0" presId="urn:microsoft.com/office/officeart/2005/8/layout/radial6"/>
    <dgm:cxn modelId="{87394329-B12A-4DB7-8DC8-7DDE7601192B}" type="presOf" srcId="{70DC9C74-2F2C-4814-9003-C4A909109590}" destId="{5269F645-9570-45FE-9109-1C603D5F3462}" srcOrd="0" destOrd="0" presId="urn:microsoft.com/office/officeart/2005/8/layout/radial6"/>
    <dgm:cxn modelId="{A1848FAA-039F-41ED-AE6D-CB679942A46A}" srcId="{2152E93D-7F5F-4247-BCE1-55FC08592B04}" destId="{70DC9C74-2F2C-4814-9003-C4A909109590}" srcOrd="1" destOrd="0" parTransId="{9E35399F-47F3-4495-BDC4-47413335137B}" sibTransId="{A8E60F3D-AF6C-4CB4-BE7C-3B5902730020}"/>
    <dgm:cxn modelId="{E0C1C3F4-3F13-4E07-9854-3318F03DD47F}" type="presOf" srcId="{85656F9C-4ADA-4774-B5E6-7F5990AB39FE}" destId="{8517823A-7FDE-44C7-A9EB-E57BA86DF866}" srcOrd="0" destOrd="0" presId="urn:microsoft.com/office/officeart/2005/8/layout/radial6"/>
    <dgm:cxn modelId="{347787AE-2AA1-4FED-8C1F-81172326ACDC}" type="presOf" srcId="{EF778EAA-5783-472F-9AE5-CA11DE0AF1C7}" destId="{1AA0D195-2D43-47F6-8377-32F9BF83F294}" srcOrd="0" destOrd="0" presId="urn:microsoft.com/office/officeart/2005/8/layout/radial6"/>
    <dgm:cxn modelId="{FD31D59A-5F63-41E8-8E44-A04AB3E4627C}" type="presOf" srcId="{A8E60F3D-AF6C-4CB4-BE7C-3B5902730020}" destId="{AE158E1C-EA0D-46AA-8C0F-2B427638EE2D}" srcOrd="0" destOrd="0" presId="urn:microsoft.com/office/officeart/2005/8/layout/radial6"/>
    <dgm:cxn modelId="{C0555C8A-3DFA-4A8C-BAD7-B85A9CCAACE3}" type="presOf" srcId="{C32A3D5A-0068-401A-B388-49056BFCAB05}" destId="{D49D0ECB-8AB9-4316-9DF5-FD1DA1659ABC}" srcOrd="0" destOrd="0" presId="urn:microsoft.com/office/officeart/2005/8/layout/radial6"/>
    <dgm:cxn modelId="{ADC5DFF5-7F4A-47CF-83CE-6EEDC8D2923F}" srcId="{2152E93D-7F5F-4247-BCE1-55FC08592B04}" destId="{EF778EAA-5783-472F-9AE5-CA11DE0AF1C7}" srcOrd="5" destOrd="0" parTransId="{54A1EC48-2716-426B-90C3-5CA5DADE9F0E}" sibTransId="{67314909-BA98-46F1-AA22-FDE150FAD1B6}"/>
    <dgm:cxn modelId="{1F591C73-9D6C-412F-877A-DF9CCD002093}" type="presOf" srcId="{266B6331-61C6-45C9-86E1-65C8043717B8}" destId="{FDC5F9CE-D007-45EA-9031-B991C3BAF430}" srcOrd="0" destOrd="0" presId="urn:microsoft.com/office/officeart/2005/8/layout/radial6"/>
    <dgm:cxn modelId="{C29A7D9D-3ADF-428D-AE68-849DE2817095}" srcId="{2152E93D-7F5F-4247-BCE1-55FC08592B04}" destId="{85656F9C-4ADA-4774-B5E6-7F5990AB39FE}" srcOrd="2" destOrd="0" parTransId="{BBD7D145-DC30-406D-B88B-CFCB3FB72278}" sibTransId="{70A400C5-AA30-4CCA-AF0E-9149BEB30525}"/>
    <dgm:cxn modelId="{CCFAA616-021B-4278-8B20-BA50E34CE558}" type="presOf" srcId="{9CC31A8D-CEC9-410A-8DE9-11E1BE5DB521}" destId="{ED2C19EC-1DA7-4F34-B1BC-50AE89F56F24}" srcOrd="0" destOrd="0" presId="urn:microsoft.com/office/officeart/2005/8/layout/radial6"/>
    <dgm:cxn modelId="{FDA8812D-75D1-4589-A5BD-1934FAFD511B}" type="presOf" srcId="{70A400C5-AA30-4CCA-AF0E-9149BEB30525}" destId="{3B195094-F44F-4726-9E55-3C4E353D8A03}" srcOrd="0" destOrd="0" presId="urn:microsoft.com/office/officeart/2005/8/layout/radial6"/>
    <dgm:cxn modelId="{187985E1-6B97-434C-944E-22228818D018}" type="presOf" srcId="{2152E93D-7F5F-4247-BCE1-55FC08592B04}" destId="{A51EDBF7-1568-4A92-AE21-95DE837AD600}" srcOrd="0" destOrd="0" presId="urn:microsoft.com/office/officeart/2005/8/layout/radial6"/>
    <dgm:cxn modelId="{19EB2E50-ABB5-4699-8B76-C58F767B61E7}" type="presOf" srcId="{67314909-BA98-46F1-AA22-FDE150FAD1B6}" destId="{6A77A20A-85F2-4D39-B1C4-1F2667BF95AA}" srcOrd="0" destOrd="0" presId="urn:microsoft.com/office/officeart/2005/8/layout/radial6"/>
    <dgm:cxn modelId="{46EB036C-98FF-4BBB-96FE-8F495E6BF55D}" srcId="{60C638AD-676D-46EE-83AB-7563F1577948}" destId="{2152E93D-7F5F-4247-BCE1-55FC08592B04}" srcOrd="0" destOrd="0" parTransId="{8EB7E872-2239-469F-8798-0A0AD7895FA6}" sibTransId="{4CFCA5F3-23CA-4961-8383-240B101F6569}"/>
    <dgm:cxn modelId="{D9F9956B-2DEF-440B-94BD-AA8392F95417}" srcId="{2152E93D-7F5F-4247-BCE1-55FC08592B04}" destId="{32C9B858-2FDC-4CA1-8388-F1FF6AC7E56C}" srcOrd="4" destOrd="0" parTransId="{29EA59C2-927D-46C7-ABB6-74D736001DF2}" sibTransId="{C32A3D5A-0068-401A-B388-49056BFCAB05}"/>
    <dgm:cxn modelId="{2A827D4F-9B64-4BDC-84B8-23B242EC23E1}" srcId="{2152E93D-7F5F-4247-BCE1-55FC08592B04}" destId="{266B6331-61C6-45C9-86E1-65C8043717B8}" srcOrd="0" destOrd="0" parTransId="{7F3DDE05-93C8-4FDF-8236-B815D0E2C21D}" sibTransId="{64E4851E-0A72-41E5-B594-E09BB3D99EE9}"/>
    <dgm:cxn modelId="{73F8240A-AAF4-46AD-97D6-15BCE66D106B}" type="presOf" srcId="{32C9B858-2FDC-4CA1-8388-F1FF6AC7E56C}" destId="{52109961-04EB-4709-BA87-79B0BA6F3EED}" srcOrd="0" destOrd="0" presId="urn:microsoft.com/office/officeart/2005/8/layout/radial6"/>
    <dgm:cxn modelId="{949F0FDB-E55D-4D64-83C9-E1F4A3155B91}" srcId="{2152E93D-7F5F-4247-BCE1-55FC08592B04}" destId="{60014A8A-C6A9-43C1-84D4-5D6DA41CE0E2}" srcOrd="6" destOrd="0" parTransId="{2881B41B-9EA8-47D7-8A40-DEF9065A848D}" sibTransId="{415D32C0-B3FD-40E0-B4FF-CDA4D1F1E702}"/>
    <dgm:cxn modelId="{15ABF01F-AC0F-4973-9FFC-AF18DD6FFE14}" srcId="{2152E93D-7F5F-4247-BCE1-55FC08592B04}" destId="{9CC31A8D-CEC9-410A-8DE9-11E1BE5DB521}" srcOrd="3" destOrd="0" parTransId="{22ADCB89-6697-41C4-B674-B705EE04A967}" sibTransId="{BABC9848-2260-4053-95A4-D003B223FB94}"/>
    <dgm:cxn modelId="{53186DCF-1BE3-4D07-B97D-E15D4A5BEA73}" type="presOf" srcId="{60C638AD-676D-46EE-83AB-7563F1577948}" destId="{1290514B-D5B4-4A5E-A174-4BBA748BE518}" srcOrd="0" destOrd="0" presId="urn:microsoft.com/office/officeart/2005/8/layout/radial6"/>
    <dgm:cxn modelId="{38839D1E-BAC5-478F-9CA9-C02C0DFBA967}" type="presOf" srcId="{BABC9848-2260-4053-95A4-D003B223FB94}" destId="{FBF56287-15D6-4E31-A5F6-66DCF491C091}" srcOrd="0" destOrd="0" presId="urn:microsoft.com/office/officeart/2005/8/layout/radial6"/>
    <dgm:cxn modelId="{6069E8BD-4084-4350-B78A-567E017E7336}" type="presOf" srcId="{60014A8A-C6A9-43C1-84D4-5D6DA41CE0E2}" destId="{1132C583-6281-43AC-98B7-39C61C5B580A}" srcOrd="0" destOrd="0" presId="urn:microsoft.com/office/officeart/2005/8/layout/radial6"/>
    <dgm:cxn modelId="{7E115159-DBB5-480F-B821-39AE0DCE2A2F}" type="presParOf" srcId="{1290514B-D5B4-4A5E-A174-4BBA748BE518}" destId="{A51EDBF7-1568-4A92-AE21-95DE837AD600}" srcOrd="0" destOrd="0" presId="urn:microsoft.com/office/officeart/2005/8/layout/radial6"/>
    <dgm:cxn modelId="{3C7DDBDD-8B74-4A62-A818-0E73D88F773B}" type="presParOf" srcId="{1290514B-D5B4-4A5E-A174-4BBA748BE518}" destId="{FDC5F9CE-D007-45EA-9031-B991C3BAF430}" srcOrd="1" destOrd="0" presId="urn:microsoft.com/office/officeart/2005/8/layout/radial6"/>
    <dgm:cxn modelId="{66C372DD-D78E-4D60-803C-B3118A2D3337}" type="presParOf" srcId="{1290514B-D5B4-4A5E-A174-4BBA748BE518}" destId="{212AE1D0-C5C5-4560-870D-7090E2C4C888}" srcOrd="2" destOrd="0" presId="urn:microsoft.com/office/officeart/2005/8/layout/radial6"/>
    <dgm:cxn modelId="{D0FB249F-F23F-4E4E-9FF4-AD446C8F6706}" type="presParOf" srcId="{1290514B-D5B4-4A5E-A174-4BBA748BE518}" destId="{79D8F42F-30F5-41D3-BC97-05957C79ECF3}" srcOrd="3" destOrd="0" presId="urn:microsoft.com/office/officeart/2005/8/layout/radial6"/>
    <dgm:cxn modelId="{B6567A43-DB55-4C4F-9BF5-50900AEF5695}" type="presParOf" srcId="{1290514B-D5B4-4A5E-A174-4BBA748BE518}" destId="{5269F645-9570-45FE-9109-1C603D5F3462}" srcOrd="4" destOrd="0" presId="urn:microsoft.com/office/officeart/2005/8/layout/radial6"/>
    <dgm:cxn modelId="{B7A3854B-A1F4-4F55-AEDF-82A5AD8E5622}" type="presParOf" srcId="{1290514B-D5B4-4A5E-A174-4BBA748BE518}" destId="{EDA918F2-8A75-44DE-9358-065A6892881F}" srcOrd="5" destOrd="0" presId="urn:microsoft.com/office/officeart/2005/8/layout/radial6"/>
    <dgm:cxn modelId="{65EFA976-712A-4385-A13D-F8ECE38AE40E}" type="presParOf" srcId="{1290514B-D5B4-4A5E-A174-4BBA748BE518}" destId="{AE158E1C-EA0D-46AA-8C0F-2B427638EE2D}" srcOrd="6" destOrd="0" presId="urn:microsoft.com/office/officeart/2005/8/layout/radial6"/>
    <dgm:cxn modelId="{93FBC49E-D45B-4BF9-8B99-10B6799F204F}" type="presParOf" srcId="{1290514B-D5B4-4A5E-A174-4BBA748BE518}" destId="{8517823A-7FDE-44C7-A9EB-E57BA86DF866}" srcOrd="7" destOrd="0" presId="urn:microsoft.com/office/officeart/2005/8/layout/radial6"/>
    <dgm:cxn modelId="{8A7F4317-E4AB-4859-9D7F-67F1F2598A46}" type="presParOf" srcId="{1290514B-D5B4-4A5E-A174-4BBA748BE518}" destId="{48D71CF9-ABF1-4C75-A2BC-72C4029D8117}" srcOrd="8" destOrd="0" presId="urn:microsoft.com/office/officeart/2005/8/layout/radial6"/>
    <dgm:cxn modelId="{B571064F-BE6D-410A-A716-F4F6DB8FAD1B}" type="presParOf" srcId="{1290514B-D5B4-4A5E-A174-4BBA748BE518}" destId="{3B195094-F44F-4726-9E55-3C4E353D8A03}" srcOrd="9" destOrd="0" presId="urn:microsoft.com/office/officeart/2005/8/layout/radial6"/>
    <dgm:cxn modelId="{3C341145-2319-49CE-860A-15644495050F}" type="presParOf" srcId="{1290514B-D5B4-4A5E-A174-4BBA748BE518}" destId="{ED2C19EC-1DA7-4F34-B1BC-50AE89F56F24}" srcOrd="10" destOrd="0" presId="urn:microsoft.com/office/officeart/2005/8/layout/radial6"/>
    <dgm:cxn modelId="{4AE79393-DB0B-4058-85FE-2CCF77A73050}" type="presParOf" srcId="{1290514B-D5B4-4A5E-A174-4BBA748BE518}" destId="{F16189BA-B3C3-4778-AC57-EA02D40977DE}" srcOrd="11" destOrd="0" presId="urn:microsoft.com/office/officeart/2005/8/layout/radial6"/>
    <dgm:cxn modelId="{DE747966-C704-49EA-B899-3C8277346DBB}" type="presParOf" srcId="{1290514B-D5B4-4A5E-A174-4BBA748BE518}" destId="{FBF56287-15D6-4E31-A5F6-66DCF491C091}" srcOrd="12" destOrd="0" presId="urn:microsoft.com/office/officeart/2005/8/layout/radial6"/>
    <dgm:cxn modelId="{4062BA65-0262-4A5C-BD95-F9F94C5CCD99}" type="presParOf" srcId="{1290514B-D5B4-4A5E-A174-4BBA748BE518}" destId="{52109961-04EB-4709-BA87-79B0BA6F3EED}" srcOrd="13" destOrd="0" presId="urn:microsoft.com/office/officeart/2005/8/layout/radial6"/>
    <dgm:cxn modelId="{549DD096-74B5-4650-A91C-866C964A060A}" type="presParOf" srcId="{1290514B-D5B4-4A5E-A174-4BBA748BE518}" destId="{7EAA1B22-7D01-4372-9068-51E8565D5381}" srcOrd="14" destOrd="0" presId="urn:microsoft.com/office/officeart/2005/8/layout/radial6"/>
    <dgm:cxn modelId="{87FBCF53-4309-410D-9246-911E58C9DF10}" type="presParOf" srcId="{1290514B-D5B4-4A5E-A174-4BBA748BE518}" destId="{D49D0ECB-8AB9-4316-9DF5-FD1DA1659ABC}" srcOrd="15" destOrd="0" presId="urn:microsoft.com/office/officeart/2005/8/layout/radial6"/>
    <dgm:cxn modelId="{52D1A682-9AE1-4AB9-AC0C-FE4522669DF0}" type="presParOf" srcId="{1290514B-D5B4-4A5E-A174-4BBA748BE518}" destId="{1AA0D195-2D43-47F6-8377-32F9BF83F294}" srcOrd="16" destOrd="0" presId="urn:microsoft.com/office/officeart/2005/8/layout/radial6"/>
    <dgm:cxn modelId="{066E4923-B8F5-4F69-B6A1-6ABB4D009AAD}" type="presParOf" srcId="{1290514B-D5B4-4A5E-A174-4BBA748BE518}" destId="{B8EB5E36-F704-4772-964B-2219F813DC30}" srcOrd="17" destOrd="0" presId="urn:microsoft.com/office/officeart/2005/8/layout/radial6"/>
    <dgm:cxn modelId="{AEC57980-8437-45F6-8BF3-DB31EB54ACA6}" type="presParOf" srcId="{1290514B-D5B4-4A5E-A174-4BBA748BE518}" destId="{6A77A20A-85F2-4D39-B1C4-1F2667BF95AA}" srcOrd="18" destOrd="0" presId="urn:microsoft.com/office/officeart/2005/8/layout/radial6"/>
    <dgm:cxn modelId="{6F057FA9-870F-4161-884D-DB726C24E6AE}" type="presParOf" srcId="{1290514B-D5B4-4A5E-A174-4BBA748BE518}" destId="{1132C583-6281-43AC-98B7-39C61C5B580A}" srcOrd="19" destOrd="0" presId="urn:microsoft.com/office/officeart/2005/8/layout/radial6"/>
    <dgm:cxn modelId="{00B60F64-0506-4345-A62A-08EF236B046E}" type="presParOf" srcId="{1290514B-D5B4-4A5E-A174-4BBA748BE518}" destId="{12D283DA-D8C5-4EAB-9E2F-9563081F2002}" srcOrd="20" destOrd="0" presId="urn:microsoft.com/office/officeart/2005/8/layout/radial6"/>
    <dgm:cxn modelId="{FF5B3B2D-F202-41FA-B8C9-48C5B5E9E042}" type="presParOf" srcId="{1290514B-D5B4-4A5E-A174-4BBA748BE518}" destId="{1EB1A770-1DBF-43DF-BB84-25153C340F8B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0C7AB-E189-409F-8E07-B2E691D1497C}" type="doc">
      <dgm:prSet loTypeId="urn:microsoft.com/office/officeart/2005/8/layout/funnel1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D15CDED-1358-4786-8B65-1B0AF7F9EC69}">
      <dgm:prSet phldrT="[Text]"/>
      <dgm:spPr/>
      <dgm:t>
        <a:bodyPr/>
        <a:lstStyle/>
        <a:p>
          <a:r>
            <a:rPr lang="en-US" dirty="0" smtClean="0"/>
            <a:t>BASIS</a:t>
          </a:r>
          <a:endParaRPr lang="en-US" dirty="0"/>
        </a:p>
      </dgm:t>
    </dgm:pt>
    <dgm:pt modelId="{6CE039CC-358F-4537-A7AB-AE37D41F4C4A}" type="parTrans" cxnId="{11DB9E1F-E4D5-4013-A685-7844A89AC88A}">
      <dgm:prSet/>
      <dgm:spPr/>
      <dgm:t>
        <a:bodyPr/>
        <a:lstStyle/>
        <a:p>
          <a:endParaRPr lang="en-US"/>
        </a:p>
      </dgm:t>
    </dgm:pt>
    <dgm:pt modelId="{0E4F5E34-0AB2-4429-9343-A6685F731501}" type="sibTrans" cxnId="{11DB9E1F-E4D5-4013-A685-7844A89AC88A}">
      <dgm:prSet/>
      <dgm:spPr/>
      <dgm:t>
        <a:bodyPr/>
        <a:lstStyle/>
        <a:p>
          <a:endParaRPr lang="en-US"/>
        </a:p>
      </dgm:t>
    </dgm:pt>
    <dgm:pt modelId="{05AE9306-13A0-476E-ADEC-B5495270F073}">
      <dgm:prSet phldrT="[Text]"/>
      <dgm:spPr/>
      <dgm:t>
        <a:bodyPr/>
        <a:lstStyle/>
        <a:p>
          <a:r>
            <a:rPr lang="en-US" dirty="0" smtClean="0"/>
            <a:t>Toolkit</a:t>
          </a:r>
          <a:endParaRPr lang="en-US" dirty="0"/>
        </a:p>
      </dgm:t>
    </dgm:pt>
    <dgm:pt modelId="{FA096B76-4AAD-4022-A9D9-E926EBCB6F13}" type="parTrans" cxnId="{794191B0-6EAA-4273-BC75-64DC80A924D6}">
      <dgm:prSet/>
      <dgm:spPr/>
      <dgm:t>
        <a:bodyPr/>
        <a:lstStyle/>
        <a:p>
          <a:endParaRPr lang="en-US"/>
        </a:p>
      </dgm:t>
    </dgm:pt>
    <dgm:pt modelId="{B3032603-6DD4-4DA8-80D2-D458EE43AD81}" type="sibTrans" cxnId="{794191B0-6EAA-4273-BC75-64DC80A924D6}">
      <dgm:prSet/>
      <dgm:spPr/>
      <dgm:t>
        <a:bodyPr/>
        <a:lstStyle/>
        <a:p>
          <a:endParaRPr lang="en-US"/>
        </a:p>
      </dgm:t>
    </dgm:pt>
    <dgm:pt modelId="{1F347E2A-4070-44F2-BF60-58D9F4962842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7DC6F75B-6396-4B8E-8419-35ADB4E8B2CE}" type="sibTrans" cxnId="{DDB6F0B3-E362-4B71-961D-08A76368EFAE}">
      <dgm:prSet/>
      <dgm:spPr/>
      <dgm:t>
        <a:bodyPr/>
        <a:lstStyle/>
        <a:p>
          <a:endParaRPr lang="en-US"/>
        </a:p>
      </dgm:t>
    </dgm:pt>
    <dgm:pt modelId="{F4C34533-D3AD-47B7-A4F5-5EE03FDB9DAD}" type="parTrans" cxnId="{DDB6F0B3-E362-4B71-961D-08A76368EFAE}">
      <dgm:prSet/>
      <dgm:spPr/>
      <dgm:t>
        <a:bodyPr/>
        <a:lstStyle/>
        <a:p>
          <a:endParaRPr lang="en-US"/>
        </a:p>
      </dgm:t>
    </dgm:pt>
    <dgm:pt modelId="{5DF6E282-22B2-4261-88EC-4F9829C72D0F}">
      <dgm:prSet phldrT="[Text]" custT="1"/>
      <dgm:spPr/>
      <dgm:t>
        <a:bodyPr/>
        <a:lstStyle/>
        <a:p>
          <a:r>
            <a:rPr lang="en-US" sz="1600" dirty="0" smtClean="0"/>
            <a:t>Integrated Distribution Package</a:t>
          </a:r>
          <a:endParaRPr lang="en-US" sz="1600" dirty="0"/>
        </a:p>
      </dgm:t>
    </dgm:pt>
    <dgm:pt modelId="{AD85B939-9685-4329-8879-64BA7F07195B}" type="sibTrans" cxnId="{C84B48A7-DE59-43DB-B9CA-6430C55B9733}">
      <dgm:prSet/>
      <dgm:spPr/>
      <dgm:t>
        <a:bodyPr/>
        <a:lstStyle/>
        <a:p>
          <a:endParaRPr lang="en-US"/>
        </a:p>
      </dgm:t>
    </dgm:pt>
    <dgm:pt modelId="{D328B7A3-BEA2-4BC5-B7BB-D4D1E138DFA6}" type="parTrans" cxnId="{C84B48A7-DE59-43DB-B9CA-6430C55B9733}">
      <dgm:prSet/>
      <dgm:spPr/>
      <dgm:t>
        <a:bodyPr/>
        <a:lstStyle/>
        <a:p>
          <a:endParaRPr lang="en-US"/>
        </a:p>
      </dgm:t>
    </dgm:pt>
    <dgm:pt modelId="{15E6A988-5539-4365-8E5C-B6F8FFFABCF2}">
      <dgm:prSet phldrT="[Text]"/>
      <dgm:spPr/>
      <dgm:t>
        <a:bodyPr/>
        <a:lstStyle/>
        <a:p>
          <a:r>
            <a:rPr lang="en-US" dirty="0" smtClean="0"/>
            <a:t>Projects</a:t>
          </a:r>
          <a:endParaRPr lang="en-US" dirty="0"/>
        </a:p>
      </dgm:t>
    </dgm:pt>
    <dgm:pt modelId="{8036FB9E-5A02-4509-9F32-7CA50A2890E5}" type="parTrans" cxnId="{127F271C-32E2-4AED-B9DD-0E2FB89F2A3A}">
      <dgm:prSet/>
      <dgm:spPr/>
      <dgm:t>
        <a:bodyPr/>
        <a:lstStyle/>
        <a:p>
          <a:endParaRPr lang="en-US"/>
        </a:p>
      </dgm:t>
    </dgm:pt>
    <dgm:pt modelId="{13BC0C95-F302-45F6-A813-460A25F49150}" type="sibTrans" cxnId="{127F271C-32E2-4AED-B9DD-0E2FB89F2A3A}">
      <dgm:prSet/>
      <dgm:spPr/>
      <dgm:t>
        <a:bodyPr/>
        <a:lstStyle/>
        <a:p>
          <a:endParaRPr lang="en-US"/>
        </a:p>
      </dgm:t>
    </dgm:pt>
    <dgm:pt modelId="{38B6BADE-58BA-420A-AFA7-A2AA4A60576C}">
      <dgm:prSet phldrT="[Text]"/>
      <dgm:spPr/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2A79F98F-AE0C-4050-A785-38CAE98E4AAF}" type="parTrans" cxnId="{14EE9E3F-6A81-4D27-BC78-0920733B38A6}">
      <dgm:prSet/>
      <dgm:spPr/>
      <dgm:t>
        <a:bodyPr/>
        <a:lstStyle/>
        <a:p>
          <a:endParaRPr lang="en-US"/>
        </a:p>
      </dgm:t>
    </dgm:pt>
    <dgm:pt modelId="{E3A11424-595C-4301-B84C-67A469C354E1}" type="sibTrans" cxnId="{14EE9E3F-6A81-4D27-BC78-0920733B38A6}">
      <dgm:prSet/>
      <dgm:spPr/>
      <dgm:t>
        <a:bodyPr/>
        <a:lstStyle/>
        <a:p>
          <a:endParaRPr lang="en-US"/>
        </a:p>
      </dgm:t>
    </dgm:pt>
    <dgm:pt modelId="{ED267FA5-FF2F-427F-AEED-18F96E74D6D9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34ABB7E7-3D78-4CCA-BCA7-42AEFC2A5BE8}" type="parTrans" cxnId="{7966EA9C-A946-41A4-85AB-CB31B451C1D7}">
      <dgm:prSet/>
      <dgm:spPr/>
      <dgm:t>
        <a:bodyPr/>
        <a:lstStyle/>
        <a:p>
          <a:endParaRPr lang="en-US"/>
        </a:p>
      </dgm:t>
    </dgm:pt>
    <dgm:pt modelId="{6B735A4A-8BCE-40C7-9A91-DDEC33C94C9E}" type="sibTrans" cxnId="{7966EA9C-A946-41A4-85AB-CB31B451C1D7}">
      <dgm:prSet/>
      <dgm:spPr/>
      <dgm:t>
        <a:bodyPr/>
        <a:lstStyle/>
        <a:p>
          <a:endParaRPr lang="en-US"/>
        </a:p>
      </dgm:t>
    </dgm:pt>
    <dgm:pt modelId="{CFB91D79-6DB3-4E9B-A7A2-7EA82EDFE343}" type="pres">
      <dgm:prSet presAssocID="{37E0C7AB-E189-409F-8E07-B2E691D1497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ECB26E-F731-4B7C-A29F-15D8D1A3B0BE}" type="pres">
      <dgm:prSet presAssocID="{37E0C7AB-E189-409F-8E07-B2E691D1497C}" presName="ellipse" presStyleLbl="trBgShp" presStyleIdx="0" presStyleCnt="1"/>
      <dgm:spPr/>
    </dgm:pt>
    <dgm:pt modelId="{A3C775C7-F046-405B-84CA-8F05D3C52E3D}" type="pres">
      <dgm:prSet presAssocID="{37E0C7AB-E189-409F-8E07-B2E691D1497C}" presName="arrow1" presStyleLbl="fgShp" presStyleIdx="0" presStyleCnt="1"/>
      <dgm:spPr/>
    </dgm:pt>
    <dgm:pt modelId="{4D72DE05-7003-439B-99C0-E3FE23C6AAB4}" type="pres">
      <dgm:prSet presAssocID="{37E0C7AB-E189-409F-8E07-B2E691D1497C}" presName="rectangle" presStyleLbl="revTx" presStyleIdx="0" presStyleCnt="1" custScaleX="125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0C859-6464-4E6D-B361-5C8A107186FB}" type="pres">
      <dgm:prSet presAssocID="{05AE9306-13A0-476E-ADEC-B5495270F07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735AF-CD55-4BF7-BE7A-B9DF933933D4}" type="pres">
      <dgm:prSet presAssocID="{15E6A988-5539-4365-8E5C-B6F8FFFABCF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3BF92-A6AF-4B75-B06A-FBDB47875BDB}" type="pres">
      <dgm:prSet presAssocID="{5DF6E282-22B2-4261-88EC-4F9829C72D0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F51C1-4C93-458C-BA54-863F56F0913E}" type="pres">
      <dgm:prSet presAssocID="{37E0C7AB-E189-409F-8E07-B2E691D1497C}" presName="funnel" presStyleLbl="trAlignAcc1" presStyleIdx="0" presStyleCnt="1"/>
      <dgm:spPr/>
    </dgm:pt>
  </dgm:ptLst>
  <dgm:cxnLst>
    <dgm:cxn modelId="{5FA929D5-F143-4B1A-9997-E23BC6E96099}" type="presOf" srcId="{37E0C7AB-E189-409F-8E07-B2E691D1497C}" destId="{CFB91D79-6DB3-4E9B-A7A2-7EA82EDFE343}" srcOrd="0" destOrd="0" presId="urn:microsoft.com/office/officeart/2005/8/layout/funnel1"/>
    <dgm:cxn modelId="{127F271C-32E2-4AED-B9DD-0E2FB89F2A3A}" srcId="{37E0C7AB-E189-409F-8E07-B2E691D1497C}" destId="{15E6A988-5539-4365-8E5C-B6F8FFFABCF2}" srcOrd="2" destOrd="0" parTransId="{8036FB9E-5A02-4509-9F32-7CA50A2890E5}" sibTransId="{13BC0C95-F302-45F6-A813-460A25F49150}"/>
    <dgm:cxn modelId="{C84B48A7-DE59-43DB-B9CA-6430C55B9733}" srcId="{37E0C7AB-E189-409F-8E07-B2E691D1497C}" destId="{5DF6E282-22B2-4261-88EC-4F9829C72D0F}" srcOrd="3" destOrd="0" parTransId="{D328B7A3-BEA2-4BC5-B7BB-D4D1E138DFA6}" sibTransId="{AD85B939-9685-4329-8879-64BA7F07195B}"/>
    <dgm:cxn modelId="{FB19CEE3-E57F-49CB-AA2C-B1CFACF4118C}" type="presOf" srcId="{38B6BADE-58BA-420A-AFA7-A2AA4A60576C}" destId="{D3F0C859-6464-4E6D-B361-5C8A107186FB}" srcOrd="0" destOrd="2" presId="urn:microsoft.com/office/officeart/2005/8/layout/funnel1"/>
    <dgm:cxn modelId="{2A3842AD-8787-450F-A69E-C8FC74F9117E}" type="presOf" srcId="{5DF6E282-22B2-4261-88EC-4F9829C72D0F}" destId="{4D72DE05-7003-439B-99C0-E3FE23C6AAB4}" srcOrd="0" destOrd="0" presId="urn:microsoft.com/office/officeart/2005/8/layout/funnel1"/>
    <dgm:cxn modelId="{55787062-201A-4D21-B534-C01D6F08DE24}" type="presOf" srcId="{8D15CDED-1358-4786-8B65-1B0AF7F9EC69}" destId="{CB43BF92-A6AF-4B75-B06A-FBDB47875BDB}" srcOrd="0" destOrd="0" presId="urn:microsoft.com/office/officeart/2005/8/layout/funnel1"/>
    <dgm:cxn modelId="{14EE9E3F-6A81-4D27-BC78-0920733B38A6}" srcId="{15E6A988-5539-4365-8E5C-B6F8FFFABCF2}" destId="{38B6BADE-58BA-420A-AFA7-A2AA4A60576C}" srcOrd="1" destOrd="0" parTransId="{2A79F98F-AE0C-4050-A785-38CAE98E4AAF}" sibTransId="{E3A11424-595C-4301-B84C-67A469C354E1}"/>
    <dgm:cxn modelId="{0A38D2AA-CB57-49E3-85FC-841440FEEFAB}" type="presOf" srcId="{15E6A988-5539-4365-8E5C-B6F8FFFABCF2}" destId="{D3F0C859-6464-4E6D-B361-5C8A107186FB}" srcOrd="0" destOrd="0" presId="urn:microsoft.com/office/officeart/2005/8/layout/funnel1"/>
    <dgm:cxn modelId="{11DB9E1F-E4D5-4013-A685-7844A89AC88A}" srcId="{37E0C7AB-E189-409F-8E07-B2E691D1497C}" destId="{8D15CDED-1358-4786-8B65-1B0AF7F9EC69}" srcOrd="0" destOrd="0" parTransId="{6CE039CC-358F-4537-A7AB-AE37D41F4C4A}" sibTransId="{0E4F5E34-0AB2-4429-9343-A6685F731501}"/>
    <dgm:cxn modelId="{7966EA9C-A946-41A4-85AB-CB31B451C1D7}" srcId="{15E6A988-5539-4365-8E5C-B6F8FFFABCF2}" destId="{ED267FA5-FF2F-427F-AEED-18F96E74D6D9}" srcOrd="2" destOrd="0" parTransId="{34ABB7E7-3D78-4CCA-BCA7-42AEFC2A5BE8}" sibTransId="{6B735A4A-8BCE-40C7-9A91-DDEC33C94C9E}"/>
    <dgm:cxn modelId="{9B8916A9-480F-4A69-ACBE-0A762B446CDC}" type="presOf" srcId="{ED267FA5-FF2F-427F-AEED-18F96E74D6D9}" destId="{D3F0C859-6464-4E6D-B361-5C8A107186FB}" srcOrd="0" destOrd="3" presId="urn:microsoft.com/office/officeart/2005/8/layout/funnel1"/>
    <dgm:cxn modelId="{DDB6F0B3-E362-4B71-961D-08A76368EFAE}" srcId="{15E6A988-5539-4365-8E5C-B6F8FFFABCF2}" destId="{1F347E2A-4070-44F2-BF60-58D9F4962842}" srcOrd="0" destOrd="0" parTransId="{F4C34533-D3AD-47B7-A4F5-5EE03FDB9DAD}" sibTransId="{7DC6F75B-6396-4B8E-8419-35ADB4E8B2CE}"/>
    <dgm:cxn modelId="{345D5880-6A07-4AA1-B69D-444DD1409C27}" type="presOf" srcId="{1F347E2A-4070-44F2-BF60-58D9F4962842}" destId="{D3F0C859-6464-4E6D-B361-5C8A107186FB}" srcOrd="0" destOrd="1" presId="urn:microsoft.com/office/officeart/2005/8/layout/funnel1"/>
    <dgm:cxn modelId="{794191B0-6EAA-4273-BC75-64DC80A924D6}" srcId="{37E0C7AB-E189-409F-8E07-B2E691D1497C}" destId="{05AE9306-13A0-476E-ADEC-B5495270F073}" srcOrd="1" destOrd="0" parTransId="{FA096B76-4AAD-4022-A9D9-E926EBCB6F13}" sibTransId="{B3032603-6DD4-4DA8-80D2-D458EE43AD81}"/>
    <dgm:cxn modelId="{931F5999-AE93-40C6-9533-851B19EC5AD9}" type="presOf" srcId="{05AE9306-13A0-476E-ADEC-B5495270F073}" destId="{79F735AF-CD55-4BF7-BE7A-B9DF933933D4}" srcOrd="0" destOrd="0" presId="urn:microsoft.com/office/officeart/2005/8/layout/funnel1"/>
    <dgm:cxn modelId="{C0A6E91C-9CB4-4367-90EB-B60BA0E24E11}" type="presParOf" srcId="{CFB91D79-6DB3-4E9B-A7A2-7EA82EDFE343}" destId="{74ECB26E-F731-4B7C-A29F-15D8D1A3B0BE}" srcOrd="0" destOrd="0" presId="urn:microsoft.com/office/officeart/2005/8/layout/funnel1"/>
    <dgm:cxn modelId="{12B1EA41-4E88-4006-BB39-F25642CD2CC9}" type="presParOf" srcId="{CFB91D79-6DB3-4E9B-A7A2-7EA82EDFE343}" destId="{A3C775C7-F046-405B-84CA-8F05D3C52E3D}" srcOrd="1" destOrd="0" presId="urn:microsoft.com/office/officeart/2005/8/layout/funnel1"/>
    <dgm:cxn modelId="{6F1BE9AD-7878-44A7-8371-20329253910B}" type="presParOf" srcId="{CFB91D79-6DB3-4E9B-A7A2-7EA82EDFE343}" destId="{4D72DE05-7003-439B-99C0-E3FE23C6AAB4}" srcOrd="2" destOrd="0" presId="urn:microsoft.com/office/officeart/2005/8/layout/funnel1"/>
    <dgm:cxn modelId="{ED938FFD-3AAF-4069-A989-52F8C0C53ABA}" type="presParOf" srcId="{CFB91D79-6DB3-4E9B-A7A2-7EA82EDFE343}" destId="{D3F0C859-6464-4E6D-B361-5C8A107186FB}" srcOrd="3" destOrd="0" presId="urn:microsoft.com/office/officeart/2005/8/layout/funnel1"/>
    <dgm:cxn modelId="{C2F4F385-CCCE-4940-B450-ECEF65801335}" type="presParOf" srcId="{CFB91D79-6DB3-4E9B-A7A2-7EA82EDFE343}" destId="{79F735AF-CD55-4BF7-BE7A-B9DF933933D4}" srcOrd="4" destOrd="0" presId="urn:microsoft.com/office/officeart/2005/8/layout/funnel1"/>
    <dgm:cxn modelId="{D2F138ED-B1FB-4114-857E-4A8202C1E17A}" type="presParOf" srcId="{CFB91D79-6DB3-4E9B-A7A2-7EA82EDFE343}" destId="{CB43BF92-A6AF-4B75-B06A-FBDB47875BDB}" srcOrd="5" destOrd="0" presId="urn:microsoft.com/office/officeart/2005/8/layout/funnel1"/>
    <dgm:cxn modelId="{09DB355B-A046-40D3-B79C-FA07DF7D7BB6}" type="presParOf" srcId="{CFB91D79-6DB3-4E9B-A7A2-7EA82EDFE343}" destId="{E93F51C1-4C93-458C-BA54-863F56F0913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C08D37-B4B1-4D71-8B69-B4E57A6D958B}" type="doc">
      <dgm:prSet loTypeId="urn:microsoft.com/office/officeart/2005/8/layout/hierarchy4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4B70B7-9590-4845-8492-2C38E47BFEF9}">
      <dgm:prSet phldrT="[Text]"/>
      <dgm:spPr/>
      <dgm:t>
        <a:bodyPr/>
        <a:lstStyle/>
        <a:p>
          <a:r>
            <a:rPr lang="en-US" dirty="0" smtClean="0"/>
            <a:t>Standard Specifications</a:t>
          </a:r>
          <a:endParaRPr lang="en-US" dirty="0"/>
        </a:p>
      </dgm:t>
    </dgm:pt>
    <dgm:pt modelId="{16A0087C-B30A-4CD8-AD39-A5A799CF04FE}" type="parTrans" cxnId="{B2BF7173-07E2-4B1C-BB2B-F9E61AA0E417}">
      <dgm:prSet/>
      <dgm:spPr/>
      <dgm:t>
        <a:bodyPr/>
        <a:lstStyle/>
        <a:p>
          <a:endParaRPr lang="en-US"/>
        </a:p>
      </dgm:t>
    </dgm:pt>
    <dgm:pt modelId="{FF6BD470-8ED3-4998-9E48-393A3F94A57C}" type="sibTrans" cxnId="{B2BF7173-07E2-4B1C-BB2B-F9E61AA0E417}">
      <dgm:prSet/>
      <dgm:spPr/>
      <dgm:t>
        <a:bodyPr/>
        <a:lstStyle/>
        <a:p>
          <a:endParaRPr lang="en-US"/>
        </a:p>
      </dgm:t>
    </dgm:pt>
    <dgm:pt modelId="{F30D3F80-6056-46A5-AF5F-030DCC72696A}">
      <dgm:prSet phldrT="[Text]"/>
      <dgm:spPr/>
      <dgm:t>
        <a:bodyPr/>
        <a:lstStyle/>
        <a:p>
          <a:r>
            <a:rPr lang="en-US" dirty="0" err="1" smtClean="0"/>
            <a:t>CMake</a:t>
          </a:r>
          <a:r>
            <a:rPr lang="en-US" dirty="0" smtClean="0"/>
            <a:t> Modules</a:t>
          </a:r>
          <a:endParaRPr lang="en-US" dirty="0"/>
        </a:p>
      </dgm:t>
    </dgm:pt>
    <dgm:pt modelId="{5C104803-8B94-425F-B84C-E43C6CB85017}" type="parTrans" cxnId="{5D5D2BA5-8E8D-4166-9D6E-24FBE307562B}">
      <dgm:prSet/>
      <dgm:spPr/>
      <dgm:t>
        <a:bodyPr/>
        <a:lstStyle/>
        <a:p>
          <a:endParaRPr lang="en-US"/>
        </a:p>
      </dgm:t>
    </dgm:pt>
    <dgm:pt modelId="{4F0220CA-5EDA-48AB-B8CC-6CC42EFE77AA}" type="sibTrans" cxnId="{5D5D2BA5-8E8D-4166-9D6E-24FBE307562B}">
      <dgm:prSet/>
      <dgm:spPr/>
      <dgm:t>
        <a:bodyPr/>
        <a:lstStyle/>
        <a:p>
          <a:endParaRPr lang="en-US"/>
        </a:p>
      </dgm:t>
    </dgm:pt>
    <dgm:pt modelId="{AD2E0863-A0A9-484C-AD5C-B2799EEB644D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D40E3212-3D2F-4B8D-95EE-C46C8EE23380}" type="parTrans" cxnId="{614C02D6-6689-4A11-8922-78B0339256C3}">
      <dgm:prSet/>
      <dgm:spPr/>
      <dgm:t>
        <a:bodyPr/>
        <a:lstStyle/>
        <a:p>
          <a:endParaRPr lang="en-US"/>
        </a:p>
      </dgm:t>
    </dgm:pt>
    <dgm:pt modelId="{888CE905-22C9-4ED1-A539-61DC9BFC772E}" type="sibTrans" cxnId="{614C02D6-6689-4A11-8922-78B0339256C3}">
      <dgm:prSet/>
      <dgm:spPr/>
      <dgm:t>
        <a:bodyPr/>
        <a:lstStyle/>
        <a:p>
          <a:endParaRPr lang="en-US"/>
        </a:p>
      </dgm:t>
    </dgm:pt>
    <dgm:pt modelId="{08F0627F-0689-4FF1-9B95-6A589DD2976D}">
      <dgm:prSet phldrT="[Text]"/>
      <dgm:spPr/>
      <dgm:t>
        <a:bodyPr/>
        <a:lstStyle/>
        <a:p>
          <a:r>
            <a:rPr lang="en-US" dirty="0" smtClean="0"/>
            <a:t>Utilities</a:t>
          </a:r>
          <a:endParaRPr lang="en-US" dirty="0"/>
        </a:p>
      </dgm:t>
    </dgm:pt>
    <dgm:pt modelId="{5D9AD3BE-7784-4311-A76D-A7D42CF7DDB9}" type="parTrans" cxnId="{AAEC7B77-D430-449D-AF96-C96A662140C9}">
      <dgm:prSet/>
      <dgm:spPr/>
      <dgm:t>
        <a:bodyPr/>
        <a:lstStyle/>
        <a:p>
          <a:endParaRPr lang="en-US"/>
        </a:p>
      </dgm:t>
    </dgm:pt>
    <dgm:pt modelId="{6D94218C-C0BD-4453-A447-FF1B1FA52060}" type="sibTrans" cxnId="{AAEC7B77-D430-449D-AF96-C96A662140C9}">
      <dgm:prSet/>
      <dgm:spPr/>
      <dgm:t>
        <a:bodyPr/>
        <a:lstStyle/>
        <a:p>
          <a:endParaRPr lang="en-US"/>
        </a:p>
      </dgm:t>
    </dgm:pt>
    <dgm:pt modelId="{BC5DAE98-D0F0-45B2-9082-7090B67C91B1}">
      <dgm:prSet phldrT="[Text]"/>
      <dgm:spPr/>
      <dgm:t>
        <a:bodyPr vert="vert270"/>
        <a:lstStyle/>
        <a:p>
          <a:r>
            <a:rPr lang="en-US" dirty="0" err="1" smtClean="0"/>
            <a:t>BasisProject.cmake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CMake</a:t>
          </a:r>
          <a:r>
            <a:rPr lang="en-US" dirty="0" smtClean="0"/>
            <a:t>)</a:t>
          </a:r>
          <a:endParaRPr lang="en-US" dirty="0"/>
        </a:p>
      </dgm:t>
    </dgm:pt>
    <dgm:pt modelId="{48C2955E-2260-4C5B-A33D-EB7DAA101181}" type="parTrans" cxnId="{F7EB4157-E4DE-406E-8B35-D96EA2AA0C20}">
      <dgm:prSet/>
      <dgm:spPr/>
      <dgm:t>
        <a:bodyPr/>
        <a:lstStyle/>
        <a:p>
          <a:endParaRPr lang="en-US"/>
        </a:p>
      </dgm:t>
    </dgm:pt>
    <dgm:pt modelId="{23587A0C-AC82-4FB3-B8CA-270452143A9D}" type="sibTrans" cxnId="{F7EB4157-E4DE-406E-8B35-D96EA2AA0C20}">
      <dgm:prSet/>
      <dgm:spPr/>
      <dgm:t>
        <a:bodyPr/>
        <a:lstStyle/>
        <a:p>
          <a:endParaRPr lang="en-US"/>
        </a:p>
      </dgm:t>
    </dgm:pt>
    <dgm:pt modelId="{E1D9043D-85CB-4276-B178-ACBE67D1AAAA}">
      <dgm:prSet phldrT="[Text]"/>
      <dgm:spPr/>
      <dgm:t>
        <a:bodyPr vert="vert270"/>
        <a:lstStyle/>
        <a:p>
          <a:r>
            <a:rPr lang="en-US" dirty="0" err="1" smtClean="0"/>
            <a:t>BasisTest.cmake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CTest</a:t>
          </a:r>
          <a:r>
            <a:rPr lang="en-US" dirty="0" smtClean="0"/>
            <a:t>)</a:t>
          </a:r>
          <a:endParaRPr lang="en-US" dirty="0"/>
        </a:p>
      </dgm:t>
    </dgm:pt>
    <dgm:pt modelId="{CA0029F0-2C47-4EE1-9625-D01F4AD36384}" type="parTrans" cxnId="{26A8132A-4C25-448C-A715-EF17729064A5}">
      <dgm:prSet/>
      <dgm:spPr/>
      <dgm:t>
        <a:bodyPr/>
        <a:lstStyle/>
        <a:p>
          <a:endParaRPr lang="en-US"/>
        </a:p>
      </dgm:t>
    </dgm:pt>
    <dgm:pt modelId="{760445BF-E2F9-46A6-8D17-FB5279F3B3AA}" type="sibTrans" cxnId="{26A8132A-4C25-448C-A715-EF17729064A5}">
      <dgm:prSet/>
      <dgm:spPr/>
      <dgm:t>
        <a:bodyPr/>
        <a:lstStyle/>
        <a:p>
          <a:endParaRPr lang="en-US"/>
        </a:p>
      </dgm:t>
    </dgm:pt>
    <dgm:pt modelId="{B9E5C1CA-97E6-4FF9-B4C8-6057D5BD196B}">
      <dgm:prSet phldrT="[Text]"/>
      <dgm:spPr/>
      <dgm:t>
        <a:bodyPr vert="vert270"/>
        <a:lstStyle/>
        <a:p>
          <a:r>
            <a:rPr lang="en-US" dirty="0" err="1" smtClean="0"/>
            <a:t>BasisPack.cmake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CPack</a:t>
          </a:r>
          <a:r>
            <a:rPr lang="en-US" dirty="0" smtClean="0"/>
            <a:t>)</a:t>
          </a:r>
          <a:endParaRPr lang="en-US" dirty="0"/>
        </a:p>
      </dgm:t>
    </dgm:pt>
    <dgm:pt modelId="{E5021682-2F15-4357-B1EA-6C88EB1D3D72}" type="parTrans" cxnId="{A2F2B4C8-D590-4492-A5AB-9A5374730BA7}">
      <dgm:prSet/>
      <dgm:spPr/>
      <dgm:t>
        <a:bodyPr/>
        <a:lstStyle/>
        <a:p>
          <a:endParaRPr lang="en-US"/>
        </a:p>
      </dgm:t>
    </dgm:pt>
    <dgm:pt modelId="{2EA6B456-1AAF-44E8-9237-254551D7B6A5}" type="sibTrans" cxnId="{A2F2B4C8-D590-4492-A5AB-9A5374730BA7}">
      <dgm:prSet/>
      <dgm:spPr/>
      <dgm:t>
        <a:bodyPr/>
        <a:lstStyle/>
        <a:p>
          <a:endParaRPr lang="en-US"/>
        </a:p>
      </dgm:t>
    </dgm:pt>
    <dgm:pt modelId="{8F2E84AC-3021-464A-80CA-D90D58CDC848}">
      <dgm:prSet phldrT="[Text]"/>
      <dgm:spPr/>
      <dgm:t>
        <a:bodyPr vert="vert270"/>
        <a:lstStyle/>
        <a:p>
          <a:r>
            <a:rPr lang="en-US" dirty="0" smtClean="0"/>
            <a:t>Automated Testing</a:t>
          </a:r>
          <a:endParaRPr lang="en-US" dirty="0"/>
        </a:p>
      </dgm:t>
    </dgm:pt>
    <dgm:pt modelId="{3B7A0020-BBCE-4723-A411-D0BCDEB0FA8D}" type="parTrans" cxnId="{9D3E1234-D61A-49E2-9DD4-ACAFF40E1EF0}">
      <dgm:prSet/>
      <dgm:spPr/>
      <dgm:t>
        <a:bodyPr/>
        <a:lstStyle/>
        <a:p>
          <a:endParaRPr lang="en-US"/>
        </a:p>
      </dgm:t>
    </dgm:pt>
    <dgm:pt modelId="{F105CB1F-473F-45A7-8B44-941088207363}" type="sibTrans" cxnId="{9D3E1234-D61A-49E2-9DD4-ACAFF40E1EF0}">
      <dgm:prSet/>
      <dgm:spPr/>
      <dgm:t>
        <a:bodyPr/>
        <a:lstStyle/>
        <a:p>
          <a:endParaRPr lang="en-US"/>
        </a:p>
      </dgm:t>
    </dgm:pt>
    <dgm:pt modelId="{CCF91DA1-C6C9-4E9D-9897-99B0CFEA41C3}">
      <dgm:prSet phldrT="[Text]"/>
      <dgm:spPr/>
      <dgm:t>
        <a:bodyPr vert="vert270"/>
        <a:lstStyle/>
        <a:p>
          <a:r>
            <a:rPr lang="en-US" dirty="0" smtClean="0"/>
            <a:t>Project Creation</a:t>
          </a:r>
          <a:endParaRPr lang="en-US" dirty="0"/>
        </a:p>
      </dgm:t>
    </dgm:pt>
    <dgm:pt modelId="{3E300DCD-A257-40ED-8D69-D4FF7BF94C17}" type="parTrans" cxnId="{6F5770B3-8B86-4D55-8889-5A0011156883}">
      <dgm:prSet/>
      <dgm:spPr/>
      <dgm:t>
        <a:bodyPr/>
        <a:lstStyle/>
        <a:p>
          <a:endParaRPr lang="en-US"/>
        </a:p>
      </dgm:t>
    </dgm:pt>
    <dgm:pt modelId="{D72317FF-C6FB-4503-BE32-D2004CFAF5D9}" type="sibTrans" cxnId="{6F5770B3-8B86-4D55-8889-5A0011156883}">
      <dgm:prSet/>
      <dgm:spPr/>
      <dgm:t>
        <a:bodyPr/>
        <a:lstStyle/>
        <a:p>
          <a:endParaRPr lang="en-US"/>
        </a:p>
      </dgm:t>
    </dgm:pt>
    <dgm:pt modelId="{00F934D3-725C-42AD-9B52-3D654568AEDD}">
      <dgm:prSet phldrT="[Text]"/>
      <dgm:spPr/>
      <dgm:t>
        <a:bodyPr vert="vert270"/>
        <a:lstStyle/>
        <a:p>
          <a:r>
            <a:rPr lang="en-US" dirty="0" smtClean="0"/>
            <a:t>Command Execution</a:t>
          </a:r>
          <a:endParaRPr lang="en-US" dirty="0"/>
        </a:p>
      </dgm:t>
    </dgm:pt>
    <dgm:pt modelId="{64EF4455-3E7B-492E-86D2-DDBDC84C1CD9}" type="parTrans" cxnId="{74CCD31E-97CC-42B7-957C-E399D771E3E6}">
      <dgm:prSet/>
      <dgm:spPr/>
      <dgm:t>
        <a:bodyPr/>
        <a:lstStyle/>
        <a:p>
          <a:endParaRPr lang="en-US"/>
        </a:p>
      </dgm:t>
    </dgm:pt>
    <dgm:pt modelId="{E6BD055D-4314-4996-93E0-F678D6D28070}" type="sibTrans" cxnId="{74CCD31E-97CC-42B7-957C-E399D771E3E6}">
      <dgm:prSet/>
      <dgm:spPr/>
      <dgm:t>
        <a:bodyPr/>
        <a:lstStyle/>
        <a:p>
          <a:endParaRPr lang="en-US"/>
        </a:p>
      </dgm:t>
    </dgm:pt>
    <dgm:pt modelId="{BEA7408E-2819-4643-BED1-7724B9FA50A2}">
      <dgm:prSet phldrT="[Text]"/>
      <dgm:spPr/>
      <dgm:t>
        <a:bodyPr vert="vert270"/>
        <a:lstStyle/>
        <a:p>
          <a:r>
            <a:rPr lang="en-US" dirty="0" smtClean="0"/>
            <a:t>Testing Frameworks</a:t>
          </a:r>
          <a:endParaRPr lang="en-US" dirty="0"/>
        </a:p>
      </dgm:t>
    </dgm:pt>
    <dgm:pt modelId="{88C075DA-F449-42F3-A82B-9C57F4444614}" type="parTrans" cxnId="{4FD81763-A098-400F-ADC2-383BA1D3DFB8}">
      <dgm:prSet/>
      <dgm:spPr/>
      <dgm:t>
        <a:bodyPr/>
        <a:lstStyle/>
        <a:p>
          <a:endParaRPr lang="en-US"/>
        </a:p>
      </dgm:t>
    </dgm:pt>
    <dgm:pt modelId="{E7DE1E4D-9AD8-439A-9E13-8947469F1E55}" type="sibTrans" cxnId="{4FD81763-A098-400F-ADC2-383BA1D3DFB8}">
      <dgm:prSet/>
      <dgm:spPr/>
      <dgm:t>
        <a:bodyPr/>
        <a:lstStyle/>
        <a:p>
          <a:endParaRPr lang="en-US"/>
        </a:p>
      </dgm:t>
    </dgm:pt>
    <dgm:pt modelId="{F5BD8B6F-9714-4FB4-8B1E-CF0AFEA4C267}">
      <dgm:prSet phldrT="[Text]"/>
      <dgm:spPr/>
      <dgm:t>
        <a:bodyPr vert="vert270"/>
        <a:lstStyle/>
        <a:p>
          <a:r>
            <a:rPr lang="en-US" dirty="0" smtClean="0"/>
            <a:t>Command-line Parsing</a:t>
          </a:r>
          <a:endParaRPr lang="en-US" dirty="0"/>
        </a:p>
      </dgm:t>
    </dgm:pt>
    <dgm:pt modelId="{80ADE4C4-3F98-4F6D-9512-1FB3A3A357C9}" type="parTrans" cxnId="{5EF76F37-FE71-41DC-B6FB-8E343D7685E0}">
      <dgm:prSet/>
      <dgm:spPr/>
      <dgm:t>
        <a:bodyPr/>
        <a:lstStyle/>
        <a:p>
          <a:endParaRPr lang="en-US"/>
        </a:p>
      </dgm:t>
    </dgm:pt>
    <dgm:pt modelId="{06BB4A87-BC30-4A8B-BFD0-BBF328D88419}" type="sibTrans" cxnId="{5EF76F37-FE71-41DC-B6FB-8E343D7685E0}">
      <dgm:prSet/>
      <dgm:spPr/>
      <dgm:t>
        <a:bodyPr/>
        <a:lstStyle/>
        <a:p>
          <a:endParaRPr lang="en-US"/>
        </a:p>
      </dgm:t>
    </dgm:pt>
    <dgm:pt modelId="{500C645D-1AF2-4FD9-94F3-FB174FA12C83}">
      <dgm:prSet phldrT="[Text]"/>
      <dgm:spPr/>
      <dgm:t>
        <a:bodyPr vert="vert270"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C96C5EC7-AD34-41D2-9698-CA8AE145C276}" type="parTrans" cxnId="{C8AABF4E-913B-407B-BB17-C2AC9A33313E}">
      <dgm:prSet/>
      <dgm:spPr/>
      <dgm:t>
        <a:bodyPr/>
        <a:lstStyle/>
        <a:p>
          <a:endParaRPr lang="en-US"/>
        </a:p>
      </dgm:t>
    </dgm:pt>
    <dgm:pt modelId="{9D62CAB4-3328-412D-B85B-D997E4387E2B}" type="sibTrans" cxnId="{C8AABF4E-913B-407B-BB17-C2AC9A33313E}">
      <dgm:prSet/>
      <dgm:spPr/>
      <dgm:t>
        <a:bodyPr/>
        <a:lstStyle/>
        <a:p>
          <a:endParaRPr lang="en-US"/>
        </a:p>
      </dgm:t>
    </dgm:pt>
    <dgm:pt modelId="{11B8ECEE-6ADC-48DF-8E20-5EBFD76B6C66}">
      <dgm:prSet phldrT="[Text]"/>
      <dgm:spPr/>
      <dgm:t>
        <a:bodyPr/>
        <a:lstStyle/>
        <a:p>
          <a:r>
            <a:rPr lang="en-US" smtClean="0"/>
            <a:t>Template</a:t>
          </a:r>
          <a:endParaRPr lang="en-US" dirty="0"/>
        </a:p>
      </dgm:t>
    </dgm:pt>
    <dgm:pt modelId="{3D77EB74-419C-4C39-83BD-1DD4F82040CE}" type="parTrans" cxnId="{64B677F7-296A-4FF5-A11D-F3A293375F39}">
      <dgm:prSet/>
      <dgm:spPr/>
      <dgm:t>
        <a:bodyPr/>
        <a:lstStyle/>
        <a:p>
          <a:endParaRPr lang="en-US"/>
        </a:p>
      </dgm:t>
    </dgm:pt>
    <dgm:pt modelId="{14C639CF-A351-4142-BA5E-2F529A311341}" type="sibTrans" cxnId="{64B677F7-296A-4FF5-A11D-F3A293375F39}">
      <dgm:prSet/>
      <dgm:spPr/>
      <dgm:t>
        <a:bodyPr/>
        <a:lstStyle/>
        <a:p>
          <a:endParaRPr lang="en-US"/>
        </a:p>
      </dgm:t>
    </dgm:pt>
    <dgm:pt modelId="{709E54B4-5EC7-4165-A4DC-EB3094EFEB81}">
      <dgm:prSet phldrT="[Text]"/>
      <dgm:spPr/>
      <dgm:t>
        <a:bodyPr vert="vert270"/>
        <a:lstStyle/>
        <a:p>
          <a:r>
            <a:rPr lang="en-US" dirty="0" err="1" smtClean="0"/>
            <a:t>Filesystem</a:t>
          </a:r>
          <a:r>
            <a:rPr lang="en-US" dirty="0" smtClean="0"/>
            <a:t> Hierarchy</a:t>
          </a:r>
          <a:endParaRPr lang="en-US" dirty="0"/>
        </a:p>
      </dgm:t>
    </dgm:pt>
    <dgm:pt modelId="{CB446533-D45B-46B1-BA6C-136D7A2A02E8}" type="parTrans" cxnId="{BA0C8E97-C8FD-439E-8B2E-0822A3C01132}">
      <dgm:prSet/>
      <dgm:spPr/>
      <dgm:t>
        <a:bodyPr/>
        <a:lstStyle/>
        <a:p>
          <a:endParaRPr lang="en-US"/>
        </a:p>
      </dgm:t>
    </dgm:pt>
    <dgm:pt modelId="{4C7B66FE-C366-420F-BCCA-6BF88DDDF898}" type="sibTrans" cxnId="{BA0C8E97-C8FD-439E-8B2E-0822A3C01132}">
      <dgm:prSet/>
      <dgm:spPr/>
      <dgm:t>
        <a:bodyPr/>
        <a:lstStyle/>
        <a:p>
          <a:endParaRPr lang="en-US"/>
        </a:p>
      </dgm:t>
    </dgm:pt>
    <dgm:pt modelId="{3423DF8B-7A66-44A3-8AE5-52CD78B36BE5}">
      <dgm:prSet phldrT="[Text]"/>
      <dgm:spPr/>
      <dgm:t>
        <a:bodyPr vert="vert270"/>
        <a:lstStyle/>
        <a:p>
          <a:r>
            <a:rPr lang="en-US" dirty="0" smtClean="0"/>
            <a:t>Template Files</a:t>
          </a:r>
          <a:endParaRPr lang="en-US" dirty="0"/>
        </a:p>
      </dgm:t>
    </dgm:pt>
    <dgm:pt modelId="{5DADDD1D-82B7-407C-85F5-3D7A4AF442F2}" type="parTrans" cxnId="{6DD243A0-1D77-4BA5-91E3-A89504E6E9AA}">
      <dgm:prSet/>
      <dgm:spPr/>
      <dgm:t>
        <a:bodyPr/>
        <a:lstStyle/>
        <a:p>
          <a:endParaRPr lang="en-US"/>
        </a:p>
      </dgm:t>
    </dgm:pt>
    <dgm:pt modelId="{37D29753-6F0F-4B9D-8C62-DA2FCFE63275}" type="sibTrans" cxnId="{6DD243A0-1D77-4BA5-91E3-A89504E6E9AA}">
      <dgm:prSet/>
      <dgm:spPr/>
      <dgm:t>
        <a:bodyPr/>
        <a:lstStyle/>
        <a:p>
          <a:endParaRPr lang="en-US"/>
        </a:p>
      </dgm:t>
    </dgm:pt>
    <dgm:pt modelId="{0046C856-C199-6840-BCFC-DCB417EF3B45}" type="pres">
      <dgm:prSet presAssocID="{6BC08D37-B4B1-4D71-8B69-B4E57A6D95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BC254-BE64-AD44-9716-68F369221052}" type="pres">
      <dgm:prSet presAssocID="{4D4B70B7-9590-4845-8492-2C38E47BFEF9}" presName="vertOne" presStyleCnt="0"/>
      <dgm:spPr/>
      <dgm:t>
        <a:bodyPr/>
        <a:lstStyle/>
        <a:p>
          <a:endParaRPr lang="en-US"/>
        </a:p>
      </dgm:t>
    </dgm:pt>
    <dgm:pt modelId="{8DE4E54C-F1EE-7840-81F2-84F740C21672}" type="pres">
      <dgm:prSet presAssocID="{4D4B70B7-9590-4845-8492-2C38E47BFEF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38DC41-8E5E-254F-B8B6-48730AB287A5}" type="pres">
      <dgm:prSet presAssocID="{4D4B70B7-9590-4845-8492-2C38E47BFEF9}" presName="parTransOne" presStyleCnt="0"/>
      <dgm:spPr/>
      <dgm:t>
        <a:bodyPr/>
        <a:lstStyle/>
        <a:p>
          <a:endParaRPr lang="en-US"/>
        </a:p>
      </dgm:t>
    </dgm:pt>
    <dgm:pt modelId="{3BBC1D46-BFEF-3E46-AF0B-8ED5F89B9D49}" type="pres">
      <dgm:prSet presAssocID="{4D4B70B7-9590-4845-8492-2C38E47BFEF9}" presName="horzOne" presStyleCnt="0"/>
      <dgm:spPr/>
      <dgm:t>
        <a:bodyPr/>
        <a:lstStyle/>
        <a:p>
          <a:endParaRPr lang="en-US"/>
        </a:p>
      </dgm:t>
    </dgm:pt>
    <dgm:pt modelId="{B053A449-8E8F-D740-87AC-80B50560D627}" type="pres">
      <dgm:prSet presAssocID="{11B8ECEE-6ADC-48DF-8E20-5EBFD76B6C66}" presName="vertTwo" presStyleCnt="0"/>
      <dgm:spPr/>
      <dgm:t>
        <a:bodyPr/>
        <a:lstStyle/>
        <a:p>
          <a:endParaRPr lang="en-US"/>
        </a:p>
      </dgm:t>
    </dgm:pt>
    <dgm:pt modelId="{9A662B9A-DC31-D848-B047-FBCAA7C5CB75}" type="pres">
      <dgm:prSet presAssocID="{11B8ECEE-6ADC-48DF-8E20-5EBFD76B6C66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8E5D9A-A0B6-F94A-AD31-44803F4F8AC3}" type="pres">
      <dgm:prSet presAssocID="{11B8ECEE-6ADC-48DF-8E20-5EBFD76B6C66}" presName="parTransTwo" presStyleCnt="0"/>
      <dgm:spPr/>
      <dgm:t>
        <a:bodyPr/>
        <a:lstStyle/>
        <a:p>
          <a:endParaRPr lang="en-US"/>
        </a:p>
      </dgm:t>
    </dgm:pt>
    <dgm:pt modelId="{BC5CEEEC-411D-7F44-8452-3C5C01D82BC3}" type="pres">
      <dgm:prSet presAssocID="{11B8ECEE-6ADC-48DF-8E20-5EBFD76B6C66}" presName="horzTwo" presStyleCnt="0"/>
      <dgm:spPr/>
      <dgm:t>
        <a:bodyPr/>
        <a:lstStyle/>
        <a:p>
          <a:endParaRPr lang="en-US"/>
        </a:p>
      </dgm:t>
    </dgm:pt>
    <dgm:pt modelId="{4789744F-74DD-DF48-AA81-6D347EB3CE06}" type="pres">
      <dgm:prSet presAssocID="{709E54B4-5EC7-4165-A4DC-EB3094EFEB81}" presName="vertThree" presStyleCnt="0"/>
      <dgm:spPr/>
      <dgm:t>
        <a:bodyPr/>
        <a:lstStyle/>
        <a:p>
          <a:endParaRPr lang="en-US"/>
        </a:p>
      </dgm:t>
    </dgm:pt>
    <dgm:pt modelId="{DAC2157C-0202-1840-A78A-6A2D1AD9C58C}" type="pres">
      <dgm:prSet presAssocID="{709E54B4-5EC7-4165-A4DC-EB3094EFEB81}" presName="txThre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01A4D2-0A20-0949-BF35-3C29979F5B44}" type="pres">
      <dgm:prSet presAssocID="{709E54B4-5EC7-4165-A4DC-EB3094EFEB81}" presName="horzThree" presStyleCnt="0"/>
      <dgm:spPr/>
      <dgm:t>
        <a:bodyPr/>
        <a:lstStyle/>
        <a:p>
          <a:endParaRPr lang="en-US"/>
        </a:p>
      </dgm:t>
    </dgm:pt>
    <dgm:pt modelId="{2EA52A95-64D8-9A41-BF06-0DA9E45088C9}" type="pres">
      <dgm:prSet presAssocID="{4C7B66FE-C366-420F-BCCA-6BF88DDDF898}" presName="sibSpaceThree" presStyleCnt="0"/>
      <dgm:spPr/>
      <dgm:t>
        <a:bodyPr/>
        <a:lstStyle/>
        <a:p>
          <a:endParaRPr lang="en-US"/>
        </a:p>
      </dgm:t>
    </dgm:pt>
    <dgm:pt modelId="{566AEEA7-5336-FD4C-9D71-3B67D1899954}" type="pres">
      <dgm:prSet presAssocID="{3423DF8B-7A66-44A3-8AE5-52CD78B36BE5}" presName="vertThree" presStyleCnt="0"/>
      <dgm:spPr/>
      <dgm:t>
        <a:bodyPr/>
        <a:lstStyle/>
        <a:p>
          <a:endParaRPr lang="en-US"/>
        </a:p>
      </dgm:t>
    </dgm:pt>
    <dgm:pt modelId="{30387D35-64EC-B44C-80C8-8D996EB7D8F7}" type="pres">
      <dgm:prSet presAssocID="{3423DF8B-7A66-44A3-8AE5-52CD78B36BE5}" presName="txThre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1C3BD3-37C2-AC4B-8B4A-B8CA442272BA}" type="pres">
      <dgm:prSet presAssocID="{3423DF8B-7A66-44A3-8AE5-52CD78B36BE5}" presName="horzThree" presStyleCnt="0"/>
      <dgm:spPr/>
      <dgm:t>
        <a:bodyPr/>
        <a:lstStyle/>
        <a:p>
          <a:endParaRPr lang="en-US"/>
        </a:p>
      </dgm:t>
    </dgm:pt>
    <dgm:pt modelId="{10E860E3-5A5A-1947-A9D4-7C3ED0320604}" type="pres">
      <dgm:prSet presAssocID="{14C639CF-A351-4142-BA5E-2F529A311341}" presName="sibSpaceTwo" presStyleCnt="0"/>
      <dgm:spPr/>
      <dgm:t>
        <a:bodyPr/>
        <a:lstStyle/>
        <a:p>
          <a:endParaRPr lang="en-US"/>
        </a:p>
      </dgm:t>
    </dgm:pt>
    <dgm:pt modelId="{6BCE557A-C5E6-8745-B8B8-128E817156D6}" type="pres">
      <dgm:prSet presAssocID="{F30D3F80-6056-46A5-AF5F-030DCC72696A}" presName="vertTwo" presStyleCnt="0"/>
      <dgm:spPr/>
      <dgm:t>
        <a:bodyPr/>
        <a:lstStyle/>
        <a:p>
          <a:endParaRPr lang="en-US"/>
        </a:p>
      </dgm:t>
    </dgm:pt>
    <dgm:pt modelId="{A30BF514-77D0-6041-AB5D-3AB75EE153CD}" type="pres">
      <dgm:prSet presAssocID="{F30D3F80-6056-46A5-AF5F-030DCC72696A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E2CC2-3879-B14A-BC12-9FA125075C1B}" type="pres">
      <dgm:prSet presAssocID="{F30D3F80-6056-46A5-AF5F-030DCC72696A}" presName="parTransTwo" presStyleCnt="0"/>
      <dgm:spPr/>
      <dgm:t>
        <a:bodyPr/>
        <a:lstStyle/>
        <a:p>
          <a:endParaRPr lang="en-US"/>
        </a:p>
      </dgm:t>
    </dgm:pt>
    <dgm:pt modelId="{76459F70-D712-8C4E-B401-812B726DC2C4}" type="pres">
      <dgm:prSet presAssocID="{F30D3F80-6056-46A5-AF5F-030DCC72696A}" presName="horzTwo" presStyleCnt="0"/>
      <dgm:spPr/>
      <dgm:t>
        <a:bodyPr/>
        <a:lstStyle/>
        <a:p>
          <a:endParaRPr lang="en-US"/>
        </a:p>
      </dgm:t>
    </dgm:pt>
    <dgm:pt modelId="{D965C399-7431-BE43-9C04-33BEB45E02B0}" type="pres">
      <dgm:prSet presAssocID="{BC5DAE98-D0F0-45B2-9082-7090B67C91B1}" presName="vertThree" presStyleCnt="0"/>
      <dgm:spPr/>
      <dgm:t>
        <a:bodyPr/>
        <a:lstStyle/>
        <a:p>
          <a:endParaRPr lang="en-US"/>
        </a:p>
      </dgm:t>
    </dgm:pt>
    <dgm:pt modelId="{CD5A3180-20D5-FD46-9F3F-9E5270949303}" type="pres">
      <dgm:prSet presAssocID="{BC5DAE98-D0F0-45B2-9082-7090B67C91B1}" presName="txThre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466CE8-5F3C-F34D-B3AD-5034F2A354E2}" type="pres">
      <dgm:prSet presAssocID="{BC5DAE98-D0F0-45B2-9082-7090B67C91B1}" presName="horzThree" presStyleCnt="0"/>
      <dgm:spPr/>
      <dgm:t>
        <a:bodyPr/>
        <a:lstStyle/>
        <a:p>
          <a:endParaRPr lang="en-US"/>
        </a:p>
      </dgm:t>
    </dgm:pt>
    <dgm:pt modelId="{1EF70EB5-D078-9E4C-A885-6FD8CDA1917B}" type="pres">
      <dgm:prSet presAssocID="{23587A0C-AC82-4FB3-B8CA-270452143A9D}" presName="sibSpaceThree" presStyleCnt="0"/>
      <dgm:spPr/>
      <dgm:t>
        <a:bodyPr/>
        <a:lstStyle/>
        <a:p>
          <a:endParaRPr lang="en-US"/>
        </a:p>
      </dgm:t>
    </dgm:pt>
    <dgm:pt modelId="{E3CE04D4-1F0B-5446-998B-5C8D9DBDE3DE}" type="pres">
      <dgm:prSet presAssocID="{E1D9043D-85CB-4276-B178-ACBE67D1AAAA}" presName="vertThree" presStyleCnt="0"/>
      <dgm:spPr/>
      <dgm:t>
        <a:bodyPr/>
        <a:lstStyle/>
        <a:p>
          <a:endParaRPr lang="en-US"/>
        </a:p>
      </dgm:t>
    </dgm:pt>
    <dgm:pt modelId="{7FBB460B-C044-9541-9318-9A2210BC9CAE}" type="pres">
      <dgm:prSet presAssocID="{E1D9043D-85CB-4276-B178-ACBE67D1AAAA}" presName="txThre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08FBD8-AE6F-7D4D-A5AB-EDB47C01F57B}" type="pres">
      <dgm:prSet presAssocID="{E1D9043D-85CB-4276-B178-ACBE67D1AAAA}" presName="horzThree" presStyleCnt="0"/>
      <dgm:spPr/>
      <dgm:t>
        <a:bodyPr/>
        <a:lstStyle/>
        <a:p>
          <a:endParaRPr lang="en-US"/>
        </a:p>
      </dgm:t>
    </dgm:pt>
    <dgm:pt modelId="{FE868CF8-F58D-C44E-AD4F-13640B282F5D}" type="pres">
      <dgm:prSet presAssocID="{760445BF-E2F9-46A6-8D17-FB5279F3B3AA}" presName="sibSpaceThree" presStyleCnt="0"/>
      <dgm:spPr/>
      <dgm:t>
        <a:bodyPr/>
        <a:lstStyle/>
        <a:p>
          <a:endParaRPr lang="en-US"/>
        </a:p>
      </dgm:t>
    </dgm:pt>
    <dgm:pt modelId="{3FD5C2F1-12A4-3849-8C4F-889EF7D7E36F}" type="pres">
      <dgm:prSet presAssocID="{B9E5C1CA-97E6-4FF9-B4C8-6057D5BD196B}" presName="vertThree" presStyleCnt="0"/>
      <dgm:spPr/>
      <dgm:t>
        <a:bodyPr/>
        <a:lstStyle/>
        <a:p>
          <a:endParaRPr lang="en-US"/>
        </a:p>
      </dgm:t>
    </dgm:pt>
    <dgm:pt modelId="{63986E1F-0E0D-4B4D-A99C-4E4B66F8EBA5}" type="pres">
      <dgm:prSet presAssocID="{B9E5C1CA-97E6-4FF9-B4C8-6057D5BD196B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382659-7EEE-6B45-B2B2-6AA698473C0A}" type="pres">
      <dgm:prSet presAssocID="{B9E5C1CA-97E6-4FF9-B4C8-6057D5BD196B}" presName="horzThree" presStyleCnt="0"/>
      <dgm:spPr/>
      <dgm:t>
        <a:bodyPr/>
        <a:lstStyle/>
        <a:p>
          <a:endParaRPr lang="en-US"/>
        </a:p>
      </dgm:t>
    </dgm:pt>
    <dgm:pt modelId="{A908AE07-AC0E-6A49-965B-FB9E66E9752E}" type="pres">
      <dgm:prSet presAssocID="{4F0220CA-5EDA-48AB-B8CC-6CC42EFE77AA}" presName="sibSpaceTwo" presStyleCnt="0"/>
      <dgm:spPr/>
      <dgm:t>
        <a:bodyPr/>
        <a:lstStyle/>
        <a:p>
          <a:endParaRPr lang="en-US"/>
        </a:p>
      </dgm:t>
    </dgm:pt>
    <dgm:pt modelId="{91134780-5427-8349-81AA-79859FD755D8}" type="pres">
      <dgm:prSet presAssocID="{AD2E0863-A0A9-484C-AD5C-B2799EEB644D}" presName="vertTwo" presStyleCnt="0"/>
      <dgm:spPr/>
      <dgm:t>
        <a:bodyPr/>
        <a:lstStyle/>
        <a:p>
          <a:endParaRPr lang="en-US"/>
        </a:p>
      </dgm:t>
    </dgm:pt>
    <dgm:pt modelId="{6A8B7A5F-0129-354C-809E-827DF64BF237}" type="pres">
      <dgm:prSet presAssocID="{AD2E0863-A0A9-484C-AD5C-B2799EEB644D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BCD85-3628-0F41-BE1B-90A0A81A7E39}" type="pres">
      <dgm:prSet presAssocID="{AD2E0863-A0A9-484C-AD5C-B2799EEB644D}" presName="parTransTwo" presStyleCnt="0"/>
      <dgm:spPr/>
      <dgm:t>
        <a:bodyPr/>
        <a:lstStyle/>
        <a:p>
          <a:endParaRPr lang="en-US"/>
        </a:p>
      </dgm:t>
    </dgm:pt>
    <dgm:pt modelId="{58315F55-9AC8-F742-9562-12116C19341C}" type="pres">
      <dgm:prSet presAssocID="{AD2E0863-A0A9-484C-AD5C-B2799EEB644D}" presName="horzTwo" presStyleCnt="0"/>
      <dgm:spPr/>
      <dgm:t>
        <a:bodyPr/>
        <a:lstStyle/>
        <a:p>
          <a:endParaRPr lang="en-US"/>
        </a:p>
      </dgm:t>
    </dgm:pt>
    <dgm:pt modelId="{256F23E1-6E0C-674E-BA55-4F3BE7A88E2C}" type="pres">
      <dgm:prSet presAssocID="{CCF91DA1-C6C9-4E9D-9897-99B0CFEA41C3}" presName="vertThree" presStyleCnt="0"/>
      <dgm:spPr/>
      <dgm:t>
        <a:bodyPr/>
        <a:lstStyle/>
        <a:p>
          <a:endParaRPr lang="en-US"/>
        </a:p>
      </dgm:t>
    </dgm:pt>
    <dgm:pt modelId="{E0F0D708-4FAD-F04B-9842-7546E9DFED53}" type="pres">
      <dgm:prSet presAssocID="{CCF91DA1-C6C9-4E9D-9897-99B0CFEA41C3}" presName="txThre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266F6-A87E-F140-AC00-C2F52C67FBBA}" type="pres">
      <dgm:prSet presAssocID="{CCF91DA1-C6C9-4E9D-9897-99B0CFEA41C3}" presName="horzThree" presStyleCnt="0"/>
      <dgm:spPr/>
      <dgm:t>
        <a:bodyPr/>
        <a:lstStyle/>
        <a:p>
          <a:endParaRPr lang="en-US"/>
        </a:p>
      </dgm:t>
    </dgm:pt>
    <dgm:pt modelId="{A8C4753A-D443-F04D-B1BD-F23FE7C7FE62}" type="pres">
      <dgm:prSet presAssocID="{D72317FF-C6FB-4503-BE32-D2004CFAF5D9}" presName="sibSpaceThree" presStyleCnt="0"/>
      <dgm:spPr/>
      <dgm:t>
        <a:bodyPr/>
        <a:lstStyle/>
        <a:p>
          <a:endParaRPr lang="en-US"/>
        </a:p>
      </dgm:t>
    </dgm:pt>
    <dgm:pt modelId="{FB08D3C7-A424-EE41-8667-EA004EE01EA7}" type="pres">
      <dgm:prSet presAssocID="{8F2E84AC-3021-464A-80CA-D90D58CDC848}" presName="vertThree" presStyleCnt="0"/>
      <dgm:spPr/>
      <dgm:t>
        <a:bodyPr/>
        <a:lstStyle/>
        <a:p>
          <a:endParaRPr lang="en-US"/>
        </a:p>
      </dgm:t>
    </dgm:pt>
    <dgm:pt modelId="{BA15BA44-426B-6445-B530-FAD1B04FBDAA}" type="pres">
      <dgm:prSet presAssocID="{8F2E84AC-3021-464A-80CA-D90D58CDC848}" presName="txThre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A5989C-A6E5-4D43-A062-4C7424563F64}" type="pres">
      <dgm:prSet presAssocID="{8F2E84AC-3021-464A-80CA-D90D58CDC848}" presName="horzThree" presStyleCnt="0"/>
      <dgm:spPr/>
      <dgm:t>
        <a:bodyPr/>
        <a:lstStyle/>
        <a:p>
          <a:endParaRPr lang="en-US"/>
        </a:p>
      </dgm:t>
    </dgm:pt>
    <dgm:pt modelId="{DF1EF4FA-546B-A14D-8E92-BAB3D48256AD}" type="pres">
      <dgm:prSet presAssocID="{F105CB1F-473F-45A7-8B44-941088207363}" presName="sibSpaceThree" presStyleCnt="0"/>
      <dgm:spPr/>
      <dgm:t>
        <a:bodyPr/>
        <a:lstStyle/>
        <a:p>
          <a:endParaRPr lang="en-US"/>
        </a:p>
      </dgm:t>
    </dgm:pt>
    <dgm:pt modelId="{8592F764-D023-3441-842B-8CEAB49D2728}" type="pres">
      <dgm:prSet presAssocID="{500C645D-1AF2-4FD9-94F3-FB174FA12C83}" presName="vertThree" presStyleCnt="0"/>
      <dgm:spPr/>
      <dgm:t>
        <a:bodyPr/>
        <a:lstStyle/>
        <a:p>
          <a:endParaRPr lang="en-US"/>
        </a:p>
      </dgm:t>
    </dgm:pt>
    <dgm:pt modelId="{316927AE-DFBF-B641-B89C-84FFB5E96876}" type="pres">
      <dgm:prSet presAssocID="{500C645D-1AF2-4FD9-94F3-FB174FA12C83}" presName="txThre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40F2BD-AA56-5C41-88F4-7E69B252B246}" type="pres">
      <dgm:prSet presAssocID="{500C645D-1AF2-4FD9-94F3-FB174FA12C83}" presName="horzThree" presStyleCnt="0"/>
      <dgm:spPr/>
      <dgm:t>
        <a:bodyPr/>
        <a:lstStyle/>
        <a:p>
          <a:endParaRPr lang="en-US"/>
        </a:p>
      </dgm:t>
    </dgm:pt>
    <dgm:pt modelId="{578E502B-9E49-4647-B48F-F1A08E6DAEF7}" type="pres">
      <dgm:prSet presAssocID="{888CE905-22C9-4ED1-A539-61DC9BFC772E}" presName="sibSpaceTwo" presStyleCnt="0"/>
      <dgm:spPr/>
      <dgm:t>
        <a:bodyPr/>
        <a:lstStyle/>
        <a:p>
          <a:endParaRPr lang="en-US"/>
        </a:p>
      </dgm:t>
    </dgm:pt>
    <dgm:pt modelId="{5F1B4716-D75D-AE48-B713-C815B026378F}" type="pres">
      <dgm:prSet presAssocID="{08F0627F-0689-4FF1-9B95-6A589DD2976D}" presName="vertTwo" presStyleCnt="0"/>
      <dgm:spPr/>
      <dgm:t>
        <a:bodyPr/>
        <a:lstStyle/>
        <a:p>
          <a:endParaRPr lang="en-US"/>
        </a:p>
      </dgm:t>
    </dgm:pt>
    <dgm:pt modelId="{9DA81472-5AE9-E74D-AFEE-6817E3F53D7A}" type="pres">
      <dgm:prSet presAssocID="{08F0627F-0689-4FF1-9B95-6A589DD2976D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366697-5F56-BB4D-BEB8-0806515E72E6}" type="pres">
      <dgm:prSet presAssocID="{08F0627F-0689-4FF1-9B95-6A589DD2976D}" presName="parTransTwo" presStyleCnt="0"/>
      <dgm:spPr/>
      <dgm:t>
        <a:bodyPr/>
        <a:lstStyle/>
        <a:p>
          <a:endParaRPr lang="en-US"/>
        </a:p>
      </dgm:t>
    </dgm:pt>
    <dgm:pt modelId="{982EF06C-4FFB-1644-A631-1B28BCD33582}" type="pres">
      <dgm:prSet presAssocID="{08F0627F-0689-4FF1-9B95-6A589DD2976D}" presName="horzTwo" presStyleCnt="0"/>
      <dgm:spPr/>
      <dgm:t>
        <a:bodyPr/>
        <a:lstStyle/>
        <a:p>
          <a:endParaRPr lang="en-US"/>
        </a:p>
      </dgm:t>
    </dgm:pt>
    <dgm:pt modelId="{532244F5-76F1-0545-8885-A2CBE01CE0E7}" type="pres">
      <dgm:prSet presAssocID="{00F934D3-725C-42AD-9B52-3D654568AEDD}" presName="vertThree" presStyleCnt="0"/>
      <dgm:spPr/>
      <dgm:t>
        <a:bodyPr/>
        <a:lstStyle/>
        <a:p>
          <a:endParaRPr lang="en-US"/>
        </a:p>
      </dgm:t>
    </dgm:pt>
    <dgm:pt modelId="{5AA73C30-EC9B-CA43-8ED0-D352021B114F}" type="pres">
      <dgm:prSet presAssocID="{00F934D3-725C-42AD-9B52-3D654568AEDD}" presName="txThre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0D8804-3275-E044-A01D-A2B65B470115}" type="pres">
      <dgm:prSet presAssocID="{00F934D3-725C-42AD-9B52-3D654568AEDD}" presName="horzThree" presStyleCnt="0"/>
      <dgm:spPr/>
      <dgm:t>
        <a:bodyPr/>
        <a:lstStyle/>
        <a:p>
          <a:endParaRPr lang="en-US"/>
        </a:p>
      </dgm:t>
    </dgm:pt>
    <dgm:pt modelId="{05F721E5-95DD-D44A-BACD-AD0CA8D55643}" type="pres">
      <dgm:prSet presAssocID="{E6BD055D-4314-4996-93E0-F678D6D28070}" presName="sibSpaceThree" presStyleCnt="0"/>
      <dgm:spPr/>
      <dgm:t>
        <a:bodyPr/>
        <a:lstStyle/>
        <a:p>
          <a:endParaRPr lang="en-US"/>
        </a:p>
      </dgm:t>
    </dgm:pt>
    <dgm:pt modelId="{42F30BDB-27D8-264A-9F13-C5FE2CE1812C}" type="pres">
      <dgm:prSet presAssocID="{F5BD8B6F-9714-4FB4-8B1E-CF0AFEA4C267}" presName="vertThree" presStyleCnt="0"/>
      <dgm:spPr/>
      <dgm:t>
        <a:bodyPr/>
        <a:lstStyle/>
        <a:p>
          <a:endParaRPr lang="en-US"/>
        </a:p>
      </dgm:t>
    </dgm:pt>
    <dgm:pt modelId="{1227D900-C4E0-B94D-83CA-2FF77664F459}" type="pres">
      <dgm:prSet presAssocID="{F5BD8B6F-9714-4FB4-8B1E-CF0AFEA4C267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5CB5FC-C176-D342-89ED-B28A14403649}" type="pres">
      <dgm:prSet presAssocID="{F5BD8B6F-9714-4FB4-8B1E-CF0AFEA4C267}" presName="horzThree" presStyleCnt="0"/>
      <dgm:spPr/>
      <dgm:t>
        <a:bodyPr/>
        <a:lstStyle/>
        <a:p>
          <a:endParaRPr lang="en-US"/>
        </a:p>
      </dgm:t>
    </dgm:pt>
    <dgm:pt modelId="{0CDCDB9C-B17A-F846-A600-DA46AD40DCFC}" type="pres">
      <dgm:prSet presAssocID="{06BB4A87-BC30-4A8B-BFD0-BBF328D88419}" presName="sibSpaceThree" presStyleCnt="0"/>
      <dgm:spPr/>
      <dgm:t>
        <a:bodyPr/>
        <a:lstStyle/>
        <a:p>
          <a:endParaRPr lang="en-US"/>
        </a:p>
      </dgm:t>
    </dgm:pt>
    <dgm:pt modelId="{25EC2FB1-96F2-DA44-AF0A-808DE3DB454C}" type="pres">
      <dgm:prSet presAssocID="{BEA7408E-2819-4643-BED1-7724B9FA50A2}" presName="vertThree" presStyleCnt="0"/>
      <dgm:spPr/>
      <dgm:t>
        <a:bodyPr/>
        <a:lstStyle/>
        <a:p>
          <a:endParaRPr lang="en-US"/>
        </a:p>
      </dgm:t>
    </dgm:pt>
    <dgm:pt modelId="{D858E88B-0088-294C-9B05-6EFAF93861A7}" type="pres">
      <dgm:prSet presAssocID="{BEA7408E-2819-4643-BED1-7724B9FA50A2}" presName="txThre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5A767A-E124-824C-B9EE-7AE8975ECF08}" type="pres">
      <dgm:prSet presAssocID="{BEA7408E-2819-4643-BED1-7724B9FA50A2}" presName="horzThree" presStyleCnt="0"/>
      <dgm:spPr/>
      <dgm:t>
        <a:bodyPr/>
        <a:lstStyle/>
        <a:p>
          <a:endParaRPr lang="en-US"/>
        </a:p>
      </dgm:t>
    </dgm:pt>
  </dgm:ptLst>
  <dgm:cxnLst>
    <dgm:cxn modelId="{AAEC7B77-D430-449D-AF96-C96A662140C9}" srcId="{4D4B70B7-9590-4845-8492-2C38E47BFEF9}" destId="{08F0627F-0689-4FF1-9B95-6A589DD2976D}" srcOrd="3" destOrd="0" parTransId="{5D9AD3BE-7784-4311-A76D-A7D42CF7DDB9}" sibTransId="{6D94218C-C0BD-4453-A447-FF1B1FA52060}"/>
    <dgm:cxn modelId="{43C20946-0EAB-0F46-8A43-3BD378C5BCE7}" type="presOf" srcId="{11B8ECEE-6ADC-48DF-8E20-5EBFD76B6C66}" destId="{9A662B9A-DC31-D848-B047-FBCAA7C5CB75}" srcOrd="0" destOrd="0" presId="urn:microsoft.com/office/officeart/2005/8/layout/hierarchy4"/>
    <dgm:cxn modelId="{E18A2D6B-28B9-1545-ABEE-622DDB2FC10B}" type="presOf" srcId="{B9E5C1CA-97E6-4FF9-B4C8-6057D5BD196B}" destId="{63986E1F-0E0D-4B4D-A99C-4E4B66F8EBA5}" srcOrd="0" destOrd="0" presId="urn:microsoft.com/office/officeart/2005/8/layout/hierarchy4"/>
    <dgm:cxn modelId="{0B3D9D00-03EA-CF45-9924-261EF63B6620}" type="presOf" srcId="{00F934D3-725C-42AD-9B52-3D654568AEDD}" destId="{5AA73C30-EC9B-CA43-8ED0-D352021B114F}" srcOrd="0" destOrd="0" presId="urn:microsoft.com/office/officeart/2005/8/layout/hierarchy4"/>
    <dgm:cxn modelId="{ADE48976-ABA2-D04D-80DF-E2F904371FAF}" type="presOf" srcId="{AD2E0863-A0A9-484C-AD5C-B2799EEB644D}" destId="{6A8B7A5F-0129-354C-809E-827DF64BF237}" srcOrd="0" destOrd="0" presId="urn:microsoft.com/office/officeart/2005/8/layout/hierarchy4"/>
    <dgm:cxn modelId="{1868B14D-D3CA-3240-8F09-A8B3F8DBA7C6}" type="presOf" srcId="{709E54B4-5EC7-4165-A4DC-EB3094EFEB81}" destId="{DAC2157C-0202-1840-A78A-6A2D1AD9C58C}" srcOrd="0" destOrd="0" presId="urn:microsoft.com/office/officeart/2005/8/layout/hierarchy4"/>
    <dgm:cxn modelId="{CD1876D3-C4C0-334E-B492-849B202C0F91}" type="presOf" srcId="{500C645D-1AF2-4FD9-94F3-FB174FA12C83}" destId="{316927AE-DFBF-B641-B89C-84FFB5E96876}" srcOrd="0" destOrd="0" presId="urn:microsoft.com/office/officeart/2005/8/layout/hierarchy4"/>
    <dgm:cxn modelId="{A0D3F8C8-503B-5F47-8F36-8ED001F2D3AF}" type="presOf" srcId="{BEA7408E-2819-4643-BED1-7724B9FA50A2}" destId="{D858E88B-0088-294C-9B05-6EFAF93861A7}" srcOrd="0" destOrd="0" presId="urn:microsoft.com/office/officeart/2005/8/layout/hierarchy4"/>
    <dgm:cxn modelId="{614C02D6-6689-4A11-8922-78B0339256C3}" srcId="{4D4B70B7-9590-4845-8492-2C38E47BFEF9}" destId="{AD2E0863-A0A9-484C-AD5C-B2799EEB644D}" srcOrd="2" destOrd="0" parTransId="{D40E3212-3D2F-4B8D-95EE-C46C8EE23380}" sibTransId="{888CE905-22C9-4ED1-A539-61DC9BFC772E}"/>
    <dgm:cxn modelId="{A2F2B4C8-D590-4492-A5AB-9A5374730BA7}" srcId="{F30D3F80-6056-46A5-AF5F-030DCC72696A}" destId="{B9E5C1CA-97E6-4FF9-B4C8-6057D5BD196B}" srcOrd="2" destOrd="0" parTransId="{E5021682-2F15-4357-B1EA-6C88EB1D3D72}" sibTransId="{2EA6B456-1AAF-44E8-9237-254551D7B6A5}"/>
    <dgm:cxn modelId="{93934E8F-16C7-7340-BA50-E6489D08E528}" type="presOf" srcId="{E1D9043D-85CB-4276-B178-ACBE67D1AAAA}" destId="{7FBB460B-C044-9541-9318-9A2210BC9CAE}" srcOrd="0" destOrd="0" presId="urn:microsoft.com/office/officeart/2005/8/layout/hierarchy4"/>
    <dgm:cxn modelId="{E6B83B07-A309-EF4B-9263-AC7C0733957F}" type="presOf" srcId="{BC5DAE98-D0F0-45B2-9082-7090B67C91B1}" destId="{CD5A3180-20D5-FD46-9F3F-9E5270949303}" srcOrd="0" destOrd="0" presId="urn:microsoft.com/office/officeart/2005/8/layout/hierarchy4"/>
    <dgm:cxn modelId="{74CCD31E-97CC-42B7-957C-E399D771E3E6}" srcId="{08F0627F-0689-4FF1-9B95-6A589DD2976D}" destId="{00F934D3-725C-42AD-9B52-3D654568AEDD}" srcOrd="0" destOrd="0" parTransId="{64EF4455-3E7B-492E-86D2-DDBDC84C1CD9}" sibTransId="{E6BD055D-4314-4996-93E0-F678D6D28070}"/>
    <dgm:cxn modelId="{26A8132A-4C25-448C-A715-EF17729064A5}" srcId="{F30D3F80-6056-46A5-AF5F-030DCC72696A}" destId="{E1D9043D-85CB-4276-B178-ACBE67D1AAAA}" srcOrd="1" destOrd="0" parTransId="{CA0029F0-2C47-4EE1-9625-D01F4AD36384}" sibTransId="{760445BF-E2F9-46A6-8D17-FB5279F3B3AA}"/>
    <dgm:cxn modelId="{564F4A2F-87E2-4346-A07E-02FA4E01B045}" type="presOf" srcId="{4D4B70B7-9590-4845-8492-2C38E47BFEF9}" destId="{8DE4E54C-F1EE-7840-81F2-84F740C21672}" srcOrd="0" destOrd="0" presId="urn:microsoft.com/office/officeart/2005/8/layout/hierarchy4"/>
    <dgm:cxn modelId="{BA0C8E97-C8FD-439E-8B2E-0822A3C01132}" srcId="{11B8ECEE-6ADC-48DF-8E20-5EBFD76B6C66}" destId="{709E54B4-5EC7-4165-A4DC-EB3094EFEB81}" srcOrd="0" destOrd="0" parTransId="{CB446533-D45B-46B1-BA6C-136D7A2A02E8}" sibTransId="{4C7B66FE-C366-420F-BCCA-6BF88DDDF898}"/>
    <dgm:cxn modelId="{9D3E1234-D61A-49E2-9DD4-ACAFF40E1EF0}" srcId="{AD2E0863-A0A9-484C-AD5C-B2799EEB644D}" destId="{8F2E84AC-3021-464A-80CA-D90D58CDC848}" srcOrd="1" destOrd="0" parTransId="{3B7A0020-BBCE-4723-A411-D0BCDEB0FA8D}" sibTransId="{F105CB1F-473F-45A7-8B44-941088207363}"/>
    <dgm:cxn modelId="{C8AABF4E-913B-407B-BB17-C2AC9A33313E}" srcId="{AD2E0863-A0A9-484C-AD5C-B2799EEB644D}" destId="{500C645D-1AF2-4FD9-94F3-FB174FA12C83}" srcOrd="2" destOrd="0" parTransId="{C96C5EC7-AD34-41D2-9698-CA8AE145C276}" sibTransId="{9D62CAB4-3328-412D-B85B-D997E4387E2B}"/>
    <dgm:cxn modelId="{524DB11C-E96C-AB4B-A191-8D2D0E3E821D}" type="presOf" srcId="{F30D3F80-6056-46A5-AF5F-030DCC72696A}" destId="{A30BF514-77D0-6041-AB5D-3AB75EE153CD}" srcOrd="0" destOrd="0" presId="urn:microsoft.com/office/officeart/2005/8/layout/hierarchy4"/>
    <dgm:cxn modelId="{F7EB4157-E4DE-406E-8B35-D96EA2AA0C20}" srcId="{F30D3F80-6056-46A5-AF5F-030DCC72696A}" destId="{BC5DAE98-D0F0-45B2-9082-7090B67C91B1}" srcOrd="0" destOrd="0" parTransId="{48C2955E-2260-4C5B-A33D-EB7DAA101181}" sibTransId="{23587A0C-AC82-4FB3-B8CA-270452143A9D}"/>
    <dgm:cxn modelId="{9707DD3C-5516-0C4C-B69E-0DA0F2CC4AB6}" type="presOf" srcId="{08F0627F-0689-4FF1-9B95-6A589DD2976D}" destId="{9DA81472-5AE9-E74D-AFEE-6817E3F53D7A}" srcOrd="0" destOrd="0" presId="urn:microsoft.com/office/officeart/2005/8/layout/hierarchy4"/>
    <dgm:cxn modelId="{D706F219-D7DC-EA49-8871-7CEE01E8CA77}" type="presOf" srcId="{3423DF8B-7A66-44A3-8AE5-52CD78B36BE5}" destId="{30387D35-64EC-B44C-80C8-8D996EB7D8F7}" srcOrd="0" destOrd="0" presId="urn:microsoft.com/office/officeart/2005/8/layout/hierarchy4"/>
    <dgm:cxn modelId="{5D5D2BA5-8E8D-4166-9D6E-24FBE307562B}" srcId="{4D4B70B7-9590-4845-8492-2C38E47BFEF9}" destId="{F30D3F80-6056-46A5-AF5F-030DCC72696A}" srcOrd="1" destOrd="0" parTransId="{5C104803-8B94-425F-B84C-E43C6CB85017}" sibTransId="{4F0220CA-5EDA-48AB-B8CC-6CC42EFE77AA}"/>
    <dgm:cxn modelId="{3FF062D7-488D-1546-A2FD-CBC4E8FEED02}" type="presOf" srcId="{6BC08D37-B4B1-4D71-8B69-B4E57A6D958B}" destId="{0046C856-C199-6840-BCFC-DCB417EF3B45}" srcOrd="0" destOrd="0" presId="urn:microsoft.com/office/officeart/2005/8/layout/hierarchy4"/>
    <dgm:cxn modelId="{58F41E8A-FF3B-4444-B38F-7ECE787BFDBC}" type="presOf" srcId="{8F2E84AC-3021-464A-80CA-D90D58CDC848}" destId="{BA15BA44-426B-6445-B530-FAD1B04FBDAA}" srcOrd="0" destOrd="0" presId="urn:microsoft.com/office/officeart/2005/8/layout/hierarchy4"/>
    <dgm:cxn modelId="{6DD243A0-1D77-4BA5-91E3-A89504E6E9AA}" srcId="{11B8ECEE-6ADC-48DF-8E20-5EBFD76B6C66}" destId="{3423DF8B-7A66-44A3-8AE5-52CD78B36BE5}" srcOrd="1" destOrd="0" parTransId="{5DADDD1D-82B7-407C-85F5-3D7A4AF442F2}" sibTransId="{37D29753-6F0F-4B9D-8C62-DA2FCFE63275}"/>
    <dgm:cxn modelId="{0F552352-7698-CB40-878B-EB029A515001}" type="presOf" srcId="{CCF91DA1-C6C9-4E9D-9897-99B0CFEA41C3}" destId="{E0F0D708-4FAD-F04B-9842-7546E9DFED53}" srcOrd="0" destOrd="0" presId="urn:microsoft.com/office/officeart/2005/8/layout/hierarchy4"/>
    <dgm:cxn modelId="{64B677F7-296A-4FF5-A11D-F3A293375F39}" srcId="{4D4B70B7-9590-4845-8492-2C38E47BFEF9}" destId="{11B8ECEE-6ADC-48DF-8E20-5EBFD76B6C66}" srcOrd="0" destOrd="0" parTransId="{3D77EB74-419C-4C39-83BD-1DD4F82040CE}" sibTransId="{14C639CF-A351-4142-BA5E-2F529A311341}"/>
    <dgm:cxn modelId="{5EF76F37-FE71-41DC-B6FB-8E343D7685E0}" srcId="{08F0627F-0689-4FF1-9B95-6A589DD2976D}" destId="{F5BD8B6F-9714-4FB4-8B1E-CF0AFEA4C267}" srcOrd="1" destOrd="0" parTransId="{80ADE4C4-3F98-4F6D-9512-1FB3A3A357C9}" sibTransId="{06BB4A87-BC30-4A8B-BFD0-BBF328D88419}"/>
    <dgm:cxn modelId="{6F5770B3-8B86-4D55-8889-5A0011156883}" srcId="{AD2E0863-A0A9-484C-AD5C-B2799EEB644D}" destId="{CCF91DA1-C6C9-4E9D-9897-99B0CFEA41C3}" srcOrd="0" destOrd="0" parTransId="{3E300DCD-A257-40ED-8D69-D4FF7BF94C17}" sibTransId="{D72317FF-C6FB-4503-BE32-D2004CFAF5D9}"/>
    <dgm:cxn modelId="{B2BF7173-07E2-4B1C-BB2B-F9E61AA0E417}" srcId="{6BC08D37-B4B1-4D71-8B69-B4E57A6D958B}" destId="{4D4B70B7-9590-4845-8492-2C38E47BFEF9}" srcOrd="0" destOrd="0" parTransId="{16A0087C-B30A-4CD8-AD39-A5A799CF04FE}" sibTransId="{FF6BD470-8ED3-4998-9E48-393A3F94A57C}"/>
    <dgm:cxn modelId="{4FD81763-A098-400F-ADC2-383BA1D3DFB8}" srcId="{08F0627F-0689-4FF1-9B95-6A589DD2976D}" destId="{BEA7408E-2819-4643-BED1-7724B9FA50A2}" srcOrd="2" destOrd="0" parTransId="{88C075DA-F449-42F3-A82B-9C57F4444614}" sibTransId="{E7DE1E4D-9AD8-439A-9E13-8947469F1E55}"/>
    <dgm:cxn modelId="{8BDACE0A-2012-7149-9812-229719801AFA}" type="presOf" srcId="{F5BD8B6F-9714-4FB4-8B1E-CF0AFEA4C267}" destId="{1227D900-C4E0-B94D-83CA-2FF77664F459}" srcOrd="0" destOrd="0" presId="urn:microsoft.com/office/officeart/2005/8/layout/hierarchy4"/>
    <dgm:cxn modelId="{57ED7557-B0FB-9C46-845E-86F085E3DDF2}" type="presParOf" srcId="{0046C856-C199-6840-BCFC-DCB417EF3B45}" destId="{CF8BC254-BE64-AD44-9716-68F369221052}" srcOrd="0" destOrd="0" presId="urn:microsoft.com/office/officeart/2005/8/layout/hierarchy4"/>
    <dgm:cxn modelId="{1278E000-999A-5742-99D4-6FB6EA9CD5F4}" type="presParOf" srcId="{CF8BC254-BE64-AD44-9716-68F369221052}" destId="{8DE4E54C-F1EE-7840-81F2-84F740C21672}" srcOrd="0" destOrd="0" presId="urn:microsoft.com/office/officeart/2005/8/layout/hierarchy4"/>
    <dgm:cxn modelId="{23E66753-8BA2-9541-ABD3-4659EFB7BB8E}" type="presParOf" srcId="{CF8BC254-BE64-AD44-9716-68F369221052}" destId="{D138DC41-8E5E-254F-B8B6-48730AB287A5}" srcOrd="1" destOrd="0" presId="urn:microsoft.com/office/officeart/2005/8/layout/hierarchy4"/>
    <dgm:cxn modelId="{39B944BD-FC4D-994E-A19A-006E08048B5D}" type="presParOf" srcId="{CF8BC254-BE64-AD44-9716-68F369221052}" destId="{3BBC1D46-BFEF-3E46-AF0B-8ED5F89B9D49}" srcOrd="2" destOrd="0" presId="urn:microsoft.com/office/officeart/2005/8/layout/hierarchy4"/>
    <dgm:cxn modelId="{B3245914-7D6D-B147-BB8E-C5F2CF16446A}" type="presParOf" srcId="{3BBC1D46-BFEF-3E46-AF0B-8ED5F89B9D49}" destId="{B053A449-8E8F-D740-87AC-80B50560D627}" srcOrd="0" destOrd="0" presId="urn:microsoft.com/office/officeart/2005/8/layout/hierarchy4"/>
    <dgm:cxn modelId="{8C4FAB3D-7C17-6942-BB1D-88CDD454D0D3}" type="presParOf" srcId="{B053A449-8E8F-D740-87AC-80B50560D627}" destId="{9A662B9A-DC31-D848-B047-FBCAA7C5CB75}" srcOrd="0" destOrd="0" presId="urn:microsoft.com/office/officeart/2005/8/layout/hierarchy4"/>
    <dgm:cxn modelId="{B2A4DB38-2628-9F45-874A-2A01A8B06EF0}" type="presParOf" srcId="{B053A449-8E8F-D740-87AC-80B50560D627}" destId="{318E5D9A-A0B6-F94A-AD31-44803F4F8AC3}" srcOrd="1" destOrd="0" presId="urn:microsoft.com/office/officeart/2005/8/layout/hierarchy4"/>
    <dgm:cxn modelId="{5F7B240D-739D-7C4C-B3E9-16F6C86DC526}" type="presParOf" srcId="{B053A449-8E8F-D740-87AC-80B50560D627}" destId="{BC5CEEEC-411D-7F44-8452-3C5C01D82BC3}" srcOrd="2" destOrd="0" presId="urn:microsoft.com/office/officeart/2005/8/layout/hierarchy4"/>
    <dgm:cxn modelId="{D872DD80-F77B-E946-B09F-9D5626BF868F}" type="presParOf" srcId="{BC5CEEEC-411D-7F44-8452-3C5C01D82BC3}" destId="{4789744F-74DD-DF48-AA81-6D347EB3CE06}" srcOrd="0" destOrd="0" presId="urn:microsoft.com/office/officeart/2005/8/layout/hierarchy4"/>
    <dgm:cxn modelId="{FE12C934-D631-2D4E-A59E-F8AB6B4C9BFA}" type="presParOf" srcId="{4789744F-74DD-DF48-AA81-6D347EB3CE06}" destId="{DAC2157C-0202-1840-A78A-6A2D1AD9C58C}" srcOrd="0" destOrd="0" presId="urn:microsoft.com/office/officeart/2005/8/layout/hierarchy4"/>
    <dgm:cxn modelId="{23BB08C2-D7DE-554C-B81D-197F98CD9C42}" type="presParOf" srcId="{4789744F-74DD-DF48-AA81-6D347EB3CE06}" destId="{5901A4D2-0A20-0949-BF35-3C29979F5B44}" srcOrd="1" destOrd="0" presId="urn:microsoft.com/office/officeart/2005/8/layout/hierarchy4"/>
    <dgm:cxn modelId="{E721A076-953B-9547-8472-49F62FED327C}" type="presParOf" srcId="{BC5CEEEC-411D-7F44-8452-3C5C01D82BC3}" destId="{2EA52A95-64D8-9A41-BF06-0DA9E45088C9}" srcOrd="1" destOrd="0" presId="urn:microsoft.com/office/officeart/2005/8/layout/hierarchy4"/>
    <dgm:cxn modelId="{C9A4935F-16E2-9B47-8710-708F0CA08E68}" type="presParOf" srcId="{BC5CEEEC-411D-7F44-8452-3C5C01D82BC3}" destId="{566AEEA7-5336-FD4C-9D71-3B67D1899954}" srcOrd="2" destOrd="0" presId="urn:microsoft.com/office/officeart/2005/8/layout/hierarchy4"/>
    <dgm:cxn modelId="{C515CDE8-0D0C-D745-9D98-F8316C869A7F}" type="presParOf" srcId="{566AEEA7-5336-FD4C-9D71-3B67D1899954}" destId="{30387D35-64EC-B44C-80C8-8D996EB7D8F7}" srcOrd="0" destOrd="0" presId="urn:microsoft.com/office/officeart/2005/8/layout/hierarchy4"/>
    <dgm:cxn modelId="{1B585E59-E1D0-FA4E-B075-CF604FC71CB3}" type="presParOf" srcId="{566AEEA7-5336-FD4C-9D71-3B67D1899954}" destId="{CE1C3BD3-37C2-AC4B-8B4A-B8CA442272BA}" srcOrd="1" destOrd="0" presId="urn:microsoft.com/office/officeart/2005/8/layout/hierarchy4"/>
    <dgm:cxn modelId="{9548F099-5201-CF44-8B6C-13A31B644234}" type="presParOf" srcId="{3BBC1D46-BFEF-3E46-AF0B-8ED5F89B9D49}" destId="{10E860E3-5A5A-1947-A9D4-7C3ED0320604}" srcOrd="1" destOrd="0" presId="urn:microsoft.com/office/officeart/2005/8/layout/hierarchy4"/>
    <dgm:cxn modelId="{5DE97C4E-C157-9F4E-B546-7E166F0CEC06}" type="presParOf" srcId="{3BBC1D46-BFEF-3E46-AF0B-8ED5F89B9D49}" destId="{6BCE557A-C5E6-8745-B8B8-128E817156D6}" srcOrd="2" destOrd="0" presId="urn:microsoft.com/office/officeart/2005/8/layout/hierarchy4"/>
    <dgm:cxn modelId="{EC7D1F97-4348-6043-A3B4-8C5865C6D912}" type="presParOf" srcId="{6BCE557A-C5E6-8745-B8B8-128E817156D6}" destId="{A30BF514-77D0-6041-AB5D-3AB75EE153CD}" srcOrd="0" destOrd="0" presId="urn:microsoft.com/office/officeart/2005/8/layout/hierarchy4"/>
    <dgm:cxn modelId="{1D2A4EA8-3985-1047-8DC4-9541B93C0827}" type="presParOf" srcId="{6BCE557A-C5E6-8745-B8B8-128E817156D6}" destId="{A7CE2CC2-3879-B14A-BC12-9FA125075C1B}" srcOrd="1" destOrd="0" presId="urn:microsoft.com/office/officeart/2005/8/layout/hierarchy4"/>
    <dgm:cxn modelId="{43472597-ED56-CE40-9152-032161223379}" type="presParOf" srcId="{6BCE557A-C5E6-8745-B8B8-128E817156D6}" destId="{76459F70-D712-8C4E-B401-812B726DC2C4}" srcOrd="2" destOrd="0" presId="urn:microsoft.com/office/officeart/2005/8/layout/hierarchy4"/>
    <dgm:cxn modelId="{50D45504-858D-DB47-9C1F-0D27D4AC2922}" type="presParOf" srcId="{76459F70-D712-8C4E-B401-812B726DC2C4}" destId="{D965C399-7431-BE43-9C04-33BEB45E02B0}" srcOrd="0" destOrd="0" presId="urn:microsoft.com/office/officeart/2005/8/layout/hierarchy4"/>
    <dgm:cxn modelId="{DC9910E7-1438-F24E-90A8-E3C055A79588}" type="presParOf" srcId="{D965C399-7431-BE43-9C04-33BEB45E02B0}" destId="{CD5A3180-20D5-FD46-9F3F-9E5270949303}" srcOrd="0" destOrd="0" presId="urn:microsoft.com/office/officeart/2005/8/layout/hierarchy4"/>
    <dgm:cxn modelId="{D28BE3C4-4488-7446-9F37-923F75614575}" type="presParOf" srcId="{D965C399-7431-BE43-9C04-33BEB45E02B0}" destId="{90466CE8-5F3C-F34D-B3AD-5034F2A354E2}" srcOrd="1" destOrd="0" presId="urn:microsoft.com/office/officeart/2005/8/layout/hierarchy4"/>
    <dgm:cxn modelId="{0F379F5F-52CE-D94E-88C8-EAF6F5881060}" type="presParOf" srcId="{76459F70-D712-8C4E-B401-812B726DC2C4}" destId="{1EF70EB5-D078-9E4C-A885-6FD8CDA1917B}" srcOrd="1" destOrd="0" presId="urn:microsoft.com/office/officeart/2005/8/layout/hierarchy4"/>
    <dgm:cxn modelId="{B5C198AA-5584-E64D-AA54-47980768D581}" type="presParOf" srcId="{76459F70-D712-8C4E-B401-812B726DC2C4}" destId="{E3CE04D4-1F0B-5446-998B-5C8D9DBDE3DE}" srcOrd="2" destOrd="0" presId="urn:microsoft.com/office/officeart/2005/8/layout/hierarchy4"/>
    <dgm:cxn modelId="{7BDEDC1D-508D-2A4F-A224-50CA2F8D9A98}" type="presParOf" srcId="{E3CE04D4-1F0B-5446-998B-5C8D9DBDE3DE}" destId="{7FBB460B-C044-9541-9318-9A2210BC9CAE}" srcOrd="0" destOrd="0" presId="urn:microsoft.com/office/officeart/2005/8/layout/hierarchy4"/>
    <dgm:cxn modelId="{BF92A050-C825-ED4A-94D1-C6B66881D163}" type="presParOf" srcId="{E3CE04D4-1F0B-5446-998B-5C8D9DBDE3DE}" destId="{DA08FBD8-AE6F-7D4D-A5AB-EDB47C01F57B}" srcOrd="1" destOrd="0" presId="urn:microsoft.com/office/officeart/2005/8/layout/hierarchy4"/>
    <dgm:cxn modelId="{197EA942-AF61-EE43-A825-FC1ABD082756}" type="presParOf" srcId="{76459F70-D712-8C4E-B401-812B726DC2C4}" destId="{FE868CF8-F58D-C44E-AD4F-13640B282F5D}" srcOrd="3" destOrd="0" presId="urn:microsoft.com/office/officeart/2005/8/layout/hierarchy4"/>
    <dgm:cxn modelId="{F24848FB-5546-334B-BB5C-4AEF473A1B16}" type="presParOf" srcId="{76459F70-D712-8C4E-B401-812B726DC2C4}" destId="{3FD5C2F1-12A4-3849-8C4F-889EF7D7E36F}" srcOrd="4" destOrd="0" presId="urn:microsoft.com/office/officeart/2005/8/layout/hierarchy4"/>
    <dgm:cxn modelId="{6ABCA1C9-A07C-8D4F-9940-9F366906C6D0}" type="presParOf" srcId="{3FD5C2F1-12A4-3849-8C4F-889EF7D7E36F}" destId="{63986E1F-0E0D-4B4D-A99C-4E4B66F8EBA5}" srcOrd="0" destOrd="0" presId="urn:microsoft.com/office/officeart/2005/8/layout/hierarchy4"/>
    <dgm:cxn modelId="{5D2E9D44-A0D4-2546-A4CD-66D705D56831}" type="presParOf" srcId="{3FD5C2F1-12A4-3849-8C4F-889EF7D7E36F}" destId="{6D382659-7EEE-6B45-B2B2-6AA698473C0A}" srcOrd="1" destOrd="0" presId="urn:microsoft.com/office/officeart/2005/8/layout/hierarchy4"/>
    <dgm:cxn modelId="{9D7E7D36-E580-1D41-A186-451B3A261993}" type="presParOf" srcId="{3BBC1D46-BFEF-3E46-AF0B-8ED5F89B9D49}" destId="{A908AE07-AC0E-6A49-965B-FB9E66E9752E}" srcOrd="3" destOrd="0" presId="urn:microsoft.com/office/officeart/2005/8/layout/hierarchy4"/>
    <dgm:cxn modelId="{9A2FBC3B-0619-074D-99FC-8643DD6E6543}" type="presParOf" srcId="{3BBC1D46-BFEF-3E46-AF0B-8ED5F89B9D49}" destId="{91134780-5427-8349-81AA-79859FD755D8}" srcOrd="4" destOrd="0" presId="urn:microsoft.com/office/officeart/2005/8/layout/hierarchy4"/>
    <dgm:cxn modelId="{091E6788-36C4-A14E-91D0-D3D05E79BC6D}" type="presParOf" srcId="{91134780-5427-8349-81AA-79859FD755D8}" destId="{6A8B7A5F-0129-354C-809E-827DF64BF237}" srcOrd="0" destOrd="0" presId="urn:microsoft.com/office/officeart/2005/8/layout/hierarchy4"/>
    <dgm:cxn modelId="{3AE2C53B-58A6-484A-B661-F95F773ED5A8}" type="presParOf" srcId="{91134780-5427-8349-81AA-79859FD755D8}" destId="{7F7BCD85-3628-0F41-BE1B-90A0A81A7E39}" srcOrd="1" destOrd="0" presId="urn:microsoft.com/office/officeart/2005/8/layout/hierarchy4"/>
    <dgm:cxn modelId="{62D92375-5C66-2E4B-8288-B2AF523EACD6}" type="presParOf" srcId="{91134780-5427-8349-81AA-79859FD755D8}" destId="{58315F55-9AC8-F742-9562-12116C19341C}" srcOrd="2" destOrd="0" presId="urn:microsoft.com/office/officeart/2005/8/layout/hierarchy4"/>
    <dgm:cxn modelId="{1E50408E-DB97-9A45-A818-EBC757EED455}" type="presParOf" srcId="{58315F55-9AC8-F742-9562-12116C19341C}" destId="{256F23E1-6E0C-674E-BA55-4F3BE7A88E2C}" srcOrd="0" destOrd="0" presId="urn:microsoft.com/office/officeart/2005/8/layout/hierarchy4"/>
    <dgm:cxn modelId="{BADB9765-2D80-0543-B5AB-B32AC6374112}" type="presParOf" srcId="{256F23E1-6E0C-674E-BA55-4F3BE7A88E2C}" destId="{E0F0D708-4FAD-F04B-9842-7546E9DFED53}" srcOrd="0" destOrd="0" presId="urn:microsoft.com/office/officeart/2005/8/layout/hierarchy4"/>
    <dgm:cxn modelId="{0D04DD79-C4AD-EC40-8073-66B62FDE1355}" type="presParOf" srcId="{256F23E1-6E0C-674E-BA55-4F3BE7A88E2C}" destId="{B95266F6-A87E-F140-AC00-C2F52C67FBBA}" srcOrd="1" destOrd="0" presId="urn:microsoft.com/office/officeart/2005/8/layout/hierarchy4"/>
    <dgm:cxn modelId="{4C2AB4AF-3137-AE42-AC2B-D5A1DCE576FB}" type="presParOf" srcId="{58315F55-9AC8-F742-9562-12116C19341C}" destId="{A8C4753A-D443-F04D-B1BD-F23FE7C7FE62}" srcOrd="1" destOrd="0" presId="urn:microsoft.com/office/officeart/2005/8/layout/hierarchy4"/>
    <dgm:cxn modelId="{23C81077-E770-7046-9335-81ABDBC66BC4}" type="presParOf" srcId="{58315F55-9AC8-F742-9562-12116C19341C}" destId="{FB08D3C7-A424-EE41-8667-EA004EE01EA7}" srcOrd="2" destOrd="0" presId="urn:microsoft.com/office/officeart/2005/8/layout/hierarchy4"/>
    <dgm:cxn modelId="{C6899815-AA5A-944E-B3F7-E156F8D19A25}" type="presParOf" srcId="{FB08D3C7-A424-EE41-8667-EA004EE01EA7}" destId="{BA15BA44-426B-6445-B530-FAD1B04FBDAA}" srcOrd="0" destOrd="0" presId="urn:microsoft.com/office/officeart/2005/8/layout/hierarchy4"/>
    <dgm:cxn modelId="{5648F489-C0DE-F747-B29C-64167FEFAC4F}" type="presParOf" srcId="{FB08D3C7-A424-EE41-8667-EA004EE01EA7}" destId="{A7A5989C-A6E5-4D43-A062-4C7424563F64}" srcOrd="1" destOrd="0" presId="urn:microsoft.com/office/officeart/2005/8/layout/hierarchy4"/>
    <dgm:cxn modelId="{B92B118B-3FBC-654B-B1BF-9177DCAA8910}" type="presParOf" srcId="{58315F55-9AC8-F742-9562-12116C19341C}" destId="{DF1EF4FA-546B-A14D-8E92-BAB3D48256AD}" srcOrd="3" destOrd="0" presId="urn:microsoft.com/office/officeart/2005/8/layout/hierarchy4"/>
    <dgm:cxn modelId="{B92A5E85-5FB0-A240-A05C-EC15D56853C6}" type="presParOf" srcId="{58315F55-9AC8-F742-9562-12116C19341C}" destId="{8592F764-D023-3441-842B-8CEAB49D2728}" srcOrd="4" destOrd="0" presId="urn:microsoft.com/office/officeart/2005/8/layout/hierarchy4"/>
    <dgm:cxn modelId="{82EDFFEF-513B-424E-B6DF-44F3BEF4DF7B}" type="presParOf" srcId="{8592F764-D023-3441-842B-8CEAB49D2728}" destId="{316927AE-DFBF-B641-B89C-84FFB5E96876}" srcOrd="0" destOrd="0" presId="urn:microsoft.com/office/officeart/2005/8/layout/hierarchy4"/>
    <dgm:cxn modelId="{37421503-17C6-3D43-9D0A-17BA76959F6D}" type="presParOf" srcId="{8592F764-D023-3441-842B-8CEAB49D2728}" destId="{4840F2BD-AA56-5C41-88F4-7E69B252B246}" srcOrd="1" destOrd="0" presId="urn:microsoft.com/office/officeart/2005/8/layout/hierarchy4"/>
    <dgm:cxn modelId="{E8902C19-5A26-4749-B954-7435D7FF1FD6}" type="presParOf" srcId="{3BBC1D46-BFEF-3E46-AF0B-8ED5F89B9D49}" destId="{578E502B-9E49-4647-B48F-F1A08E6DAEF7}" srcOrd="5" destOrd="0" presId="urn:microsoft.com/office/officeart/2005/8/layout/hierarchy4"/>
    <dgm:cxn modelId="{293F0274-3A44-9044-8B8C-2C732FCBF028}" type="presParOf" srcId="{3BBC1D46-BFEF-3E46-AF0B-8ED5F89B9D49}" destId="{5F1B4716-D75D-AE48-B713-C815B026378F}" srcOrd="6" destOrd="0" presId="urn:microsoft.com/office/officeart/2005/8/layout/hierarchy4"/>
    <dgm:cxn modelId="{5EE512E1-C1A0-3745-A2B7-A63E69450781}" type="presParOf" srcId="{5F1B4716-D75D-AE48-B713-C815B026378F}" destId="{9DA81472-5AE9-E74D-AFEE-6817E3F53D7A}" srcOrd="0" destOrd="0" presId="urn:microsoft.com/office/officeart/2005/8/layout/hierarchy4"/>
    <dgm:cxn modelId="{F42F6BF4-82EE-AF48-8C9F-EE358EF53C04}" type="presParOf" srcId="{5F1B4716-D75D-AE48-B713-C815B026378F}" destId="{36366697-5F56-BB4D-BEB8-0806515E72E6}" srcOrd="1" destOrd="0" presId="urn:microsoft.com/office/officeart/2005/8/layout/hierarchy4"/>
    <dgm:cxn modelId="{75A1ACEA-C88C-3B45-981B-BCB5B5BAFAA5}" type="presParOf" srcId="{5F1B4716-D75D-AE48-B713-C815B026378F}" destId="{982EF06C-4FFB-1644-A631-1B28BCD33582}" srcOrd="2" destOrd="0" presId="urn:microsoft.com/office/officeart/2005/8/layout/hierarchy4"/>
    <dgm:cxn modelId="{EB9E5AB0-A7FB-6A4E-83D4-68F1C5EBE310}" type="presParOf" srcId="{982EF06C-4FFB-1644-A631-1B28BCD33582}" destId="{532244F5-76F1-0545-8885-A2CBE01CE0E7}" srcOrd="0" destOrd="0" presId="urn:microsoft.com/office/officeart/2005/8/layout/hierarchy4"/>
    <dgm:cxn modelId="{2FD49DFA-BF2F-0341-91A5-3AE0CFD65BAC}" type="presParOf" srcId="{532244F5-76F1-0545-8885-A2CBE01CE0E7}" destId="{5AA73C30-EC9B-CA43-8ED0-D352021B114F}" srcOrd="0" destOrd="0" presId="urn:microsoft.com/office/officeart/2005/8/layout/hierarchy4"/>
    <dgm:cxn modelId="{F760E686-4325-C64F-B433-8D4302FEEC92}" type="presParOf" srcId="{532244F5-76F1-0545-8885-A2CBE01CE0E7}" destId="{C40D8804-3275-E044-A01D-A2B65B470115}" srcOrd="1" destOrd="0" presId="urn:microsoft.com/office/officeart/2005/8/layout/hierarchy4"/>
    <dgm:cxn modelId="{DDAF3611-2708-9D4F-97F4-D1C260BBD7D7}" type="presParOf" srcId="{982EF06C-4FFB-1644-A631-1B28BCD33582}" destId="{05F721E5-95DD-D44A-BACD-AD0CA8D55643}" srcOrd="1" destOrd="0" presId="urn:microsoft.com/office/officeart/2005/8/layout/hierarchy4"/>
    <dgm:cxn modelId="{8B4852E1-211E-D64A-A1E7-81CBDCF6D816}" type="presParOf" srcId="{982EF06C-4FFB-1644-A631-1B28BCD33582}" destId="{42F30BDB-27D8-264A-9F13-C5FE2CE1812C}" srcOrd="2" destOrd="0" presId="urn:microsoft.com/office/officeart/2005/8/layout/hierarchy4"/>
    <dgm:cxn modelId="{121FC975-E628-7C4F-A98E-44506BBF38E9}" type="presParOf" srcId="{42F30BDB-27D8-264A-9F13-C5FE2CE1812C}" destId="{1227D900-C4E0-B94D-83CA-2FF77664F459}" srcOrd="0" destOrd="0" presId="urn:microsoft.com/office/officeart/2005/8/layout/hierarchy4"/>
    <dgm:cxn modelId="{D8E8C217-1C6E-034D-A499-93BD7548A5DA}" type="presParOf" srcId="{42F30BDB-27D8-264A-9F13-C5FE2CE1812C}" destId="{905CB5FC-C176-D342-89ED-B28A14403649}" srcOrd="1" destOrd="0" presId="urn:microsoft.com/office/officeart/2005/8/layout/hierarchy4"/>
    <dgm:cxn modelId="{FB633DDD-D9A0-4444-B9B3-459840937EF8}" type="presParOf" srcId="{982EF06C-4FFB-1644-A631-1B28BCD33582}" destId="{0CDCDB9C-B17A-F846-A600-DA46AD40DCFC}" srcOrd="3" destOrd="0" presId="urn:microsoft.com/office/officeart/2005/8/layout/hierarchy4"/>
    <dgm:cxn modelId="{7B273FBA-BB55-B444-A147-A6056D0A3D2B}" type="presParOf" srcId="{982EF06C-4FFB-1644-A631-1B28BCD33582}" destId="{25EC2FB1-96F2-DA44-AF0A-808DE3DB454C}" srcOrd="4" destOrd="0" presId="urn:microsoft.com/office/officeart/2005/8/layout/hierarchy4"/>
    <dgm:cxn modelId="{3CCFF73A-DA8D-3B48-864D-7DE025C8B269}" type="presParOf" srcId="{25EC2FB1-96F2-DA44-AF0A-808DE3DB454C}" destId="{D858E88B-0088-294C-9B05-6EFAF93861A7}" srcOrd="0" destOrd="0" presId="urn:microsoft.com/office/officeart/2005/8/layout/hierarchy4"/>
    <dgm:cxn modelId="{98FF4D12-965F-B246-B09C-6DC0772C2EC5}" type="presParOf" srcId="{25EC2FB1-96F2-DA44-AF0A-808DE3DB454C}" destId="{F25A767A-E124-824C-B9EE-7AE8975ECF0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A6027F-91F7-4882-B619-F92E9CB6CAF9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2115A9B-0A6C-45EB-ABDB-F4AB40B94D92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&lt;source&gt;/</a:t>
          </a:r>
          <a:endParaRPr lang="en-US" dirty="0">
            <a:solidFill>
              <a:schemeClr val="tx1"/>
            </a:solidFill>
          </a:endParaRPr>
        </a:p>
      </dgm:t>
    </dgm:pt>
    <dgm:pt modelId="{BC71B5DF-141D-44CB-815F-C5E15A595517}" type="parTrans" cxnId="{E2A3D213-BBCF-481D-9046-542E1A2B5D1F}">
      <dgm:prSet/>
      <dgm:spPr/>
      <dgm:t>
        <a:bodyPr/>
        <a:lstStyle/>
        <a:p>
          <a:endParaRPr lang="en-US"/>
        </a:p>
      </dgm:t>
    </dgm:pt>
    <dgm:pt modelId="{8FCA7921-CC2D-47AF-A10C-327B28FA0BAF}" type="sibTrans" cxnId="{E2A3D213-BBCF-481D-9046-542E1A2B5D1F}">
      <dgm:prSet/>
      <dgm:spPr/>
      <dgm:t>
        <a:bodyPr/>
        <a:lstStyle/>
        <a:p>
          <a:endParaRPr lang="en-US"/>
        </a:p>
      </dgm:t>
    </dgm:pt>
    <dgm:pt modelId="{C7D5908E-11F1-4308-B758-CF1C1033D26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config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3399A878-0C71-4278-AB12-7225A1849D90}" type="parTrans" cxnId="{AAAE34C8-A152-437B-B1E1-07D14CBF73A2}">
      <dgm:prSet/>
      <dgm:spPr/>
      <dgm:t>
        <a:bodyPr/>
        <a:lstStyle/>
        <a:p>
          <a:endParaRPr lang="en-US"/>
        </a:p>
      </dgm:t>
    </dgm:pt>
    <dgm:pt modelId="{0F7183B0-B04D-4A74-BD8F-1B2B2BD8BDB5}" type="sibTrans" cxnId="{AAAE34C8-A152-437B-B1E1-07D14CBF73A2}">
      <dgm:prSet/>
      <dgm:spPr/>
      <dgm:t>
        <a:bodyPr/>
        <a:lstStyle/>
        <a:p>
          <a:endParaRPr lang="en-US"/>
        </a:p>
      </dgm:t>
    </dgm:pt>
    <dgm:pt modelId="{AEBB5AA2-31D4-4853-8BC6-CCE14157DD13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smtClean="0">
              <a:solidFill>
                <a:schemeClr val="tx1"/>
              </a:solidFill>
            </a:rPr>
            <a:t>data/</a:t>
          </a:r>
          <a:endParaRPr lang="en-US" dirty="0">
            <a:solidFill>
              <a:schemeClr val="tx1"/>
            </a:solidFill>
          </a:endParaRPr>
        </a:p>
      </dgm:t>
    </dgm:pt>
    <dgm:pt modelId="{95859C3C-B0DC-46A1-996F-F57178B3A786}" type="parTrans" cxnId="{F72BAF89-F8BE-4FD9-91F1-A7F2E66AE00A}">
      <dgm:prSet/>
      <dgm:spPr/>
      <dgm:t>
        <a:bodyPr/>
        <a:lstStyle/>
        <a:p>
          <a:endParaRPr lang="en-US"/>
        </a:p>
      </dgm:t>
    </dgm:pt>
    <dgm:pt modelId="{037A21E0-BBFC-45B9-8FE2-952DF050FD33}" type="sibTrans" cxnId="{F72BAF89-F8BE-4FD9-91F1-A7F2E66AE00A}">
      <dgm:prSet/>
      <dgm:spPr/>
      <dgm:t>
        <a:bodyPr/>
        <a:lstStyle/>
        <a:p>
          <a:endParaRPr lang="en-US"/>
        </a:p>
      </dgm:t>
    </dgm:pt>
    <dgm:pt modelId="{3BA6F192-F2B0-4747-8E3F-5C28961EE84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doc/</a:t>
          </a:r>
          <a:endParaRPr lang="en-US" dirty="0">
            <a:solidFill>
              <a:schemeClr val="tx1"/>
            </a:solidFill>
          </a:endParaRPr>
        </a:p>
      </dgm:t>
    </dgm:pt>
    <dgm:pt modelId="{FBF6F122-AA8B-4FD3-8D60-5EFDFE6ABEB4}" type="parTrans" cxnId="{F27562E2-77C6-4D07-A7A6-67E625CFDB02}">
      <dgm:prSet/>
      <dgm:spPr/>
      <dgm:t>
        <a:bodyPr/>
        <a:lstStyle/>
        <a:p>
          <a:endParaRPr lang="en-US"/>
        </a:p>
      </dgm:t>
    </dgm:pt>
    <dgm:pt modelId="{7C228DF6-0FAD-4A04-9651-8F3A005769F1}" type="sibTrans" cxnId="{F27562E2-77C6-4D07-A7A6-67E625CFDB02}">
      <dgm:prSet/>
      <dgm:spPr/>
      <dgm:t>
        <a:bodyPr/>
        <a:lstStyle/>
        <a:p>
          <a:endParaRPr lang="en-US"/>
        </a:p>
      </dgm:t>
    </dgm:pt>
    <dgm:pt modelId="{3E2E754A-55A6-44F4-9711-230DAD375F3A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src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13BD5AE9-FF21-4AE4-AEB6-577758E998BB}" type="parTrans" cxnId="{515FE59B-F69B-417F-BA2D-9C891EDF3F29}">
      <dgm:prSet/>
      <dgm:spPr/>
      <dgm:t>
        <a:bodyPr/>
        <a:lstStyle/>
        <a:p>
          <a:endParaRPr lang="en-US"/>
        </a:p>
      </dgm:t>
    </dgm:pt>
    <dgm:pt modelId="{FF77ECD9-50C0-49EC-8F4A-0A349C579F22}" type="sibTrans" cxnId="{515FE59B-F69B-417F-BA2D-9C891EDF3F29}">
      <dgm:prSet/>
      <dgm:spPr/>
      <dgm:t>
        <a:bodyPr/>
        <a:lstStyle/>
        <a:p>
          <a:endParaRPr lang="en-US"/>
        </a:p>
      </dgm:t>
    </dgm:pt>
    <dgm:pt modelId="{6A5DA96B-4B18-400E-8B63-54EC315266C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example/</a:t>
          </a:r>
          <a:endParaRPr lang="en-US" dirty="0">
            <a:solidFill>
              <a:schemeClr val="tx1"/>
            </a:solidFill>
          </a:endParaRPr>
        </a:p>
      </dgm:t>
    </dgm:pt>
    <dgm:pt modelId="{4398DDA2-6AB4-4BCA-B126-D1C4502A59B2}" type="parTrans" cxnId="{F18C889F-565F-4D83-85DD-516C265A3C1B}">
      <dgm:prSet/>
      <dgm:spPr/>
      <dgm:t>
        <a:bodyPr/>
        <a:lstStyle/>
        <a:p>
          <a:endParaRPr lang="en-US"/>
        </a:p>
      </dgm:t>
    </dgm:pt>
    <dgm:pt modelId="{06EFBE21-FCC3-4792-BBEC-70EB40A495E5}" type="sibTrans" cxnId="{F18C889F-565F-4D83-85DD-516C265A3C1B}">
      <dgm:prSet/>
      <dgm:spPr/>
      <dgm:t>
        <a:bodyPr/>
        <a:lstStyle/>
        <a:p>
          <a:endParaRPr lang="en-US"/>
        </a:p>
      </dgm:t>
    </dgm:pt>
    <dgm:pt modelId="{982543D3-9F6B-4F4E-94D4-A42FE41A15ED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test/</a:t>
          </a:r>
          <a:endParaRPr lang="en-US" dirty="0">
            <a:solidFill>
              <a:schemeClr val="tx1"/>
            </a:solidFill>
          </a:endParaRPr>
        </a:p>
      </dgm:t>
    </dgm:pt>
    <dgm:pt modelId="{F42F3F98-D4AF-406B-A772-E6C8B7A5DBB9}" type="parTrans" cxnId="{5DDF3313-1CCA-4D8E-B74F-623C70E39B4F}">
      <dgm:prSet/>
      <dgm:spPr/>
      <dgm:t>
        <a:bodyPr/>
        <a:lstStyle/>
        <a:p>
          <a:endParaRPr lang="en-US"/>
        </a:p>
      </dgm:t>
    </dgm:pt>
    <dgm:pt modelId="{FCCD94E0-CC0F-4170-80B8-BED4C273AD8C}" type="sibTrans" cxnId="{5DDF3313-1CCA-4D8E-B74F-623C70E39B4F}">
      <dgm:prSet/>
      <dgm:spPr/>
      <dgm:t>
        <a:bodyPr/>
        <a:lstStyle/>
        <a:p>
          <a:endParaRPr lang="en-US"/>
        </a:p>
      </dgm:t>
    </dgm:pt>
    <dgm:pt modelId="{2E6A56EA-A650-4AB9-B643-D7F2ABD03EE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include/</a:t>
          </a:r>
          <a:endParaRPr lang="en-US" dirty="0">
            <a:solidFill>
              <a:schemeClr val="tx1"/>
            </a:solidFill>
          </a:endParaRPr>
        </a:p>
      </dgm:t>
    </dgm:pt>
    <dgm:pt modelId="{40951BC8-E543-43A5-8149-C8EEC67D2EF0}" type="parTrans" cxnId="{12C45D09-062F-44B8-944F-5E45946377DA}">
      <dgm:prSet/>
      <dgm:spPr/>
      <dgm:t>
        <a:bodyPr/>
        <a:lstStyle/>
        <a:p>
          <a:endParaRPr lang="en-US"/>
        </a:p>
      </dgm:t>
    </dgm:pt>
    <dgm:pt modelId="{11DB5FCB-7AE7-4D96-AAF6-1815E76BE85B}" type="sibTrans" cxnId="{12C45D09-062F-44B8-944F-5E45946377DA}">
      <dgm:prSet/>
      <dgm:spPr/>
      <dgm:t>
        <a:bodyPr/>
        <a:lstStyle/>
        <a:p>
          <a:endParaRPr lang="en-US"/>
        </a:p>
      </dgm:t>
    </dgm:pt>
    <dgm:pt modelId="{64B1D578-298B-4EDE-BE04-D1FCC3099A4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&lt;project&gt;/</a:t>
          </a:r>
          <a:endParaRPr lang="en-US" dirty="0">
            <a:solidFill>
              <a:schemeClr val="tx1"/>
            </a:solidFill>
          </a:endParaRPr>
        </a:p>
      </dgm:t>
    </dgm:pt>
    <dgm:pt modelId="{C0582FA1-9712-4F19-981F-815F00D1AC39}" type="parTrans" cxnId="{9758E75F-B6CF-49B0-9114-FF7177A50F6D}">
      <dgm:prSet/>
      <dgm:spPr/>
      <dgm:t>
        <a:bodyPr/>
        <a:lstStyle/>
        <a:p>
          <a:endParaRPr lang="en-US"/>
        </a:p>
      </dgm:t>
    </dgm:pt>
    <dgm:pt modelId="{DEB7122C-40A9-4C84-A4B5-1459F5C00735}" type="sibTrans" cxnId="{9758E75F-B6CF-49B0-9114-FF7177A50F6D}">
      <dgm:prSet/>
      <dgm:spPr/>
      <dgm:t>
        <a:bodyPr/>
        <a:lstStyle/>
        <a:p>
          <a:endParaRPr lang="en-US"/>
        </a:p>
      </dgm:t>
    </dgm:pt>
    <dgm:pt modelId="{173E380D-B1B9-4D4B-BC37-BDDEAFC41C92}" type="pres">
      <dgm:prSet presAssocID="{5FA6027F-91F7-4882-B619-F92E9CB6CA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20D11B-C6E1-4495-9893-F16499213A3C}" type="pres">
      <dgm:prSet presAssocID="{12115A9B-0A6C-45EB-ABDB-F4AB40B94D92}" presName="hierRoot1" presStyleCnt="0">
        <dgm:presLayoutVars>
          <dgm:hierBranch val="init"/>
        </dgm:presLayoutVars>
      </dgm:prSet>
      <dgm:spPr/>
    </dgm:pt>
    <dgm:pt modelId="{655A934E-28E8-445B-96C4-0401EA022AB6}" type="pres">
      <dgm:prSet presAssocID="{12115A9B-0A6C-45EB-ABDB-F4AB40B94D92}" presName="rootComposite1" presStyleCnt="0"/>
      <dgm:spPr/>
    </dgm:pt>
    <dgm:pt modelId="{09CD69FE-B614-457F-8B4C-C7B4F44A3E13}" type="pres">
      <dgm:prSet presAssocID="{12115A9B-0A6C-45EB-ABDB-F4AB40B94D92}" presName="rootText1" presStyleLbl="node0" presStyleIdx="0" presStyleCnt="1" custLinFactY="-300000" custLinFactNeighborX="-112" custLinFactNeighborY="-3120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97AC9C-12BC-4408-BEB6-552644B1A238}" type="pres">
      <dgm:prSet presAssocID="{12115A9B-0A6C-45EB-ABDB-F4AB40B94D9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EB3C424-47D2-4BF4-BEF3-2539794453CF}" type="pres">
      <dgm:prSet presAssocID="{12115A9B-0A6C-45EB-ABDB-F4AB40B94D92}" presName="hierChild2" presStyleCnt="0"/>
      <dgm:spPr/>
    </dgm:pt>
    <dgm:pt modelId="{632DB427-1C3F-4901-99EC-5D709D9701E8}" type="pres">
      <dgm:prSet presAssocID="{3399A878-0C71-4278-AB12-7225A1849D90}" presName="Name64" presStyleLbl="parChTrans1D2" presStyleIdx="0" presStyleCnt="7"/>
      <dgm:spPr/>
      <dgm:t>
        <a:bodyPr/>
        <a:lstStyle/>
        <a:p>
          <a:endParaRPr lang="en-US"/>
        </a:p>
      </dgm:t>
    </dgm:pt>
    <dgm:pt modelId="{6BCA9EBC-1CC9-496C-894A-11135DE25F40}" type="pres">
      <dgm:prSet presAssocID="{C7D5908E-11F1-4308-B758-CF1C1033D264}" presName="hierRoot2" presStyleCnt="0">
        <dgm:presLayoutVars>
          <dgm:hierBranch val="init"/>
        </dgm:presLayoutVars>
      </dgm:prSet>
      <dgm:spPr/>
    </dgm:pt>
    <dgm:pt modelId="{5A531DDB-0BD4-4D2F-9C51-90546194111F}" type="pres">
      <dgm:prSet presAssocID="{C7D5908E-11F1-4308-B758-CF1C1033D264}" presName="rootComposite" presStyleCnt="0"/>
      <dgm:spPr/>
    </dgm:pt>
    <dgm:pt modelId="{D206CB57-AFDB-4A1F-A8F7-B1D3446A3C72}" type="pres">
      <dgm:prSet presAssocID="{C7D5908E-11F1-4308-B758-CF1C1033D264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B915EC-23E5-4361-80E1-3586A5EAD371}" type="pres">
      <dgm:prSet presAssocID="{C7D5908E-11F1-4308-B758-CF1C1033D264}" presName="rootConnector" presStyleLbl="node2" presStyleIdx="0" presStyleCnt="7"/>
      <dgm:spPr/>
      <dgm:t>
        <a:bodyPr/>
        <a:lstStyle/>
        <a:p>
          <a:endParaRPr lang="en-US"/>
        </a:p>
      </dgm:t>
    </dgm:pt>
    <dgm:pt modelId="{A0ACF142-0A91-43A3-A065-D1930D548469}" type="pres">
      <dgm:prSet presAssocID="{C7D5908E-11F1-4308-B758-CF1C1033D264}" presName="hierChild4" presStyleCnt="0"/>
      <dgm:spPr/>
    </dgm:pt>
    <dgm:pt modelId="{4B3A841A-FD0F-4634-9925-445482CE04EA}" type="pres">
      <dgm:prSet presAssocID="{C7D5908E-11F1-4308-B758-CF1C1033D264}" presName="hierChild5" presStyleCnt="0"/>
      <dgm:spPr/>
    </dgm:pt>
    <dgm:pt modelId="{5B25CD27-69F3-4164-92EA-1219AFDD40E7}" type="pres">
      <dgm:prSet presAssocID="{95859C3C-B0DC-46A1-996F-F57178B3A786}" presName="Name64" presStyleLbl="parChTrans1D2" presStyleIdx="1" presStyleCnt="7"/>
      <dgm:spPr/>
      <dgm:t>
        <a:bodyPr/>
        <a:lstStyle/>
        <a:p>
          <a:endParaRPr lang="en-US"/>
        </a:p>
      </dgm:t>
    </dgm:pt>
    <dgm:pt modelId="{E196CAED-A9F2-4AE8-8328-78A642960FCD}" type="pres">
      <dgm:prSet presAssocID="{AEBB5AA2-31D4-4853-8BC6-CCE14157DD13}" presName="hierRoot2" presStyleCnt="0">
        <dgm:presLayoutVars>
          <dgm:hierBranch val="init"/>
        </dgm:presLayoutVars>
      </dgm:prSet>
      <dgm:spPr/>
    </dgm:pt>
    <dgm:pt modelId="{7685C93C-C4E5-4F60-8D7C-01F6459354F3}" type="pres">
      <dgm:prSet presAssocID="{AEBB5AA2-31D4-4853-8BC6-CCE14157DD13}" presName="rootComposite" presStyleCnt="0"/>
      <dgm:spPr/>
    </dgm:pt>
    <dgm:pt modelId="{9930C750-EF6F-4556-A268-644ADD5142D4}" type="pres">
      <dgm:prSet presAssocID="{AEBB5AA2-31D4-4853-8BC6-CCE14157DD13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73FB5A-8938-4319-A0C7-51262959B14E}" type="pres">
      <dgm:prSet presAssocID="{AEBB5AA2-31D4-4853-8BC6-CCE14157DD13}" presName="rootConnector" presStyleLbl="node2" presStyleIdx="1" presStyleCnt="7"/>
      <dgm:spPr/>
      <dgm:t>
        <a:bodyPr/>
        <a:lstStyle/>
        <a:p>
          <a:endParaRPr lang="en-US"/>
        </a:p>
      </dgm:t>
    </dgm:pt>
    <dgm:pt modelId="{1C7354B8-B3B4-490F-AEF3-12581F90F8AC}" type="pres">
      <dgm:prSet presAssocID="{AEBB5AA2-31D4-4853-8BC6-CCE14157DD13}" presName="hierChild4" presStyleCnt="0"/>
      <dgm:spPr/>
    </dgm:pt>
    <dgm:pt modelId="{404450FD-96E2-484B-8BFF-9A72F25B7939}" type="pres">
      <dgm:prSet presAssocID="{AEBB5AA2-31D4-4853-8BC6-CCE14157DD13}" presName="hierChild5" presStyleCnt="0"/>
      <dgm:spPr/>
    </dgm:pt>
    <dgm:pt modelId="{4CCF6FFD-FC09-4F68-9FF3-885FFD9BF967}" type="pres">
      <dgm:prSet presAssocID="{FBF6F122-AA8B-4FD3-8D60-5EFDFE6ABEB4}" presName="Name64" presStyleLbl="parChTrans1D2" presStyleIdx="2" presStyleCnt="7"/>
      <dgm:spPr/>
      <dgm:t>
        <a:bodyPr/>
        <a:lstStyle/>
        <a:p>
          <a:endParaRPr lang="en-US"/>
        </a:p>
      </dgm:t>
    </dgm:pt>
    <dgm:pt modelId="{16432660-4AF9-4371-909A-68065776D5A3}" type="pres">
      <dgm:prSet presAssocID="{3BA6F192-F2B0-4747-8E3F-5C28961EE84B}" presName="hierRoot2" presStyleCnt="0">
        <dgm:presLayoutVars>
          <dgm:hierBranch val="init"/>
        </dgm:presLayoutVars>
      </dgm:prSet>
      <dgm:spPr/>
    </dgm:pt>
    <dgm:pt modelId="{8056F106-6EBE-4D75-AF4B-58EDF51F28C8}" type="pres">
      <dgm:prSet presAssocID="{3BA6F192-F2B0-4747-8E3F-5C28961EE84B}" presName="rootComposite" presStyleCnt="0"/>
      <dgm:spPr/>
    </dgm:pt>
    <dgm:pt modelId="{B4A9CE7F-6D2E-4D7F-A905-45B72A70160B}" type="pres">
      <dgm:prSet presAssocID="{3BA6F192-F2B0-4747-8E3F-5C28961EE84B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6826D-6A3B-4C8F-BDF1-0E5898BB0AC4}" type="pres">
      <dgm:prSet presAssocID="{3BA6F192-F2B0-4747-8E3F-5C28961EE84B}" presName="rootConnector" presStyleLbl="node2" presStyleIdx="2" presStyleCnt="7"/>
      <dgm:spPr/>
      <dgm:t>
        <a:bodyPr/>
        <a:lstStyle/>
        <a:p>
          <a:endParaRPr lang="en-US"/>
        </a:p>
      </dgm:t>
    </dgm:pt>
    <dgm:pt modelId="{91E822F6-8B04-4D11-BF42-813A2D2BC708}" type="pres">
      <dgm:prSet presAssocID="{3BA6F192-F2B0-4747-8E3F-5C28961EE84B}" presName="hierChild4" presStyleCnt="0"/>
      <dgm:spPr/>
    </dgm:pt>
    <dgm:pt modelId="{40FD7D0B-67B4-4C58-AE92-8B5DFC6F4FB1}" type="pres">
      <dgm:prSet presAssocID="{3BA6F192-F2B0-4747-8E3F-5C28961EE84B}" presName="hierChild5" presStyleCnt="0"/>
      <dgm:spPr/>
    </dgm:pt>
    <dgm:pt modelId="{75587173-484A-4B50-A77A-13252506641E}" type="pres">
      <dgm:prSet presAssocID="{4398DDA2-6AB4-4BCA-B126-D1C4502A59B2}" presName="Name64" presStyleLbl="parChTrans1D2" presStyleIdx="3" presStyleCnt="7"/>
      <dgm:spPr/>
      <dgm:t>
        <a:bodyPr/>
        <a:lstStyle/>
        <a:p>
          <a:endParaRPr lang="en-US"/>
        </a:p>
      </dgm:t>
    </dgm:pt>
    <dgm:pt modelId="{9EE17E3D-603A-47A2-B877-FCA66294C002}" type="pres">
      <dgm:prSet presAssocID="{6A5DA96B-4B18-400E-8B63-54EC315266CC}" presName="hierRoot2" presStyleCnt="0">
        <dgm:presLayoutVars>
          <dgm:hierBranch val="init"/>
        </dgm:presLayoutVars>
      </dgm:prSet>
      <dgm:spPr/>
    </dgm:pt>
    <dgm:pt modelId="{5F29399B-2F17-4FF0-AF47-C089BC7787CA}" type="pres">
      <dgm:prSet presAssocID="{6A5DA96B-4B18-400E-8B63-54EC315266CC}" presName="rootComposite" presStyleCnt="0"/>
      <dgm:spPr/>
    </dgm:pt>
    <dgm:pt modelId="{58A90ED8-70A0-484E-BFB9-FD726A50848B}" type="pres">
      <dgm:prSet presAssocID="{6A5DA96B-4B18-400E-8B63-54EC315266CC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3DC73-DE0A-4DFB-B672-CD61FFD5BFC4}" type="pres">
      <dgm:prSet presAssocID="{6A5DA96B-4B18-400E-8B63-54EC315266CC}" presName="rootConnector" presStyleLbl="node2" presStyleIdx="3" presStyleCnt="7"/>
      <dgm:spPr/>
      <dgm:t>
        <a:bodyPr/>
        <a:lstStyle/>
        <a:p>
          <a:endParaRPr lang="en-US"/>
        </a:p>
      </dgm:t>
    </dgm:pt>
    <dgm:pt modelId="{D8A9F8F4-3F77-4762-BB41-29291EFE36D1}" type="pres">
      <dgm:prSet presAssocID="{6A5DA96B-4B18-400E-8B63-54EC315266CC}" presName="hierChild4" presStyleCnt="0"/>
      <dgm:spPr/>
    </dgm:pt>
    <dgm:pt modelId="{28940D1A-60A9-4A7F-921F-ED860D3A49D0}" type="pres">
      <dgm:prSet presAssocID="{6A5DA96B-4B18-400E-8B63-54EC315266CC}" presName="hierChild5" presStyleCnt="0"/>
      <dgm:spPr/>
    </dgm:pt>
    <dgm:pt modelId="{B0DAD65E-93A6-4604-90C3-57FF07FA7E47}" type="pres">
      <dgm:prSet presAssocID="{40951BC8-E543-43A5-8149-C8EEC67D2EF0}" presName="Name64" presStyleLbl="parChTrans1D2" presStyleIdx="4" presStyleCnt="7"/>
      <dgm:spPr/>
      <dgm:t>
        <a:bodyPr/>
        <a:lstStyle/>
        <a:p>
          <a:endParaRPr lang="en-US"/>
        </a:p>
      </dgm:t>
    </dgm:pt>
    <dgm:pt modelId="{3EFBA13E-900A-41C7-9FA8-F00082B486A1}" type="pres">
      <dgm:prSet presAssocID="{2E6A56EA-A650-4AB9-B643-D7F2ABD03EEF}" presName="hierRoot2" presStyleCnt="0">
        <dgm:presLayoutVars>
          <dgm:hierBranch val="init"/>
        </dgm:presLayoutVars>
      </dgm:prSet>
      <dgm:spPr/>
    </dgm:pt>
    <dgm:pt modelId="{51499122-578C-4B3E-8B92-78EF5594BEC1}" type="pres">
      <dgm:prSet presAssocID="{2E6A56EA-A650-4AB9-B643-D7F2ABD03EEF}" presName="rootComposite" presStyleCnt="0"/>
      <dgm:spPr/>
    </dgm:pt>
    <dgm:pt modelId="{FB3C9546-B6E8-48B3-A75F-2F9970ABFB95}" type="pres">
      <dgm:prSet presAssocID="{2E6A56EA-A650-4AB9-B643-D7F2ABD03EEF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74C0C8-AF7F-49FB-9970-60D8A74D7DEB}" type="pres">
      <dgm:prSet presAssocID="{2E6A56EA-A650-4AB9-B643-D7F2ABD03EEF}" presName="rootConnector" presStyleLbl="node2" presStyleIdx="4" presStyleCnt="7"/>
      <dgm:spPr/>
      <dgm:t>
        <a:bodyPr/>
        <a:lstStyle/>
        <a:p>
          <a:endParaRPr lang="en-US"/>
        </a:p>
      </dgm:t>
    </dgm:pt>
    <dgm:pt modelId="{1A944DA7-2720-44BA-832B-39FB11115EE2}" type="pres">
      <dgm:prSet presAssocID="{2E6A56EA-A650-4AB9-B643-D7F2ABD03EEF}" presName="hierChild4" presStyleCnt="0"/>
      <dgm:spPr/>
    </dgm:pt>
    <dgm:pt modelId="{F956DB08-9F2B-492A-9BF6-9DFA5F78BBFA}" type="pres">
      <dgm:prSet presAssocID="{C0582FA1-9712-4F19-981F-815F00D1AC39}" presName="Name64" presStyleLbl="parChTrans1D3" presStyleIdx="0" presStyleCnt="1"/>
      <dgm:spPr/>
      <dgm:t>
        <a:bodyPr/>
        <a:lstStyle/>
        <a:p>
          <a:endParaRPr lang="en-US"/>
        </a:p>
      </dgm:t>
    </dgm:pt>
    <dgm:pt modelId="{A3C3EA31-00B8-4F88-A1A7-ADD6974B3540}" type="pres">
      <dgm:prSet presAssocID="{64B1D578-298B-4EDE-BE04-D1FCC3099A44}" presName="hierRoot2" presStyleCnt="0">
        <dgm:presLayoutVars>
          <dgm:hierBranch val="init"/>
        </dgm:presLayoutVars>
      </dgm:prSet>
      <dgm:spPr/>
    </dgm:pt>
    <dgm:pt modelId="{CEFFB57E-BA0E-403F-B72B-79ADD616D6D8}" type="pres">
      <dgm:prSet presAssocID="{64B1D578-298B-4EDE-BE04-D1FCC3099A44}" presName="rootComposite" presStyleCnt="0"/>
      <dgm:spPr/>
    </dgm:pt>
    <dgm:pt modelId="{67B417BC-B1F1-41A2-B44C-B374004B058B}" type="pres">
      <dgm:prSet presAssocID="{64B1D578-298B-4EDE-BE04-D1FCC3099A44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BEC739-3E72-4535-83DC-3CD3C94A1AEB}" type="pres">
      <dgm:prSet presAssocID="{64B1D578-298B-4EDE-BE04-D1FCC3099A44}" presName="rootConnector" presStyleLbl="node3" presStyleIdx="0" presStyleCnt="1"/>
      <dgm:spPr/>
      <dgm:t>
        <a:bodyPr/>
        <a:lstStyle/>
        <a:p>
          <a:endParaRPr lang="en-US"/>
        </a:p>
      </dgm:t>
    </dgm:pt>
    <dgm:pt modelId="{5199DEF1-8EEA-4732-A0F3-7DF37896A4C1}" type="pres">
      <dgm:prSet presAssocID="{64B1D578-298B-4EDE-BE04-D1FCC3099A44}" presName="hierChild4" presStyleCnt="0"/>
      <dgm:spPr/>
    </dgm:pt>
    <dgm:pt modelId="{9F469A50-54D6-4D71-9A12-97C53B208B3D}" type="pres">
      <dgm:prSet presAssocID="{64B1D578-298B-4EDE-BE04-D1FCC3099A44}" presName="hierChild5" presStyleCnt="0"/>
      <dgm:spPr/>
    </dgm:pt>
    <dgm:pt modelId="{649EEDB3-67B1-4F8E-A04B-FE789C89D1BA}" type="pres">
      <dgm:prSet presAssocID="{2E6A56EA-A650-4AB9-B643-D7F2ABD03EEF}" presName="hierChild5" presStyleCnt="0"/>
      <dgm:spPr/>
    </dgm:pt>
    <dgm:pt modelId="{75A17FAE-76A0-494D-BC48-F4CB56997657}" type="pres">
      <dgm:prSet presAssocID="{13BD5AE9-FF21-4AE4-AEB6-577758E998BB}" presName="Name64" presStyleLbl="parChTrans1D2" presStyleIdx="5" presStyleCnt="7"/>
      <dgm:spPr/>
      <dgm:t>
        <a:bodyPr/>
        <a:lstStyle/>
        <a:p>
          <a:endParaRPr lang="en-US"/>
        </a:p>
      </dgm:t>
    </dgm:pt>
    <dgm:pt modelId="{14445850-E599-4ADF-9C64-44E5A0653622}" type="pres">
      <dgm:prSet presAssocID="{3E2E754A-55A6-44F4-9711-230DAD375F3A}" presName="hierRoot2" presStyleCnt="0">
        <dgm:presLayoutVars>
          <dgm:hierBranch val="init"/>
        </dgm:presLayoutVars>
      </dgm:prSet>
      <dgm:spPr/>
    </dgm:pt>
    <dgm:pt modelId="{ED31BF2B-CCB3-480C-B8D7-6E676B3682FB}" type="pres">
      <dgm:prSet presAssocID="{3E2E754A-55A6-44F4-9711-230DAD375F3A}" presName="rootComposite" presStyleCnt="0"/>
      <dgm:spPr/>
    </dgm:pt>
    <dgm:pt modelId="{82E6515A-8615-4EB5-B242-9C7562D85F43}" type="pres">
      <dgm:prSet presAssocID="{3E2E754A-55A6-44F4-9711-230DAD375F3A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438B60-12AD-421F-B33A-3514EB5A195C}" type="pres">
      <dgm:prSet presAssocID="{3E2E754A-55A6-44F4-9711-230DAD375F3A}" presName="rootConnector" presStyleLbl="node2" presStyleIdx="5" presStyleCnt="7"/>
      <dgm:spPr/>
      <dgm:t>
        <a:bodyPr/>
        <a:lstStyle/>
        <a:p>
          <a:endParaRPr lang="en-US"/>
        </a:p>
      </dgm:t>
    </dgm:pt>
    <dgm:pt modelId="{E9AADEE1-6EC3-4F3B-B7E7-17B0FDDCFDEE}" type="pres">
      <dgm:prSet presAssocID="{3E2E754A-55A6-44F4-9711-230DAD375F3A}" presName="hierChild4" presStyleCnt="0"/>
      <dgm:spPr/>
    </dgm:pt>
    <dgm:pt modelId="{6DA4E468-1FC1-4F05-BB2E-B1DF5F6DF9BA}" type="pres">
      <dgm:prSet presAssocID="{3E2E754A-55A6-44F4-9711-230DAD375F3A}" presName="hierChild5" presStyleCnt="0"/>
      <dgm:spPr/>
    </dgm:pt>
    <dgm:pt modelId="{C49AF6B5-2080-4BFE-B0A1-908C9980ABBA}" type="pres">
      <dgm:prSet presAssocID="{F42F3F98-D4AF-406B-A772-E6C8B7A5DBB9}" presName="Name64" presStyleLbl="parChTrans1D2" presStyleIdx="6" presStyleCnt="7"/>
      <dgm:spPr/>
      <dgm:t>
        <a:bodyPr/>
        <a:lstStyle/>
        <a:p>
          <a:endParaRPr lang="en-US"/>
        </a:p>
      </dgm:t>
    </dgm:pt>
    <dgm:pt modelId="{FCB1C231-1F37-4771-9AE1-7C9A51A3CABE}" type="pres">
      <dgm:prSet presAssocID="{982543D3-9F6B-4F4E-94D4-A42FE41A15ED}" presName="hierRoot2" presStyleCnt="0">
        <dgm:presLayoutVars>
          <dgm:hierBranch val="init"/>
        </dgm:presLayoutVars>
      </dgm:prSet>
      <dgm:spPr/>
    </dgm:pt>
    <dgm:pt modelId="{C5F56552-76AA-4F84-A840-D758F79E0DC1}" type="pres">
      <dgm:prSet presAssocID="{982543D3-9F6B-4F4E-94D4-A42FE41A15ED}" presName="rootComposite" presStyleCnt="0"/>
      <dgm:spPr/>
    </dgm:pt>
    <dgm:pt modelId="{1D535568-866E-422E-AC68-79FA04BD0F1C}" type="pres">
      <dgm:prSet presAssocID="{982543D3-9F6B-4F4E-94D4-A42FE41A15ED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29CA4-146B-44E8-A23E-FF990BE3DAC4}" type="pres">
      <dgm:prSet presAssocID="{982543D3-9F6B-4F4E-94D4-A42FE41A15ED}" presName="rootConnector" presStyleLbl="node2" presStyleIdx="6" presStyleCnt="7"/>
      <dgm:spPr/>
      <dgm:t>
        <a:bodyPr/>
        <a:lstStyle/>
        <a:p>
          <a:endParaRPr lang="en-US"/>
        </a:p>
      </dgm:t>
    </dgm:pt>
    <dgm:pt modelId="{2EA54982-D4AC-48CC-B62B-E1243EAE3B0E}" type="pres">
      <dgm:prSet presAssocID="{982543D3-9F6B-4F4E-94D4-A42FE41A15ED}" presName="hierChild4" presStyleCnt="0"/>
      <dgm:spPr/>
    </dgm:pt>
    <dgm:pt modelId="{D9546A90-00D3-40D4-A9AB-F2B2497977BD}" type="pres">
      <dgm:prSet presAssocID="{982543D3-9F6B-4F4E-94D4-A42FE41A15ED}" presName="hierChild5" presStyleCnt="0"/>
      <dgm:spPr/>
    </dgm:pt>
    <dgm:pt modelId="{64E0359D-6059-4988-809E-7B9C2CF7F6DE}" type="pres">
      <dgm:prSet presAssocID="{12115A9B-0A6C-45EB-ABDB-F4AB40B94D92}" presName="hierChild3" presStyleCnt="0"/>
      <dgm:spPr/>
    </dgm:pt>
  </dgm:ptLst>
  <dgm:cxnLst>
    <dgm:cxn modelId="{D42AFA75-F31A-6F41-ABC8-33E8C4251862}" type="presOf" srcId="{12115A9B-0A6C-45EB-ABDB-F4AB40B94D92}" destId="{09CD69FE-B614-457F-8B4C-C7B4F44A3E13}" srcOrd="0" destOrd="0" presId="urn:microsoft.com/office/officeart/2009/3/layout/HorizontalOrganizationChart"/>
    <dgm:cxn modelId="{03A19FC1-07FF-8046-8F43-F095B6CC4213}" type="presOf" srcId="{C7D5908E-11F1-4308-B758-CF1C1033D264}" destId="{D206CB57-AFDB-4A1F-A8F7-B1D3446A3C72}" srcOrd="0" destOrd="0" presId="urn:microsoft.com/office/officeart/2009/3/layout/HorizontalOrganizationChart"/>
    <dgm:cxn modelId="{7A2B1D70-B9B4-6744-9684-EB2BF2BD0479}" type="presOf" srcId="{FBF6F122-AA8B-4FD3-8D60-5EFDFE6ABEB4}" destId="{4CCF6FFD-FC09-4F68-9FF3-885FFD9BF967}" srcOrd="0" destOrd="0" presId="urn:microsoft.com/office/officeart/2009/3/layout/HorizontalOrganizationChart"/>
    <dgm:cxn modelId="{515FE59B-F69B-417F-BA2D-9C891EDF3F29}" srcId="{12115A9B-0A6C-45EB-ABDB-F4AB40B94D92}" destId="{3E2E754A-55A6-44F4-9711-230DAD375F3A}" srcOrd="5" destOrd="0" parTransId="{13BD5AE9-FF21-4AE4-AEB6-577758E998BB}" sibTransId="{FF77ECD9-50C0-49EC-8F4A-0A349C579F22}"/>
    <dgm:cxn modelId="{C30CC7DB-2A15-C542-926C-906F99E356B7}" type="presOf" srcId="{982543D3-9F6B-4F4E-94D4-A42FE41A15ED}" destId="{3EF29CA4-146B-44E8-A23E-FF990BE3DAC4}" srcOrd="1" destOrd="0" presId="urn:microsoft.com/office/officeart/2009/3/layout/HorizontalOrganizationChart"/>
    <dgm:cxn modelId="{4F6C4202-8D45-EA42-B946-48368D898E33}" type="presOf" srcId="{6A5DA96B-4B18-400E-8B63-54EC315266CC}" destId="{58A90ED8-70A0-484E-BFB9-FD726A50848B}" srcOrd="0" destOrd="0" presId="urn:microsoft.com/office/officeart/2009/3/layout/HorizontalOrganizationChart"/>
    <dgm:cxn modelId="{EF935AC4-8B55-1248-875F-39403C3FDB1C}" type="presOf" srcId="{AEBB5AA2-31D4-4853-8BC6-CCE14157DD13}" destId="{9930C750-EF6F-4556-A268-644ADD5142D4}" srcOrd="0" destOrd="0" presId="urn:microsoft.com/office/officeart/2009/3/layout/HorizontalOrganizationChart"/>
    <dgm:cxn modelId="{AAAE34C8-A152-437B-B1E1-07D14CBF73A2}" srcId="{12115A9B-0A6C-45EB-ABDB-F4AB40B94D92}" destId="{C7D5908E-11F1-4308-B758-CF1C1033D264}" srcOrd="0" destOrd="0" parTransId="{3399A878-0C71-4278-AB12-7225A1849D90}" sibTransId="{0F7183B0-B04D-4A74-BD8F-1B2B2BD8BDB5}"/>
    <dgm:cxn modelId="{5E92C7BD-7F1B-9646-B844-6FC8A8A59363}" type="presOf" srcId="{3BA6F192-F2B0-4747-8E3F-5C28961EE84B}" destId="{6356826D-6A3B-4C8F-BDF1-0E5898BB0AC4}" srcOrd="1" destOrd="0" presId="urn:microsoft.com/office/officeart/2009/3/layout/HorizontalOrganizationChart"/>
    <dgm:cxn modelId="{D65E243C-2E5A-9243-AB54-184627E58BA0}" type="presOf" srcId="{F42F3F98-D4AF-406B-A772-E6C8B7A5DBB9}" destId="{C49AF6B5-2080-4BFE-B0A1-908C9980ABBA}" srcOrd="0" destOrd="0" presId="urn:microsoft.com/office/officeart/2009/3/layout/HorizontalOrganizationChart"/>
    <dgm:cxn modelId="{540DE21A-CDE0-2C41-BD06-47CF4569EB60}" type="presOf" srcId="{40951BC8-E543-43A5-8149-C8EEC67D2EF0}" destId="{B0DAD65E-93A6-4604-90C3-57FF07FA7E47}" srcOrd="0" destOrd="0" presId="urn:microsoft.com/office/officeart/2009/3/layout/HorizontalOrganizationChart"/>
    <dgm:cxn modelId="{12C45D09-062F-44B8-944F-5E45946377DA}" srcId="{12115A9B-0A6C-45EB-ABDB-F4AB40B94D92}" destId="{2E6A56EA-A650-4AB9-B643-D7F2ABD03EEF}" srcOrd="4" destOrd="0" parTransId="{40951BC8-E543-43A5-8149-C8EEC67D2EF0}" sibTransId="{11DB5FCB-7AE7-4D96-AAF6-1815E76BE85B}"/>
    <dgm:cxn modelId="{9758E75F-B6CF-49B0-9114-FF7177A50F6D}" srcId="{2E6A56EA-A650-4AB9-B643-D7F2ABD03EEF}" destId="{64B1D578-298B-4EDE-BE04-D1FCC3099A44}" srcOrd="0" destOrd="0" parTransId="{C0582FA1-9712-4F19-981F-815F00D1AC39}" sibTransId="{DEB7122C-40A9-4C84-A4B5-1459F5C00735}"/>
    <dgm:cxn modelId="{B3225753-E147-5F43-A5C3-0440856DBC96}" type="presOf" srcId="{2E6A56EA-A650-4AB9-B643-D7F2ABD03EEF}" destId="{FB3C9546-B6E8-48B3-A75F-2F9970ABFB95}" srcOrd="0" destOrd="0" presId="urn:microsoft.com/office/officeart/2009/3/layout/HorizontalOrganizationChart"/>
    <dgm:cxn modelId="{C4DB81C3-2C39-4C44-A8E0-C4BCB1E67AC0}" type="presOf" srcId="{95859C3C-B0DC-46A1-996F-F57178B3A786}" destId="{5B25CD27-69F3-4164-92EA-1219AFDD40E7}" srcOrd="0" destOrd="0" presId="urn:microsoft.com/office/officeart/2009/3/layout/HorizontalOrganizationChart"/>
    <dgm:cxn modelId="{30EF2C94-AE69-6344-AFA0-968B503BACE6}" type="presOf" srcId="{5FA6027F-91F7-4882-B619-F92E9CB6CAF9}" destId="{173E380D-B1B9-4D4B-BC37-BDDEAFC41C92}" srcOrd="0" destOrd="0" presId="urn:microsoft.com/office/officeart/2009/3/layout/HorizontalOrganizationChart"/>
    <dgm:cxn modelId="{5FAFB944-14F2-9E40-92C0-61AAD8B215EE}" type="presOf" srcId="{4398DDA2-6AB4-4BCA-B126-D1C4502A59B2}" destId="{75587173-484A-4B50-A77A-13252506641E}" srcOrd="0" destOrd="0" presId="urn:microsoft.com/office/officeart/2009/3/layout/HorizontalOrganizationChart"/>
    <dgm:cxn modelId="{8A1DED40-7FCD-E142-81BA-B69FA57B73D5}" type="presOf" srcId="{982543D3-9F6B-4F4E-94D4-A42FE41A15ED}" destId="{1D535568-866E-422E-AC68-79FA04BD0F1C}" srcOrd="0" destOrd="0" presId="urn:microsoft.com/office/officeart/2009/3/layout/HorizontalOrganizationChart"/>
    <dgm:cxn modelId="{328149EA-BEE3-764F-B8A6-9FEFF918F2C8}" type="presOf" srcId="{AEBB5AA2-31D4-4853-8BC6-CCE14157DD13}" destId="{1673FB5A-8938-4319-A0C7-51262959B14E}" srcOrd="1" destOrd="0" presId="urn:microsoft.com/office/officeart/2009/3/layout/HorizontalOrganizationChart"/>
    <dgm:cxn modelId="{E2A3D213-BBCF-481D-9046-542E1A2B5D1F}" srcId="{5FA6027F-91F7-4882-B619-F92E9CB6CAF9}" destId="{12115A9B-0A6C-45EB-ABDB-F4AB40B94D92}" srcOrd="0" destOrd="0" parTransId="{BC71B5DF-141D-44CB-815F-C5E15A595517}" sibTransId="{8FCA7921-CC2D-47AF-A10C-327B28FA0BAF}"/>
    <dgm:cxn modelId="{0C998414-3E07-2F41-9356-999EE9009768}" type="presOf" srcId="{6A5DA96B-4B18-400E-8B63-54EC315266CC}" destId="{4663DC73-DE0A-4DFB-B672-CD61FFD5BFC4}" srcOrd="1" destOrd="0" presId="urn:microsoft.com/office/officeart/2009/3/layout/HorizontalOrganizationChart"/>
    <dgm:cxn modelId="{F18C889F-565F-4D83-85DD-516C265A3C1B}" srcId="{12115A9B-0A6C-45EB-ABDB-F4AB40B94D92}" destId="{6A5DA96B-4B18-400E-8B63-54EC315266CC}" srcOrd="3" destOrd="0" parTransId="{4398DDA2-6AB4-4BCA-B126-D1C4502A59B2}" sibTransId="{06EFBE21-FCC3-4792-BBEC-70EB40A495E5}"/>
    <dgm:cxn modelId="{0D4D442B-A151-CE42-AB0E-89140EBD0048}" type="presOf" srcId="{3399A878-0C71-4278-AB12-7225A1849D90}" destId="{632DB427-1C3F-4901-99EC-5D709D9701E8}" srcOrd="0" destOrd="0" presId="urn:microsoft.com/office/officeart/2009/3/layout/HorizontalOrganizationChart"/>
    <dgm:cxn modelId="{F72BAF89-F8BE-4FD9-91F1-A7F2E66AE00A}" srcId="{12115A9B-0A6C-45EB-ABDB-F4AB40B94D92}" destId="{AEBB5AA2-31D4-4853-8BC6-CCE14157DD13}" srcOrd="1" destOrd="0" parTransId="{95859C3C-B0DC-46A1-996F-F57178B3A786}" sibTransId="{037A21E0-BBFC-45B9-8FE2-952DF050FD33}"/>
    <dgm:cxn modelId="{F7080269-384E-C14A-B7A4-C3FDDA41AA28}" type="presOf" srcId="{C0582FA1-9712-4F19-981F-815F00D1AC39}" destId="{F956DB08-9F2B-492A-9BF6-9DFA5F78BBFA}" srcOrd="0" destOrd="0" presId="urn:microsoft.com/office/officeart/2009/3/layout/HorizontalOrganizationChart"/>
    <dgm:cxn modelId="{9074B929-42FF-3648-91AA-6E034EE4FEE9}" type="presOf" srcId="{C7D5908E-11F1-4308-B758-CF1C1033D264}" destId="{BEB915EC-23E5-4361-80E1-3586A5EAD371}" srcOrd="1" destOrd="0" presId="urn:microsoft.com/office/officeart/2009/3/layout/HorizontalOrganizationChart"/>
    <dgm:cxn modelId="{C21216D4-095D-6747-A85F-C124DD3D4E9D}" type="presOf" srcId="{13BD5AE9-FF21-4AE4-AEB6-577758E998BB}" destId="{75A17FAE-76A0-494D-BC48-F4CB56997657}" srcOrd="0" destOrd="0" presId="urn:microsoft.com/office/officeart/2009/3/layout/HorizontalOrganizationChart"/>
    <dgm:cxn modelId="{306C722B-F9DA-854A-8D3D-74030D2807E6}" type="presOf" srcId="{64B1D578-298B-4EDE-BE04-D1FCC3099A44}" destId="{F2BEC739-3E72-4535-83DC-3CD3C94A1AEB}" srcOrd="1" destOrd="0" presId="urn:microsoft.com/office/officeart/2009/3/layout/HorizontalOrganizationChart"/>
    <dgm:cxn modelId="{173A84B5-6905-3848-B1D8-D257C86C171E}" type="presOf" srcId="{64B1D578-298B-4EDE-BE04-D1FCC3099A44}" destId="{67B417BC-B1F1-41A2-B44C-B374004B058B}" srcOrd="0" destOrd="0" presId="urn:microsoft.com/office/officeart/2009/3/layout/HorizontalOrganizationChart"/>
    <dgm:cxn modelId="{F27562E2-77C6-4D07-A7A6-67E625CFDB02}" srcId="{12115A9B-0A6C-45EB-ABDB-F4AB40B94D92}" destId="{3BA6F192-F2B0-4747-8E3F-5C28961EE84B}" srcOrd="2" destOrd="0" parTransId="{FBF6F122-AA8B-4FD3-8D60-5EFDFE6ABEB4}" sibTransId="{7C228DF6-0FAD-4A04-9651-8F3A005769F1}"/>
    <dgm:cxn modelId="{EBB580EF-BC2C-5640-9B53-42655B425455}" type="presOf" srcId="{2E6A56EA-A650-4AB9-B643-D7F2ABD03EEF}" destId="{AB74C0C8-AF7F-49FB-9970-60D8A74D7DEB}" srcOrd="1" destOrd="0" presId="urn:microsoft.com/office/officeart/2009/3/layout/HorizontalOrganizationChart"/>
    <dgm:cxn modelId="{01097DD0-6568-0544-84C4-E49F244FDBED}" type="presOf" srcId="{12115A9B-0A6C-45EB-ABDB-F4AB40B94D92}" destId="{1197AC9C-12BC-4408-BEB6-552644B1A238}" srcOrd="1" destOrd="0" presId="urn:microsoft.com/office/officeart/2009/3/layout/HorizontalOrganizationChart"/>
    <dgm:cxn modelId="{5DDF3313-1CCA-4D8E-B74F-623C70E39B4F}" srcId="{12115A9B-0A6C-45EB-ABDB-F4AB40B94D92}" destId="{982543D3-9F6B-4F4E-94D4-A42FE41A15ED}" srcOrd="6" destOrd="0" parTransId="{F42F3F98-D4AF-406B-A772-E6C8B7A5DBB9}" sibTransId="{FCCD94E0-CC0F-4170-80B8-BED4C273AD8C}"/>
    <dgm:cxn modelId="{CBC88BC2-9821-9F45-9763-E85BE14E2E68}" type="presOf" srcId="{3BA6F192-F2B0-4747-8E3F-5C28961EE84B}" destId="{B4A9CE7F-6D2E-4D7F-A905-45B72A70160B}" srcOrd="0" destOrd="0" presId="urn:microsoft.com/office/officeart/2009/3/layout/HorizontalOrganizationChart"/>
    <dgm:cxn modelId="{E11313EB-0CEA-8649-96D6-3A496497C6B7}" type="presOf" srcId="{3E2E754A-55A6-44F4-9711-230DAD375F3A}" destId="{6C438B60-12AD-421F-B33A-3514EB5A195C}" srcOrd="1" destOrd="0" presId="urn:microsoft.com/office/officeart/2009/3/layout/HorizontalOrganizationChart"/>
    <dgm:cxn modelId="{6A27D6B4-17EB-7148-AC14-0EBC9546957E}" type="presOf" srcId="{3E2E754A-55A6-44F4-9711-230DAD375F3A}" destId="{82E6515A-8615-4EB5-B242-9C7562D85F43}" srcOrd="0" destOrd="0" presId="urn:microsoft.com/office/officeart/2009/3/layout/HorizontalOrganizationChart"/>
    <dgm:cxn modelId="{DBEFC64E-2E24-C14D-9A50-54D538A16C4E}" type="presParOf" srcId="{173E380D-B1B9-4D4B-BC37-BDDEAFC41C92}" destId="{9E20D11B-C6E1-4495-9893-F16499213A3C}" srcOrd="0" destOrd="0" presId="urn:microsoft.com/office/officeart/2009/3/layout/HorizontalOrganizationChart"/>
    <dgm:cxn modelId="{DF177B3F-DD47-D341-A3FF-A326C086B3E6}" type="presParOf" srcId="{9E20D11B-C6E1-4495-9893-F16499213A3C}" destId="{655A934E-28E8-445B-96C4-0401EA022AB6}" srcOrd="0" destOrd="0" presId="urn:microsoft.com/office/officeart/2009/3/layout/HorizontalOrganizationChart"/>
    <dgm:cxn modelId="{03CD196E-EA79-5449-B23F-472B57C3344C}" type="presParOf" srcId="{655A934E-28E8-445B-96C4-0401EA022AB6}" destId="{09CD69FE-B614-457F-8B4C-C7B4F44A3E13}" srcOrd="0" destOrd="0" presId="urn:microsoft.com/office/officeart/2009/3/layout/HorizontalOrganizationChart"/>
    <dgm:cxn modelId="{494BA4B1-5A7C-6C46-960E-1688F096E43C}" type="presParOf" srcId="{655A934E-28E8-445B-96C4-0401EA022AB6}" destId="{1197AC9C-12BC-4408-BEB6-552644B1A238}" srcOrd="1" destOrd="0" presId="urn:microsoft.com/office/officeart/2009/3/layout/HorizontalOrganizationChart"/>
    <dgm:cxn modelId="{8F135AE6-869F-854E-A270-61DE58AE153C}" type="presParOf" srcId="{9E20D11B-C6E1-4495-9893-F16499213A3C}" destId="{DEB3C424-47D2-4BF4-BEF3-2539794453CF}" srcOrd="1" destOrd="0" presId="urn:microsoft.com/office/officeart/2009/3/layout/HorizontalOrganizationChart"/>
    <dgm:cxn modelId="{165DF64A-2803-8A43-BDE3-CDE4869CE91F}" type="presParOf" srcId="{DEB3C424-47D2-4BF4-BEF3-2539794453CF}" destId="{632DB427-1C3F-4901-99EC-5D709D9701E8}" srcOrd="0" destOrd="0" presId="urn:microsoft.com/office/officeart/2009/3/layout/HorizontalOrganizationChart"/>
    <dgm:cxn modelId="{7CEB8142-7AF8-314C-97D6-67F650AE4A84}" type="presParOf" srcId="{DEB3C424-47D2-4BF4-BEF3-2539794453CF}" destId="{6BCA9EBC-1CC9-496C-894A-11135DE25F40}" srcOrd="1" destOrd="0" presId="urn:microsoft.com/office/officeart/2009/3/layout/HorizontalOrganizationChart"/>
    <dgm:cxn modelId="{EB576845-3878-4446-9FF6-7157B6A670DA}" type="presParOf" srcId="{6BCA9EBC-1CC9-496C-894A-11135DE25F40}" destId="{5A531DDB-0BD4-4D2F-9C51-90546194111F}" srcOrd="0" destOrd="0" presId="urn:microsoft.com/office/officeart/2009/3/layout/HorizontalOrganizationChart"/>
    <dgm:cxn modelId="{37E0521F-0853-F34E-A587-EF4C9AB401DE}" type="presParOf" srcId="{5A531DDB-0BD4-4D2F-9C51-90546194111F}" destId="{D206CB57-AFDB-4A1F-A8F7-B1D3446A3C72}" srcOrd="0" destOrd="0" presId="urn:microsoft.com/office/officeart/2009/3/layout/HorizontalOrganizationChart"/>
    <dgm:cxn modelId="{D6FCA975-1719-D447-ABDB-991D13EFD26F}" type="presParOf" srcId="{5A531DDB-0BD4-4D2F-9C51-90546194111F}" destId="{BEB915EC-23E5-4361-80E1-3586A5EAD371}" srcOrd="1" destOrd="0" presId="urn:microsoft.com/office/officeart/2009/3/layout/HorizontalOrganizationChart"/>
    <dgm:cxn modelId="{7082656D-EA47-844D-A3BA-4C4DBD76872A}" type="presParOf" srcId="{6BCA9EBC-1CC9-496C-894A-11135DE25F40}" destId="{A0ACF142-0A91-43A3-A065-D1930D548469}" srcOrd="1" destOrd="0" presId="urn:microsoft.com/office/officeart/2009/3/layout/HorizontalOrganizationChart"/>
    <dgm:cxn modelId="{CD5883C4-717A-834D-AE21-8240D192DAD3}" type="presParOf" srcId="{6BCA9EBC-1CC9-496C-894A-11135DE25F40}" destId="{4B3A841A-FD0F-4634-9925-445482CE04EA}" srcOrd="2" destOrd="0" presId="urn:microsoft.com/office/officeart/2009/3/layout/HorizontalOrganizationChart"/>
    <dgm:cxn modelId="{86C4C863-BCF7-1F49-843D-1D101EA79F0B}" type="presParOf" srcId="{DEB3C424-47D2-4BF4-BEF3-2539794453CF}" destId="{5B25CD27-69F3-4164-92EA-1219AFDD40E7}" srcOrd="2" destOrd="0" presId="urn:microsoft.com/office/officeart/2009/3/layout/HorizontalOrganizationChart"/>
    <dgm:cxn modelId="{8CE62468-0186-FB4C-9B00-BE785F7C41F2}" type="presParOf" srcId="{DEB3C424-47D2-4BF4-BEF3-2539794453CF}" destId="{E196CAED-A9F2-4AE8-8328-78A642960FCD}" srcOrd="3" destOrd="0" presId="urn:microsoft.com/office/officeart/2009/3/layout/HorizontalOrganizationChart"/>
    <dgm:cxn modelId="{61BA884C-158C-804B-804F-702FEB542F29}" type="presParOf" srcId="{E196CAED-A9F2-4AE8-8328-78A642960FCD}" destId="{7685C93C-C4E5-4F60-8D7C-01F6459354F3}" srcOrd="0" destOrd="0" presId="urn:microsoft.com/office/officeart/2009/3/layout/HorizontalOrganizationChart"/>
    <dgm:cxn modelId="{AF6C4FAE-BABD-B246-8A5D-52F27902DBF3}" type="presParOf" srcId="{7685C93C-C4E5-4F60-8D7C-01F6459354F3}" destId="{9930C750-EF6F-4556-A268-644ADD5142D4}" srcOrd="0" destOrd="0" presId="urn:microsoft.com/office/officeart/2009/3/layout/HorizontalOrganizationChart"/>
    <dgm:cxn modelId="{0E19DD1E-01E0-194F-B84C-BA1E1689C576}" type="presParOf" srcId="{7685C93C-C4E5-4F60-8D7C-01F6459354F3}" destId="{1673FB5A-8938-4319-A0C7-51262959B14E}" srcOrd="1" destOrd="0" presId="urn:microsoft.com/office/officeart/2009/3/layout/HorizontalOrganizationChart"/>
    <dgm:cxn modelId="{5D425F14-51E9-E449-B856-4DCFC8A889AD}" type="presParOf" srcId="{E196CAED-A9F2-4AE8-8328-78A642960FCD}" destId="{1C7354B8-B3B4-490F-AEF3-12581F90F8AC}" srcOrd="1" destOrd="0" presId="urn:microsoft.com/office/officeart/2009/3/layout/HorizontalOrganizationChart"/>
    <dgm:cxn modelId="{BFFE7E17-976C-1845-ABEE-9065A5C7DBB3}" type="presParOf" srcId="{E196CAED-A9F2-4AE8-8328-78A642960FCD}" destId="{404450FD-96E2-484B-8BFF-9A72F25B7939}" srcOrd="2" destOrd="0" presId="urn:microsoft.com/office/officeart/2009/3/layout/HorizontalOrganizationChart"/>
    <dgm:cxn modelId="{080C6267-99C9-0A4F-93E4-A6452677D1DF}" type="presParOf" srcId="{DEB3C424-47D2-4BF4-BEF3-2539794453CF}" destId="{4CCF6FFD-FC09-4F68-9FF3-885FFD9BF967}" srcOrd="4" destOrd="0" presId="urn:microsoft.com/office/officeart/2009/3/layout/HorizontalOrganizationChart"/>
    <dgm:cxn modelId="{DBE834F3-4CF8-6B45-AFAF-9D725EA7D952}" type="presParOf" srcId="{DEB3C424-47D2-4BF4-BEF3-2539794453CF}" destId="{16432660-4AF9-4371-909A-68065776D5A3}" srcOrd="5" destOrd="0" presId="urn:microsoft.com/office/officeart/2009/3/layout/HorizontalOrganizationChart"/>
    <dgm:cxn modelId="{D1FDDDE3-9F32-9F4C-BDAA-7AB779B85CCF}" type="presParOf" srcId="{16432660-4AF9-4371-909A-68065776D5A3}" destId="{8056F106-6EBE-4D75-AF4B-58EDF51F28C8}" srcOrd="0" destOrd="0" presId="urn:microsoft.com/office/officeart/2009/3/layout/HorizontalOrganizationChart"/>
    <dgm:cxn modelId="{835660FF-B536-CC40-8D04-D487D7B5E70C}" type="presParOf" srcId="{8056F106-6EBE-4D75-AF4B-58EDF51F28C8}" destId="{B4A9CE7F-6D2E-4D7F-A905-45B72A70160B}" srcOrd="0" destOrd="0" presId="urn:microsoft.com/office/officeart/2009/3/layout/HorizontalOrganizationChart"/>
    <dgm:cxn modelId="{6CCE4624-EEB8-0A43-8031-0B8522E1FFAD}" type="presParOf" srcId="{8056F106-6EBE-4D75-AF4B-58EDF51F28C8}" destId="{6356826D-6A3B-4C8F-BDF1-0E5898BB0AC4}" srcOrd="1" destOrd="0" presId="urn:microsoft.com/office/officeart/2009/3/layout/HorizontalOrganizationChart"/>
    <dgm:cxn modelId="{39B086A6-65F5-1C45-9D53-463D303CBF45}" type="presParOf" srcId="{16432660-4AF9-4371-909A-68065776D5A3}" destId="{91E822F6-8B04-4D11-BF42-813A2D2BC708}" srcOrd="1" destOrd="0" presId="urn:microsoft.com/office/officeart/2009/3/layout/HorizontalOrganizationChart"/>
    <dgm:cxn modelId="{28D75F8B-1D39-D74E-97EC-436D50FC18D0}" type="presParOf" srcId="{16432660-4AF9-4371-909A-68065776D5A3}" destId="{40FD7D0B-67B4-4C58-AE92-8B5DFC6F4FB1}" srcOrd="2" destOrd="0" presId="urn:microsoft.com/office/officeart/2009/3/layout/HorizontalOrganizationChart"/>
    <dgm:cxn modelId="{C89382FA-977F-0B4F-A7D9-CA642EDCCCFE}" type="presParOf" srcId="{DEB3C424-47D2-4BF4-BEF3-2539794453CF}" destId="{75587173-484A-4B50-A77A-13252506641E}" srcOrd="6" destOrd="0" presId="urn:microsoft.com/office/officeart/2009/3/layout/HorizontalOrganizationChart"/>
    <dgm:cxn modelId="{A400A5A2-DD47-ED47-8184-80ABE819B817}" type="presParOf" srcId="{DEB3C424-47D2-4BF4-BEF3-2539794453CF}" destId="{9EE17E3D-603A-47A2-B877-FCA66294C002}" srcOrd="7" destOrd="0" presId="urn:microsoft.com/office/officeart/2009/3/layout/HorizontalOrganizationChart"/>
    <dgm:cxn modelId="{09AE8A5C-9129-0643-9468-DB13B69335B6}" type="presParOf" srcId="{9EE17E3D-603A-47A2-B877-FCA66294C002}" destId="{5F29399B-2F17-4FF0-AF47-C089BC7787CA}" srcOrd="0" destOrd="0" presId="urn:microsoft.com/office/officeart/2009/3/layout/HorizontalOrganizationChart"/>
    <dgm:cxn modelId="{55B477D9-F4C6-A742-BD7B-E64727160BDC}" type="presParOf" srcId="{5F29399B-2F17-4FF0-AF47-C089BC7787CA}" destId="{58A90ED8-70A0-484E-BFB9-FD726A50848B}" srcOrd="0" destOrd="0" presId="urn:microsoft.com/office/officeart/2009/3/layout/HorizontalOrganizationChart"/>
    <dgm:cxn modelId="{31AF0D38-6F9C-2644-A8C8-D72081BD53CF}" type="presParOf" srcId="{5F29399B-2F17-4FF0-AF47-C089BC7787CA}" destId="{4663DC73-DE0A-4DFB-B672-CD61FFD5BFC4}" srcOrd="1" destOrd="0" presId="urn:microsoft.com/office/officeart/2009/3/layout/HorizontalOrganizationChart"/>
    <dgm:cxn modelId="{FE803BE2-05B5-734D-A66E-8741CD3EB82F}" type="presParOf" srcId="{9EE17E3D-603A-47A2-B877-FCA66294C002}" destId="{D8A9F8F4-3F77-4762-BB41-29291EFE36D1}" srcOrd="1" destOrd="0" presId="urn:microsoft.com/office/officeart/2009/3/layout/HorizontalOrganizationChart"/>
    <dgm:cxn modelId="{EF4491DA-263E-AC40-9628-03848D4D17CA}" type="presParOf" srcId="{9EE17E3D-603A-47A2-B877-FCA66294C002}" destId="{28940D1A-60A9-4A7F-921F-ED860D3A49D0}" srcOrd="2" destOrd="0" presId="urn:microsoft.com/office/officeart/2009/3/layout/HorizontalOrganizationChart"/>
    <dgm:cxn modelId="{E97DEF2C-D2FB-5244-8AE9-A49004708A76}" type="presParOf" srcId="{DEB3C424-47D2-4BF4-BEF3-2539794453CF}" destId="{B0DAD65E-93A6-4604-90C3-57FF07FA7E47}" srcOrd="8" destOrd="0" presId="urn:microsoft.com/office/officeart/2009/3/layout/HorizontalOrganizationChart"/>
    <dgm:cxn modelId="{91D9A9B5-BE06-7C41-86B6-39341FA2EF4E}" type="presParOf" srcId="{DEB3C424-47D2-4BF4-BEF3-2539794453CF}" destId="{3EFBA13E-900A-41C7-9FA8-F00082B486A1}" srcOrd="9" destOrd="0" presId="urn:microsoft.com/office/officeart/2009/3/layout/HorizontalOrganizationChart"/>
    <dgm:cxn modelId="{62FA2BFA-6FD6-6D46-B244-1C3485030687}" type="presParOf" srcId="{3EFBA13E-900A-41C7-9FA8-F00082B486A1}" destId="{51499122-578C-4B3E-8B92-78EF5594BEC1}" srcOrd="0" destOrd="0" presId="urn:microsoft.com/office/officeart/2009/3/layout/HorizontalOrganizationChart"/>
    <dgm:cxn modelId="{E3CF11B8-5B1D-8140-8F96-F6EDE191D725}" type="presParOf" srcId="{51499122-578C-4B3E-8B92-78EF5594BEC1}" destId="{FB3C9546-B6E8-48B3-A75F-2F9970ABFB95}" srcOrd="0" destOrd="0" presId="urn:microsoft.com/office/officeart/2009/3/layout/HorizontalOrganizationChart"/>
    <dgm:cxn modelId="{83A367DD-36FA-9E48-8902-CF1A47A0AD7D}" type="presParOf" srcId="{51499122-578C-4B3E-8B92-78EF5594BEC1}" destId="{AB74C0C8-AF7F-49FB-9970-60D8A74D7DEB}" srcOrd="1" destOrd="0" presId="urn:microsoft.com/office/officeart/2009/3/layout/HorizontalOrganizationChart"/>
    <dgm:cxn modelId="{48479C9F-AE4D-B043-BE5A-CA6D4EEFD543}" type="presParOf" srcId="{3EFBA13E-900A-41C7-9FA8-F00082B486A1}" destId="{1A944DA7-2720-44BA-832B-39FB11115EE2}" srcOrd="1" destOrd="0" presId="urn:microsoft.com/office/officeart/2009/3/layout/HorizontalOrganizationChart"/>
    <dgm:cxn modelId="{0585CD50-396C-F64E-BC6A-5CBE2B696E10}" type="presParOf" srcId="{1A944DA7-2720-44BA-832B-39FB11115EE2}" destId="{F956DB08-9F2B-492A-9BF6-9DFA5F78BBFA}" srcOrd="0" destOrd="0" presId="urn:microsoft.com/office/officeart/2009/3/layout/HorizontalOrganizationChart"/>
    <dgm:cxn modelId="{BA248DED-BDD7-064F-9F69-E305CFF75010}" type="presParOf" srcId="{1A944DA7-2720-44BA-832B-39FB11115EE2}" destId="{A3C3EA31-00B8-4F88-A1A7-ADD6974B3540}" srcOrd="1" destOrd="0" presId="urn:microsoft.com/office/officeart/2009/3/layout/HorizontalOrganizationChart"/>
    <dgm:cxn modelId="{15A32F9F-E2F3-3046-B070-84A086B0336D}" type="presParOf" srcId="{A3C3EA31-00B8-4F88-A1A7-ADD6974B3540}" destId="{CEFFB57E-BA0E-403F-B72B-79ADD616D6D8}" srcOrd="0" destOrd="0" presId="urn:microsoft.com/office/officeart/2009/3/layout/HorizontalOrganizationChart"/>
    <dgm:cxn modelId="{4834A791-1F56-3844-BD5E-55E0D4CC1CEE}" type="presParOf" srcId="{CEFFB57E-BA0E-403F-B72B-79ADD616D6D8}" destId="{67B417BC-B1F1-41A2-B44C-B374004B058B}" srcOrd="0" destOrd="0" presId="urn:microsoft.com/office/officeart/2009/3/layout/HorizontalOrganizationChart"/>
    <dgm:cxn modelId="{80F15A1B-F63C-2D4E-8C24-40E704C2C6F7}" type="presParOf" srcId="{CEFFB57E-BA0E-403F-B72B-79ADD616D6D8}" destId="{F2BEC739-3E72-4535-83DC-3CD3C94A1AEB}" srcOrd="1" destOrd="0" presId="urn:microsoft.com/office/officeart/2009/3/layout/HorizontalOrganizationChart"/>
    <dgm:cxn modelId="{533CE314-4B8A-C64E-8E67-BF671D37341F}" type="presParOf" srcId="{A3C3EA31-00B8-4F88-A1A7-ADD6974B3540}" destId="{5199DEF1-8EEA-4732-A0F3-7DF37896A4C1}" srcOrd="1" destOrd="0" presId="urn:microsoft.com/office/officeart/2009/3/layout/HorizontalOrganizationChart"/>
    <dgm:cxn modelId="{CB6D6D5E-46FB-3646-92E0-746AB811204C}" type="presParOf" srcId="{A3C3EA31-00B8-4F88-A1A7-ADD6974B3540}" destId="{9F469A50-54D6-4D71-9A12-97C53B208B3D}" srcOrd="2" destOrd="0" presId="urn:microsoft.com/office/officeart/2009/3/layout/HorizontalOrganizationChart"/>
    <dgm:cxn modelId="{BD0323E0-88E1-7D48-9FE6-2F92906304D5}" type="presParOf" srcId="{3EFBA13E-900A-41C7-9FA8-F00082B486A1}" destId="{649EEDB3-67B1-4F8E-A04B-FE789C89D1BA}" srcOrd="2" destOrd="0" presId="urn:microsoft.com/office/officeart/2009/3/layout/HorizontalOrganizationChart"/>
    <dgm:cxn modelId="{E1FFC92B-4D82-1A4A-B25D-B33E277B268F}" type="presParOf" srcId="{DEB3C424-47D2-4BF4-BEF3-2539794453CF}" destId="{75A17FAE-76A0-494D-BC48-F4CB56997657}" srcOrd="10" destOrd="0" presId="urn:microsoft.com/office/officeart/2009/3/layout/HorizontalOrganizationChart"/>
    <dgm:cxn modelId="{BFF05C11-85D7-5E4B-BAC7-35E870ADD1F2}" type="presParOf" srcId="{DEB3C424-47D2-4BF4-BEF3-2539794453CF}" destId="{14445850-E599-4ADF-9C64-44E5A0653622}" srcOrd="11" destOrd="0" presId="urn:microsoft.com/office/officeart/2009/3/layout/HorizontalOrganizationChart"/>
    <dgm:cxn modelId="{EDF9B4FC-202B-6D4B-B1A8-849D5063C03A}" type="presParOf" srcId="{14445850-E599-4ADF-9C64-44E5A0653622}" destId="{ED31BF2B-CCB3-480C-B8D7-6E676B3682FB}" srcOrd="0" destOrd="0" presId="urn:microsoft.com/office/officeart/2009/3/layout/HorizontalOrganizationChart"/>
    <dgm:cxn modelId="{84B5AE9A-3B56-4D49-9B0F-112F93F3E562}" type="presParOf" srcId="{ED31BF2B-CCB3-480C-B8D7-6E676B3682FB}" destId="{82E6515A-8615-4EB5-B242-9C7562D85F43}" srcOrd="0" destOrd="0" presId="urn:microsoft.com/office/officeart/2009/3/layout/HorizontalOrganizationChart"/>
    <dgm:cxn modelId="{2E12CE35-F9BD-1A49-9B53-A26F57E34504}" type="presParOf" srcId="{ED31BF2B-CCB3-480C-B8D7-6E676B3682FB}" destId="{6C438B60-12AD-421F-B33A-3514EB5A195C}" srcOrd="1" destOrd="0" presId="urn:microsoft.com/office/officeart/2009/3/layout/HorizontalOrganizationChart"/>
    <dgm:cxn modelId="{8DC641C7-CAF3-6147-924E-1026D5083C19}" type="presParOf" srcId="{14445850-E599-4ADF-9C64-44E5A0653622}" destId="{E9AADEE1-6EC3-4F3B-B7E7-17B0FDDCFDEE}" srcOrd="1" destOrd="0" presId="urn:microsoft.com/office/officeart/2009/3/layout/HorizontalOrganizationChart"/>
    <dgm:cxn modelId="{9B9CB5EA-A752-C44B-882E-73FD7CCAD653}" type="presParOf" srcId="{14445850-E599-4ADF-9C64-44E5A0653622}" destId="{6DA4E468-1FC1-4F05-BB2E-B1DF5F6DF9BA}" srcOrd="2" destOrd="0" presId="urn:microsoft.com/office/officeart/2009/3/layout/HorizontalOrganizationChart"/>
    <dgm:cxn modelId="{75E59111-EB73-E84B-A68B-4B4674A6C88F}" type="presParOf" srcId="{DEB3C424-47D2-4BF4-BEF3-2539794453CF}" destId="{C49AF6B5-2080-4BFE-B0A1-908C9980ABBA}" srcOrd="12" destOrd="0" presId="urn:microsoft.com/office/officeart/2009/3/layout/HorizontalOrganizationChart"/>
    <dgm:cxn modelId="{15477926-6FF2-8946-BB5E-759DCA474894}" type="presParOf" srcId="{DEB3C424-47D2-4BF4-BEF3-2539794453CF}" destId="{FCB1C231-1F37-4771-9AE1-7C9A51A3CABE}" srcOrd="13" destOrd="0" presId="urn:microsoft.com/office/officeart/2009/3/layout/HorizontalOrganizationChart"/>
    <dgm:cxn modelId="{3483265D-EB9C-2F46-A79C-72E251C20D26}" type="presParOf" srcId="{FCB1C231-1F37-4771-9AE1-7C9A51A3CABE}" destId="{C5F56552-76AA-4F84-A840-D758F79E0DC1}" srcOrd="0" destOrd="0" presId="urn:microsoft.com/office/officeart/2009/3/layout/HorizontalOrganizationChart"/>
    <dgm:cxn modelId="{43036BC1-BB98-D441-BB5D-BFF5C0A821A0}" type="presParOf" srcId="{C5F56552-76AA-4F84-A840-D758F79E0DC1}" destId="{1D535568-866E-422E-AC68-79FA04BD0F1C}" srcOrd="0" destOrd="0" presId="urn:microsoft.com/office/officeart/2009/3/layout/HorizontalOrganizationChart"/>
    <dgm:cxn modelId="{0AD0F1F1-EB9B-B94C-B4DB-21D3D2A02C42}" type="presParOf" srcId="{C5F56552-76AA-4F84-A840-D758F79E0DC1}" destId="{3EF29CA4-146B-44E8-A23E-FF990BE3DAC4}" srcOrd="1" destOrd="0" presId="urn:microsoft.com/office/officeart/2009/3/layout/HorizontalOrganizationChart"/>
    <dgm:cxn modelId="{E97169EC-F382-7F43-B883-DF03ADC61214}" type="presParOf" srcId="{FCB1C231-1F37-4771-9AE1-7C9A51A3CABE}" destId="{2EA54982-D4AC-48CC-B62B-E1243EAE3B0E}" srcOrd="1" destOrd="0" presId="urn:microsoft.com/office/officeart/2009/3/layout/HorizontalOrganizationChart"/>
    <dgm:cxn modelId="{19E727DE-704A-2F40-B2EB-2698F4348442}" type="presParOf" srcId="{FCB1C231-1F37-4771-9AE1-7C9A51A3CABE}" destId="{D9546A90-00D3-40D4-A9AB-F2B2497977BD}" srcOrd="2" destOrd="0" presId="urn:microsoft.com/office/officeart/2009/3/layout/HorizontalOrganizationChart"/>
    <dgm:cxn modelId="{8BC3301A-03CD-B348-A092-681BDE8E526E}" type="presParOf" srcId="{9E20D11B-C6E1-4495-9893-F16499213A3C}" destId="{64E0359D-6059-4988-809E-7B9C2CF7F6D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A6027F-91F7-4882-B619-F92E9CB6CAF9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2115A9B-0A6C-45EB-ABDB-F4AB40B94D92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&lt;prefix&gt;/</a:t>
          </a:r>
          <a:endParaRPr lang="en-US" dirty="0">
            <a:solidFill>
              <a:schemeClr val="tx1"/>
            </a:solidFill>
          </a:endParaRPr>
        </a:p>
      </dgm:t>
    </dgm:pt>
    <dgm:pt modelId="{BC71B5DF-141D-44CB-815F-C5E15A595517}" type="parTrans" cxnId="{E2A3D213-BBCF-481D-9046-542E1A2B5D1F}">
      <dgm:prSet/>
      <dgm:spPr/>
      <dgm:t>
        <a:bodyPr/>
        <a:lstStyle/>
        <a:p>
          <a:endParaRPr lang="en-US"/>
        </a:p>
      </dgm:t>
    </dgm:pt>
    <dgm:pt modelId="{8FCA7921-CC2D-47AF-A10C-327B28FA0BAF}" type="sibTrans" cxnId="{E2A3D213-BBCF-481D-9046-542E1A2B5D1F}">
      <dgm:prSet/>
      <dgm:spPr/>
      <dgm:t>
        <a:bodyPr/>
        <a:lstStyle/>
        <a:p>
          <a:endParaRPr lang="en-US"/>
        </a:p>
      </dgm:t>
    </dgm:pt>
    <dgm:pt modelId="{C7D5908E-11F1-4308-B758-CF1C1033D26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bin/</a:t>
          </a:r>
          <a:endParaRPr lang="en-US" dirty="0">
            <a:solidFill>
              <a:schemeClr val="tx1"/>
            </a:solidFill>
          </a:endParaRPr>
        </a:p>
      </dgm:t>
    </dgm:pt>
    <dgm:pt modelId="{3399A878-0C71-4278-AB12-7225A1849D90}" type="parTrans" cxnId="{AAAE34C8-A152-437B-B1E1-07D14CBF73A2}">
      <dgm:prSet/>
      <dgm:spPr/>
      <dgm:t>
        <a:bodyPr/>
        <a:lstStyle/>
        <a:p>
          <a:endParaRPr lang="en-US"/>
        </a:p>
      </dgm:t>
    </dgm:pt>
    <dgm:pt modelId="{0F7183B0-B04D-4A74-BD8F-1B2B2BD8BDB5}" type="sibTrans" cxnId="{AAAE34C8-A152-437B-B1E1-07D14CBF73A2}">
      <dgm:prSet/>
      <dgm:spPr/>
      <dgm:t>
        <a:bodyPr/>
        <a:lstStyle/>
        <a:p>
          <a:endParaRPr lang="en-US"/>
        </a:p>
      </dgm:t>
    </dgm:pt>
    <dgm:pt modelId="{AEBB5AA2-31D4-4853-8BC6-CCE14157DD13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include/</a:t>
          </a:r>
          <a:endParaRPr lang="en-US" dirty="0">
            <a:solidFill>
              <a:schemeClr val="tx1"/>
            </a:solidFill>
          </a:endParaRPr>
        </a:p>
      </dgm:t>
    </dgm:pt>
    <dgm:pt modelId="{95859C3C-B0DC-46A1-996F-F57178B3A786}" type="parTrans" cxnId="{F72BAF89-F8BE-4FD9-91F1-A7F2E66AE00A}">
      <dgm:prSet/>
      <dgm:spPr/>
      <dgm:t>
        <a:bodyPr/>
        <a:lstStyle/>
        <a:p>
          <a:endParaRPr lang="en-US"/>
        </a:p>
      </dgm:t>
    </dgm:pt>
    <dgm:pt modelId="{037A21E0-BBFC-45B9-8FE2-952DF050FD33}" type="sibTrans" cxnId="{F72BAF89-F8BE-4FD9-91F1-A7F2E66AE00A}">
      <dgm:prSet/>
      <dgm:spPr/>
      <dgm:t>
        <a:bodyPr/>
        <a:lstStyle/>
        <a:p>
          <a:endParaRPr lang="en-US"/>
        </a:p>
      </dgm:t>
    </dgm:pt>
    <dgm:pt modelId="{3BA6F192-F2B0-4747-8E3F-5C28961EE84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share/</a:t>
          </a:r>
          <a:endParaRPr lang="en-US" dirty="0">
            <a:solidFill>
              <a:schemeClr val="tx1"/>
            </a:solidFill>
          </a:endParaRPr>
        </a:p>
      </dgm:t>
    </dgm:pt>
    <dgm:pt modelId="{FBF6F122-AA8B-4FD3-8D60-5EFDFE6ABEB4}" type="parTrans" cxnId="{F27562E2-77C6-4D07-A7A6-67E625CFDB02}">
      <dgm:prSet/>
      <dgm:spPr/>
      <dgm:t>
        <a:bodyPr/>
        <a:lstStyle/>
        <a:p>
          <a:endParaRPr lang="en-US"/>
        </a:p>
      </dgm:t>
    </dgm:pt>
    <dgm:pt modelId="{7C228DF6-0FAD-4A04-9651-8F3A005769F1}" type="sibTrans" cxnId="{F27562E2-77C6-4D07-A7A6-67E625CFDB02}">
      <dgm:prSet/>
      <dgm:spPr/>
      <dgm:t>
        <a:bodyPr/>
        <a:lstStyle/>
        <a:p>
          <a:endParaRPr lang="en-US"/>
        </a:p>
      </dgm:t>
    </dgm:pt>
    <dgm:pt modelId="{790B44E7-FE42-4CEF-976A-2DDEB147E4B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lib/</a:t>
          </a:r>
          <a:endParaRPr lang="en-US" dirty="0">
            <a:solidFill>
              <a:schemeClr val="tx1"/>
            </a:solidFill>
          </a:endParaRPr>
        </a:p>
      </dgm:t>
    </dgm:pt>
    <dgm:pt modelId="{5E484C1D-41F0-4A43-9192-7FD138A32420}" type="parTrans" cxnId="{D550AA96-BBD2-4C85-AF45-D5E840FDAA35}">
      <dgm:prSet/>
      <dgm:spPr/>
      <dgm:t>
        <a:bodyPr/>
        <a:lstStyle/>
        <a:p>
          <a:endParaRPr lang="en-US"/>
        </a:p>
      </dgm:t>
    </dgm:pt>
    <dgm:pt modelId="{45757B74-C483-4F59-AB31-85E73379E91C}" type="sibTrans" cxnId="{D550AA96-BBD2-4C85-AF45-D5E840FDAA35}">
      <dgm:prSet/>
      <dgm:spPr/>
      <dgm:t>
        <a:bodyPr/>
        <a:lstStyle/>
        <a:p>
          <a:endParaRPr lang="en-US"/>
        </a:p>
      </dgm:t>
    </dgm:pt>
    <dgm:pt modelId="{C9F367F4-B8E5-4DAC-BF60-F0B1BA5AD08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</a:t>
          </a:r>
          <a:r>
            <a:rPr lang="en-US" dirty="0" err="1" smtClean="0">
              <a:solidFill>
                <a:schemeClr val="tx1"/>
              </a:solidFill>
            </a:rPr>
            <a:t>sinfix</a:t>
          </a:r>
          <a:r>
            <a:rPr lang="en-US" dirty="0" smtClean="0">
              <a:solidFill>
                <a:schemeClr val="tx1"/>
              </a:solidFill>
            </a:rPr>
            <a:t>&gt;/</a:t>
          </a:r>
          <a:endParaRPr lang="en-US" dirty="0">
            <a:solidFill>
              <a:schemeClr val="tx1"/>
            </a:solidFill>
          </a:endParaRPr>
        </a:p>
      </dgm:t>
    </dgm:pt>
    <dgm:pt modelId="{CA25D1E0-E90A-4E6F-918B-7225C3299D76}" type="parTrans" cxnId="{351D04EF-61EB-45FB-B538-F4A0809B349B}">
      <dgm:prSet/>
      <dgm:spPr/>
      <dgm:t>
        <a:bodyPr/>
        <a:lstStyle/>
        <a:p>
          <a:endParaRPr lang="en-US"/>
        </a:p>
      </dgm:t>
    </dgm:pt>
    <dgm:pt modelId="{CCCDAD9F-D8EA-4F15-98E4-FAEDEA813AB4}" type="sibTrans" cxnId="{351D04EF-61EB-45FB-B538-F4A0809B349B}">
      <dgm:prSet/>
      <dgm:spPr/>
      <dgm:t>
        <a:bodyPr/>
        <a:lstStyle/>
        <a:p>
          <a:endParaRPr lang="en-US"/>
        </a:p>
      </dgm:t>
    </dgm:pt>
    <dgm:pt modelId="{F8F5A2BC-9C48-4C9B-8C5F-065E18CA1A6A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sbia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A644EFEA-0487-47D4-A775-07D125E28A60}" type="parTrans" cxnId="{B79950FF-2FCB-4FFE-A7C4-4191E1FC0688}">
      <dgm:prSet/>
      <dgm:spPr/>
      <dgm:t>
        <a:bodyPr/>
        <a:lstStyle/>
        <a:p>
          <a:endParaRPr lang="en-US"/>
        </a:p>
      </dgm:t>
    </dgm:pt>
    <dgm:pt modelId="{445A7280-2CA9-4C5A-AA4D-C3E8A128812F}" type="sibTrans" cxnId="{B79950FF-2FCB-4FFE-A7C4-4191E1FC0688}">
      <dgm:prSet/>
      <dgm:spPr/>
      <dgm:t>
        <a:bodyPr/>
        <a:lstStyle/>
        <a:p>
          <a:endParaRPr lang="en-US"/>
        </a:p>
      </dgm:t>
    </dgm:pt>
    <dgm:pt modelId="{83807A59-C1D7-4106-B58B-310FEE00024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</a:t>
          </a:r>
          <a:r>
            <a:rPr lang="en-US" dirty="0" err="1" smtClean="0">
              <a:solidFill>
                <a:schemeClr val="tx1"/>
              </a:solidFill>
            </a:rPr>
            <a:t>sinfix</a:t>
          </a:r>
          <a:r>
            <a:rPr lang="en-US" dirty="0" smtClean="0">
              <a:solidFill>
                <a:schemeClr val="tx1"/>
              </a:solidFill>
            </a:rPr>
            <a:t>&gt;/</a:t>
          </a:r>
          <a:endParaRPr lang="en-US" dirty="0">
            <a:solidFill>
              <a:schemeClr val="tx1"/>
            </a:solidFill>
          </a:endParaRPr>
        </a:p>
      </dgm:t>
    </dgm:pt>
    <dgm:pt modelId="{905215C6-B0C9-4918-90F3-B26C48DD7E8A}" type="parTrans" cxnId="{6EB0ED9C-2BDA-423D-BED0-38CD13E1138C}">
      <dgm:prSet/>
      <dgm:spPr/>
      <dgm:t>
        <a:bodyPr/>
        <a:lstStyle/>
        <a:p>
          <a:endParaRPr lang="en-US"/>
        </a:p>
      </dgm:t>
    </dgm:pt>
    <dgm:pt modelId="{B9C67D2B-CF12-4B23-AA71-5B04FA998885}" type="sibTrans" cxnId="{6EB0ED9C-2BDA-423D-BED0-38CD13E1138C}">
      <dgm:prSet/>
      <dgm:spPr/>
      <dgm:t>
        <a:bodyPr/>
        <a:lstStyle/>
        <a:p>
          <a:endParaRPr lang="en-US"/>
        </a:p>
      </dgm:t>
    </dgm:pt>
    <dgm:pt modelId="{CB9CEDE1-9795-4525-9894-9169CC0003EE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</a:t>
          </a:r>
          <a:r>
            <a:rPr lang="en-US" dirty="0" err="1" smtClean="0">
              <a:solidFill>
                <a:schemeClr val="tx1"/>
              </a:solidFill>
            </a:rPr>
            <a:t>sinfix</a:t>
          </a:r>
          <a:r>
            <a:rPr lang="en-US" dirty="0" smtClean="0">
              <a:solidFill>
                <a:schemeClr val="tx1"/>
              </a:solidFill>
            </a:rPr>
            <a:t>&gt;/</a:t>
          </a:r>
          <a:endParaRPr lang="en-US" dirty="0">
            <a:solidFill>
              <a:schemeClr val="tx1"/>
            </a:solidFill>
          </a:endParaRPr>
        </a:p>
      </dgm:t>
    </dgm:pt>
    <dgm:pt modelId="{0205F13E-00A3-4F1A-BE09-330BC1EE0D9B}" type="parTrans" cxnId="{1A4678D4-3122-45CC-98AD-84CE4F23CB05}">
      <dgm:prSet/>
      <dgm:spPr/>
      <dgm:t>
        <a:bodyPr/>
        <a:lstStyle/>
        <a:p>
          <a:endParaRPr lang="en-US"/>
        </a:p>
      </dgm:t>
    </dgm:pt>
    <dgm:pt modelId="{09FDEB49-E6EA-4745-9379-B51760B15FA1}" type="sibTrans" cxnId="{1A4678D4-3122-45CC-98AD-84CE4F23CB05}">
      <dgm:prSet/>
      <dgm:spPr/>
      <dgm:t>
        <a:bodyPr/>
        <a:lstStyle/>
        <a:p>
          <a:endParaRPr lang="en-US"/>
        </a:p>
      </dgm:t>
    </dgm:pt>
    <dgm:pt modelId="{2A2BE9B7-2523-4CBC-8F7E-76BDF1AA066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doc/</a:t>
          </a:r>
          <a:endParaRPr lang="en-US" dirty="0">
            <a:solidFill>
              <a:schemeClr val="tx1"/>
            </a:solidFill>
          </a:endParaRPr>
        </a:p>
      </dgm:t>
    </dgm:pt>
    <dgm:pt modelId="{83114892-A1E7-49FA-8570-38D676029ACD}" type="parTrans" cxnId="{02B071BE-1DCF-4EC2-8D69-E0845BABBC6C}">
      <dgm:prSet/>
      <dgm:spPr/>
      <dgm:t>
        <a:bodyPr/>
        <a:lstStyle/>
        <a:p>
          <a:endParaRPr lang="en-US"/>
        </a:p>
      </dgm:t>
    </dgm:pt>
    <dgm:pt modelId="{870E3DBD-265F-4644-B418-6D5A0B39B91C}" type="sibTrans" cxnId="{02B071BE-1DCF-4EC2-8D69-E0845BABBC6C}">
      <dgm:prSet/>
      <dgm:spPr/>
      <dgm:t>
        <a:bodyPr/>
        <a:lstStyle/>
        <a:p>
          <a:endParaRPr lang="en-US"/>
        </a:p>
      </dgm:t>
    </dgm:pt>
    <dgm:pt modelId="{737516DC-C8C5-4797-BCF6-2A21CAB863FA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example/</a:t>
          </a:r>
          <a:endParaRPr lang="en-US" dirty="0">
            <a:solidFill>
              <a:schemeClr val="tx1"/>
            </a:solidFill>
          </a:endParaRPr>
        </a:p>
      </dgm:t>
    </dgm:pt>
    <dgm:pt modelId="{EAC519F0-F163-4E69-B930-F9211A42D894}" type="parTrans" cxnId="{11F14C10-5465-4283-AD11-778A6763A2CA}">
      <dgm:prSet/>
      <dgm:spPr/>
      <dgm:t>
        <a:bodyPr/>
        <a:lstStyle/>
        <a:p>
          <a:endParaRPr lang="en-US"/>
        </a:p>
      </dgm:t>
    </dgm:pt>
    <dgm:pt modelId="{B79A4968-74B6-4BE7-84A1-6B66CC704AC7}" type="sibTrans" cxnId="{11F14C10-5465-4283-AD11-778A6763A2CA}">
      <dgm:prSet/>
      <dgm:spPr/>
      <dgm:t>
        <a:bodyPr/>
        <a:lstStyle/>
        <a:p>
          <a:endParaRPr lang="en-US"/>
        </a:p>
      </dgm:t>
    </dgm:pt>
    <dgm:pt modelId="{FE9B4BFD-8255-4B33-8526-FAB5DCEB328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…</a:t>
          </a:r>
          <a:endParaRPr lang="en-US" dirty="0">
            <a:solidFill>
              <a:schemeClr val="tx1"/>
            </a:solidFill>
          </a:endParaRPr>
        </a:p>
      </dgm:t>
    </dgm:pt>
    <dgm:pt modelId="{BB1D90DF-2FA7-4A30-8040-D430A9ED4DA8}" type="parTrans" cxnId="{3E886720-91AE-4DC0-BF65-2AB2C71732AC}">
      <dgm:prSet/>
      <dgm:spPr/>
      <dgm:t>
        <a:bodyPr/>
        <a:lstStyle/>
        <a:p>
          <a:endParaRPr lang="en-US"/>
        </a:p>
      </dgm:t>
    </dgm:pt>
    <dgm:pt modelId="{3C9ED223-3D10-4E5B-AD5A-AC8A4A711768}" type="sibTrans" cxnId="{3E886720-91AE-4DC0-BF65-2AB2C71732AC}">
      <dgm:prSet/>
      <dgm:spPr/>
      <dgm:t>
        <a:bodyPr/>
        <a:lstStyle/>
        <a:p>
          <a:endParaRPr lang="en-US"/>
        </a:p>
      </dgm:t>
    </dgm:pt>
    <dgm:pt modelId="{B78662DA-A1C0-46BB-A370-0C7CA76C1488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&lt;project&gt;/</a:t>
          </a:r>
          <a:endParaRPr lang="en-US" dirty="0">
            <a:solidFill>
              <a:schemeClr val="tx1"/>
            </a:solidFill>
          </a:endParaRPr>
        </a:p>
      </dgm:t>
    </dgm:pt>
    <dgm:pt modelId="{D601EDBD-57E1-40E1-A57A-F2C2CFB8C2B7}" type="parTrans" cxnId="{1B6B0D9C-429D-49D2-B2CF-E38EE93AB290}">
      <dgm:prSet/>
      <dgm:spPr/>
      <dgm:t>
        <a:bodyPr/>
        <a:lstStyle/>
        <a:p>
          <a:endParaRPr lang="en-US"/>
        </a:p>
      </dgm:t>
    </dgm:pt>
    <dgm:pt modelId="{40180D96-0C23-4E3F-A84C-EB107C4DE9C3}" type="sibTrans" cxnId="{1B6B0D9C-429D-49D2-B2CF-E38EE93AB290}">
      <dgm:prSet/>
      <dgm:spPr/>
      <dgm:t>
        <a:bodyPr/>
        <a:lstStyle/>
        <a:p>
          <a:endParaRPr lang="en-US"/>
        </a:p>
      </dgm:t>
    </dgm:pt>
    <dgm:pt modelId="{F0C067F9-0372-4D3C-B6AF-FDA4F7875B0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cmake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A8FE7E59-F333-42E7-BE56-D998E9133C82}" type="parTrans" cxnId="{DA7189CC-BD50-4A08-93A0-45D58EB94AA5}">
      <dgm:prSet/>
      <dgm:spPr/>
      <dgm:t>
        <a:bodyPr/>
        <a:lstStyle/>
        <a:p>
          <a:endParaRPr lang="en-US"/>
        </a:p>
      </dgm:t>
    </dgm:pt>
    <dgm:pt modelId="{34047AF0-6719-43D2-8DEE-4C59B32B92B6}" type="sibTrans" cxnId="{DA7189CC-BD50-4A08-93A0-45D58EB94AA5}">
      <dgm:prSet/>
      <dgm:spPr/>
      <dgm:t>
        <a:bodyPr/>
        <a:lstStyle/>
        <a:p>
          <a:endParaRPr lang="en-US"/>
        </a:p>
      </dgm:t>
    </dgm:pt>
    <dgm:pt modelId="{B54BCC09-8CE9-4DDE-A386-3D4DFE2CA1D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&lt;project&gt;/</a:t>
          </a:r>
          <a:endParaRPr lang="en-US" dirty="0">
            <a:solidFill>
              <a:schemeClr val="tx1"/>
            </a:solidFill>
          </a:endParaRPr>
        </a:p>
      </dgm:t>
    </dgm:pt>
    <dgm:pt modelId="{BE9F47D3-443F-41B2-84CB-B4B28D3AC832}" type="parTrans" cxnId="{9023F2EB-1668-4AC9-BA12-C6F6CA0C962A}">
      <dgm:prSet/>
      <dgm:spPr/>
      <dgm:t>
        <a:bodyPr/>
        <a:lstStyle/>
        <a:p>
          <a:endParaRPr lang="en-US"/>
        </a:p>
      </dgm:t>
    </dgm:pt>
    <dgm:pt modelId="{C9E1C886-2CFC-47EA-8854-DF04B180C995}" type="sibTrans" cxnId="{9023F2EB-1668-4AC9-BA12-C6F6CA0C962A}">
      <dgm:prSet/>
      <dgm:spPr/>
      <dgm:t>
        <a:bodyPr/>
        <a:lstStyle/>
        <a:p>
          <a:endParaRPr lang="en-US"/>
        </a:p>
      </dgm:t>
    </dgm:pt>
    <dgm:pt modelId="{CE725FBB-7FCB-444A-B422-EC44C8800E71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smtClean="0">
              <a:solidFill>
                <a:schemeClr val="tx1"/>
              </a:solidFill>
            </a:rPr>
            <a:t>perl5/</a:t>
          </a:r>
          <a:endParaRPr lang="en-US" dirty="0">
            <a:solidFill>
              <a:schemeClr val="tx1"/>
            </a:solidFill>
          </a:endParaRPr>
        </a:p>
      </dgm:t>
    </dgm:pt>
    <dgm:pt modelId="{9F91AD3A-99E7-4729-930A-B9CAD0F676F1}" type="parTrans" cxnId="{3FCC677E-736E-4CB4-90A9-B8DE37367B94}">
      <dgm:prSet/>
      <dgm:spPr/>
      <dgm:t>
        <a:bodyPr/>
        <a:lstStyle/>
        <a:p>
          <a:endParaRPr lang="en-US"/>
        </a:p>
      </dgm:t>
    </dgm:pt>
    <dgm:pt modelId="{51B40693-1134-4120-8DAD-3F4AFB18C152}" type="sibTrans" cxnId="{3FCC677E-736E-4CB4-90A9-B8DE37367B94}">
      <dgm:prSet/>
      <dgm:spPr/>
      <dgm:t>
        <a:bodyPr/>
        <a:lstStyle/>
        <a:p>
          <a:endParaRPr lang="en-US"/>
        </a:p>
      </dgm:t>
    </dgm:pt>
    <dgm:pt modelId="{92954EBE-E170-4F3F-AD84-4C640C21EF8A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5.x.x/</a:t>
          </a:r>
          <a:endParaRPr lang="en-US" dirty="0">
            <a:solidFill>
              <a:schemeClr val="tx1"/>
            </a:solidFill>
          </a:endParaRPr>
        </a:p>
      </dgm:t>
    </dgm:pt>
    <dgm:pt modelId="{4FCD9FEC-52D6-4F11-9708-7078FC48163C}" type="parTrans" cxnId="{5591A354-4F08-4973-83D5-85679341835A}">
      <dgm:prSet/>
      <dgm:spPr/>
      <dgm:t>
        <a:bodyPr/>
        <a:lstStyle/>
        <a:p>
          <a:endParaRPr lang="en-US"/>
        </a:p>
      </dgm:t>
    </dgm:pt>
    <dgm:pt modelId="{C48DE52D-5804-4454-94CE-B952B9FF098D}" type="sibTrans" cxnId="{5591A354-4F08-4973-83D5-85679341835A}">
      <dgm:prSet/>
      <dgm:spPr/>
      <dgm:t>
        <a:bodyPr/>
        <a:lstStyle/>
        <a:p>
          <a:endParaRPr lang="en-US"/>
        </a:p>
      </dgm:t>
    </dgm:pt>
    <dgm:pt modelId="{0DB9B141-8EBD-47DB-A83C-9D0E2619C878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err="1" smtClean="0">
              <a:solidFill>
                <a:schemeClr val="tx1"/>
              </a:solidFill>
            </a:rPr>
            <a:t>pythonx.x</a:t>
          </a:r>
          <a:r>
            <a:rPr lang="en-US" dirty="0" smtClean="0">
              <a:solidFill>
                <a:schemeClr val="tx1"/>
              </a:solidFill>
            </a:rPr>
            <a:t>/</a:t>
          </a:r>
          <a:endParaRPr lang="en-US" dirty="0">
            <a:solidFill>
              <a:schemeClr val="tx1"/>
            </a:solidFill>
          </a:endParaRPr>
        </a:p>
      </dgm:t>
    </dgm:pt>
    <dgm:pt modelId="{E52AFD07-4208-4201-B224-EF54EA726473}" type="parTrans" cxnId="{E26164ED-D2F5-46A1-B5E0-1CE226883A27}">
      <dgm:prSet/>
      <dgm:spPr/>
      <dgm:t>
        <a:bodyPr/>
        <a:lstStyle/>
        <a:p>
          <a:endParaRPr lang="en-US"/>
        </a:p>
      </dgm:t>
    </dgm:pt>
    <dgm:pt modelId="{D2F57CDA-D8CB-4FEA-B08F-9A0C1EFB9026}" type="sibTrans" cxnId="{E26164ED-D2F5-46A1-B5E0-1CE226883A27}">
      <dgm:prSet/>
      <dgm:spPr/>
      <dgm:t>
        <a:bodyPr/>
        <a:lstStyle/>
        <a:p>
          <a:endParaRPr lang="en-US"/>
        </a:p>
      </dgm:t>
    </dgm:pt>
    <dgm:pt modelId="{23571852-7FA6-49FF-A32B-4D1E32E5BF6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site-packages/</a:t>
          </a:r>
          <a:endParaRPr lang="en-US" dirty="0">
            <a:solidFill>
              <a:schemeClr val="tx1"/>
            </a:solidFill>
          </a:endParaRPr>
        </a:p>
      </dgm:t>
    </dgm:pt>
    <dgm:pt modelId="{B96CDCDB-DFEB-4470-A9FB-7FD0A9034968}" type="parTrans" cxnId="{2B1531FB-FAD2-4907-988E-280DE4A399D8}">
      <dgm:prSet/>
      <dgm:spPr/>
      <dgm:t>
        <a:bodyPr/>
        <a:lstStyle/>
        <a:p>
          <a:endParaRPr lang="en-US"/>
        </a:p>
      </dgm:t>
    </dgm:pt>
    <dgm:pt modelId="{FCFE4F4C-1C61-40DE-8D09-C7E55FD006A1}" type="sibTrans" cxnId="{2B1531FB-FAD2-4907-988E-280DE4A399D8}">
      <dgm:prSet/>
      <dgm:spPr/>
      <dgm:t>
        <a:bodyPr/>
        <a:lstStyle/>
        <a:p>
          <a:endParaRPr lang="en-US"/>
        </a:p>
      </dgm:t>
    </dgm:pt>
    <dgm:pt modelId="{EACEEBA5-121C-4598-BC5E-6CCB61CD8E2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&lt;project&gt;/</a:t>
          </a:r>
          <a:endParaRPr lang="en-US" dirty="0">
            <a:solidFill>
              <a:schemeClr val="tx1"/>
            </a:solidFill>
          </a:endParaRPr>
        </a:p>
      </dgm:t>
    </dgm:pt>
    <dgm:pt modelId="{8C3229AF-1E07-4243-BD20-686CAAF8635A}" type="parTrans" cxnId="{91D80630-0760-4681-A980-51E42E551AD1}">
      <dgm:prSet/>
      <dgm:spPr/>
      <dgm:t>
        <a:bodyPr/>
        <a:lstStyle/>
        <a:p>
          <a:endParaRPr lang="en-US"/>
        </a:p>
      </dgm:t>
    </dgm:pt>
    <dgm:pt modelId="{96B781CC-0392-4C21-9439-86DDDCBB26CD}" type="sibTrans" cxnId="{91D80630-0760-4681-A980-51E42E551AD1}">
      <dgm:prSet/>
      <dgm:spPr/>
      <dgm:t>
        <a:bodyPr/>
        <a:lstStyle/>
        <a:p>
          <a:endParaRPr lang="en-US"/>
        </a:p>
      </dgm:t>
    </dgm:pt>
    <dgm:pt modelId="{42329D2B-64CE-4F61-B222-199752B4C63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 smtClean="0">
              <a:solidFill>
                <a:schemeClr val="tx1"/>
              </a:solidFill>
            </a:rPr>
            <a:t>&lt;project&gt;/</a:t>
          </a:r>
          <a:endParaRPr lang="en-US" dirty="0">
            <a:solidFill>
              <a:schemeClr val="tx1"/>
            </a:solidFill>
          </a:endParaRPr>
        </a:p>
      </dgm:t>
    </dgm:pt>
    <dgm:pt modelId="{D7ED5D60-7E77-462C-93FE-E12BA2410E57}" type="parTrans" cxnId="{642EEBF3-97BF-411C-BB11-5A683074EF66}">
      <dgm:prSet/>
      <dgm:spPr/>
      <dgm:t>
        <a:bodyPr/>
        <a:lstStyle/>
        <a:p>
          <a:endParaRPr lang="en-US"/>
        </a:p>
      </dgm:t>
    </dgm:pt>
    <dgm:pt modelId="{A27D26A1-CEE8-48E1-BECC-FEDB8714F4FD}" type="sibTrans" cxnId="{642EEBF3-97BF-411C-BB11-5A683074EF66}">
      <dgm:prSet/>
      <dgm:spPr/>
      <dgm:t>
        <a:bodyPr/>
        <a:lstStyle/>
        <a:p>
          <a:endParaRPr lang="en-US"/>
        </a:p>
      </dgm:t>
    </dgm:pt>
    <dgm:pt modelId="{173E380D-B1B9-4D4B-BC37-BDDEAFC41C92}" type="pres">
      <dgm:prSet presAssocID="{5FA6027F-91F7-4882-B619-F92E9CB6CA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20D11B-C6E1-4495-9893-F16499213A3C}" type="pres">
      <dgm:prSet presAssocID="{12115A9B-0A6C-45EB-ABDB-F4AB40B94D92}" presName="hierRoot1" presStyleCnt="0">
        <dgm:presLayoutVars>
          <dgm:hierBranch/>
        </dgm:presLayoutVars>
      </dgm:prSet>
      <dgm:spPr/>
    </dgm:pt>
    <dgm:pt modelId="{655A934E-28E8-445B-96C4-0401EA022AB6}" type="pres">
      <dgm:prSet presAssocID="{12115A9B-0A6C-45EB-ABDB-F4AB40B94D92}" presName="rootComposite1" presStyleCnt="0"/>
      <dgm:spPr/>
    </dgm:pt>
    <dgm:pt modelId="{09CD69FE-B614-457F-8B4C-C7B4F44A3E13}" type="pres">
      <dgm:prSet presAssocID="{12115A9B-0A6C-45EB-ABDB-F4AB40B94D92}" presName="rootText1" presStyleLbl="node0" presStyleIdx="0" presStyleCnt="1" custLinFactY="-273434" custLinFactNeighborX="-496" custLinFactNeighborY="-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97AC9C-12BC-4408-BEB6-552644B1A238}" type="pres">
      <dgm:prSet presAssocID="{12115A9B-0A6C-45EB-ABDB-F4AB40B94D9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EB3C424-47D2-4BF4-BEF3-2539794453CF}" type="pres">
      <dgm:prSet presAssocID="{12115A9B-0A6C-45EB-ABDB-F4AB40B94D92}" presName="hierChild2" presStyleCnt="0"/>
      <dgm:spPr/>
    </dgm:pt>
    <dgm:pt modelId="{632DB427-1C3F-4901-99EC-5D709D9701E8}" type="pres">
      <dgm:prSet presAssocID="{3399A878-0C71-4278-AB12-7225A1849D90}" presName="Name64" presStyleLbl="parChTrans1D2" presStyleIdx="0" presStyleCnt="4"/>
      <dgm:spPr/>
      <dgm:t>
        <a:bodyPr/>
        <a:lstStyle/>
        <a:p>
          <a:endParaRPr lang="en-US"/>
        </a:p>
      </dgm:t>
    </dgm:pt>
    <dgm:pt modelId="{6BCA9EBC-1CC9-496C-894A-11135DE25F40}" type="pres">
      <dgm:prSet presAssocID="{C7D5908E-11F1-4308-B758-CF1C1033D264}" presName="hierRoot2" presStyleCnt="0">
        <dgm:presLayoutVars>
          <dgm:hierBranch val="init"/>
        </dgm:presLayoutVars>
      </dgm:prSet>
      <dgm:spPr/>
    </dgm:pt>
    <dgm:pt modelId="{5A531DDB-0BD4-4D2F-9C51-90546194111F}" type="pres">
      <dgm:prSet presAssocID="{C7D5908E-11F1-4308-B758-CF1C1033D264}" presName="rootComposite" presStyleCnt="0"/>
      <dgm:spPr/>
    </dgm:pt>
    <dgm:pt modelId="{D206CB57-AFDB-4A1F-A8F7-B1D3446A3C72}" type="pres">
      <dgm:prSet presAssocID="{C7D5908E-11F1-4308-B758-CF1C1033D26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B915EC-23E5-4361-80E1-3586A5EAD371}" type="pres">
      <dgm:prSet presAssocID="{C7D5908E-11F1-4308-B758-CF1C1033D264}" presName="rootConnector" presStyleLbl="node2" presStyleIdx="0" presStyleCnt="4"/>
      <dgm:spPr/>
      <dgm:t>
        <a:bodyPr/>
        <a:lstStyle/>
        <a:p>
          <a:endParaRPr lang="en-US"/>
        </a:p>
      </dgm:t>
    </dgm:pt>
    <dgm:pt modelId="{A0ACF142-0A91-43A3-A065-D1930D548469}" type="pres">
      <dgm:prSet presAssocID="{C7D5908E-11F1-4308-B758-CF1C1033D264}" presName="hierChild4" presStyleCnt="0"/>
      <dgm:spPr/>
    </dgm:pt>
    <dgm:pt modelId="{D1C2B560-66B2-4D80-8305-73FC86597F1F}" type="pres">
      <dgm:prSet presAssocID="{CA25D1E0-E90A-4E6F-918B-7225C3299D76}" presName="Name64" presStyleLbl="parChTrans1D3" presStyleIdx="0" presStyleCnt="5"/>
      <dgm:spPr/>
      <dgm:t>
        <a:bodyPr/>
        <a:lstStyle/>
        <a:p>
          <a:endParaRPr lang="en-US"/>
        </a:p>
      </dgm:t>
    </dgm:pt>
    <dgm:pt modelId="{B8344C82-261C-42C9-AB58-41EDBF2CFB39}" type="pres">
      <dgm:prSet presAssocID="{C9F367F4-B8E5-4DAC-BF60-F0B1BA5AD08F}" presName="hierRoot2" presStyleCnt="0">
        <dgm:presLayoutVars>
          <dgm:hierBranch val="init"/>
        </dgm:presLayoutVars>
      </dgm:prSet>
      <dgm:spPr/>
    </dgm:pt>
    <dgm:pt modelId="{434BD640-F96F-4E44-93BA-72E5153727F2}" type="pres">
      <dgm:prSet presAssocID="{C9F367F4-B8E5-4DAC-BF60-F0B1BA5AD08F}" presName="rootComposite" presStyleCnt="0"/>
      <dgm:spPr/>
    </dgm:pt>
    <dgm:pt modelId="{5CD8881D-A628-4988-AFA1-A7315C534977}" type="pres">
      <dgm:prSet presAssocID="{C9F367F4-B8E5-4DAC-BF60-F0B1BA5AD08F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DD1B1C-52F6-44DA-BB1C-5BDFF88C0959}" type="pres">
      <dgm:prSet presAssocID="{C9F367F4-B8E5-4DAC-BF60-F0B1BA5AD08F}" presName="rootConnector" presStyleLbl="node3" presStyleIdx="0" presStyleCnt="5"/>
      <dgm:spPr/>
      <dgm:t>
        <a:bodyPr/>
        <a:lstStyle/>
        <a:p>
          <a:endParaRPr lang="en-US"/>
        </a:p>
      </dgm:t>
    </dgm:pt>
    <dgm:pt modelId="{3109EEF6-6709-47C4-90A5-631DA4D50E15}" type="pres">
      <dgm:prSet presAssocID="{C9F367F4-B8E5-4DAC-BF60-F0B1BA5AD08F}" presName="hierChild4" presStyleCnt="0"/>
      <dgm:spPr/>
    </dgm:pt>
    <dgm:pt modelId="{AA0D760D-FEBA-4754-A7E1-6EB5AE932E9A}" type="pres">
      <dgm:prSet presAssocID="{C9F367F4-B8E5-4DAC-BF60-F0B1BA5AD08F}" presName="hierChild5" presStyleCnt="0"/>
      <dgm:spPr/>
    </dgm:pt>
    <dgm:pt modelId="{4B3A841A-FD0F-4634-9925-445482CE04EA}" type="pres">
      <dgm:prSet presAssocID="{C7D5908E-11F1-4308-B758-CF1C1033D264}" presName="hierChild5" presStyleCnt="0"/>
      <dgm:spPr/>
    </dgm:pt>
    <dgm:pt modelId="{5B25CD27-69F3-4164-92EA-1219AFDD40E7}" type="pres">
      <dgm:prSet presAssocID="{95859C3C-B0DC-46A1-996F-F57178B3A786}" presName="Name64" presStyleLbl="parChTrans1D2" presStyleIdx="1" presStyleCnt="4"/>
      <dgm:spPr/>
      <dgm:t>
        <a:bodyPr/>
        <a:lstStyle/>
        <a:p>
          <a:endParaRPr lang="en-US"/>
        </a:p>
      </dgm:t>
    </dgm:pt>
    <dgm:pt modelId="{E196CAED-A9F2-4AE8-8328-78A642960FCD}" type="pres">
      <dgm:prSet presAssocID="{AEBB5AA2-31D4-4853-8BC6-CCE14157DD13}" presName="hierRoot2" presStyleCnt="0">
        <dgm:presLayoutVars>
          <dgm:hierBranch val="init"/>
        </dgm:presLayoutVars>
      </dgm:prSet>
      <dgm:spPr/>
    </dgm:pt>
    <dgm:pt modelId="{7685C93C-C4E5-4F60-8D7C-01F6459354F3}" type="pres">
      <dgm:prSet presAssocID="{AEBB5AA2-31D4-4853-8BC6-CCE14157DD13}" presName="rootComposite" presStyleCnt="0"/>
      <dgm:spPr/>
    </dgm:pt>
    <dgm:pt modelId="{9930C750-EF6F-4556-A268-644ADD5142D4}" type="pres">
      <dgm:prSet presAssocID="{AEBB5AA2-31D4-4853-8BC6-CCE14157DD1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73FB5A-8938-4319-A0C7-51262959B14E}" type="pres">
      <dgm:prSet presAssocID="{AEBB5AA2-31D4-4853-8BC6-CCE14157DD13}" presName="rootConnector" presStyleLbl="node2" presStyleIdx="1" presStyleCnt="4"/>
      <dgm:spPr/>
      <dgm:t>
        <a:bodyPr/>
        <a:lstStyle/>
        <a:p>
          <a:endParaRPr lang="en-US"/>
        </a:p>
      </dgm:t>
    </dgm:pt>
    <dgm:pt modelId="{1C7354B8-B3B4-490F-AEF3-12581F90F8AC}" type="pres">
      <dgm:prSet presAssocID="{AEBB5AA2-31D4-4853-8BC6-CCE14157DD13}" presName="hierChild4" presStyleCnt="0"/>
      <dgm:spPr/>
    </dgm:pt>
    <dgm:pt modelId="{DA601352-6A1E-4360-A988-1C1EF0588902}" type="pres">
      <dgm:prSet presAssocID="{A644EFEA-0487-47D4-A775-07D125E28A60}" presName="Name64" presStyleLbl="parChTrans1D3" presStyleIdx="1" presStyleCnt="5"/>
      <dgm:spPr/>
      <dgm:t>
        <a:bodyPr/>
        <a:lstStyle/>
        <a:p>
          <a:endParaRPr lang="en-US"/>
        </a:p>
      </dgm:t>
    </dgm:pt>
    <dgm:pt modelId="{21DD77EE-FB64-4A4C-9C6A-EB9BC79EB155}" type="pres">
      <dgm:prSet presAssocID="{F8F5A2BC-9C48-4C9B-8C5F-065E18CA1A6A}" presName="hierRoot2" presStyleCnt="0">
        <dgm:presLayoutVars>
          <dgm:hierBranch val="init"/>
        </dgm:presLayoutVars>
      </dgm:prSet>
      <dgm:spPr/>
    </dgm:pt>
    <dgm:pt modelId="{F41CC649-4D78-47A7-B0FB-037419DA93E6}" type="pres">
      <dgm:prSet presAssocID="{F8F5A2BC-9C48-4C9B-8C5F-065E18CA1A6A}" presName="rootComposite" presStyleCnt="0"/>
      <dgm:spPr/>
    </dgm:pt>
    <dgm:pt modelId="{E8FFFC55-60BE-46DE-884B-4B8A45B248FA}" type="pres">
      <dgm:prSet presAssocID="{F8F5A2BC-9C48-4C9B-8C5F-065E18CA1A6A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08ADCA-2D38-446C-9542-959C9F297083}" type="pres">
      <dgm:prSet presAssocID="{F8F5A2BC-9C48-4C9B-8C5F-065E18CA1A6A}" presName="rootConnector" presStyleLbl="node3" presStyleIdx="1" presStyleCnt="5"/>
      <dgm:spPr/>
      <dgm:t>
        <a:bodyPr/>
        <a:lstStyle/>
        <a:p>
          <a:endParaRPr lang="en-US"/>
        </a:p>
      </dgm:t>
    </dgm:pt>
    <dgm:pt modelId="{1FA99A06-8397-4BF1-9032-B651CA1DFF42}" type="pres">
      <dgm:prSet presAssocID="{F8F5A2BC-9C48-4C9B-8C5F-065E18CA1A6A}" presName="hierChild4" presStyleCnt="0"/>
      <dgm:spPr/>
    </dgm:pt>
    <dgm:pt modelId="{4FDD669C-A2CD-4CFE-AB36-DE66F0165050}" type="pres">
      <dgm:prSet presAssocID="{D601EDBD-57E1-40E1-A57A-F2C2CFB8C2B7}" presName="Name64" presStyleLbl="parChTrans1D4" presStyleIdx="0" presStyleCnt="11"/>
      <dgm:spPr/>
      <dgm:t>
        <a:bodyPr/>
        <a:lstStyle/>
        <a:p>
          <a:endParaRPr lang="en-US"/>
        </a:p>
      </dgm:t>
    </dgm:pt>
    <dgm:pt modelId="{4792E416-DD3A-42A0-94A9-04B587D4981A}" type="pres">
      <dgm:prSet presAssocID="{B78662DA-A1C0-46BB-A370-0C7CA76C1488}" presName="hierRoot2" presStyleCnt="0">
        <dgm:presLayoutVars>
          <dgm:hierBranch val="init"/>
        </dgm:presLayoutVars>
      </dgm:prSet>
      <dgm:spPr/>
    </dgm:pt>
    <dgm:pt modelId="{FEACCD29-55A7-449C-8E5C-5333BF944F2F}" type="pres">
      <dgm:prSet presAssocID="{B78662DA-A1C0-46BB-A370-0C7CA76C1488}" presName="rootComposite" presStyleCnt="0"/>
      <dgm:spPr/>
    </dgm:pt>
    <dgm:pt modelId="{CC3B4386-070E-4C7F-800F-1BD1D7A6246C}" type="pres">
      <dgm:prSet presAssocID="{B78662DA-A1C0-46BB-A370-0C7CA76C1488}" presName="rootText" presStyleLbl="node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458BC0-8283-4258-AED1-10A906331457}" type="pres">
      <dgm:prSet presAssocID="{B78662DA-A1C0-46BB-A370-0C7CA76C1488}" presName="rootConnector" presStyleLbl="node4" presStyleIdx="0" presStyleCnt="11"/>
      <dgm:spPr/>
      <dgm:t>
        <a:bodyPr/>
        <a:lstStyle/>
        <a:p>
          <a:endParaRPr lang="en-US"/>
        </a:p>
      </dgm:t>
    </dgm:pt>
    <dgm:pt modelId="{B04FECFA-9B62-42D2-A543-67D894B2AC9E}" type="pres">
      <dgm:prSet presAssocID="{B78662DA-A1C0-46BB-A370-0C7CA76C1488}" presName="hierChild4" presStyleCnt="0"/>
      <dgm:spPr/>
    </dgm:pt>
    <dgm:pt modelId="{EC3A1F8C-917D-42A5-B1CE-5C6861184F17}" type="pres">
      <dgm:prSet presAssocID="{B78662DA-A1C0-46BB-A370-0C7CA76C1488}" presName="hierChild5" presStyleCnt="0"/>
      <dgm:spPr/>
    </dgm:pt>
    <dgm:pt modelId="{929F1524-24DA-4172-BD24-7EE4360FC621}" type="pres">
      <dgm:prSet presAssocID="{F8F5A2BC-9C48-4C9B-8C5F-065E18CA1A6A}" presName="hierChild5" presStyleCnt="0"/>
      <dgm:spPr/>
    </dgm:pt>
    <dgm:pt modelId="{404450FD-96E2-484B-8BFF-9A72F25B7939}" type="pres">
      <dgm:prSet presAssocID="{AEBB5AA2-31D4-4853-8BC6-CCE14157DD13}" presName="hierChild5" presStyleCnt="0"/>
      <dgm:spPr/>
    </dgm:pt>
    <dgm:pt modelId="{08612086-9F65-4143-BD1B-231E85E03F47}" type="pres">
      <dgm:prSet presAssocID="{5E484C1D-41F0-4A43-9192-7FD138A32420}" presName="Name64" presStyleLbl="parChTrans1D2" presStyleIdx="2" presStyleCnt="4"/>
      <dgm:spPr/>
      <dgm:t>
        <a:bodyPr/>
        <a:lstStyle/>
        <a:p>
          <a:endParaRPr lang="en-US"/>
        </a:p>
      </dgm:t>
    </dgm:pt>
    <dgm:pt modelId="{373E7716-24DC-49E3-8825-54FEEE5ED69A}" type="pres">
      <dgm:prSet presAssocID="{790B44E7-FE42-4CEF-976A-2DDEB147E4B9}" presName="hierRoot2" presStyleCnt="0">
        <dgm:presLayoutVars>
          <dgm:hierBranch val="init"/>
        </dgm:presLayoutVars>
      </dgm:prSet>
      <dgm:spPr/>
    </dgm:pt>
    <dgm:pt modelId="{369355F6-7907-471C-8D12-B153108B4FD5}" type="pres">
      <dgm:prSet presAssocID="{790B44E7-FE42-4CEF-976A-2DDEB147E4B9}" presName="rootComposite" presStyleCnt="0"/>
      <dgm:spPr/>
    </dgm:pt>
    <dgm:pt modelId="{D47331E4-C9C3-4EB7-9861-576C5A960E50}" type="pres">
      <dgm:prSet presAssocID="{790B44E7-FE42-4CEF-976A-2DDEB147E4B9}" presName="rootText" presStyleLbl="node2" presStyleIdx="2" presStyleCnt="4" custLinFactY="-2784" custLinFactNeighborX="1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C5359-7BCC-4FFD-9412-9FF480BB4539}" type="pres">
      <dgm:prSet presAssocID="{790B44E7-FE42-4CEF-976A-2DDEB147E4B9}" presName="rootConnector" presStyleLbl="node2" presStyleIdx="2" presStyleCnt="4"/>
      <dgm:spPr/>
      <dgm:t>
        <a:bodyPr/>
        <a:lstStyle/>
        <a:p>
          <a:endParaRPr lang="en-US"/>
        </a:p>
      </dgm:t>
    </dgm:pt>
    <dgm:pt modelId="{9E108E78-609E-479B-A7D9-613E84C1F683}" type="pres">
      <dgm:prSet presAssocID="{790B44E7-FE42-4CEF-976A-2DDEB147E4B9}" presName="hierChild4" presStyleCnt="0"/>
      <dgm:spPr/>
    </dgm:pt>
    <dgm:pt modelId="{A1743530-BFBD-463D-BFE5-32F43B58F56F}" type="pres">
      <dgm:prSet presAssocID="{A8FE7E59-F333-42E7-BE56-D998E9133C82}" presName="Name64" presStyleLbl="parChTrans1D3" presStyleIdx="2" presStyleCnt="5"/>
      <dgm:spPr/>
      <dgm:t>
        <a:bodyPr/>
        <a:lstStyle/>
        <a:p>
          <a:endParaRPr lang="en-US"/>
        </a:p>
      </dgm:t>
    </dgm:pt>
    <dgm:pt modelId="{2E9C68C8-3B3F-4429-976F-D5D9C35A671A}" type="pres">
      <dgm:prSet presAssocID="{F0C067F9-0372-4D3C-B6AF-FDA4F7875B00}" presName="hierRoot2" presStyleCnt="0">
        <dgm:presLayoutVars>
          <dgm:hierBranch val="init"/>
        </dgm:presLayoutVars>
      </dgm:prSet>
      <dgm:spPr/>
    </dgm:pt>
    <dgm:pt modelId="{0C11FB4D-CF58-4DAD-B80B-0AD782BB69A4}" type="pres">
      <dgm:prSet presAssocID="{F0C067F9-0372-4D3C-B6AF-FDA4F7875B00}" presName="rootComposite" presStyleCnt="0"/>
      <dgm:spPr/>
    </dgm:pt>
    <dgm:pt modelId="{CEDAA2F1-0F4D-4D54-95C7-365945460CCD}" type="pres">
      <dgm:prSet presAssocID="{F0C067F9-0372-4D3C-B6AF-FDA4F7875B00}" presName="rootText" presStyleLbl="node3" presStyleIdx="2" presStyleCnt="5" custLinFactNeighborX="533" custLinFactNeighborY="875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C4AEB-DCAC-42FB-B3E1-155F4E4BE12A}" type="pres">
      <dgm:prSet presAssocID="{F0C067F9-0372-4D3C-B6AF-FDA4F7875B00}" presName="rootConnector" presStyleLbl="node3" presStyleIdx="2" presStyleCnt="5"/>
      <dgm:spPr/>
      <dgm:t>
        <a:bodyPr/>
        <a:lstStyle/>
        <a:p>
          <a:endParaRPr lang="en-US"/>
        </a:p>
      </dgm:t>
    </dgm:pt>
    <dgm:pt modelId="{EB934F49-4B2F-4E58-8B93-12E9BD828741}" type="pres">
      <dgm:prSet presAssocID="{F0C067F9-0372-4D3C-B6AF-FDA4F7875B00}" presName="hierChild4" presStyleCnt="0"/>
      <dgm:spPr/>
    </dgm:pt>
    <dgm:pt modelId="{0B8924E2-0C83-4754-9822-DE32E3B3DEF0}" type="pres">
      <dgm:prSet presAssocID="{BE9F47D3-443F-41B2-84CB-B4B28D3AC832}" presName="Name64" presStyleLbl="parChTrans1D4" presStyleIdx="1" presStyleCnt="11"/>
      <dgm:spPr/>
      <dgm:t>
        <a:bodyPr/>
        <a:lstStyle/>
        <a:p>
          <a:endParaRPr lang="en-US"/>
        </a:p>
      </dgm:t>
    </dgm:pt>
    <dgm:pt modelId="{D5EABD15-6B0A-4471-A85F-4E3E36A52B1F}" type="pres">
      <dgm:prSet presAssocID="{B54BCC09-8CE9-4DDE-A386-3D4DFE2CA1D9}" presName="hierRoot2" presStyleCnt="0">
        <dgm:presLayoutVars>
          <dgm:hierBranch val="init"/>
        </dgm:presLayoutVars>
      </dgm:prSet>
      <dgm:spPr/>
    </dgm:pt>
    <dgm:pt modelId="{3C27F0F3-1A6C-4FF2-8D3E-710D238272CD}" type="pres">
      <dgm:prSet presAssocID="{B54BCC09-8CE9-4DDE-A386-3D4DFE2CA1D9}" presName="rootComposite" presStyleCnt="0"/>
      <dgm:spPr/>
    </dgm:pt>
    <dgm:pt modelId="{2DAE6703-F3A4-4944-A3A1-D8C977CB46D0}" type="pres">
      <dgm:prSet presAssocID="{B54BCC09-8CE9-4DDE-A386-3D4DFE2CA1D9}" presName="rootText" presStyleLbl="node4" presStyleIdx="1" presStyleCnt="11" custLinFactNeighborX="2525" custLinFactNeighborY="875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5C021B-4B8D-4EF3-AC53-F7D300C7DD0D}" type="pres">
      <dgm:prSet presAssocID="{B54BCC09-8CE9-4DDE-A386-3D4DFE2CA1D9}" presName="rootConnector" presStyleLbl="node4" presStyleIdx="1" presStyleCnt="11"/>
      <dgm:spPr/>
      <dgm:t>
        <a:bodyPr/>
        <a:lstStyle/>
        <a:p>
          <a:endParaRPr lang="en-US"/>
        </a:p>
      </dgm:t>
    </dgm:pt>
    <dgm:pt modelId="{AEBAD5A5-0CB7-49A5-97CF-47763B27D545}" type="pres">
      <dgm:prSet presAssocID="{B54BCC09-8CE9-4DDE-A386-3D4DFE2CA1D9}" presName="hierChild4" presStyleCnt="0"/>
      <dgm:spPr/>
    </dgm:pt>
    <dgm:pt modelId="{AB1A75DF-E5E2-4E68-A22C-7D4EB49EFF84}" type="pres">
      <dgm:prSet presAssocID="{B54BCC09-8CE9-4DDE-A386-3D4DFE2CA1D9}" presName="hierChild5" presStyleCnt="0"/>
      <dgm:spPr/>
    </dgm:pt>
    <dgm:pt modelId="{5439AA53-FD19-4890-B18A-376541FB1197}" type="pres">
      <dgm:prSet presAssocID="{F0C067F9-0372-4D3C-B6AF-FDA4F7875B00}" presName="hierChild5" presStyleCnt="0"/>
      <dgm:spPr/>
    </dgm:pt>
    <dgm:pt modelId="{9FD0DED1-69A6-492B-8E3A-AE1A1C0EB770}" type="pres">
      <dgm:prSet presAssocID="{905215C6-B0C9-4918-90F3-B26C48DD7E8A}" presName="Name64" presStyleLbl="parChTrans1D3" presStyleIdx="3" presStyleCnt="5"/>
      <dgm:spPr/>
      <dgm:t>
        <a:bodyPr/>
        <a:lstStyle/>
        <a:p>
          <a:endParaRPr lang="en-US"/>
        </a:p>
      </dgm:t>
    </dgm:pt>
    <dgm:pt modelId="{EC56E3A1-2452-4729-8E29-A78D7C37B724}" type="pres">
      <dgm:prSet presAssocID="{83807A59-C1D7-4106-B58B-310FEE00024B}" presName="hierRoot2" presStyleCnt="0">
        <dgm:presLayoutVars>
          <dgm:hierBranch val="init"/>
        </dgm:presLayoutVars>
      </dgm:prSet>
      <dgm:spPr/>
    </dgm:pt>
    <dgm:pt modelId="{FB659D82-C0F1-4B12-964E-EE7CA43313A9}" type="pres">
      <dgm:prSet presAssocID="{83807A59-C1D7-4106-B58B-310FEE00024B}" presName="rootComposite" presStyleCnt="0"/>
      <dgm:spPr/>
    </dgm:pt>
    <dgm:pt modelId="{608E51E7-3A03-40DC-A9D8-68679FF2B8BD}" type="pres">
      <dgm:prSet presAssocID="{83807A59-C1D7-4106-B58B-310FEE00024B}" presName="rootText" presStyleLbl="node3" presStyleIdx="3" presStyleCnt="5" custLinFactNeighborX="201" custLinFactNeighborY="363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9ECEA8-F6D3-4BC5-BFB3-E34CCD790C4D}" type="pres">
      <dgm:prSet presAssocID="{83807A59-C1D7-4106-B58B-310FEE00024B}" presName="rootConnector" presStyleLbl="node3" presStyleIdx="3" presStyleCnt="5"/>
      <dgm:spPr/>
      <dgm:t>
        <a:bodyPr/>
        <a:lstStyle/>
        <a:p>
          <a:endParaRPr lang="en-US"/>
        </a:p>
      </dgm:t>
    </dgm:pt>
    <dgm:pt modelId="{73C85D2E-D9D5-47BE-A2E4-22CF11F648F6}" type="pres">
      <dgm:prSet presAssocID="{83807A59-C1D7-4106-B58B-310FEE00024B}" presName="hierChild4" presStyleCnt="0"/>
      <dgm:spPr/>
    </dgm:pt>
    <dgm:pt modelId="{99AADF64-0B05-4D44-BA69-8558C196ACB3}" type="pres">
      <dgm:prSet presAssocID="{9F91AD3A-99E7-4729-930A-B9CAD0F676F1}" presName="Name64" presStyleLbl="parChTrans1D4" presStyleIdx="2" presStyleCnt="11"/>
      <dgm:spPr/>
      <dgm:t>
        <a:bodyPr/>
        <a:lstStyle/>
        <a:p>
          <a:endParaRPr lang="en-US"/>
        </a:p>
      </dgm:t>
    </dgm:pt>
    <dgm:pt modelId="{053B2947-70DA-4B5C-B6DC-E7370FC3224D}" type="pres">
      <dgm:prSet presAssocID="{CE725FBB-7FCB-444A-B422-EC44C8800E71}" presName="hierRoot2" presStyleCnt="0">
        <dgm:presLayoutVars>
          <dgm:hierBranch val="init"/>
        </dgm:presLayoutVars>
      </dgm:prSet>
      <dgm:spPr/>
    </dgm:pt>
    <dgm:pt modelId="{E2560DF8-F7C4-4894-9F36-650B392D2F9C}" type="pres">
      <dgm:prSet presAssocID="{CE725FBB-7FCB-444A-B422-EC44C8800E71}" presName="rootComposite" presStyleCnt="0"/>
      <dgm:spPr/>
    </dgm:pt>
    <dgm:pt modelId="{41EB4AA4-E173-4EBF-B359-4C4FE5B20826}" type="pres">
      <dgm:prSet presAssocID="{CE725FBB-7FCB-444A-B422-EC44C8800E71}" presName="rootText" presStyleLbl="node4" presStyleIdx="2" presStyleCnt="11" custLinFactY="100000" custLinFactNeighborX="-1284" custLinFactNeighborY="110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79F8AD-E1CA-42D4-9C42-98D49683D51B}" type="pres">
      <dgm:prSet presAssocID="{CE725FBB-7FCB-444A-B422-EC44C8800E71}" presName="rootConnector" presStyleLbl="node4" presStyleIdx="2" presStyleCnt="11"/>
      <dgm:spPr/>
      <dgm:t>
        <a:bodyPr/>
        <a:lstStyle/>
        <a:p>
          <a:endParaRPr lang="en-US"/>
        </a:p>
      </dgm:t>
    </dgm:pt>
    <dgm:pt modelId="{FA118BFE-F896-43FC-B630-AB2A1B235CC0}" type="pres">
      <dgm:prSet presAssocID="{CE725FBB-7FCB-444A-B422-EC44C8800E71}" presName="hierChild4" presStyleCnt="0"/>
      <dgm:spPr/>
    </dgm:pt>
    <dgm:pt modelId="{B32E9B15-90A3-4EE9-B4A8-E0A1C75A3E72}" type="pres">
      <dgm:prSet presAssocID="{4FCD9FEC-52D6-4F11-9708-7078FC48163C}" presName="Name64" presStyleLbl="parChTrans1D4" presStyleIdx="3" presStyleCnt="11"/>
      <dgm:spPr/>
      <dgm:t>
        <a:bodyPr/>
        <a:lstStyle/>
        <a:p>
          <a:endParaRPr lang="en-US"/>
        </a:p>
      </dgm:t>
    </dgm:pt>
    <dgm:pt modelId="{E62CF94F-AB38-495C-82B1-EE383766A3BF}" type="pres">
      <dgm:prSet presAssocID="{92954EBE-E170-4F3F-AD84-4C640C21EF8A}" presName="hierRoot2" presStyleCnt="0">
        <dgm:presLayoutVars>
          <dgm:hierBranch val="init"/>
        </dgm:presLayoutVars>
      </dgm:prSet>
      <dgm:spPr/>
    </dgm:pt>
    <dgm:pt modelId="{9BE20D45-0F5E-4B14-AE9C-2C4AB2E50749}" type="pres">
      <dgm:prSet presAssocID="{92954EBE-E170-4F3F-AD84-4C640C21EF8A}" presName="rootComposite" presStyleCnt="0"/>
      <dgm:spPr/>
    </dgm:pt>
    <dgm:pt modelId="{4946193E-9C77-449E-BF33-B39E58BC54BB}" type="pres">
      <dgm:prSet presAssocID="{92954EBE-E170-4F3F-AD84-4C640C21EF8A}" presName="rootText" presStyleLbl="node4" presStyleIdx="3" presStyleCnt="11" custLinFactY="100000" custLinFactNeighborX="-7804" custLinFactNeighborY="110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325172-C972-4757-AA4F-8A6E768C8FF1}" type="pres">
      <dgm:prSet presAssocID="{92954EBE-E170-4F3F-AD84-4C640C21EF8A}" presName="rootConnector" presStyleLbl="node4" presStyleIdx="3" presStyleCnt="11"/>
      <dgm:spPr/>
      <dgm:t>
        <a:bodyPr/>
        <a:lstStyle/>
        <a:p>
          <a:endParaRPr lang="en-US"/>
        </a:p>
      </dgm:t>
    </dgm:pt>
    <dgm:pt modelId="{61B5B6EF-61F1-41DF-9A90-829A1E7FCEC1}" type="pres">
      <dgm:prSet presAssocID="{92954EBE-E170-4F3F-AD84-4C640C21EF8A}" presName="hierChild4" presStyleCnt="0"/>
      <dgm:spPr/>
    </dgm:pt>
    <dgm:pt modelId="{EF0C3F8A-B9A3-438A-ACEC-96688F320D02}" type="pres">
      <dgm:prSet presAssocID="{8C3229AF-1E07-4243-BD20-686CAAF8635A}" presName="Name64" presStyleLbl="parChTrans1D4" presStyleIdx="4" presStyleCnt="11"/>
      <dgm:spPr/>
      <dgm:t>
        <a:bodyPr/>
        <a:lstStyle/>
        <a:p>
          <a:endParaRPr lang="en-US"/>
        </a:p>
      </dgm:t>
    </dgm:pt>
    <dgm:pt modelId="{C84D04D6-A057-4C21-8B41-9EB24B7B7B6F}" type="pres">
      <dgm:prSet presAssocID="{EACEEBA5-121C-4598-BC5E-6CCB61CD8E2F}" presName="hierRoot2" presStyleCnt="0">
        <dgm:presLayoutVars>
          <dgm:hierBranch val="init"/>
        </dgm:presLayoutVars>
      </dgm:prSet>
      <dgm:spPr/>
    </dgm:pt>
    <dgm:pt modelId="{AC8936C9-5E7A-487B-B1EF-A9334D129E9B}" type="pres">
      <dgm:prSet presAssocID="{EACEEBA5-121C-4598-BC5E-6CCB61CD8E2F}" presName="rootComposite" presStyleCnt="0"/>
      <dgm:spPr/>
    </dgm:pt>
    <dgm:pt modelId="{7245539A-A611-41B0-AE9C-76835D9203E8}" type="pres">
      <dgm:prSet presAssocID="{EACEEBA5-121C-4598-BC5E-6CCB61CD8E2F}" presName="rootText" presStyleLbl="node4" presStyleIdx="4" presStyleCnt="11" custLinFactY="100000" custLinFactNeighborX="-8891" custLinFactNeighborY="1105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815D9-A2DC-43C0-8278-A33229F253D8}" type="pres">
      <dgm:prSet presAssocID="{EACEEBA5-121C-4598-BC5E-6CCB61CD8E2F}" presName="rootConnector" presStyleLbl="node4" presStyleIdx="4" presStyleCnt="11"/>
      <dgm:spPr/>
      <dgm:t>
        <a:bodyPr/>
        <a:lstStyle/>
        <a:p>
          <a:endParaRPr lang="en-US"/>
        </a:p>
      </dgm:t>
    </dgm:pt>
    <dgm:pt modelId="{48F49475-3781-448C-9298-34F5EBBBAA60}" type="pres">
      <dgm:prSet presAssocID="{EACEEBA5-121C-4598-BC5E-6CCB61CD8E2F}" presName="hierChild4" presStyleCnt="0"/>
      <dgm:spPr/>
    </dgm:pt>
    <dgm:pt modelId="{B79A77DB-C2D7-497A-9724-539F61B8D1AE}" type="pres">
      <dgm:prSet presAssocID="{EACEEBA5-121C-4598-BC5E-6CCB61CD8E2F}" presName="hierChild5" presStyleCnt="0"/>
      <dgm:spPr/>
    </dgm:pt>
    <dgm:pt modelId="{88FF7A41-59F3-46B3-88D9-DBC186AA1323}" type="pres">
      <dgm:prSet presAssocID="{92954EBE-E170-4F3F-AD84-4C640C21EF8A}" presName="hierChild5" presStyleCnt="0"/>
      <dgm:spPr/>
    </dgm:pt>
    <dgm:pt modelId="{12D84545-362B-46C4-B1B9-244BADDE830B}" type="pres">
      <dgm:prSet presAssocID="{CE725FBB-7FCB-444A-B422-EC44C8800E71}" presName="hierChild5" presStyleCnt="0"/>
      <dgm:spPr/>
    </dgm:pt>
    <dgm:pt modelId="{4578D173-BB15-495C-B6F0-BB8B6DEC97EB}" type="pres">
      <dgm:prSet presAssocID="{E52AFD07-4208-4201-B224-EF54EA726473}" presName="Name64" presStyleLbl="parChTrans1D4" presStyleIdx="5" presStyleCnt="11"/>
      <dgm:spPr/>
      <dgm:t>
        <a:bodyPr/>
        <a:lstStyle/>
        <a:p>
          <a:endParaRPr lang="en-US"/>
        </a:p>
      </dgm:t>
    </dgm:pt>
    <dgm:pt modelId="{E7E596EF-AF6E-434B-A876-622494A85C9D}" type="pres">
      <dgm:prSet presAssocID="{0DB9B141-8EBD-47DB-A83C-9D0E2619C878}" presName="hierRoot2" presStyleCnt="0">
        <dgm:presLayoutVars>
          <dgm:hierBranch val="init"/>
        </dgm:presLayoutVars>
      </dgm:prSet>
      <dgm:spPr/>
    </dgm:pt>
    <dgm:pt modelId="{3631AF91-B6A8-486C-82FD-1A2C9C80485E}" type="pres">
      <dgm:prSet presAssocID="{0DB9B141-8EBD-47DB-A83C-9D0E2619C878}" presName="rootComposite" presStyleCnt="0"/>
      <dgm:spPr/>
    </dgm:pt>
    <dgm:pt modelId="{3F7B0EDE-9511-4351-ABAC-63265B1F258F}" type="pres">
      <dgm:prSet presAssocID="{0DB9B141-8EBD-47DB-A83C-9D0E2619C878}" presName="rootText" presStyleLbl="node4" presStyleIdx="5" presStyleCnt="11" custLinFactY="100000" custLinFactNeighborX="-1284" custLinFactNeighborY="110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D064A-8563-41B3-ADF6-DF0A1671516C}" type="pres">
      <dgm:prSet presAssocID="{0DB9B141-8EBD-47DB-A83C-9D0E2619C878}" presName="rootConnector" presStyleLbl="node4" presStyleIdx="5" presStyleCnt="11"/>
      <dgm:spPr/>
      <dgm:t>
        <a:bodyPr/>
        <a:lstStyle/>
        <a:p>
          <a:endParaRPr lang="en-US"/>
        </a:p>
      </dgm:t>
    </dgm:pt>
    <dgm:pt modelId="{4033DB2B-CFD4-468C-BD5F-AD2D6644180A}" type="pres">
      <dgm:prSet presAssocID="{0DB9B141-8EBD-47DB-A83C-9D0E2619C878}" presName="hierChild4" presStyleCnt="0"/>
      <dgm:spPr/>
    </dgm:pt>
    <dgm:pt modelId="{150EA9C2-2C10-49D6-BC80-7BC71FD73B97}" type="pres">
      <dgm:prSet presAssocID="{B96CDCDB-DFEB-4470-A9FB-7FD0A9034968}" presName="Name64" presStyleLbl="parChTrans1D4" presStyleIdx="6" presStyleCnt="11"/>
      <dgm:spPr/>
      <dgm:t>
        <a:bodyPr/>
        <a:lstStyle/>
        <a:p>
          <a:endParaRPr lang="en-US"/>
        </a:p>
      </dgm:t>
    </dgm:pt>
    <dgm:pt modelId="{9971FB79-A54B-406B-A2FA-0FFB5A3D6D61}" type="pres">
      <dgm:prSet presAssocID="{23571852-7FA6-49FF-A32B-4D1E32E5BF65}" presName="hierRoot2" presStyleCnt="0">
        <dgm:presLayoutVars>
          <dgm:hierBranch val="init"/>
        </dgm:presLayoutVars>
      </dgm:prSet>
      <dgm:spPr/>
    </dgm:pt>
    <dgm:pt modelId="{D3AD28FB-F1C3-42D6-9055-C0B0E7423144}" type="pres">
      <dgm:prSet presAssocID="{23571852-7FA6-49FF-A32B-4D1E32E5BF65}" presName="rootComposite" presStyleCnt="0"/>
      <dgm:spPr/>
    </dgm:pt>
    <dgm:pt modelId="{B5405256-868E-47ED-A73A-EDB739F0549C}" type="pres">
      <dgm:prSet presAssocID="{23571852-7FA6-49FF-A32B-4D1E32E5BF65}" presName="rootText" presStyleLbl="node4" presStyleIdx="6" presStyleCnt="11" custLinFactY="100000" custLinFactNeighborX="-7804" custLinFactNeighborY="110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EE6E9E-71F4-4B28-9922-44FFC9C4536C}" type="pres">
      <dgm:prSet presAssocID="{23571852-7FA6-49FF-A32B-4D1E32E5BF65}" presName="rootConnector" presStyleLbl="node4" presStyleIdx="6" presStyleCnt="11"/>
      <dgm:spPr/>
      <dgm:t>
        <a:bodyPr/>
        <a:lstStyle/>
        <a:p>
          <a:endParaRPr lang="en-US"/>
        </a:p>
      </dgm:t>
    </dgm:pt>
    <dgm:pt modelId="{77FFBCE5-AB10-45AB-AE34-3B50E0BB9231}" type="pres">
      <dgm:prSet presAssocID="{23571852-7FA6-49FF-A32B-4D1E32E5BF65}" presName="hierChild4" presStyleCnt="0"/>
      <dgm:spPr/>
    </dgm:pt>
    <dgm:pt modelId="{F185941F-E3E3-47BF-B975-11428EE2D117}" type="pres">
      <dgm:prSet presAssocID="{D7ED5D60-7E77-462C-93FE-E12BA2410E57}" presName="Name64" presStyleLbl="parChTrans1D4" presStyleIdx="7" presStyleCnt="11"/>
      <dgm:spPr/>
      <dgm:t>
        <a:bodyPr/>
        <a:lstStyle/>
        <a:p>
          <a:endParaRPr lang="en-US"/>
        </a:p>
      </dgm:t>
    </dgm:pt>
    <dgm:pt modelId="{D76FF1DD-5ED7-4B1D-9E60-EFEE3094CC47}" type="pres">
      <dgm:prSet presAssocID="{42329D2B-64CE-4F61-B222-199752B4C635}" presName="hierRoot2" presStyleCnt="0">
        <dgm:presLayoutVars>
          <dgm:hierBranch val="init"/>
        </dgm:presLayoutVars>
      </dgm:prSet>
      <dgm:spPr/>
    </dgm:pt>
    <dgm:pt modelId="{F269EA68-CDB2-4A0F-9883-25757FBB630F}" type="pres">
      <dgm:prSet presAssocID="{42329D2B-64CE-4F61-B222-199752B4C635}" presName="rootComposite" presStyleCnt="0"/>
      <dgm:spPr/>
    </dgm:pt>
    <dgm:pt modelId="{2D11DE42-ACED-4E16-9C75-1BD5357A53E9}" type="pres">
      <dgm:prSet presAssocID="{42329D2B-64CE-4F61-B222-199752B4C635}" presName="rootText" presStyleLbl="node4" presStyleIdx="7" presStyleCnt="11" custLinFactY="100000" custLinFactNeighborX="-8891" custLinFactNeighborY="1108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C13125-4591-4282-9CDE-2825CDD50F84}" type="pres">
      <dgm:prSet presAssocID="{42329D2B-64CE-4F61-B222-199752B4C635}" presName="rootConnector" presStyleLbl="node4" presStyleIdx="7" presStyleCnt="11"/>
      <dgm:spPr/>
      <dgm:t>
        <a:bodyPr/>
        <a:lstStyle/>
        <a:p>
          <a:endParaRPr lang="en-US"/>
        </a:p>
      </dgm:t>
    </dgm:pt>
    <dgm:pt modelId="{CDB78033-BADC-424C-8153-CD5C87B1EEB3}" type="pres">
      <dgm:prSet presAssocID="{42329D2B-64CE-4F61-B222-199752B4C635}" presName="hierChild4" presStyleCnt="0"/>
      <dgm:spPr/>
    </dgm:pt>
    <dgm:pt modelId="{39388844-F0A2-4D8E-8845-8661AB3315C1}" type="pres">
      <dgm:prSet presAssocID="{42329D2B-64CE-4F61-B222-199752B4C635}" presName="hierChild5" presStyleCnt="0"/>
      <dgm:spPr/>
    </dgm:pt>
    <dgm:pt modelId="{79B2B0C8-1CCC-414A-9ACA-A661D3985AF1}" type="pres">
      <dgm:prSet presAssocID="{23571852-7FA6-49FF-A32B-4D1E32E5BF65}" presName="hierChild5" presStyleCnt="0"/>
      <dgm:spPr/>
    </dgm:pt>
    <dgm:pt modelId="{DF8EC5F4-45F1-4221-83FD-76E8AC9E9FFE}" type="pres">
      <dgm:prSet presAssocID="{0DB9B141-8EBD-47DB-A83C-9D0E2619C878}" presName="hierChild5" presStyleCnt="0"/>
      <dgm:spPr/>
    </dgm:pt>
    <dgm:pt modelId="{0021AFDF-2288-479A-A507-008019564DB8}" type="pres">
      <dgm:prSet presAssocID="{83807A59-C1D7-4106-B58B-310FEE00024B}" presName="hierChild5" presStyleCnt="0"/>
      <dgm:spPr/>
    </dgm:pt>
    <dgm:pt modelId="{4631E4E0-978C-4A26-8776-722A304FE4E0}" type="pres">
      <dgm:prSet presAssocID="{790B44E7-FE42-4CEF-976A-2DDEB147E4B9}" presName="hierChild5" presStyleCnt="0"/>
      <dgm:spPr/>
    </dgm:pt>
    <dgm:pt modelId="{4CCF6FFD-FC09-4F68-9FF3-885FFD9BF967}" type="pres">
      <dgm:prSet presAssocID="{FBF6F122-AA8B-4FD3-8D60-5EFDFE6ABEB4}" presName="Name64" presStyleLbl="parChTrans1D2" presStyleIdx="3" presStyleCnt="4"/>
      <dgm:spPr/>
      <dgm:t>
        <a:bodyPr/>
        <a:lstStyle/>
        <a:p>
          <a:endParaRPr lang="en-US"/>
        </a:p>
      </dgm:t>
    </dgm:pt>
    <dgm:pt modelId="{16432660-4AF9-4371-909A-68065776D5A3}" type="pres">
      <dgm:prSet presAssocID="{3BA6F192-F2B0-4747-8E3F-5C28961EE84B}" presName="hierRoot2" presStyleCnt="0">
        <dgm:presLayoutVars>
          <dgm:hierBranch val="init"/>
        </dgm:presLayoutVars>
      </dgm:prSet>
      <dgm:spPr/>
    </dgm:pt>
    <dgm:pt modelId="{8056F106-6EBE-4D75-AF4B-58EDF51F28C8}" type="pres">
      <dgm:prSet presAssocID="{3BA6F192-F2B0-4747-8E3F-5C28961EE84B}" presName="rootComposite" presStyleCnt="0"/>
      <dgm:spPr/>
    </dgm:pt>
    <dgm:pt modelId="{B4A9CE7F-6D2E-4D7F-A905-45B72A70160B}" type="pres">
      <dgm:prSet presAssocID="{3BA6F192-F2B0-4747-8E3F-5C28961EE84B}" presName="rootText" presStyleLbl="node2" presStyleIdx="3" presStyleCnt="4" custLinFactNeighborX="201" custLinFactNeighborY="649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6826D-6A3B-4C8F-BDF1-0E5898BB0AC4}" type="pres">
      <dgm:prSet presAssocID="{3BA6F192-F2B0-4747-8E3F-5C28961EE84B}" presName="rootConnector" presStyleLbl="node2" presStyleIdx="3" presStyleCnt="4"/>
      <dgm:spPr/>
      <dgm:t>
        <a:bodyPr/>
        <a:lstStyle/>
        <a:p>
          <a:endParaRPr lang="en-US"/>
        </a:p>
      </dgm:t>
    </dgm:pt>
    <dgm:pt modelId="{91E822F6-8B04-4D11-BF42-813A2D2BC708}" type="pres">
      <dgm:prSet presAssocID="{3BA6F192-F2B0-4747-8E3F-5C28961EE84B}" presName="hierChild4" presStyleCnt="0"/>
      <dgm:spPr/>
    </dgm:pt>
    <dgm:pt modelId="{4E7D8C9E-0304-4638-AFBD-E8756A2EF744}" type="pres">
      <dgm:prSet presAssocID="{0205F13E-00A3-4F1A-BE09-330BC1EE0D9B}" presName="Name64" presStyleLbl="parChTrans1D3" presStyleIdx="4" presStyleCnt="5"/>
      <dgm:spPr/>
      <dgm:t>
        <a:bodyPr/>
        <a:lstStyle/>
        <a:p>
          <a:endParaRPr lang="en-US"/>
        </a:p>
      </dgm:t>
    </dgm:pt>
    <dgm:pt modelId="{BF45C3D2-4ABD-4B6E-A6C6-E2215E941AF0}" type="pres">
      <dgm:prSet presAssocID="{CB9CEDE1-9795-4525-9894-9169CC0003EE}" presName="hierRoot2" presStyleCnt="0">
        <dgm:presLayoutVars>
          <dgm:hierBranch val="init"/>
        </dgm:presLayoutVars>
      </dgm:prSet>
      <dgm:spPr/>
    </dgm:pt>
    <dgm:pt modelId="{4771F6CC-6586-4048-954B-0DA7ED867483}" type="pres">
      <dgm:prSet presAssocID="{CB9CEDE1-9795-4525-9894-9169CC0003EE}" presName="rootComposite" presStyleCnt="0"/>
      <dgm:spPr/>
    </dgm:pt>
    <dgm:pt modelId="{433EA441-EF2B-489A-9A7F-989E6A1F7AC6}" type="pres">
      <dgm:prSet presAssocID="{CB9CEDE1-9795-4525-9894-9169CC0003EE}" presName="rootText" presStyleLbl="node3" presStyleIdx="4" presStyleCnt="5" custLinFactNeighborX="201" custLinFactNeighborY="649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BEDA7F-4F3E-4F26-90C7-6B19D7E08D37}" type="pres">
      <dgm:prSet presAssocID="{CB9CEDE1-9795-4525-9894-9169CC0003EE}" presName="rootConnector" presStyleLbl="node3" presStyleIdx="4" presStyleCnt="5"/>
      <dgm:spPr/>
      <dgm:t>
        <a:bodyPr/>
        <a:lstStyle/>
        <a:p>
          <a:endParaRPr lang="en-US"/>
        </a:p>
      </dgm:t>
    </dgm:pt>
    <dgm:pt modelId="{F28A393B-0AC8-48D1-B59F-64C0578F0868}" type="pres">
      <dgm:prSet presAssocID="{CB9CEDE1-9795-4525-9894-9169CC0003EE}" presName="hierChild4" presStyleCnt="0"/>
      <dgm:spPr/>
    </dgm:pt>
    <dgm:pt modelId="{627187A7-E72D-4534-9C94-8AACCC763505}" type="pres">
      <dgm:prSet presAssocID="{83114892-A1E7-49FA-8570-38D676029ACD}" presName="Name64" presStyleLbl="parChTrans1D4" presStyleIdx="8" presStyleCnt="11"/>
      <dgm:spPr/>
      <dgm:t>
        <a:bodyPr/>
        <a:lstStyle/>
        <a:p>
          <a:endParaRPr lang="en-US"/>
        </a:p>
      </dgm:t>
    </dgm:pt>
    <dgm:pt modelId="{EDED456E-D603-41D5-9746-A86D6AD99101}" type="pres">
      <dgm:prSet presAssocID="{2A2BE9B7-2523-4CBC-8F7E-76BDF1AA0667}" presName="hierRoot2" presStyleCnt="0">
        <dgm:presLayoutVars>
          <dgm:hierBranch val="init"/>
        </dgm:presLayoutVars>
      </dgm:prSet>
      <dgm:spPr/>
    </dgm:pt>
    <dgm:pt modelId="{D459220D-DFAD-43A6-A89C-2FB1D9388507}" type="pres">
      <dgm:prSet presAssocID="{2A2BE9B7-2523-4CBC-8F7E-76BDF1AA0667}" presName="rootComposite" presStyleCnt="0"/>
      <dgm:spPr/>
    </dgm:pt>
    <dgm:pt modelId="{4AECE239-A362-467F-AA48-08BCBEA53F7C}" type="pres">
      <dgm:prSet presAssocID="{2A2BE9B7-2523-4CBC-8F7E-76BDF1AA0667}" presName="rootText" presStyleLbl="node4" presStyleIdx="8" presStyleCnt="11" custLinFactY="132869" custLinFactNeighborX="-4415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AB322-C928-4A7B-B11D-5A8C9502D23B}" type="pres">
      <dgm:prSet presAssocID="{2A2BE9B7-2523-4CBC-8F7E-76BDF1AA0667}" presName="rootConnector" presStyleLbl="node4" presStyleIdx="8" presStyleCnt="11"/>
      <dgm:spPr/>
      <dgm:t>
        <a:bodyPr/>
        <a:lstStyle/>
        <a:p>
          <a:endParaRPr lang="en-US"/>
        </a:p>
      </dgm:t>
    </dgm:pt>
    <dgm:pt modelId="{C2C63A41-1522-478D-BB00-7BBF4653CF47}" type="pres">
      <dgm:prSet presAssocID="{2A2BE9B7-2523-4CBC-8F7E-76BDF1AA0667}" presName="hierChild4" presStyleCnt="0"/>
      <dgm:spPr/>
    </dgm:pt>
    <dgm:pt modelId="{A024F635-4E2C-46F0-8535-82EA07A3E072}" type="pres">
      <dgm:prSet presAssocID="{2A2BE9B7-2523-4CBC-8F7E-76BDF1AA0667}" presName="hierChild5" presStyleCnt="0"/>
      <dgm:spPr/>
    </dgm:pt>
    <dgm:pt modelId="{83B4682C-E677-40E2-B9F3-92A037DEB082}" type="pres">
      <dgm:prSet presAssocID="{EAC519F0-F163-4E69-B930-F9211A42D894}" presName="Name64" presStyleLbl="parChTrans1D4" presStyleIdx="9" presStyleCnt="11"/>
      <dgm:spPr/>
      <dgm:t>
        <a:bodyPr/>
        <a:lstStyle/>
        <a:p>
          <a:endParaRPr lang="en-US"/>
        </a:p>
      </dgm:t>
    </dgm:pt>
    <dgm:pt modelId="{1E284A69-529A-44CC-AC4B-552C60B3009A}" type="pres">
      <dgm:prSet presAssocID="{737516DC-C8C5-4797-BCF6-2A21CAB863FA}" presName="hierRoot2" presStyleCnt="0">
        <dgm:presLayoutVars>
          <dgm:hierBranch val="init"/>
        </dgm:presLayoutVars>
      </dgm:prSet>
      <dgm:spPr/>
    </dgm:pt>
    <dgm:pt modelId="{5166267A-EB98-45FB-8E86-DDF934D84F7A}" type="pres">
      <dgm:prSet presAssocID="{737516DC-C8C5-4797-BCF6-2A21CAB863FA}" presName="rootComposite" presStyleCnt="0"/>
      <dgm:spPr/>
    </dgm:pt>
    <dgm:pt modelId="{38CB9030-E231-4574-A00B-49490A6152C4}" type="pres">
      <dgm:prSet presAssocID="{737516DC-C8C5-4797-BCF6-2A21CAB863FA}" presName="rootText" presStyleLbl="node4" presStyleIdx="9" presStyleCnt="11" custLinFactY="109829" custLinFactNeighborX="-3601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FCCC1-A576-48BF-BD24-B10C477CE73C}" type="pres">
      <dgm:prSet presAssocID="{737516DC-C8C5-4797-BCF6-2A21CAB863FA}" presName="rootConnector" presStyleLbl="node4" presStyleIdx="9" presStyleCnt="11"/>
      <dgm:spPr/>
      <dgm:t>
        <a:bodyPr/>
        <a:lstStyle/>
        <a:p>
          <a:endParaRPr lang="en-US"/>
        </a:p>
      </dgm:t>
    </dgm:pt>
    <dgm:pt modelId="{81223741-05C4-4480-B553-BFC87907AAF3}" type="pres">
      <dgm:prSet presAssocID="{737516DC-C8C5-4797-BCF6-2A21CAB863FA}" presName="hierChild4" presStyleCnt="0"/>
      <dgm:spPr/>
    </dgm:pt>
    <dgm:pt modelId="{79AC9C5C-2D5D-465C-9CD7-4DDC71C697E0}" type="pres">
      <dgm:prSet presAssocID="{737516DC-C8C5-4797-BCF6-2A21CAB863FA}" presName="hierChild5" presStyleCnt="0"/>
      <dgm:spPr/>
    </dgm:pt>
    <dgm:pt modelId="{033AB98A-F11D-407A-8FA9-2AB4EF87F537}" type="pres">
      <dgm:prSet presAssocID="{BB1D90DF-2FA7-4A30-8040-D430A9ED4DA8}" presName="Name64" presStyleLbl="parChTrans1D4" presStyleIdx="10" presStyleCnt="11"/>
      <dgm:spPr/>
      <dgm:t>
        <a:bodyPr/>
        <a:lstStyle/>
        <a:p>
          <a:endParaRPr lang="en-US"/>
        </a:p>
      </dgm:t>
    </dgm:pt>
    <dgm:pt modelId="{3353C1F8-0203-41DF-9CBA-C9B822379F8D}" type="pres">
      <dgm:prSet presAssocID="{FE9B4BFD-8255-4B33-8526-FAB5DCEB3285}" presName="hierRoot2" presStyleCnt="0">
        <dgm:presLayoutVars>
          <dgm:hierBranch val="init"/>
        </dgm:presLayoutVars>
      </dgm:prSet>
      <dgm:spPr/>
    </dgm:pt>
    <dgm:pt modelId="{FAC3CF4D-C2C1-4D3A-BDBE-3D11432B136F}" type="pres">
      <dgm:prSet presAssocID="{FE9B4BFD-8255-4B33-8526-FAB5DCEB3285}" presName="rootComposite" presStyleCnt="0"/>
      <dgm:spPr/>
    </dgm:pt>
    <dgm:pt modelId="{6C26CBA6-BEC3-4F5B-9540-FBB8CB7262AB}" type="pres">
      <dgm:prSet presAssocID="{FE9B4BFD-8255-4B33-8526-FAB5DCEB3285}" presName="rootText" presStyleLbl="node4" presStyleIdx="10" presStyleCnt="11" custLinFactY="104909" custLinFactNeighborX="-3601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9A583-BBE0-4B46-918E-F21BB55B22C5}" type="pres">
      <dgm:prSet presAssocID="{FE9B4BFD-8255-4B33-8526-FAB5DCEB3285}" presName="rootConnector" presStyleLbl="node4" presStyleIdx="10" presStyleCnt="11"/>
      <dgm:spPr/>
      <dgm:t>
        <a:bodyPr/>
        <a:lstStyle/>
        <a:p>
          <a:endParaRPr lang="en-US"/>
        </a:p>
      </dgm:t>
    </dgm:pt>
    <dgm:pt modelId="{612A7AEE-2E29-47CB-814D-030685EA0B7C}" type="pres">
      <dgm:prSet presAssocID="{FE9B4BFD-8255-4B33-8526-FAB5DCEB3285}" presName="hierChild4" presStyleCnt="0"/>
      <dgm:spPr/>
    </dgm:pt>
    <dgm:pt modelId="{E6096E11-7191-42CC-A295-0864CD470F52}" type="pres">
      <dgm:prSet presAssocID="{FE9B4BFD-8255-4B33-8526-FAB5DCEB3285}" presName="hierChild5" presStyleCnt="0"/>
      <dgm:spPr/>
    </dgm:pt>
    <dgm:pt modelId="{1C229163-CB9F-4A6B-99CD-7731BB718CB3}" type="pres">
      <dgm:prSet presAssocID="{CB9CEDE1-9795-4525-9894-9169CC0003EE}" presName="hierChild5" presStyleCnt="0"/>
      <dgm:spPr/>
    </dgm:pt>
    <dgm:pt modelId="{40FD7D0B-67B4-4C58-AE92-8B5DFC6F4FB1}" type="pres">
      <dgm:prSet presAssocID="{3BA6F192-F2B0-4747-8E3F-5C28961EE84B}" presName="hierChild5" presStyleCnt="0"/>
      <dgm:spPr/>
    </dgm:pt>
    <dgm:pt modelId="{64E0359D-6059-4988-809E-7B9C2CF7F6DE}" type="pres">
      <dgm:prSet presAssocID="{12115A9B-0A6C-45EB-ABDB-F4AB40B94D92}" presName="hierChild3" presStyleCnt="0"/>
      <dgm:spPr/>
    </dgm:pt>
  </dgm:ptLst>
  <dgm:cxnLst>
    <dgm:cxn modelId="{30D5D168-23FC-4840-8646-239B45B51C93}" type="presOf" srcId="{2A2BE9B7-2523-4CBC-8F7E-76BDF1AA0667}" destId="{284AB322-C928-4A7B-B11D-5A8C9502D23B}" srcOrd="1" destOrd="0" presId="urn:microsoft.com/office/officeart/2009/3/layout/HorizontalOrganizationChart"/>
    <dgm:cxn modelId="{3526F0B9-73E1-4136-B3D4-05920D39D264}" type="presOf" srcId="{E52AFD07-4208-4201-B224-EF54EA726473}" destId="{4578D173-BB15-495C-B6F0-BB8B6DEC97EB}" srcOrd="0" destOrd="0" presId="urn:microsoft.com/office/officeart/2009/3/layout/HorizontalOrganizationChart"/>
    <dgm:cxn modelId="{4184CC59-FE66-43E0-B3F0-91CAE23201B1}" type="presOf" srcId="{3399A878-0C71-4278-AB12-7225A1849D90}" destId="{632DB427-1C3F-4901-99EC-5D709D9701E8}" srcOrd="0" destOrd="0" presId="urn:microsoft.com/office/officeart/2009/3/layout/HorizontalOrganizationChart"/>
    <dgm:cxn modelId="{1D3C603B-843E-48AA-8826-AB7F3AAF303D}" type="presOf" srcId="{B54BCC09-8CE9-4DDE-A386-3D4DFE2CA1D9}" destId="{925C021B-4B8D-4EF3-AC53-F7D300C7DD0D}" srcOrd="1" destOrd="0" presId="urn:microsoft.com/office/officeart/2009/3/layout/HorizontalOrganizationChart"/>
    <dgm:cxn modelId="{54440796-111A-4CD4-84D3-F61FF6C4AD5F}" type="presOf" srcId="{B78662DA-A1C0-46BB-A370-0C7CA76C1488}" destId="{CC3B4386-070E-4C7F-800F-1BD1D7A6246C}" srcOrd="0" destOrd="0" presId="urn:microsoft.com/office/officeart/2009/3/layout/HorizontalOrganizationChart"/>
    <dgm:cxn modelId="{ED785B6B-4134-4173-8F15-94AF573F9FB9}" type="presOf" srcId="{C9F367F4-B8E5-4DAC-BF60-F0B1BA5AD08F}" destId="{8CDD1B1C-52F6-44DA-BB1C-5BDFF88C0959}" srcOrd="1" destOrd="0" presId="urn:microsoft.com/office/officeart/2009/3/layout/HorizontalOrganizationChart"/>
    <dgm:cxn modelId="{41BC0732-1D45-4397-A5FF-4399C31C8449}" type="presOf" srcId="{FBF6F122-AA8B-4FD3-8D60-5EFDFE6ABEB4}" destId="{4CCF6FFD-FC09-4F68-9FF3-885FFD9BF967}" srcOrd="0" destOrd="0" presId="urn:microsoft.com/office/officeart/2009/3/layout/HorizontalOrganizationChart"/>
    <dgm:cxn modelId="{6876BBAC-8E34-4F87-931A-D19531E78016}" type="presOf" srcId="{83807A59-C1D7-4106-B58B-310FEE00024B}" destId="{369ECEA8-F6D3-4BC5-BFB3-E34CCD790C4D}" srcOrd="1" destOrd="0" presId="urn:microsoft.com/office/officeart/2009/3/layout/HorizontalOrganizationChart"/>
    <dgm:cxn modelId="{E26164ED-D2F5-46A1-B5E0-1CE226883A27}" srcId="{83807A59-C1D7-4106-B58B-310FEE00024B}" destId="{0DB9B141-8EBD-47DB-A83C-9D0E2619C878}" srcOrd="1" destOrd="0" parTransId="{E52AFD07-4208-4201-B224-EF54EA726473}" sibTransId="{D2F57CDA-D8CB-4FEA-B08F-9A0C1EFB9026}"/>
    <dgm:cxn modelId="{DA7189CC-BD50-4A08-93A0-45D58EB94AA5}" srcId="{790B44E7-FE42-4CEF-976A-2DDEB147E4B9}" destId="{F0C067F9-0372-4D3C-B6AF-FDA4F7875B00}" srcOrd="0" destOrd="0" parTransId="{A8FE7E59-F333-42E7-BE56-D998E9133C82}" sibTransId="{34047AF0-6719-43D2-8DEE-4C59B32B92B6}"/>
    <dgm:cxn modelId="{6E95E924-739B-4C54-8EC6-1C82B6966CF1}" type="presOf" srcId="{12115A9B-0A6C-45EB-ABDB-F4AB40B94D92}" destId="{1197AC9C-12BC-4408-BEB6-552644B1A238}" srcOrd="1" destOrd="0" presId="urn:microsoft.com/office/officeart/2009/3/layout/HorizontalOrganizationChart"/>
    <dgm:cxn modelId="{3FCC677E-736E-4CB4-90A9-B8DE37367B94}" srcId="{83807A59-C1D7-4106-B58B-310FEE00024B}" destId="{CE725FBB-7FCB-444A-B422-EC44C8800E71}" srcOrd="0" destOrd="0" parTransId="{9F91AD3A-99E7-4729-930A-B9CAD0F676F1}" sibTransId="{51B40693-1134-4120-8DAD-3F4AFB18C152}"/>
    <dgm:cxn modelId="{2850409B-5972-4314-B57B-CA516AFE391C}" type="presOf" srcId="{D601EDBD-57E1-40E1-A57A-F2C2CFB8C2B7}" destId="{4FDD669C-A2CD-4CFE-AB36-DE66F0165050}" srcOrd="0" destOrd="0" presId="urn:microsoft.com/office/officeart/2009/3/layout/HorizontalOrganizationChart"/>
    <dgm:cxn modelId="{351D04EF-61EB-45FB-B538-F4A0809B349B}" srcId="{C7D5908E-11F1-4308-B758-CF1C1033D264}" destId="{C9F367F4-B8E5-4DAC-BF60-F0B1BA5AD08F}" srcOrd="0" destOrd="0" parTransId="{CA25D1E0-E90A-4E6F-918B-7225C3299D76}" sibTransId="{CCCDAD9F-D8EA-4F15-98E4-FAEDEA813AB4}"/>
    <dgm:cxn modelId="{F03B3B40-57F0-4936-B86F-FD19432A66DF}" type="presOf" srcId="{92954EBE-E170-4F3F-AD84-4C640C21EF8A}" destId="{4946193E-9C77-449E-BF33-B39E58BC54BB}" srcOrd="0" destOrd="0" presId="urn:microsoft.com/office/officeart/2009/3/layout/HorizontalOrganizationChart"/>
    <dgm:cxn modelId="{4064A3C7-B1BD-48F5-9555-4C308FA77D1B}" type="presOf" srcId="{42329D2B-64CE-4F61-B222-199752B4C635}" destId="{2D11DE42-ACED-4E16-9C75-1BD5357A53E9}" srcOrd="0" destOrd="0" presId="urn:microsoft.com/office/officeart/2009/3/layout/HorizontalOrganizationChart"/>
    <dgm:cxn modelId="{3FFCE116-5375-4EA4-B2D4-378D36E8CCA1}" type="presOf" srcId="{0205F13E-00A3-4F1A-BE09-330BC1EE0D9B}" destId="{4E7D8C9E-0304-4638-AFBD-E8756A2EF744}" srcOrd="0" destOrd="0" presId="urn:microsoft.com/office/officeart/2009/3/layout/HorizontalOrganizationChart"/>
    <dgm:cxn modelId="{5591A354-4F08-4973-83D5-85679341835A}" srcId="{CE725FBB-7FCB-444A-B422-EC44C8800E71}" destId="{92954EBE-E170-4F3F-AD84-4C640C21EF8A}" srcOrd="0" destOrd="0" parTransId="{4FCD9FEC-52D6-4F11-9708-7078FC48163C}" sibTransId="{C48DE52D-5804-4454-94CE-B952B9FF098D}"/>
    <dgm:cxn modelId="{94C7C3C1-C0E9-4230-B229-560C8460E241}" type="presOf" srcId="{BE9F47D3-443F-41B2-84CB-B4B28D3AC832}" destId="{0B8924E2-0C83-4754-9822-DE32E3B3DEF0}" srcOrd="0" destOrd="0" presId="urn:microsoft.com/office/officeart/2009/3/layout/HorizontalOrganizationChart"/>
    <dgm:cxn modelId="{1A45A564-F0E8-4262-B49F-525EF5A0C9BA}" type="presOf" srcId="{C9F367F4-B8E5-4DAC-BF60-F0B1BA5AD08F}" destId="{5CD8881D-A628-4988-AFA1-A7315C534977}" srcOrd="0" destOrd="0" presId="urn:microsoft.com/office/officeart/2009/3/layout/HorizontalOrganizationChart"/>
    <dgm:cxn modelId="{864E4F5A-AF5E-4E97-8F20-28FEC7C03CAE}" type="presOf" srcId="{737516DC-C8C5-4797-BCF6-2A21CAB863FA}" destId="{994FCCC1-A576-48BF-BD24-B10C477CE73C}" srcOrd="1" destOrd="0" presId="urn:microsoft.com/office/officeart/2009/3/layout/HorizontalOrganizationChart"/>
    <dgm:cxn modelId="{DAA6A319-7B8E-42DC-A5CF-7FAE46ED8DB9}" type="presOf" srcId="{3BA6F192-F2B0-4747-8E3F-5C28961EE84B}" destId="{6356826D-6A3B-4C8F-BDF1-0E5898BB0AC4}" srcOrd="1" destOrd="0" presId="urn:microsoft.com/office/officeart/2009/3/layout/HorizontalOrganizationChart"/>
    <dgm:cxn modelId="{AAAE34C8-A152-437B-B1E1-07D14CBF73A2}" srcId="{12115A9B-0A6C-45EB-ABDB-F4AB40B94D92}" destId="{C7D5908E-11F1-4308-B758-CF1C1033D264}" srcOrd="0" destOrd="0" parTransId="{3399A878-0C71-4278-AB12-7225A1849D90}" sibTransId="{0F7183B0-B04D-4A74-BD8F-1B2B2BD8BDB5}"/>
    <dgm:cxn modelId="{5D6D9BDF-3863-48CC-9871-1328FA49028D}" type="presOf" srcId="{5FA6027F-91F7-4882-B619-F92E9CB6CAF9}" destId="{173E380D-B1B9-4D4B-BC37-BDDEAFC41C92}" srcOrd="0" destOrd="0" presId="urn:microsoft.com/office/officeart/2009/3/layout/HorizontalOrganizationChart"/>
    <dgm:cxn modelId="{8815DBD8-C41F-40EE-9A2B-27038FEEA020}" type="presOf" srcId="{F8F5A2BC-9C48-4C9B-8C5F-065E18CA1A6A}" destId="{E8FFFC55-60BE-46DE-884B-4B8A45B248FA}" srcOrd="0" destOrd="0" presId="urn:microsoft.com/office/officeart/2009/3/layout/HorizontalOrganizationChart"/>
    <dgm:cxn modelId="{E2A3D213-BBCF-481D-9046-542E1A2B5D1F}" srcId="{5FA6027F-91F7-4882-B619-F92E9CB6CAF9}" destId="{12115A9B-0A6C-45EB-ABDB-F4AB40B94D92}" srcOrd="0" destOrd="0" parTransId="{BC71B5DF-141D-44CB-815F-C5E15A595517}" sibTransId="{8FCA7921-CC2D-47AF-A10C-327B28FA0BAF}"/>
    <dgm:cxn modelId="{2AF3ABBE-8483-4DC5-85B1-9814C9609705}" type="presOf" srcId="{B96CDCDB-DFEB-4470-A9FB-7FD0A9034968}" destId="{150EA9C2-2C10-49D6-BC80-7BC71FD73B97}" srcOrd="0" destOrd="0" presId="urn:microsoft.com/office/officeart/2009/3/layout/HorizontalOrganizationChart"/>
    <dgm:cxn modelId="{FCBD81C0-AD85-447D-8139-B7760748F571}" type="presOf" srcId="{F8F5A2BC-9C48-4C9B-8C5F-065E18CA1A6A}" destId="{C908ADCA-2D38-446C-9542-959C9F297083}" srcOrd="1" destOrd="0" presId="urn:microsoft.com/office/officeart/2009/3/layout/HorizontalOrganizationChart"/>
    <dgm:cxn modelId="{D550AA96-BBD2-4C85-AF45-D5E840FDAA35}" srcId="{12115A9B-0A6C-45EB-ABDB-F4AB40B94D92}" destId="{790B44E7-FE42-4CEF-976A-2DDEB147E4B9}" srcOrd="2" destOrd="0" parTransId="{5E484C1D-41F0-4A43-9192-7FD138A32420}" sibTransId="{45757B74-C483-4F59-AB31-85E73379E91C}"/>
    <dgm:cxn modelId="{7265C577-9E9C-4716-8C2F-51118A1CB84D}" type="presOf" srcId="{F0C067F9-0372-4D3C-B6AF-FDA4F7875B00}" destId="{CEDAA2F1-0F4D-4D54-95C7-365945460CCD}" srcOrd="0" destOrd="0" presId="urn:microsoft.com/office/officeart/2009/3/layout/HorizontalOrganizationChart"/>
    <dgm:cxn modelId="{E2A00597-B209-4FC1-AB7E-FDE826C5D269}" type="presOf" srcId="{92954EBE-E170-4F3F-AD84-4C640C21EF8A}" destId="{59325172-C972-4757-AA4F-8A6E768C8FF1}" srcOrd="1" destOrd="0" presId="urn:microsoft.com/office/officeart/2009/3/layout/HorizontalOrganizationChart"/>
    <dgm:cxn modelId="{CFB03DB5-8220-409F-B5D6-065647DE58D4}" type="presOf" srcId="{3BA6F192-F2B0-4747-8E3F-5C28961EE84B}" destId="{B4A9CE7F-6D2E-4D7F-A905-45B72A70160B}" srcOrd="0" destOrd="0" presId="urn:microsoft.com/office/officeart/2009/3/layout/HorizontalOrganizationChart"/>
    <dgm:cxn modelId="{52A39DD4-29FB-4D34-BC6A-D11A335E1BD8}" type="presOf" srcId="{8C3229AF-1E07-4243-BD20-686CAAF8635A}" destId="{EF0C3F8A-B9A3-438A-ACEC-96688F320D02}" srcOrd="0" destOrd="0" presId="urn:microsoft.com/office/officeart/2009/3/layout/HorizontalOrganizationChart"/>
    <dgm:cxn modelId="{AB601818-3382-4329-9F68-C74E7321458E}" type="presOf" srcId="{CE725FBB-7FCB-444A-B422-EC44C8800E71}" destId="{41EB4AA4-E173-4EBF-B359-4C4FE5B20826}" srcOrd="0" destOrd="0" presId="urn:microsoft.com/office/officeart/2009/3/layout/HorizontalOrganizationChart"/>
    <dgm:cxn modelId="{024D915C-E0A6-4DAD-A5A6-DBAC1606BBC2}" type="presOf" srcId="{2A2BE9B7-2523-4CBC-8F7E-76BDF1AA0667}" destId="{4AECE239-A362-467F-AA48-08BCBEA53F7C}" srcOrd="0" destOrd="0" presId="urn:microsoft.com/office/officeart/2009/3/layout/HorizontalOrganizationChart"/>
    <dgm:cxn modelId="{378B54A9-8236-47C9-BF22-260DFD0DA309}" type="presOf" srcId="{905215C6-B0C9-4918-90F3-B26C48DD7E8A}" destId="{9FD0DED1-69A6-492B-8E3A-AE1A1C0EB770}" srcOrd="0" destOrd="0" presId="urn:microsoft.com/office/officeart/2009/3/layout/HorizontalOrganizationChart"/>
    <dgm:cxn modelId="{91D80630-0760-4681-A980-51E42E551AD1}" srcId="{92954EBE-E170-4F3F-AD84-4C640C21EF8A}" destId="{EACEEBA5-121C-4598-BC5E-6CCB61CD8E2F}" srcOrd="0" destOrd="0" parTransId="{8C3229AF-1E07-4243-BD20-686CAAF8635A}" sibTransId="{96B781CC-0392-4C21-9439-86DDDCBB26CD}"/>
    <dgm:cxn modelId="{EA2C26A5-7DA7-432E-ABDA-BDF53C371584}" type="presOf" srcId="{CA25D1E0-E90A-4E6F-918B-7225C3299D76}" destId="{D1C2B560-66B2-4D80-8305-73FC86597F1F}" srcOrd="0" destOrd="0" presId="urn:microsoft.com/office/officeart/2009/3/layout/HorizontalOrganizationChart"/>
    <dgm:cxn modelId="{9023F2EB-1668-4AC9-BA12-C6F6CA0C962A}" srcId="{F0C067F9-0372-4D3C-B6AF-FDA4F7875B00}" destId="{B54BCC09-8CE9-4DDE-A386-3D4DFE2CA1D9}" srcOrd="0" destOrd="0" parTransId="{BE9F47D3-443F-41B2-84CB-B4B28D3AC832}" sibTransId="{C9E1C886-2CFC-47EA-8854-DF04B180C995}"/>
    <dgm:cxn modelId="{F27562E2-77C6-4D07-A7A6-67E625CFDB02}" srcId="{12115A9B-0A6C-45EB-ABDB-F4AB40B94D92}" destId="{3BA6F192-F2B0-4747-8E3F-5C28961EE84B}" srcOrd="3" destOrd="0" parTransId="{FBF6F122-AA8B-4FD3-8D60-5EFDFE6ABEB4}" sibTransId="{7C228DF6-0FAD-4A04-9651-8F3A005769F1}"/>
    <dgm:cxn modelId="{CC44FFC8-D961-4F28-A6BB-A2BA95572341}" type="presOf" srcId="{83114892-A1E7-49FA-8570-38D676029ACD}" destId="{627187A7-E72D-4534-9C94-8AACCC763505}" srcOrd="0" destOrd="0" presId="urn:microsoft.com/office/officeart/2009/3/layout/HorizontalOrganizationChart"/>
    <dgm:cxn modelId="{50B2A739-CE90-4983-B40D-EC09704F3832}" type="presOf" srcId="{C7D5908E-11F1-4308-B758-CF1C1033D264}" destId="{D206CB57-AFDB-4A1F-A8F7-B1D3446A3C72}" srcOrd="0" destOrd="0" presId="urn:microsoft.com/office/officeart/2009/3/layout/HorizontalOrganizationChart"/>
    <dgm:cxn modelId="{1B6B0D9C-429D-49D2-B2CF-E38EE93AB290}" srcId="{F8F5A2BC-9C48-4C9B-8C5F-065E18CA1A6A}" destId="{B78662DA-A1C0-46BB-A370-0C7CA76C1488}" srcOrd="0" destOrd="0" parTransId="{D601EDBD-57E1-40E1-A57A-F2C2CFB8C2B7}" sibTransId="{40180D96-0C23-4E3F-A84C-EB107C4DE9C3}"/>
    <dgm:cxn modelId="{AD153CF2-FCCD-4361-9045-02F0137F272C}" type="presOf" srcId="{A8FE7E59-F333-42E7-BE56-D998E9133C82}" destId="{A1743530-BFBD-463D-BFE5-32F43B58F56F}" srcOrd="0" destOrd="0" presId="urn:microsoft.com/office/officeart/2009/3/layout/HorizontalOrganizationChart"/>
    <dgm:cxn modelId="{1A4678D4-3122-45CC-98AD-84CE4F23CB05}" srcId="{3BA6F192-F2B0-4747-8E3F-5C28961EE84B}" destId="{CB9CEDE1-9795-4525-9894-9169CC0003EE}" srcOrd="0" destOrd="0" parTransId="{0205F13E-00A3-4F1A-BE09-330BC1EE0D9B}" sibTransId="{09FDEB49-E6EA-4745-9379-B51760B15FA1}"/>
    <dgm:cxn modelId="{661052B9-1B96-470D-BB8D-3187104EDE27}" type="presOf" srcId="{83807A59-C1D7-4106-B58B-310FEE00024B}" destId="{608E51E7-3A03-40DC-A9D8-68679FF2B8BD}" srcOrd="0" destOrd="0" presId="urn:microsoft.com/office/officeart/2009/3/layout/HorizontalOrganizationChart"/>
    <dgm:cxn modelId="{C099482F-6513-4105-B013-882BB1EB5B2C}" type="presOf" srcId="{CB9CEDE1-9795-4525-9894-9169CC0003EE}" destId="{8FBEDA7F-4F3E-4F26-90C7-6B19D7E08D37}" srcOrd="1" destOrd="0" presId="urn:microsoft.com/office/officeart/2009/3/layout/HorizontalOrganizationChart"/>
    <dgm:cxn modelId="{6EB0ED9C-2BDA-423D-BED0-38CD13E1138C}" srcId="{790B44E7-FE42-4CEF-976A-2DDEB147E4B9}" destId="{83807A59-C1D7-4106-B58B-310FEE00024B}" srcOrd="1" destOrd="0" parTransId="{905215C6-B0C9-4918-90F3-B26C48DD7E8A}" sibTransId="{B9C67D2B-CF12-4B23-AA71-5B04FA998885}"/>
    <dgm:cxn modelId="{3406CEAB-7434-4C90-8194-B680494301C1}" type="presOf" srcId="{B54BCC09-8CE9-4DDE-A386-3D4DFE2CA1D9}" destId="{2DAE6703-F3A4-4944-A3A1-D8C977CB46D0}" srcOrd="0" destOrd="0" presId="urn:microsoft.com/office/officeart/2009/3/layout/HorizontalOrganizationChart"/>
    <dgm:cxn modelId="{C4FBD5D2-0DF4-44BA-ABF4-FBB8A55D967A}" type="presOf" srcId="{C7D5908E-11F1-4308-B758-CF1C1033D264}" destId="{BEB915EC-23E5-4361-80E1-3586A5EAD371}" srcOrd="1" destOrd="0" presId="urn:microsoft.com/office/officeart/2009/3/layout/HorizontalOrganizationChart"/>
    <dgm:cxn modelId="{1E27B618-7D67-480C-B66A-B703FFC6A1B3}" type="presOf" srcId="{EACEEBA5-121C-4598-BC5E-6CCB61CD8E2F}" destId="{BF2815D9-A2DC-43C0-8278-A33229F253D8}" srcOrd="1" destOrd="0" presId="urn:microsoft.com/office/officeart/2009/3/layout/HorizontalOrganizationChart"/>
    <dgm:cxn modelId="{AB3694EF-E4FD-4138-B760-6FC43D8568F9}" type="presOf" srcId="{A644EFEA-0487-47D4-A775-07D125E28A60}" destId="{DA601352-6A1E-4360-A988-1C1EF0588902}" srcOrd="0" destOrd="0" presId="urn:microsoft.com/office/officeart/2009/3/layout/HorizontalOrganizationChart"/>
    <dgm:cxn modelId="{C72B89BF-3837-418A-A9F3-C35CABE5B7BB}" type="presOf" srcId="{F0C067F9-0372-4D3C-B6AF-FDA4F7875B00}" destId="{7ACC4AEB-DCAC-42FB-B3E1-155F4E4BE12A}" srcOrd="1" destOrd="0" presId="urn:microsoft.com/office/officeart/2009/3/layout/HorizontalOrganizationChart"/>
    <dgm:cxn modelId="{3B3B23F9-1BF3-4A54-943B-95AB2B9755C0}" type="presOf" srcId="{12115A9B-0A6C-45EB-ABDB-F4AB40B94D92}" destId="{09CD69FE-B614-457F-8B4C-C7B4F44A3E13}" srcOrd="0" destOrd="0" presId="urn:microsoft.com/office/officeart/2009/3/layout/HorizontalOrganizationChart"/>
    <dgm:cxn modelId="{642EEBF3-97BF-411C-BB11-5A683074EF66}" srcId="{23571852-7FA6-49FF-A32B-4D1E32E5BF65}" destId="{42329D2B-64CE-4F61-B222-199752B4C635}" srcOrd="0" destOrd="0" parTransId="{D7ED5D60-7E77-462C-93FE-E12BA2410E57}" sibTransId="{A27D26A1-CEE8-48E1-BECC-FEDB8714F4FD}"/>
    <dgm:cxn modelId="{D7ADC223-01F5-44AD-859E-7FFFD38B329A}" type="presOf" srcId="{790B44E7-FE42-4CEF-976A-2DDEB147E4B9}" destId="{5CCC5359-7BCC-4FFD-9412-9FF480BB4539}" srcOrd="1" destOrd="0" presId="urn:microsoft.com/office/officeart/2009/3/layout/HorizontalOrganizationChart"/>
    <dgm:cxn modelId="{259FD8E1-F9BB-4A70-BA3B-5585E4327CC2}" type="presOf" srcId="{EACEEBA5-121C-4598-BC5E-6CCB61CD8E2F}" destId="{7245539A-A611-41B0-AE9C-76835D9203E8}" srcOrd="0" destOrd="0" presId="urn:microsoft.com/office/officeart/2009/3/layout/HorizontalOrganizationChart"/>
    <dgm:cxn modelId="{BFBAA3DF-1695-426A-A817-4BEA02A1276D}" type="presOf" srcId="{0DB9B141-8EBD-47DB-A83C-9D0E2619C878}" destId="{2D0D064A-8563-41B3-ADF6-DF0A1671516C}" srcOrd="1" destOrd="0" presId="urn:microsoft.com/office/officeart/2009/3/layout/HorizontalOrganizationChart"/>
    <dgm:cxn modelId="{7AEE698F-D2DE-434F-BD33-3E9171051812}" type="presOf" srcId="{95859C3C-B0DC-46A1-996F-F57178B3A786}" destId="{5B25CD27-69F3-4164-92EA-1219AFDD40E7}" srcOrd="0" destOrd="0" presId="urn:microsoft.com/office/officeart/2009/3/layout/HorizontalOrganizationChart"/>
    <dgm:cxn modelId="{79AFD64A-EEDC-41EE-9CC6-FE600250D47C}" type="presOf" srcId="{737516DC-C8C5-4797-BCF6-2A21CAB863FA}" destId="{38CB9030-E231-4574-A00B-49490A6152C4}" srcOrd="0" destOrd="0" presId="urn:microsoft.com/office/officeart/2009/3/layout/HorizontalOrganizationChart"/>
    <dgm:cxn modelId="{B79950FF-2FCB-4FFE-A7C4-4191E1FC0688}" srcId="{AEBB5AA2-31D4-4853-8BC6-CCE14157DD13}" destId="{F8F5A2BC-9C48-4C9B-8C5F-065E18CA1A6A}" srcOrd="0" destOrd="0" parTransId="{A644EFEA-0487-47D4-A775-07D125E28A60}" sibTransId="{445A7280-2CA9-4C5A-AA4D-C3E8A128812F}"/>
    <dgm:cxn modelId="{4761BA14-2AE3-480E-B12D-016E5B252016}" type="presOf" srcId="{FE9B4BFD-8255-4B33-8526-FAB5DCEB3285}" destId="{6819A583-BBE0-4B46-918E-F21BB55B22C5}" srcOrd="1" destOrd="0" presId="urn:microsoft.com/office/officeart/2009/3/layout/HorizontalOrganizationChart"/>
    <dgm:cxn modelId="{11F14C10-5465-4283-AD11-778A6763A2CA}" srcId="{CB9CEDE1-9795-4525-9894-9169CC0003EE}" destId="{737516DC-C8C5-4797-BCF6-2A21CAB863FA}" srcOrd="1" destOrd="0" parTransId="{EAC519F0-F163-4E69-B930-F9211A42D894}" sibTransId="{B79A4968-74B6-4BE7-84A1-6B66CC704AC7}"/>
    <dgm:cxn modelId="{3E886720-91AE-4DC0-BF65-2AB2C71732AC}" srcId="{CB9CEDE1-9795-4525-9894-9169CC0003EE}" destId="{FE9B4BFD-8255-4B33-8526-FAB5DCEB3285}" srcOrd="2" destOrd="0" parTransId="{BB1D90DF-2FA7-4A30-8040-D430A9ED4DA8}" sibTransId="{3C9ED223-3D10-4E5B-AD5A-AC8A4A711768}"/>
    <dgm:cxn modelId="{02B071BE-1DCF-4EC2-8D69-E0845BABBC6C}" srcId="{CB9CEDE1-9795-4525-9894-9169CC0003EE}" destId="{2A2BE9B7-2523-4CBC-8F7E-76BDF1AA0667}" srcOrd="0" destOrd="0" parTransId="{83114892-A1E7-49FA-8570-38D676029ACD}" sibTransId="{870E3DBD-265F-4644-B418-6D5A0B39B91C}"/>
    <dgm:cxn modelId="{2B1531FB-FAD2-4907-988E-280DE4A399D8}" srcId="{0DB9B141-8EBD-47DB-A83C-9D0E2619C878}" destId="{23571852-7FA6-49FF-A32B-4D1E32E5BF65}" srcOrd="0" destOrd="0" parTransId="{B96CDCDB-DFEB-4470-A9FB-7FD0A9034968}" sibTransId="{FCFE4F4C-1C61-40DE-8D09-C7E55FD006A1}"/>
    <dgm:cxn modelId="{0007AC1B-EE9F-4C51-A383-A5FFA75CC839}" type="presOf" srcId="{42329D2B-64CE-4F61-B222-199752B4C635}" destId="{72C13125-4591-4282-9CDE-2825CDD50F84}" srcOrd="1" destOrd="0" presId="urn:microsoft.com/office/officeart/2009/3/layout/HorizontalOrganizationChart"/>
    <dgm:cxn modelId="{182BBF6F-1847-4072-935E-21796ACE0F8C}" type="presOf" srcId="{CB9CEDE1-9795-4525-9894-9169CC0003EE}" destId="{433EA441-EF2B-489A-9A7F-989E6A1F7AC6}" srcOrd="0" destOrd="0" presId="urn:microsoft.com/office/officeart/2009/3/layout/HorizontalOrganizationChart"/>
    <dgm:cxn modelId="{DC667DF1-9F5C-4633-B581-525D146B5A0B}" type="presOf" srcId="{5E484C1D-41F0-4A43-9192-7FD138A32420}" destId="{08612086-9F65-4143-BD1B-231E85E03F47}" srcOrd="0" destOrd="0" presId="urn:microsoft.com/office/officeart/2009/3/layout/HorizontalOrganizationChart"/>
    <dgm:cxn modelId="{B381EBD9-EC43-448F-8BC7-92AC7B4E0780}" type="presOf" srcId="{EAC519F0-F163-4E69-B930-F9211A42D894}" destId="{83B4682C-E677-40E2-B9F3-92A037DEB082}" srcOrd="0" destOrd="0" presId="urn:microsoft.com/office/officeart/2009/3/layout/HorizontalOrganizationChart"/>
    <dgm:cxn modelId="{09F21134-E28E-45EB-A2BB-AE26252EC937}" type="presOf" srcId="{CE725FBB-7FCB-444A-B422-EC44C8800E71}" destId="{C379F8AD-E1CA-42D4-9C42-98D49683D51B}" srcOrd="1" destOrd="0" presId="urn:microsoft.com/office/officeart/2009/3/layout/HorizontalOrganizationChart"/>
    <dgm:cxn modelId="{B8EE61EB-3353-40C4-889B-64DB4E7A9021}" type="presOf" srcId="{BB1D90DF-2FA7-4A30-8040-D430A9ED4DA8}" destId="{033AB98A-F11D-407A-8FA9-2AB4EF87F537}" srcOrd="0" destOrd="0" presId="urn:microsoft.com/office/officeart/2009/3/layout/HorizontalOrganizationChart"/>
    <dgm:cxn modelId="{2393EF4D-F64F-4109-AC9D-0797FC549203}" type="presOf" srcId="{AEBB5AA2-31D4-4853-8BC6-CCE14157DD13}" destId="{1673FB5A-8938-4319-A0C7-51262959B14E}" srcOrd="1" destOrd="0" presId="urn:microsoft.com/office/officeart/2009/3/layout/HorizontalOrganizationChart"/>
    <dgm:cxn modelId="{C9D06524-767E-4680-8335-03D669AB090E}" type="presOf" srcId="{4FCD9FEC-52D6-4F11-9708-7078FC48163C}" destId="{B32E9B15-90A3-4EE9-B4A8-E0A1C75A3E72}" srcOrd="0" destOrd="0" presId="urn:microsoft.com/office/officeart/2009/3/layout/HorizontalOrganizationChart"/>
    <dgm:cxn modelId="{C50CEBC3-444D-4FF7-B729-7AB4EFD2B971}" type="presOf" srcId="{B78662DA-A1C0-46BB-A370-0C7CA76C1488}" destId="{A1458BC0-8283-4258-AED1-10A906331457}" srcOrd="1" destOrd="0" presId="urn:microsoft.com/office/officeart/2009/3/layout/HorizontalOrganizationChart"/>
    <dgm:cxn modelId="{A87EE7B1-D884-4FFE-B795-50287164DEEA}" type="presOf" srcId="{AEBB5AA2-31D4-4853-8BC6-CCE14157DD13}" destId="{9930C750-EF6F-4556-A268-644ADD5142D4}" srcOrd="0" destOrd="0" presId="urn:microsoft.com/office/officeart/2009/3/layout/HorizontalOrganizationChart"/>
    <dgm:cxn modelId="{8CBF7F2C-162A-4195-8630-B737ACAC2D9F}" type="presOf" srcId="{23571852-7FA6-49FF-A32B-4D1E32E5BF65}" destId="{22EE6E9E-71F4-4B28-9922-44FFC9C4536C}" srcOrd="1" destOrd="0" presId="urn:microsoft.com/office/officeart/2009/3/layout/HorizontalOrganizationChart"/>
    <dgm:cxn modelId="{F72BAF89-F8BE-4FD9-91F1-A7F2E66AE00A}" srcId="{12115A9B-0A6C-45EB-ABDB-F4AB40B94D92}" destId="{AEBB5AA2-31D4-4853-8BC6-CCE14157DD13}" srcOrd="1" destOrd="0" parTransId="{95859C3C-B0DC-46A1-996F-F57178B3A786}" sibTransId="{037A21E0-BBFC-45B9-8FE2-952DF050FD33}"/>
    <dgm:cxn modelId="{B12BBDBF-E57E-4B46-91F0-4873119CDEB6}" type="presOf" srcId="{D7ED5D60-7E77-462C-93FE-E12BA2410E57}" destId="{F185941F-E3E3-47BF-B975-11428EE2D117}" srcOrd="0" destOrd="0" presId="urn:microsoft.com/office/officeart/2009/3/layout/HorizontalOrganizationChart"/>
    <dgm:cxn modelId="{8F4485A1-53B0-4721-B6AF-DDC917479067}" type="presOf" srcId="{9F91AD3A-99E7-4729-930A-B9CAD0F676F1}" destId="{99AADF64-0B05-4D44-BA69-8558C196ACB3}" srcOrd="0" destOrd="0" presId="urn:microsoft.com/office/officeart/2009/3/layout/HorizontalOrganizationChart"/>
    <dgm:cxn modelId="{46097DC7-CBDE-4162-888E-9B4E41FE635C}" type="presOf" srcId="{23571852-7FA6-49FF-A32B-4D1E32E5BF65}" destId="{B5405256-868E-47ED-A73A-EDB739F0549C}" srcOrd="0" destOrd="0" presId="urn:microsoft.com/office/officeart/2009/3/layout/HorizontalOrganizationChart"/>
    <dgm:cxn modelId="{D3DAC428-6E3E-4FAD-8891-DA5871DC29C2}" type="presOf" srcId="{0DB9B141-8EBD-47DB-A83C-9D0E2619C878}" destId="{3F7B0EDE-9511-4351-ABAC-63265B1F258F}" srcOrd="0" destOrd="0" presId="urn:microsoft.com/office/officeart/2009/3/layout/HorizontalOrganizationChart"/>
    <dgm:cxn modelId="{012F888E-2EFE-4B84-A207-44D184D271D0}" type="presOf" srcId="{FE9B4BFD-8255-4B33-8526-FAB5DCEB3285}" destId="{6C26CBA6-BEC3-4F5B-9540-FBB8CB7262AB}" srcOrd="0" destOrd="0" presId="urn:microsoft.com/office/officeart/2009/3/layout/HorizontalOrganizationChart"/>
    <dgm:cxn modelId="{64894A73-87B7-4C97-B3D7-4684BB849A02}" type="presOf" srcId="{790B44E7-FE42-4CEF-976A-2DDEB147E4B9}" destId="{D47331E4-C9C3-4EB7-9861-576C5A960E50}" srcOrd="0" destOrd="0" presId="urn:microsoft.com/office/officeart/2009/3/layout/HorizontalOrganizationChart"/>
    <dgm:cxn modelId="{408C7630-C6F6-489A-827B-D4F8B9B655DF}" type="presParOf" srcId="{173E380D-B1B9-4D4B-BC37-BDDEAFC41C92}" destId="{9E20D11B-C6E1-4495-9893-F16499213A3C}" srcOrd="0" destOrd="0" presId="urn:microsoft.com/office/officeart/2009/3/layout/HorizontalOrganizationChart"/>
    <dgm:cxn modelId="{399DF5AC-AB78-462F-B9EF-A22C64DD548F}" type="presParOf" srcId="{9E20D11B-C6E1-4495-9893-F16499213A3C}" destId="{655A934E-28E8-445B-96C4-0401EA022AB6}" srcOrd="0" destOrd="0" presId="urn:microsoft.com/office/officeart/2009/3/layout/HorizontalOrganizationChart"/>
    <dgm:cxn modelId="{D1143826-C932-414F-A1E3-5F265D227E40}" type="presParOf" srcId="{655A934E-28E8-445B-96C4-0401EA022AB6}" destId="{09CD69FE-B614-457F-8B4C-C7B4F44A3E13}" srcOrd="0" destOrd="0" presId="urn:microsoft.com/office/officeart/2009/3/layout/HorizontalOrganizationChart"/>
    <dgm:cxn modelId="{A379D64E-6B3D-45D7-BE66-A9C5BAEC3CE1}" type="presParOf" srcId="{655A934E-28E8-445B-96C4-0401EA022AB6}" destId="{1197AC9C-12BC-4408-BEB6-552644B1A238}" srcOrd="1" destOrd="0" presId="urn:microsoft.com/office/officeart/2009/3/layout/HorizontalOrganizationChart"/>
    <dgm:cxn modelId="{3B3511D9-0213-4FF6-BF46-46231F1700A4}" type="presParOf" srcId="{9E20D11B-C6E1-4495-9893-F16499213A3C}" destId="{DEB3C424-47D2-4BF4-BEF3-2539794453CF}" srcOrd="1" destOrd="0" presId="urn:microsoft.com/office/officeart/2009/3/layout/HorizontalOrganizationChart"/>
    <dgm:cxn modelId="{2D2771F6-355A-4333-A478-228853B4D914}" type="presParOf" srcId="{DEB3C424-47D2-4BF4-BEF3-2539794453CF}" destId="{632DB427-1C3F-4901-99EC-5D709D9701E8}" srcOrd="0" destOrd="0" presId="urn:microsoft.com/office/officeart/2009/3/layout/HorizontalOrganizationChart"/>
    <dgm:cxn modelId="{1C98C372-6FB0-4305-B82C-416694FCBFE1}" type="presParOf" srcId="{DEB3C424-47D2-4BF4-BEF3-2539794453CF}" destId="{6BCA9EBC-1CC9-496C-894A-11135DE25F40}" srcOrd="1" destOrd="0" presId="urn:microsoft.com/office/officeart/2009/3/layout/HorizontalOrganizationChart"/>
    <dgm:cxn modelId="{E369FDA7-5EA0-46D2-82B0-6254C314ACD3}" type="presParOf" srcId="{6BCA9EBC-1CC9-496C-894A-11135DE25F40}" destId="{5A531DDB-0BD4-4D2F-9C51-90546194111F}" srcOrd="0" destOrd="0" presId="urn:microsoft.com/office/officeart/2009/3/layout/HorizontalOrganizationChart"/>
    <dgm:cxn modelId="{545AE88E-B1A4-4A99-89ED-4A52C077D735}" type="presParOf" srcId="{5A531DDB-0BD4-4D2F-9C51-90546194111F}" destId="{D206CB57-AFDB-4A1F-A8F7-B1D3446A3C72}" srcOrd="0" destOrd="0" presId="urn:microsoft.com/office/officeart/2009/3/layout/HorizontalOrganizationChart"/>
    <dgm:cxn modelId="{D21CEE25-9A2D-4C2B-98E0-CAA1A555A98A}" type="presParOf" srcId="{5A531DDB-0BD4-4D2F-9C51-90546194111F}" destId="{BEB915EC-23E5-4361-80E1-3586A5EAD371}" srcOrd="1" destOrd="0" presId="urn:microsoft.com/office/officeart/2009/3/layout/HorizontalOrganizationChart"/>
    <dgm:cxn modelId="{0069F683-6C72-408A-B830-0854D7954690}" type="presParOf" srcId="{6BCA9EBC-1CC9-496C-894A-11135DE25F40}" destId="{A0ACF142-0A91-43A3-A065-D1930D548469}" srcOrd="1" destOrd="0" presId="urn:microsoft.com/office/officeart/2009/3/layout/HorizontalOrganizationChart"/>
    <dgm:cxn modelId="{B0B9F481-CEE8-48E5-9A87-CA67E74A69E1}" type="presParOf" srcId="{A0ACF142-0A91-43A3-A065-D1930D548469}" destId="{D1C2B560-66B2-4D80-8305-73FC86597F1F}" srcOrd="0" destOrd="0" presId="urn:microsoft.com/office/officeart/2009/3/layout/HorizontalOrganizationChart"/>
    <dgm:cxn modelId="{896ACAB5-B91F-47FB-A5CA-3C6CEF8A9855}" type="presParOf" srcId="{A0ACF142-0A91-43A3-A065-D1930D548469}" destId="{B8344C82-261C-42C9-AB58-41EDBF2CFB39}" srcOrd="1" destOrd="0" presId="urn:microsoft.com/office/officeart/2009/3/layout/HorizontalOrganizationChart"/>
    <dgm:cxn modelId="{D5EB03B7-ABE8-4892-A724-9151F6EB7F21}" type="presParOf" srcId="{B8344C82-261C-42C9-AB58-41EDBF2CFB39}" destId="{434BD640-F96F-4E44-93BA-72E5153727F2}" srcOrd="0" destOrd="0" presId="urn:microsoft.com/office/officeart/2009/3/layout/HorizontalOrganizationChart"/>
    <dgm:cxn modelId="{B00C01C9-0447-4C6A-B5F8-8EA012C37BCF}" type="presParOf" srcId="{434BD640-F96F-4E44-93BA-72E5153727F2}" destId="{5CD8881D-A628-4988-AFA1-A7315C534977}" srcOrd="0" destOrd="0" presId="urn:microsoft.com/office/officeart/2009/3/layout/HorizontalOrganizationChart"/>
    <dgm:cxn modelId="{C9D48091-849A-43B0-96D2-000E3A10FF94}" type="presParOf" srcId="{434BD640-F96F-4E44-93BA-72E5153727F2}" destId="{8CDD1B1C-52F6-44DA-BB1C-5BDFF88C0959}" srcOrd="1" destOrd="0" presId="urn:microsoft.com/office/officeart/2009/3/layout/HorizontalOrganizationChart"/>
    <dgm:cxn modelId="{962740CF-42D1-4A9B-8B56-0B749655D9CA}" type="presParOf" srcId="{B8344C82-261C-42C9-AB58-41EDBF2CFB39}" destId="{3109EEF6-6709-47C4-90A5-631DA4D50E15}" srcOrd="1" destOrd="0" presId="urn:microsoft.com/office/officeart/2009/3/layout/HorizontalOrganizationChart"/>
    <dgm:cxn modelId="{78EAEE1E-318C-450D-B96D-743F8FC16EDD}" type="presParOf" srcId="{B8344C82-261C-42C9-AB58-41EDBF2CFB39}" destId="{AA0D760D-FEBA-4754-A7E1-6EB5AE932E9A}" srcOrd="2" destOrd="0" presId="urn:microsoft.com/office/officeart/2009/3/layout/HorizontalOrganizationChart"/>
    <dgm:cxn modelId="{969E98E7-3AE7-47D7-AF78-EEFE40227DD4}" type="presParOf" srcId="{6BCA9EBC-1CC9-496C-894A-11135DE25F40}" destId="{4B3A841A-FD0F-4634-9925-445482CE04EA}" srcOrd="2" destOrd="0" presId="urn:microsoft.com/office/officeart/2009/3/layout/HorizontalOrganizationChart"/>
    <dgm:cxn modelId="{AE792353-348D-4BE6-835D-6F8529F693E8}" type="presParOf" srcId="{DEB3C424-47D2-4BF4-BEF3-2539794453CF}" destId="{5B25CD27-69F3-4164-92EA-1219AFDD40E7}" srcOrd="2" destOrd="0" presId="urn:microsoft.com/office/officeart/2009/3/layout/HorizontalOrganizationChart"/>
    <dgm:cxn modelId="{CC050D51-5418-4EAA-ACE4-892BADABC62A}" type="presParOf" srcId="{DEB3C424-47D2-4BF4-BEF3-2539794453CF}" destId="{E196CAED-A9F2-4AE8-8328-78A642960FCD}" srcOrd="3" destOrd="0" presId="urn:microsoft.com/office/officeart/2009/3/layout/HorizontalOrganizationChart"/>
    <dgm:cxn modelId="{DDC3D439-028C-4A85-9491-6576A6F026EE}" type="presParOf" srcId="{E196CAED-A9F2-4AE8-8328-78A642960FCD}" destId="{7685C93C-C4E5-4F60-8D7C-01F6459354F3}" srcOrd="0" destOrd="0" presId="urn:microsoft.com/office/officeart/2009/3/layout/HorizontalOrganizationChart"/>
    <dgm:cxn modelId="{D649484E-2A99-42CD-A2CA-59EC41107445}" type="presParOf" srcId="{7685C93C-C4E5-4F60-8D7C-01F6459354F3}" destId="{9930C750-EF6F-4556-A268-644ADD5142D4}" srcOrd="0" destOrd="0" presId="urn:microsoft.com/office/officeart/2009/3/layout/HorizontalOrganizationChart"/>
    <dgm:cxn modelId="{09BF0EE7-680B-4C22-8073-B95365DBFEB1}" type="presParOf" srcId="{7685C93C-C4E5-4F60-8D7C-01F6459354F3}" destId="{1673FB5A-8938-4319-A0C7-51262959B14E}" srcOrd="1" destOrd="0" presId="urn:microsoft.com/office/officeart/2009/3/layout/HorizontalOrganizationChart"/>
    <dgm:cxn modelId="{C2B3B802-B55B-4AED-8E60-2B78A6009A01}" type="presParOf" srcId="{E196CAED-A9F2-4AE8-8328-78A642960FCD}" destId="{1C7354B8-B3B4-490F-AEF3-12581F90F8AC}" srcOrd="1" destOrd="0" presId="urn:microsoft.com/office/officeart/2009/3/layout/HorizontalOrganizationChart"/>
    <dgm:cxn modelId="{3EF56762-05E9-4BFF-BC6E-8317ADB7D43E}" type="presParOf" srcId="{1C7354B8-B3B4-490F-AEF3-12581F90F8AC}" destId="{DA601352-6A1E-4360-A988-1C1EF0588902}" srcOrd="0" destOrd="0" presId="urn:microsoft.com/office/officeart/2009/3/layout/HorizontalOrganizationChart"/>
    <dgm:cxn modelId="{1F61494A-22A4-4FEA-8E36-19947120BC38}" type="presParOf" srcId="{1C7354B8-B3B4-490F-AEF3-12581F90F8AC}" destId="{21DD77EE-FB64-4A4C-9C6A-EB9BC79EB155}" srcOrd="1" destOrd="0" presId="urn:microsoft.com/office/officeart/2009/3/layout/HorizontalOrganizationChart"/>
    <dgm:cxn modelId="{44426C5E-49BC-467D-A812-8E6AC5E0A2B0}" type="presParOf" srcId="{21DD77EE-FB64-4A4C-9C6A-EB9BC79EB155}" destId="{F41CC649-4D78-47A7-B0FB-037419DA93E6}" srcOrd="0" destOrd="0" presId="urn:microsoft.com/office/officeart/2009/3/layout/HorizontalOrganizationChart"/>
    <dgm:cxn modelId="{6A12979D-F734-4CF0-832E-EE4BA8A05208}" type="presParOf" srcId="{F41CC649-4D78-47A7-B0FB-037419DA93E6}" destId="{E8FFFC55-60BE-46DE-884B-4B8A45B248FA}" srcOrd="0" destOrd="0" presId="urn:microsoft.com/office/officeart/2009/3/layout/HorizontalOrganizationChart"/>
    <dgm:cxn modelId="{8D6C57F7-C31F-4159-B0AA-1AD18A74C4B7}" type="presParOf" srcId="{F41CC649-4D78-47A7-B0FB-037419DA93E6}" destId="{C908ADCA-2D38-446C-9542-959C9F297083}" srcOrd="1" destOrd="0" presId="urn:microsoft.com/office/officeart/2009/3/layout/HorizontalOrganizationChart"/>
    <dgm:cxn modelId="{2AF921F9-D42C-48D3-B16E-87A41B82550F}" type="presParOf" srcId="{21DD77EE-FB64-4A4C-9C6A-EB9BC79EB155}" destId="{1FA99A06-8397-4BF1-9032-B651CA1DFF42}" srcOrd="1" destOrd="0" presId="urn:microsoft.com/office/officeart/2009/3/layout/HorizontalOrganizationChart"/>
    <dgm:cxn modelId="{475E0A7F-6BB0-4E45-A3E7-74A893DDF98E}" type="presParOf" srcId="{1FA99A06-8397-4BF1-9032-B651CA1DFF42}" destId="{4FDD669C-A2CD-4CFE-AB36-DE66F0165050}" srcOrd="0" destOrd="0" presId="urn:microsoft.com/office/officeart/2009/3/layout/HorizontalOrganizationChart"/>
    <dgm:cxn modelId="{7AFC4D46-5B04-4907-8D41-B633917D9CC9}" type="presParOf" srcId="{1FA99A06-8397-4BF1-9032-B651CA1DFF42}" destId="{4792E416-DD3A-42A0-94A9-04B587D4981A}" srcOrd="1" destOrd="0" presId="urn:microsoft.com/office/officeart/2009/3/layout/HorizontalOrganizationChart"/>
    <dgm:cxn modelId="{E530E7C2-37E0-400C-85B4-284D6672DB15}" type="presParOf" srcId="{4792E416-DD3A-42A0-94A9-04B587D4981A}" destId="{FEACCD29-55A7-449C-8E5C-5333BF944F2F}" srcOrd="0" destOrd="0" presId="urn:microsoft.com/office/officeart/2009/3/layout/HorizontalOrganizationChart"/>
    <dgm:cxn modelId="{3ED7606C-8791-4200-9D0A-EEECCC0400E1}" type="presParOf" srcId="{FEACCD29-55A7-449C-8E5C-5333BF944F2F}" destId="{CC3B4386-070E-4C7F-800F-1BD1D7A6246C}" srcOrd="0" destOrd="0" presId="urn:microsoft.com/office/officeart/2009/3/layout/HorizontalOrganizationChart"/>
    <dgm:cxn modelId="{CC12AAAC-772E-44B1-A075-2344A49257A2}" type="presParOf" srcId="{FEACCD29-55A7-449C-8E5C-5333BF944F2F}" destId="{A1458BC0-8283-4258-AED1-10A906331457}" srcOrd="1" destOrd="0" presId="urn:microsoft.com/office/officeart/2009/3/layout/HorizontalOrganizationChart"/>
    <dgm:cxn modelId="{4357E052-3E91-46F5-9480-81F216A1EEC0}" type="presParOf" srcId="{4792E416-DD3A-42A0-94A9-04B587D4981A}" destId="{B04FECFA-9B62-42D2-A543-67D894B2AC9E}" srcOrd="1" destOrd="0" presId="urn:microsoft.com/office/officeart/2009/3/layout/HorizontalOrganizationChart"/>
    <dgm:cxn modelId="{76395A1B-798D-4B72-AD7C-4B0355C57CD3}" type="presParOf" srcId="{4792E416-DD3A-42A0-94A9-04B587D4981A}" destId="{EC3A1F8C-917D-42A5-B1CE-5C6861184F17}" srcOrd="2" destOrd="0" presId="urn:microsoft.com/office/officeart/2009/3/layout/HorizontalOrganizationChart"/>
    <dgm:cxn modelId="{0DC74CCB-5855-4E50-94EF-A651437CBEAF}" type="presParOf" srcId="{21DD77EE-FB64-4A4C-9C6A-EB9BC79EB155}" destId="{929F1524-24DA-4172-BD24-7EE4360FC621}" srcOrd="2" destOrd="0" presId="urn:microsoft.com/office/officeart/2009/3/layout/HorizontalOrganizationChart"/>
    <dgm:cxn modelId="{392027EE-6C51-48BF-8FDB-C826E398E5F4}" type="presParOf" srcId="{E196CAED-A9F2-4AE8-8328-78A642960FCD}" destId="{404450FD-96E2-484B-8BFF-9A72F25B7939}" srcOrd="2" destOrd="0" presId="urn:microsoft.com/office/officeart/2009/3/layout/HorizontalOrganizationChart"/>
    <dgm:cxn modelId="{0451F785-584F-4FF8-9590-C0DB9C16C982}" type="presParOf" srcId="{DEB3C424-47D2-4BF4-BEF3-2539794453CF}" destId="{08612086-9F65-4143-BD1B-231E85E03F47}" srcOrd="4" destOrd="0" presId="urn:microsoft.com/office/officeart/2009/3/layout/HorizontalOrganizationChart"/>
    <dgm:cxn modelId="{2F856679-5D3B-44BA-BAD6-FFBEDE96ED39}" type="presParOf" srcId="{DEB3C424-47D2-4BF4-BEF3-2539794453CF}" destId="{373E7716-24DC-49E3-8825-54FEEE5ED69A}" srcOrd="5" destOrd="0" presId="urn:microsoft.com/office/officeart/2009/3/layout/HorizontalOrganizationChart"/>
    <dgm:cxn modelId="{E7353594-4858-40E2-8725-FFFA03A9E41A}" type="presParOf" srcId="{373E7716-24DC-49E3-8825-54FEEE5ED69A}" destId="{369355F6-7907-471C-8D12-B153108B4FD5}" srcOrd="0" destOrd="0" presId="urn:microsoft.com/office/officeart/2009/3/layout/HorizontalOrganizationChart"/>
    <dgm:cxn modelId="{E064D1C6-B3C7-4408-853D-3F0549A4C96F}" type="presParOf" srcId="{369355F6-7907-471C-8D12-B153108B4FD5}" destId="{D47331E4-C9C3-4EB7-9861-576C5A960E50}" srcOrd="0" destOrd="0" presId="urn:microsoft.com/office/officeart/2009/3/layout/HorizontalOrganizationChart"/>
    <dgm:cxn modelId="{A41A82C1-7857-4AF6-A35C-C18A75FBFC58}" type="presParOf" srcId="{369355F6-7907-471C-8D12-B153108B4FD5}" destId="{5CCC5359-7BCC-4FFD-9412-9FF480BB4539}" srcOrd="1" destOrd="0" presId="urn:microsoft.com/office/officeart/2009/3/layout/HorizontalOrganizationChart"/>
    <dgm:cxn modelId="{1F3AD7DF-09FC-4BEC-8687-D38EF1845576}" type="presParOf" srcId="{373E7716-24DC-49E3-8825-54FEEE5ED69A}" destId="{9E108E78-609E-479B-A7D9-613E84C1F683}" srcOrd="1" destOrd="0" presId="urn:microsoft.com/office/officeart/2009/3/layout/HorizontalOrganizationChart"/>
    <dgm:cxn modelId="{F60B1893-0C85-4507-A1B0-5979FD91D303}" type="presParOf" srcId="{9E108E78-609E-479B-A7D9-613E84C1F683}" destId="{A1743530-BFBD-463D-BFE5-32F43B58F56F}" srcOrd="0" destOrd="0" presId="urn:microsoft.com/office/officeart/2009/3/layout/HorizontalOrganizationChart"/>
    <dgm:cxn modelId="{37DFDCC6-27E9-485F-8691-AB036F7F7D07}" type="presParOf" srcId="{9E108E78-609E-479B-A7D9-613E84C1F683}" destId="{2E9C68C8-3B3F-4429-976F-D5D9C35A671A}" srcOrd="1" destOrd="0" presId="urn:microsoft.com/office/officeart/2009/3/layout/HorizontalOrganizationChart"/>
    <dgm:cxn modelId="{FDF796AC-2DE3-4E38-8D39-BA3596936AEB}" type="presParOf" srcId="{2E9C68C8-3B3F-4429-976F-D5D9C35A671A}" destId="{0C11FB4D-CF58-4DAD-B80B-0AD782BB69A4}" srcOrd="0" destOrd="0" presId="urn:microsoft.com/office/officeart/2009/3/layout/HorizontalOrganizationChart"/>
    <dgm:cxn modelId="{6F653137-4B3E-4246-A643-831B4B3FBBFF}" type="presParOf" srcId="{0C11FB4D-CF58-4DAD-B80B-0AD782BB69A4}" destId="{CEDAA2F1-0F4D-4D54-95C7-365945460CCD}" srcOrd="0" destOrd="0" presId="urn:microsoft.com/office/officeart/2009/3/layout/HorizontalOrganizationChart"/>
    <dgm:cxn modelId="{DF8D73E0-89BF-4DFD-9070-104CDD3CCF40}" type="presParOf" srcId="{0C11FB4D-CF58-4DAD-B80B-0AD782BB69A4}" destId="{7ACC4AEB-DCAC-42FB-B3E1-155F4E4BE12A}" srcOrd="1" destOrd="0" presId="urn:microsoft.com/office/officeart/2009/3/layout/HorizontalOrganizationChart"/>
    <dgm:cxn modelId="{49A98E9A-1637-4187-B78A-8C71E890A3C3}" type="presParOf" srcId="{2E9C68C8-3B3F-4429-976F-D5D9C35A671A}" destId="{EB934F49-4B2F-4E58-8B93-12E9BD828741}" srcOrd="1" destOrd="0" presId="urn:microsoft.com/office/officeart/2009/3/layout/HorizontalOrganizationChart"/>
    <dgm:cxn modelId="{DD88E91B-26ED-4B9F-AE64-5BC82D5105D5}" type="presParOf" srcId="{EB934F49-4B2F-4E58-8B93-12E9BD828741}" destId="{0B8924E2-0C83-4754-9822-DE32E3B3DEF0}" srcOrd="0" destOrd="0" presId="urn:microsoft.com/office/officeart/2009/3/layout/HorizontalOrganizationChart"/>
    <dgm:cxn modelId="{BDC9B562-0C81-4244-8A8C-FE8CC4F34FD0}" type="presParOf" srcId="{EB934F49-4B2F-4E58-8B93-12E9BD828741}" destId="{D5EABD15-6B0A-4471-A85F-4E3E36A52B1F}" srcOrd="1" destOrd="0" presId="urn:microsoft.com/office/officeart/2009/3/layout/HorizontalOrganizationChart"/>
    <dgm:cxn modelId="{DBC69AC9-30D9-4114-8174-B22CD3F4F165}" type="presParOf" srcId="{D5EABD15-6B0A-4471-A85F-4E3E36A52B1F}" destId="{3C27F0F3-1A6C-4FF2-8D3E-710D238272CD}" srcOrd="0" destOrd="0" presId="urn:microsoft.com/office/officeart/2009/3/layout/HorizontalOrganizationChart"/>
    <dgm:cxn modelId="{6DB2F335-D955-4BC7-ABCD-5C2535F8AB31}" type="presParOf" srcId="{3C27F0F3-1A6C-4FF2-8D3E-710D238272CD}" destId="{2DAE6703-F3A4-4944-A3A1-D8C977CB46D0}" srcOrd="0" destOrd="0" presId="urn:microsoft.com/office/officeart/2009/3/layout/HorizontalOrganizationChart"/>
    <dgm:cxn modelId="{EB64015F-28EB-405E-B2CA-E4F9315AA1D3}" type="presParOf" srcId="{3C27F0F3-1A6C-4FF2-8D3E-710D238272CD}" destId="{925C021B-4B8D-4EF3-AC53-F7D300C7DD0D}" srcOrd="1" destOrd="0" presId="urn:microsoft.com/office/officeart/2009/3/layout/HorizontalOrganizationChart"/>
    <dgm:cxn modelId="{B7307C00-38D4-43E5-ABBD-A2E119867031}" type="presParOf" srcId="{D5EABD15-6B0A-4471-A85F-4E3E36A52B1F}" destId="{AEBAD5A5-0CB7-49A5-97CF-47763B27D545}" srcOrd="1" destOrd="0" presId="urn:microsoft.com/office/officeart/2009/3/layout/HorizontalOrganizationChart"/>
    <dgm:cxn modelId="{BBD72631-2394-4EF8-B40B-636A4C83F493}" type="presParOf" srcId="{D5EABD15-6B0A-4471-A85F-4E3E36A52B1F}" destId="{AB1A75DF-E5E2-4E68-A22C-7D4EB49EFF84}" srcOrd="2" destOrd="0" presId="urn:microsoft.com/office/officeart/2009/3/layout/HorizontalOrganizationChart"/>
    <dgm:cxn modelId="{E77936F1-C1A4-4A52-971C-332473E5BF1B}" type="presParOf" srcId="{2E9C68C8-3B3F-4429-976F-D5D9C35A671A}" destId="{5439AA53-FD19-4890-B18A-376541FB1197}" srcOrd="2" destOrd="0" presId="urn:microsoft.com/office/officeart/2009/3/layout/HorizontalOrganizationChart"/>
    <dgm:cxn modelId="{C2997F63-2C2F-42C6-B350-50F2B98A5115}" type="presParOf" srcId="{9E108E78-609E-479B-A7D9-613E84C1F683}" destId="{9FD0DED1-69A6-492B-8E3A-AE1A1C0EB770}" srcOrd="2" destOrd="0" presId="urn:microsoft.com/office/officeart/2009/3/layout/HorizontalOrganizationChart"/>
    <dgm:cxn modelId="{645239B5-8970-4204-B825-473F1F746BE6}" type="presParOf" srcId="{9E108E78-609E-479B-A7D9-613E84C1F683}" destId="{EC56E3A1-2452-4729-8E29-A78D7C37B724}" srcOrd="3" destOrd="0" presId="urn:microsoft.com/office/officeart/2009/3/layout/HorizontalOrganizationChart"/>
    <dgm:cxn modelId="{AA5D3E33-0E8A-4AB0-B415-C14D3B103037}" type="presParOf" srcId="{EC56E3A1-2452-4729-8E29-A78D7C37B724}" destId="{FB659D82-C0F1-4B12-964E-EE7CA43313A9}" srcOrd="0" destOrd="0" presId="urn:microsoft.com/office/officeart/2009/3/layout/HorizontalOrganizationChart"/>
    <dgm:cxn modelId="{788D3164-EDA4-43AF-B488-4410525B9A9E}" type="presParOf" srcId="{FB659D82-C0F1-4B12-964E-EE7CA43313A9}" destId="{608E51E7-3A03-40DC-A9D8-68679FF2B8BD}" srcOrd="0" destOrd="0" presId="urn:microsoft.com/office/officeart/2009/3/layout/HorizontalOrganizationChart"/>
    <dgm:cxn modelId="{CD6AAFEA-890C-4600-BD53-1AD15ABC0A58}" type="presParOf" srcId="{FB659D82-C0F1-4B12-964E-EE7CA43313A9}" destId="{369ECEA8-F6D3-4BC5-BFB3-E34CCD790C4D}" srcOrd="1" destOrd="0" presId="urn:microsoft.com/office/officeart/2009/3/layout/HorizontalOrganizationChart"/>
    <dgm:cxn modelId="{675FFFFA-A8E4-49B6-B55A-F32082EE3CE4}" type="presParOf" srcId="{EC56E3A1-2452-4729-8E29-A78D7C37B724}" destId="{73C85D2E-D9D5-47BE-A2E4-22CF11F648F6}" srcOrd="1" destOrd="0" presId="urn:microsoft.com/office/officeart/2009/3/layout/HorizontalOrganizationChart"/>
    <dgm:cxn modelId="{80A9ECF5-38EF-4C45-AE48-5A72D186749A}" type="presParOf" srcId="{73C85D2E-D9D5-47BE-A2E4-22CF11F648F6}" destId="{99AADF64-0B05-4D44-BA69-8558C196ACB3}" srcOrd="0" destOrd="0" presId="urn:microsoft.com/office/officeart/2009/3/layout/HorizontalOrganizationChart"/>
    <dgm:cxn modelId="{14CD121A-195C-4D28-BD60-ABD46F4F7876}" type="presParOf" srcId="{73C85D2E-D9D5-47BE-A2E4-22CF11F648F6}" destId="{053B2947-70DA-4B5C-B6DC-E7370FC3224D}" srcOrd="1" destOrd="0" presId="urn:microsoft.com/office/officeart/2009/3/layout/HorizontalOrganizationChart"/>
    <dgm:cxn modelId="{FD9CADA6-3385-4608-8F4C-D34EEAD0D86F}" type="presParOf" srcId="{053B2947-70DA-4B5C-B6DC-E7370FC3224D}" destId="{E2560DF8-F7C4-4894-9F36-650B392D2F9C}" srcOrd="0" destOrd="0" presId="urn:microsoft.com/office/officeart/2009/3/layout/HorizontalOrganizationChart"/>
    <dgm:cxn modelId="{4D68E352-7702-44AD-8D55-AE5D0C61E5B2}" type="presParOf" srcId="{E2560DF8-F7C4-4894-9F36-650B392D2F9C}" destId="{41EB4AA4-E173-4EBF-B359-4C4FE5B20826}" srcOrd="0" destOrd="0" presId="urn:microsoft.com/office/officeart/2009/3/layout/HorizontalOrganizationChart"/>
    <dgm:cxn modelId="{1D86B04C-0521-48BE-BDA9-B3D6B453CB34}" type="presParOf" srcId="{E2560DF8-F7C4-4894-9F36-650B392D2F9C}" destId="{C379F8AD-E1CA-42D4-9C42-98D49683D51B}" srcOrd="1" destOrd="0" presId="urn:microsoft.com/office/officeart/2009/3/layout/HorizontalOrganizationChart"/>
    <dgm:cxn modelId="{4EF7ED8E-F4E9-4344-997F-DA17BC430782}" type="presParOf" srcId="{053B2947-70DA-4B5C-B6DC-E7370FC3224D}" destId="{FA118BFE-F896-43FC-B630-AB2A1B235CC0}" srcOrd="1" destOrd="0" presId="urn:microsoft.com/office/officeart/2009/3/layout/HorizontalOrganizationChart"/>
    <dgm:cxn modelId="{7C91CC06-D58B-4178-96C4-F7D6185A33EF}" type="presParOf" srcId="{FA118BFE-F896-43FC-B630-AB2A1B235CC0}" destId="{B32E9B15-90A3-4EE9-B4A8-E0A1C75A3E72}" srcOrd="0" destOrd="0" presId="urn:microsoft.com/office/officeart/2009/3/layout/HorizontalOrganizationChart"/>
    <dgm:cxn modelId="{1BE93CC5-80B2-4C7A-82A8-DD012319E9AE}" type="presParOf" srcId="{FA118BFE-F896-43FC-B630-AB2A1B235CC0}" destId="{E62CF94F-AB38-495C-82B1-EE383766A3BF}" srcOrd="1" destOrd="0" presId="urn:microsoft.com/office/officeart/2009/3/layout/HorizontalOrganizationChart"/>
    <dgm:cxn modelId="{8AD339C3-E64A-4F7F-AB45-8D880B76976B}" type="presParOf" srcId="{E62CF94F-AB38-495C-82B1-EE383766A3BF}" destId="{9BE20D45-0F5E-4B14-AE9C-2C4AB2E50749}" srcOrd="0" destOrd="0" presId="urn:microsoft.com/office/officeart/2009/3/layout/HorizontalOrganizationChart"/>
    <dgm:cxn modelId="{27479A45-5485-4A8A-87B9-36EE82B1C9C5}" type="presParOf" srcId="{9BE20D45-0F5E-4B14-AE9C-2C4AB2E50749}" destId="{4946193E-9C77-449E-BF33-B39E58BC54BB}" srcOrd="0" destOrd="0" presId="urn:microsoft.com/office/officeart/2009/3/layout/HorizontalOrganizationChart"/>
    <dgm:cxn modelId="{9E594FDA-9021-4B5A-A21C-923725D74AEC}" type="presParOf" srcId="{9BE20D45-0F5E-4B14-AE9C-2C4AB2E50749}" destId="{59325172-C972-4757-AA4F-8A6E768C8FF1}" srcOrd="1" destOrd="0" presId="urn:microsoft.com/office/officeart/2009/3/layout/HorizontalOrganizationChart"/>
    <dgm:cxn modelId="{1DE2C15D-998F-40C2-933E-2195E597304F}" type="presParOf" srcId="{E62CF94F-AB38-495C-82B1-EE383766A3BF}" destId="{61B5B6EF-61F1-41DF-9A90-829A1E7FCEC1}" srcOrd="1" destOrd="0" presId="urn:microsoft.com/office/officeart/2009/3/layout/HorizontalOrganizationChart"/>
    <dgm:cxn modelId="{5C164738-5561-41AC-93CE-7E68912643E1}" type="presParOf" srcId="{61B5B6EF-61F1-41DF-9A90-829A1E7FCEC1}" destId="{EF0C3F8A-B9A3-438A-ACEC-96688F320D02}" srcOrd="0" destOrd="0" presId="urn:microsoft.com/office/officeart/2009/3/layout/HorizontalOrganizationChart"/>
    <dgm:cxn modelId="{5068F483-597D-4714-B3B6-14AF2D7B53AD}" type="presParOf" srcId="{61B5B6EF-61F1-41DF-9A90-829A1E7FCEC1}" destId="{C84D04D6-A057-4C21-8B41-9EB24B7B7B6F}" srcOrd="1" destOrd="0" presId="urn:microsoft.com/office/officeart/2009/3/layout/HorizontalOrganizationChart"/>
    <dgm:cxn modelId="{01AF6E55-0C2D-41E0-B752-F978A75CB7DE}" type="presParOf" srcId="{C84D04D6-A057-4C21-8B41-9EB24B7B7B6F}" destId="{AC8936C9-5E7A-487B-B1EF-A9334D129E9B}" srcOrd="0" destOrd="0" presId="urn:microsoft.com/office/officeart/2009/3/layout/HorizontalOrganizationChart"/>
    <dgm:cxn modelId="{0FF606D9-A293-4367-90F4-2AA3034A1B05}" type="presParOf" srcId="{AC8936C9-5E7A-487B-B1EF-A9334D129E9B}" destId="{7245539A-A611-41B0-AE9C-76835D9203E8}" srcOrd="0" destOrd="0" presId="urn:microsoft.com/office/officeart/2009/3/layout/HorizontalOrganizationChart"/>
    <dgm:cxn modelId="{E990FD6F-8DF5-40CC-8A2D-BFF706A7E073}" type="presParOf" srcId="{AC8936C9-5E7A-487B-B1EF-A9334D129E9B}" destId="{BF2815D9-A2DC-43C0-8278-A33229F253D8}" srcOrd="1" destOrd="0" presId="urn:microsoft.com/office/officeart/2009/3/layout/HorizontalOrganizationChart"/>
    <dgm:cxn modelId="{C0387EB2-345A-49FD-A744-85F22C947E16}" type="presParOf" srcId="{C84D04D6-A057-4C21-8B41-9EB24B7B7B6F}" destId="{48F49475-3781-448C-9298-34F5EBBBAA60}" srcOrd="1" destOrd="0" presId="urn:microsoft.com/office/officeart/2009/3/layout/HorizontalOrganizationChart"/>
    <dgm:cxn modelId="{8186F43C-23FE-4039-8CCC-08D3AB933E55}" type="presParOf" srcId="{C84D04D6-A057-4C21-8B41-9EB24B7B7B6F}" destId="{B79A77DB-C2D7-497A-9724-539F61B8D1AE}" srcOrd="2" destOrd="0" presId="urn:microsoft.com/office/officeart/2009/3/layout/HorizontalOrganizationChart"/>
    <dgm:cxn modelId="{DF8779F0-9E09-4150-9683-F18B6F474500}" type="presParOf" srcId="{E62CF94F-AB38-495C-82B1-EE383766A3BF}" destId="{88FF7A41-59F3-46B3-88D9-DBC186AA1323}" srcOrd="2" destOrd="0" presId="urn:microsoft.com/office/officeart/2009/3/layout/HorizontalOrganizationChart"/>
    <dgm:cxn modelId="{D54C639A-B3FE-4C8B-8D09-4FEDAE17AFCD}" type="presParOf" srcId="{053B2947-70DA-4B5C-B6DC-E7370FC3224D}" destId="{12D84545-362B-46C4-B1B9-244BADDE830B}" srcOrd="2" destOrd="0" presId="urn:microsoft.com/office/officeart/2009/3/layout/HorizontalOrganizationChart"/>
    <dgm:cxn modelId="{25755DF2-67A8-4BF1-8167-931F73A87DE4}" type="presParOf" srcId="{73C85D2E-D9D5-47BE-A2E4-22CF11F648F6}" destId="{4578D173-BB15-495C-B6F0-BB8B6DEC97EB}" srcOrd="2" destOrd="0" presId="urn:microsoft.com/office/officeart/2009/3/layout/HorizontalOrganizationChart"/>
    <dgm:cxn modelId="{C408F5EF-4B04-4FC2-9C8D-90397CBB789E}" type="presParOf" srcId="{73C85D2E-D9D5-47BE-A2E4-22CF11F648F6}" destId="{E7E596EF-AF6E-434B-A876-622494A85C9D}" srcOrd="3" destOrd="0" presId="urn:microsoft.com/office/officeart/2009/3/layout/HorizontalOrganizationChart"/>
    <dgm:cxn modelId="{527A2B64-1FB7-43C6-9D86-9C8BB7A5F228}" type="presParOf" srcId="{E7E596EF-AF6E-434B-A876-622494A85C9D}" destId="{3631AF91-B6A8-486C-82FD-1A2C9C80485E}" srcOrd="0" destOrd="0" presId="urn:microsoft.com/office/officeart/2009/3/layout/HorizontalOrganizationChart"/>
    <dgm:cxn modelId="{03A9729E-1FC4-40BF-A13D-40E04BA336F7}" type="presParOf" srcId="{3631AF91-B6A8-486C-82FD-1A2C9C80485E}" destId="{3F7B0EDE-9511-4351-ABAC-63265B1F258F}" srcOrd="0" destOrd="0" presId="urn:microsoft.com/office/officeart/2009/3/layout/HorizontalOrganizationChart"/>
    <dgm:cxn modelId="{B5FDF8D6-4A35-4B27-96BC-77E9449E6923}" type="presParOf" srcId="{3631AF91-B6A8-486C-82FD-1A2C9C80485E}" destId="{2D0D064A-8563-41B3-ADF6-DF0A1671516C}" srcOrd="1" destOrd="0" presId="urn:microsoft.com/office/officeart/2009/3/layout/HorizontalOrganizationChart"/>
    <dgm:cxn modelId="{B9DBBD3E-F911-48E4-99A9-89D56D23D927}" type="presParOf" srcId="{E7E596EF-AF6E-434B-A876-622494A85C9D}" destId="{4033DB2B-CFD4-468C-BD5F-AD2D6644180A}" srcOrd="1" destOrd="0" presId="urn:microsoft.com/office/officeart/2009/3/layout/HorizontalOrganizationChart"/>
    <dgm:cxn modelId="{34C78371-3BF9-44DC-A729-FC5E077CB0A9}" type="presParOf" srcId="{4033DB2B-CFD4-468C-BD5F-AD2D6644180A}" destId="{150EA9C2-2C10-49D6-BC80-7BC71FD73B97}" srcOrd="0" destOrd="0" presId="urn:microsoft.com/office/officeart/2009/3/layout/HorizontalOrganizationChart"/>
    <dgm:cxn modelId="{A1A9A237-2E1E-4CE0-B864-E684E53ADBEA}" type="presParOf" srcId="{4033DB2B-CFD4-468C-BD5F-AD2D6644180A}" destId="{9971FB79-A54B-406B-A2FA-0FFB5A3D6D61}" srcOrd="1" destOrd="0" presId="urn:microsoft.com/office/officeart/2009/3/layout/HorizontalOrganizationChart"/>
    <dgm:cxn modelId="{CEAC92BB-AA44-4F3A-BD5A-A17BC6AAC12E}" type="presParOf" srcId="{9971FB79-A54B-406B-A2FA-0FFB5A3D6D61}" destId="{D3AD28FB-F1C3-42D6-9055-C0B0E7423144}" srcOrd="0" destOrd="0" presId="urn:microsoft.com/office/officeart/2009/3/layout/HorizontalOrganizationChart"/>
    <dgm:cxn modelId="{99AA1933-09D0-4E8C-8954-4206DF4435C7}" type="presParOf" srcId="{D3AD28FB-F1C3-42D6-9055-C0B0E7423144}" destId="{B5405256-868E-47ED-A73A-EDB739F0549C}" srcOrd="0" destOrd="0" presId="urn:microsoft.com/office/officeart/2009/3/layout/HorizontalOrganizationChart"/>
    <dgm:cxn modelId="{63164464-2B44-47B3-8BE8-38E0EF9F5F7A}" type="presParOf" srcId="{D3AD28FB-F1C3-42D6-9055-C0B0E7423144}" destId="{22EE6E9E-71F4-4B28-9922-44FFC9C4536C}" srcOrd="1" destOrd="0" presId="urn:microsoft.com/office/officeart/2009/3/layout/HorizontalOrganizationChart"/>
    <dgm:cxn modelId="{5A06ED18-12C0-4425-A469-E7BE85DF2E08}" type="presParOf" srcId="{9971FB79-A54B-406B-A2FA-0FFB5A3D6D61}" destId="{77FFBCE5-AB10-45AB-AE34-3B50E0BB9231}" srcOrd="1" destOrd="0" presId="urn:microsoft.com/office/officeart/2009/3/layout/HorizontalOrganizationChart"/>
    <dgm:cxn modelId="{9576BEE4-07A1-4F09-9B3A-9C749FBC08DB}" type="presParOf" srcId="{77FFBCE5-AB10-45AB-AE34-3B50E0BB9231}" destId="{F185941F-E3E3-47BF-B975-11428EE2D117}" srcOrd="0" destOrd="0" presId="urn:microsoft.com/office/officeart/2009/3/layout/HorizontalOrganizationChart"/>
    <dgm:cxn modelId="{41C66590-1BAB-4180-842D-D7F3E701D13F}" type="presParOf" srcId="{77FFBCE5-AB10-45AB-AE34-3B50E0BB9231}" destId="{D76FF1DD-5ED7-4B1D-9E60-EFEE3094CC47}" srcOrd="1" destOrd="0" presId="urn:microsoft.com/office/officeart/2009/3/layout/HorizontalOrganizationChart"/>
    <dgm:cxn modelId="{44B39765-5AF1-41DC-A454-C2BC0C2F5E53}" type="presParOf" srcId="{D76FF1DD-5ED7-4B1D-9E60-EFEE3094CC47}" destId="{F269EA68-CDB2-4A0F-9883-25757FBB630F}" srcOrd="0" destOrd="0" presId="urn:microsoft.com/office/officeart/2009/3/layout/HorizontalOrganizationChart"/>
    <dgm:cxn modelId="{71A0A087-A283-4D8E-B2F7-CB04EE503F9D}" type="presParOf" srcId="{F269EA68-CDB2-4A0F-9883-25757FBB630F}" destId="{2D11DE42-ACED-4E16-9C75-1BD5357A53E9}" srcOrd="0" destOrd="0" presId="urn:microsoft.com/office/officeart/2009/3/layout/HorizontalOrganizationChart"/>
    <dgm:cxn modelId="{1939EDAE-CF84-4707-BB9C-178ABDF48A51}" type="presParOf" srcId="{F269EA68-CDB2-4A0F-9883-25757FBB630F}" destId="{72C13125-4591-4282-9CDE-2825CDD50F84}" srcOrd="1" destOrd="0" presId="urn:microsoft.com/office/officeart/2009/3/layout/HorizontalOrganizationChart"/>
    <dgm:cxn modelId="{58AD6D5E-B70D-49FD-9636-2B8E52FDC4C3}" type="presParOf" srcId="{D76FF1DD-5ED7-4B1D-9E60-EFEE3094CC47}" destId="{CDB78033-BADC-424C-8153-CD5C87B1EEB3}" srcOrd="1" destOrd="0" presId="urn:microsoft.com/office/officeart/2009/3/layout/HorizontalOrganizationChart"/>
    <dgm:cxn modelId="{521263BD-C401-4D69-9809-57F1F5FC05D1}" type="presParOf" srcId="{D76FF1DD-5ED7-4B1D-9E60-EFEE3094CC47}" destId="{39388844-F0A2-4D8E-8845-8661AB3315C1}" srcOrd="2" destOrd="0" presId="urn:microsoft.com/office/officeart/2009/3/layout/HorizontalOrganizationChart"/>
    <dgm:cxn modelId="{3D20A039-B207-4BE7-B4E1-B55186A014DC}" type="presParOf" srcId="{9971FB79-A54B-406B-A2FA-0FFB5A3D6D61}" destId="{79B2B0C8-1CCC-414A-9ACA-A661D3985AF1}" srcOrd="2" destOrd="0" presId="urn:microsoft.com/office/officeart/2009/3/layout/HorizontalOrganizationChart"/>
    <dgm:cxn modelId="{AD475E9D-2CF1-4160-A0DB-5D491B457721}" type="presParOf" srcId="{E7E596EF-AF6E-434B-A876-622494A85C9D}" destId="{DF8EC5F4-45F1-4221-83FD-76E8AC9E9FFE}" srcOrd="2" destOrd="0" presId="urn:microsoft.com/office/officeart/2009/3/layout/HorizontalOrganizationChart"/>
    <dgm:cxn modelId="{9E7C49AF-002E-4E68-8F30-A54D18B718DA}" type="presParOf" srcId="{EC56E3A1-2452-4729-8E29-A78D7C37B724}" destId="{0021AFDF-2288-479A-A507-008019564DB8}" srcOrd="2" destOrd="0" presId="urn:microsoft.com/office/officeart/2009/3/layout/HorizontalOrganizationChart"/>
    <dgm:cxn modelId="{E7BD0240-95AD-4D8A-8B1B-AF661C6433E3}" type="presParOf" srcId="{373E7716-24DC-49E3-8825-54FEEE5ED69A}" destId="{4631E4E0-978C-4A26-8776-722A304FE4E0}" srcOrd="2" destOrd="0" presId="urn:microsoft.com/office/officeart/2009/3/layout/HorizontalOrganizationChart"/>
    <dgm:cxn modelId="{51F7CD2F-5B97-42C4-8542-627CB4424169}" type="presParOf" srcId="{DEB3C424-47D2-4BF4-BEF3-2539794453CF}" destId="{4CCF6FFD-FC09-4F68-9FF3-885FFD9BF967}" srcOrd="6" destOrd="0" presId="urn:microsoft.com/office/officeart/2009/3/layout/HorizontalOrganizationChart"/>
    <dgm:cxn modelId="{D353E292-38BF-4325-B1A7-229F03E5F128}" type="presParOf" srcId="{DEB3C424-47D2-4BF4-BEF3-2539794453CF}" destId="{16432660-4AF9-4371-909A-68065776D5A3}" srcOrd="7" destOrd="0" presId="urn:microsoft.com/office/officeart/2009/3/layout/HorizontalOrganizationChart"/>
    <dgm:cxn modelId="{28E98377-3524-4397-90B0-6A7FCC8BA0BA}" type="presParOf" srcId="{16432660-4AF9-4371-909A-68065776D5A3}" destId="{8056F106-6EBE-4D75-AF4B-58EDF51F28C8}" srcOrd="0" destOrd="0" presId="urn:microsoft.com/office/officeart/2009/3/layout/HorizontalOrganizationChart"/>
    <dgm:cxn modelId="{0A474E2A-1C49-42E1-8313-116BB61587C0}" type="presParOf" srcId="{8056F106-6EBE-4D75-AF4B-58EDF51F28C8}" destId="{B4A9CE7F-6D2E-4D7F-A905-45B72A70160B}" srcOrd="0" destOrd="0" presId="urn:microsoft.com/office/officeart/2009/3/layout/HorizontalOrganizationChart"/>
    <dgm:cxn modelId="{F4A5ABAB-B485-432A-ABE9-4F477F14698B}" type="presParOf" srcId="{8056F106-6EBE-4D75-AF4B-58EDF51F28C8}" destId="{6356826D-6A3B-4C8F-BDF1-0E5898BB0AC4}" srcOrd="1" destOrd="0" presId="urn:microsoft.com/office/officeart/2009/3/layout/HorizontalOrganizationChart"/>
    <dgm:cxn modelId="{8B3A9956-BFE2-437B-A3D8-081D19130DC5}" type="presParOf" srcId="{16432660-4AF9-4371-909A-68065776D5A3}" destId="{91E822F6-8B04-4D11-BF42-813A2D2BC708}" srcOrd="1" destOrd="0" presId="urn:microsoft.com/office/officeart/2009/3/layout/HorizontalOrganizationChart"/>
    <dgm:cxn modelId="{1579DCF9-9C26-4A21-A352-85EC7E04D385}" type="presParOf" srcId="{91E822F6-8B04-4D11-BF42-813A2D2BC708}" destId="{4E7D8C9E-0304-4638-AFBD-E8756A2EF744}" srcOrd="0" destOrd="0" presId="urn:microsoft.com/office/officeart/2009/3/layout/HorizontalOrganizationChart"/>
    <dgm:cxn modelId="{4FE96282-06A9-4DFD-90B5-E80832E31B31}" type="presParOf" srcId="{91E822F6-8B04-4D11-BF42-813A2D2BC708}" destId="{BF45C3D2-4ABD-4B6E-A6C6-E2215E941AF0}" srcOrd="1" destOrd="0" presId="urn:microsoft.com/office/officeart/2009/3/layout/HorizontalOrganizationChart"/>
    <dgm:cxn modelId="{F8587828-C97C-4A5B-B142-F0601BA96D7A}" type="presParOf" srcId="{BF45C3D2-4ABD-4B6E-A6C6-E2215E941AF0}" destId="{4771F6CC-6586-4048-954B-0DA7ED867483}" srcOrd="0" destOrd="0" presId="urn:microsoft.com/office/officeart/2009/3/layout/HorizontalOrganizationChart"/>
    <dgm:cxn modelId="{CAA029FB-7B26-44CA-AF08-F7915A957D35}" type="presParOf" srcId="{4771F6CC-6586-4048-954B-0DA7ED867483}" destId="{433EA441-EF2B-489A-9A7F-989E6A1F7AC6}" srcOrd="0" destOrd="0" presId="urn:microsoft.com/office/officeart/2009/3/layout/HorizontalOrganizationChart"/>
    <dgm:cxn modelId="{D6F90765-4E1E-4A58-97FE-242ED3D4FE94}" type="presParOf" srcId="{4771F6CC-6586-4048-954B-0DA7ED867483}" destId="{8FBEDA7F-4F3E-4F26-90C7-6B19D7E08D37}" srcOrd="1" destOrd="0" presId="urn:microsoft.com/office/officeart/2009/3/layout/HorizontalOrganizationChart"/>
    <dgm:cxn modelId="{2FBD53A8-F305-46EF-AE9E-7AFD52EF430A}" type="presParOf" srcId="{BF45C3D2-4ABD-4B6E-A6C6-E2215E941AF0}" destId="{F28A393B-0AC8-48D1-B59F-64C0578F0868}" srcOrd="1" destOrd="0" presId="urn:microsoft.com/office/officeart/2009/3/layout/HorizontalOrganizationChart"/>
    <dgm:cxn modelId="{918CB1A7-DCCB-4944-AF9C-C2D7E10EEB26}" type="presParOf" srcId="{F28A393B-0AC8-48D1-B59F-64C0578F0868}" destId="{627187A7-E72D-4534-9C94-8AACCC763505}" srcOrd="0" destOrd="0" presId="urn:microsoft.com/office/officeart/2009/3/layout/HorizontalOrganizationChart"/>
    <dgm:cxn modelId="{0BD3FAFB-0ABF-414F-8800-F2C819873D0E}" type="presParOf" srcId="{F28A393B-0AC8-48D1-B59F-64C0578F0868}" destId="{EDED456E-D603-41D5-9746-A86D6AD99101}" srcOrd="1" destOrd="0" presId="urn:microsoft.com/office/officeart/2009/3/layout/HorizontalOrganizationChart"/>
    <dgm:cxn modelId="{43450BC4-FAA6-4CC8-A18D-B87195B679F9}" type="presParOf" srcId="{EDED456E-D603-41D5-9746-A86D6AD99101}" destId="{D459220D-DFAD-43A6-A89C-2FB1D9388507}" srcOrd="0" destOrd="0" presId="urn:microsoft.com/office/officeart/2009/3/layout/HorizontalOrganizationChart"/>
    <dgm:cxn modelId="{2E35CAFB-2CA2-42C3-A355-D9D9AB664E68}" type="presParOf" srcId="{D459220D-DFAD-43A6-A89C-2FB1D9388507}" destId="{4AECE239-A362-467F-AA48-08BCBEA53F7C}" srcOrd="0" destOrd="0" presId="urn:microsoft.com/office/officeart/2009/3/layout/HorizontalOrganizationChart"/>
    <dgm:cxn modelId="{FA35CEF9-87AC-4CAD-A340-937F88AF57C0}" type="presParOf" srcId="{D459220D-DFAD-43A6-A89C-2FB1D9388507}" destId="{284AB322-C928-4A7B-B11D-5A8C9502D23B}" srcOrd="1" destOrd="0" presId="urn:microsoft.com/office/officeart/2009/3/layout/HorizontalOrganizationChart"/>
    <dgm:cxn modelId="{EF91484D-C9BD-4445-8F92-49135CA221D0}" type="presParOf" srcId="{EDED456E-D603-41D5-9746-A86D6AD99101}" destId="{C2C63A41-1522-478D-BB00-7BBF4653CF47}" srcOrd="1" destOrd="0" presId="urn:microsoft.com/office/officeart/2009/3/layout/HorizontalOrganizationChart"/>
    <dgm:cxn modelId="{BB6EA44D-D6A0-42A9-966D-A67150110F32}" type="presParOf" srcId="{EDED456E-D603-41D5-9746-A86D6AD99101}" destId="{A024F635-4E2C-46F0-8535-82EA07A3E072}" srcOrd="2" destOrd="0" presId="urn:microsoft.com/office/officeart/2009/3/layout/HorizontalOrganizationChart"/>
    <dgm:cxn modelId="{94A86C58-8B69-4863-96E4-30CFCA9DE469}" type="presParOf" srcId="{F28A393B-0AC8-48D1-B59F-64C0578F0868}" destId="{83B4682C-E677-40E2-B9F3-92A037DEB082}" srcOrd="2" destOrd="0" presId="urn:microsoft.com/office/officeart/2009/3/layout/HorizontalOrganizationChart"/>
    <dgm:cxn modelId="{750C4C0D-6D61-486B-AB8A-15D1EDA20DC9}" type="presParOf" srcId="{F28A393B-0AC8-48D1-B59F-64C0578F0868}" destId="{1E284A69-529A-44CC-AC4B-552C60B3009A}" srcOrd="3" destOrd="0" presId="urn:microsoft.com/office/officeart/2009/3/layout/HorizontalOrganizationChart"/>
    <dgm:cxn modelId="{229AB0B5-8400-48B8-8B87-11284D9235CC}" type="presParOf" srcId="{1E284A69-529A-44CC-AC4B-552C60B3009A}" destId="{5166267A-EB98-45FB-8E86-DDF934D84F7A}" srcOrd="0" destOrd="0" presId="urn:microsoft.com/office/officeart/2009/3/layout/HorizontalOrganizationChart"/>
    <dgm:cxn modelId="{5F16D84D-8792-450C-ABE7-71A03E195ED3}" type="presParOf" srcId="{5166267A-EB98-45FB-8E86-DDF934D84F7A}" destId="{38CB9030-E231-4574-A00B-49490A6152C4}" srcOrd="0" destOrd="0" presId="urn:microsoft.com/office/officeart/2009/3/layout/HorizontalOrganizationChart"/>
    <dgm:cxn modelId="{78EC10DA-4A73-418D-8AFD-8BEE50D8D4CE}" type="presParOf" srcId="{5166267A-EB98-45FB-8E86-DDF934D84F7A}" destId="{994FCCC1-A576-48BF-BD24-B10C477CE73C}" srcOrd="1" destOrd="0" presId="urn:microsoft.com/office/officeart/2009/3/layout/HorizontalOrganizationChart"/>
    <dgm:cxn modelId="{A1C93FD3-892F-4E15-B9D9-15881FBB72D6}" type="presParOf" srcId="{1E284A69-529A-44CC-AC4B-552C60B3009A}" destId="{81223741-05C4-4480-B553-BFC87907AAF3}" srcOrd="1" destOrd="0" presId="urn:microsoft.com/office/officeart/2009/3/layout/HorizontalOrganizationChart"/>
    <dgm:cxn modelId="{13729A9B-D28C-4384-A285-F923BB28B9EA}" type="presParOf" srcId="{1E284A69-529A-44CC-AC4B-552C60B3009A}" destId="{79AC9C5C-2D5D-465C-9CD7-4DDC71C697E0}" srcOrd="2" destOrd="0" presId="urn:microsoft.com/office/officeart/2009/3/layout/HorizontalOrganizationChart"/>
    <dgm:cxn modelId="{DD44BEBE-43E4-4DF5-A5D0-EED09E2C5C92}" type="presParOf" srcId="{F28A393B-0AC8-48D1-B59F-64C0578F0868}" destId="{033AB98A-F11D-407A-8FA9-2AB4EF87F537}" srcOrd="4" destOrd="0" presId="urn:microsoft.com/office/officeart/2009/3/layout/HorizontalOrganizationChart"/>
    <dgm:cxn modelId="{72E2A2FE-7375-44C7-A1A2-83CB0B33A215}" type="presParOf" srcId="{F28A393B-0AC8-48D1-B59F-64C0578F0868}" destId="{3353C1F8-0203-41DF-9CBA-C9B822379F8D}" srcOrd="5" destOrd="0" presId="urn:microsoft.com/office/officeart/2009/3/layout/HorizontalOrganizationChart"/>
    <dgm:cxn modelId="{FFC458B2-1E74-4A9E-B120-404714CD7B34}" type="presParOf" srcId="{3353C1F8-0203-41DF-9CBA-C9B822379F8D}" destId="{FAC3CF4D-C2C1-4D3A-BDBE-3D11432B136F}" srcOrd="0" destOrd="0" presId="urn:microsoft.com/office/officeart/2009/3/layout/HorizontalOrganizationChart"/>
    <dgm:cxn modelId="{88449D25-AE2A-4AE5-B89D-EC32076DDD65}" type="presParOf" srcId="{FAC3CF4D-C2C1-4D3A-BDBE-3D11432B136F}" destId="{6C26CBA6-BEC3-4F5B-9540-FBB8CB7262AB}" srcOrd="0" destOrd="0" presId="urn:microsoft.com/office/officeart/2009/3/layout/HorizontalOrganizationChart"/>
    <dgm:cxn modelId="{01450B27-B205-4793-BAF9-C1D7BBDCD234}" type="presParOf" srcId="{FAC3CF4D-C2C1-4D3A-BDBE-3D11432B136F}" destId="{6819A583-BBE0-4B46-918E-F21BB55B22C5}" srcOrd="1" destOrd="0" presId="urn:microsoft.com/office/officeart/2009/3/layout/HorizontalOrganizationChart"/>
    <dgm:cxn modelId="{EB55396F-53DE-4BC9-8468-7F4709D5D892}" type="presParOf" srcId="{3353C1F8-0203-41DF-9CBA-C9B822379F8D}" destId="{612A7AEE-2E29-47CB-814D-030685EA0B7C}" srcOrd="1" destOrd="0" presId="urn:microsoft.com/office/officeart/2009/3/layout/HorizontalOrganizationChart"/>
    <dgm:cxn modelId="{1284E0A3-9ABF-422C-AB11-2FA46A6F66E4}" type="presParOf" srcId="{3353C1F8-0203-41DF-9CBA-C9B822379F8D}" destId="{E6096E11-7191-42CC-A295-0864CD470F52}" srcOrd="2" destOrd="0" presId="urn:microsoft.com/office/officeart/2009/3/layout/HorizontalOrganizationChart"/>
    <dgm:cxn modelId="{5A482F7C-CF36-4F0F-9E32-229FADF6D704}" type="presParOf" srcId="{BF45C3D2-4ABD-4B6E-A6C6-E2215E941AF0}" destId="{1C229163-CB9F-4A6B-99CD-7731BB718CB3}" srcOrd="2" destOrd="0" presId="urn:microsoft.com/office/officeart/2009/3/layout/HorizontalOrganizationChart"/>
    <dgm:cxn modelId="{72DCF486-CD39-40BE-9B1E-9C8E96941607}" type="presParOf" srcId="{16432660-4AF9-4371-909A-68065776D5A3}" destId="{40FD7D0B-67B4-4C58-AE92-8B5DFC6F4FB1}" srcOrd="2" destOrd="0" presId="urn:microsoft.com/office/officeart/2009/3/layout/HorizontalOrganizationChart"/>
    <dgm:cxn modelId="{C518322B-A1C5-405A-BEF6-AED3B7D957E2}" type="presParOf" srcId="{9E20D11B-C6E1-4495-9893-F16499213A3C}" destId="{64E0359D-6059-4988-809E-7B9C2CF7F6DE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1A770-1DBF-43DF-BB84-25153C340F8B}">
      <dsp:nvSpPr>
        <dsp:cNvPr id="0" name=""/>
        <dsp:cNvSpPr/>
      </dsp:nvSpPr>
      <dsp:spPr>
        <a:xfrm>
          <a:off x="1038210" y="294993"/>
          <a:ext cx="2343179" cy="2343179"/>
        </a:xfrm>
        <a:prstGeom prst="blockArc">
          <a:avLst>
            <a:gd name="adj1" fmla="val 13114286"/>
            <a:gd name="adj2" fmla="val 16200000"/>
            <a:gd name="adj3" fmla="val 389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77A20A-85F2-4D39-B1C4-1F2667BF95AA}">
      <dsp:nvSpPr>
        <dsp:cNvPr id="0" name=""/>
        <dsp:cNvSpPr/>
      </dsp:nvSpPr>
      <dsp:spPr>
        <a:xfrm>
          <a:off x="1038210" y="294993"/>
          <a:ext cx="2343179" cy="2343179"/>
        </a:xfrm>
        <a:prstGeom prst="blockArc">
          <a:avLst>
            <a:gd name="adj1" fmla="val 10028571"/>
            <a:gd name="adj2" fmla="val 13114286"/>
            <a:gd name="adj3" fmla="val 389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D0ECB-8AB9-4316-9DF5-FD1DA1659ABC}">
      <dsp:nvSpPr>
        <dsp:cNvPr id="0" name=""/>
        <dsp:cNvSpPr/>
      </dsp:nvSpPr>
      <dsp:spPr>
        <a:xfrm>
          <a:off x="1038210" y="294993"/>
          <a:ext cx="2343179" cy="2343179"/>
        </a:xfrm>
        <a:prstGeom prst="blockArc">
          <a:avLst>
            <a:gd name="adj1" fmla="val 6942857"/>
            <a:gd name="adj2" fmla="val 10028571"/>
            <a:gd name="adj3" fmla="val 389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BF56287-15D6-4E31-A5F6-66DCF491C091}">
      <dsp:nvSpPr>
        <dsp:cNvPr id="0" name=""/>
        <dsp:cNvSpPr/>
      </dsp:nvSpPr>
      <dsp:spPr>
        <a:xfrm>
          <a:off x="1038210" y="294993"/>
          <a:ext cx="2343179" cy="2343179"/>
        </a:xfrm>
        <a:prstGeom prst="blockArc">
          <a:avLst>
            <a:gd name="adj1" fmla="val 3857143"/>
            <a:gd name="adj2" fmla="val 6942857"/>
            <a:gd name="adj3" fmla="val 389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195094-F44F-4726-9E55-3C4E353D8A03}">
      <dsp:nvSpPr>
        <dsp:cNvPr id="0" name=""/>
        <dsp:cNvSpPr/>
      </dsp:nvSpPr>
      <dsp:spPr>
        <a:xfrm>
          <a:off x="1038210" y="294993"/>
          <a:ext cx="2343179" cy="2343179"/>
        </a:xfrm>
        <a:prstGeom prst="blockArc">
          <a:avLst>
            <a:gd name="adj1" fmla="val 771429"/>
            <a:gd name="adj2" fmla="val 3857143"/>
            <a:gd name="adj3" fmla="val 389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158E1C-EA0D-46AA-8C0F-2B427638EE2D}">
      <dsp:nvSpPr>
        <dsp:cNvPr id="0" name=""/>
        <dsp:cNvSpPr/>
      </dsp:nvSpPr>
      <dsp:spPr>
        <a:xfrm>
          <a:off x="1038210" y="294993"/>
          <a:ext cx="2343179" cy="2343179"/>
        </a:xfrm>
        <a:prstGeom prst="blockArc">
          <a:avLst>
            <a:gd name="adj1" fmla="val 19285714"/>
            <a:gd name="adj2" fmla="val 771429"/>
            <a:gd name="adj3" fmla="val 389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D8F42F-30F5-41D3-BC97-05957C79ECF3}">
      <dsp:nvSpPr>
        <dsp:cNvPr id="0" name=""/>
        <dsp:cNvSpPr/>
      </dsp:nvSpPr>
      <dsp:spPr>
        <a:xfrm>
          <a:off x="1038210" y="294993"/>
          <a:ext cx="2343179" cy="2343179"/>
        </a:xfrm>
        <a:prstGeom prst="blockArc">
          <a:avLst>
            <a:gd name="adj1" fmla="val 16200000"/>
            <a:gd name="adj2" fmla="val 19285714"/>
            <a:gd name="adj3" fmla="val 389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1EDBF7-1568-4A92-AE21-95DE837AD600}">
      <dsp:nvSpPr>
        <dsp:cNvPr id="0" name=""/>
        <dsp:cNvSpPr/>
      </dsp:nvSpPr>
      <dsp:spPr>
        <a:xfrm>
          <a:off x="1757697" y="1014481"/>
          <a:ext cx="904205" cy="90420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BASIS</a:t>
          </a:r>
          <a:endParaRPr lang="en-US" sz="1800" kern="1200" dirty="0"/>
        </a:p>
      </dsp:txBody>
      <dsp:txXfrm>
        <a:off x="1890115" y="1146899"/>
        <a:ext cx="639369" cy="639369"/>
      </dsp:txXfrm>
    </dsp:sp>
    <dsp:sp modelId="{FDC5F9CE-D007-45EA-9031-B991C3BAF430}">
      <dsp:nvSpPr>
        <dsp:cNvPr id="0" name=""/>
        <dsp:cNvSpPr/>
      </dsp:nvSpPr>
      <dsp:spPr>
        <a:xfrm>
          <a:off x="1893328" y="1307"/>
          <a:ext cx="632943" cy="6329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…</a:t>
          </a:r>
          <a:endParaRPr lang="en-US" sz="700" kern="1200" dirty="0"/>
        </a:p>
      </dsp:txBody>
      <dsp:txXfrm>
        <a:off x="1986020" y="93999"/>
        <a:ext cx="447559" cy="447559"/>
      </dsp:txXfrm>
    </dsp:sp>
    <dsp:sp modelId="{5269F645-9570-45FE-9109-1C603D5F3462}">
      <dsp:nvSpPr>
        <dsp:cNvPr id="0" name=""/>
        <dsp:cNvSpPr/>
      </dsp:nvSpPr>
      <dsp:spPr>
        <a:xfrm>
          <a:off x="2791499" y="433844"/>
          <a:ext cx="632943" cy="6329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Toolkit</a:t>
          </a:r>
          <a:endParaRPr lang="en-US" sz="700" kern="1200" dirty="0"/>
        </a:p>
      </dsp:txBody>
      <dsp:txXfrm>
        <a:off x="2884191" y="526536"/>
        <a:ext cx="447559" cy="447559"/>
      </dsp:txXfrm>
    </dsp:sp>
    <dsp:sp modelId="{8517823A-7FDE-44C7-A9EB-E57BA86DF866}">
      <dsp:nvSpPr>
        <dsp:cNvPr id="0" name=""/>
        <dsp:cNvSpPr/>
      </dsp:nvSpPr>
      <dsp:spPr>
        <a:xfrm>
          <a:off x="3013329" y="1405744"/>
          <a:ext cx="632943" cy="6329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ODVBA</a:t>
          </a:r>
          <a:endParaRPr lang="en-US" sz="700" kern="1200" dirty="0"/>
        </a:p>
      </dsp:txBody>
      <dsp:txXfrm>
        <a:off x="3106021" y="1498436"/>
        <a:ext cx="447559" cy="447559"/>
      </dsp:txXfrm>
    </dsp:sp>
    <dsp:sp modelId="{ED2C19EC-1DA7-4F34-B1BC-50AE89F56F24}">
      <dsp:nvSpPr>
        <dsp:cNvPr id="0" name=""/>
        <dsp:cNvSpPr/>
      </dsp:nvSpPr>
      <dsp:spPr>
        <a:xfrm>
          <a:off x="2391775" y="2185148"/>
          <a:ext cx="632943" cy="6329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COMPARE</a:t>
          </a:r>
          <a:endParaRPr lang="en-US" sz="700" kern="1200" dirty="0"/>
        </a:p>
      </dsp:txBody>
      <dsp:txXfrm>
        <a:off x="2484467" y="2277840"/>
        <a:ext cx="447559" cy="447559"/>
      </dsp:txXfrm>
    </dsp:sp>
    <dsp:sp modelId="{52109961-04EB-4709-BA87-79B0BA6F3EED}">
      <dsp:nvSpPr>
        <dsp:cNvPr id="0" name=""/>
        <dsp:cNvSpPr/>
      </dsp:nvSpPr>
      <dsp:spPr>
        <a:xfrm>
          <a:off x="1394880" y="2185148"/>
          <a:ext cx="632943" cy="6329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PREDICT</a:t>
          </a:r>
          <a:endParaRPr lang="en-US" sz="700" kern="1200" dirty="0"/>
        </a:p>
      </dsp:txBody>
      <dsp:txXfrm>
        <a:off x="1487572" y="2277840"/>
        <a:ext cx="447559" cy="447559"/>
      </dsp:txXfrm>
    </dsp:sp>
    <dsp:sp modelId="{1AA0D195-2D43-47F6-8377-32F9BF83F294}">
      <dsp:nvSpPr>
        <dsp:cNvPr id="0" name=""/>
        <dsp:cNvSpPr/>
      </dsp:nvSpPr>
      <dsp:spPr>
        <a:xfrm>
          <a:off x="773327" y="1405744"/>
          <a:ext cx="632943" cy="6329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GLISTR</a:t>
          </a:r>
          <a:endParaRPr lang="en-US" sz="700" kern="1200" dirty="0"/>
        </a:p>
      </dsp:txBody>
      <dsp:txXfrm>
        <a:off x="866019" y="1498436"/>
        <a:ext cx="447559" cy="447559"/>
      </dsp:txXfrm>
    </dsp:sp>
    <dsp:sp modelId="{1132C583-6281-43AC-98B7-39C61C5B580A}">
      <dsp:nvSpPr>
        <dsp:cNvPr id="0" name=""/>
        <dsp:cNvSpPr/>
      </dsp:nvSpPr>
      <dsp:spPr>
        <a:xfrm>
          <a:off x="995157" y="433844"/>
          <a:ext cx="632943" cy="6329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MICO</a:t>
          </a:r>
          <a:endParaRPr lang="en-US" sz="700" kern="1200" dirty="0"/>
        </a:p>
      </dsp:txBody>
      <dsp:txXfrm>
        <a:off x="1087849" y="526536"/>
        <a:ext cx="447559" cy="447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CB26E-F731-4B7C-A29F-15D8D1A3B0BE}">
      <dsp:nvSpPr>
        <dsp:cNvPr id="0" name=""/>
        <dsp:cNvSpPr/>
      </dsp:nvSpPr>
      <dsp:spPr>
        <a:xfrm>
          <a:off x="1032500" y="123911"/>
          <a:ext cx="2459156" cy="854032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775C7-F046-405B-84CA-8F05D3C52E3D}">
      <dsp:nvSpPr>
        <dsp:cNvPr id="0" name=""/>
        <dsp:cNvSpPr/>
      </dsp:nvSpPr>
      <dsp:spPr>
        <a:xfrm>
          <a:off x="2027601" y="2215147"/>
          <a:ext cx="476580" cy="305011"/>
        </a:xfrm>
        <a:prstGeom prst="down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4D72DE05-7003-439B-99C0-E3FE23C6AAB4}">
      <dsp:nvSpPr>
        <dsp:cNvPr id="0" name=""/>
        <dsp:cNvSpPr/>
      </dsp:nvSpPr>
      <dsp:spPr>
        <a:xfrm>
          <a:off x="836149" y="2459156"/>
          <a:ext cx="2859484" cy="571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Integrated Distribution Package</a:t>
          </a:r>
          <a:endParaRPr lang="en-US" sz="1600" kern="1200" dirty="0"/>
        </a:p>
      </dsp:txBody>
      <dsp:txXfrm>
        <a:off x="836149" y="2459156"/>
        <a:ext cx="2859484" cy="571896"/>
      </dsp:txXfrm>
    </dsp:sp>
    <dsp:sp modelId="{D3F0C859-6464-4E6D-B361-5C8A107186FB}">
      <dsp:nvSpPr>
        <dsp:cNvPr id="0" name=""/>
        <dsp:cNvSpPr/>
      </dsp:nvSpPr>
      <dsp:spPr>
        <a:xfrm>
          <a:off x="1926565" y="1043902"/>
          <a:ext cx="857845" cy="85784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COMPARE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PREDICT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…</a:t>
          </a:r>
          <a:endParaRPr lang="en-US" sz="800" kern="1200" dirty="0"/>
        </a:p>
      </dsp:txBody>
      <dsp:txXfrm>
        <a:off x="2052193" y="1169530"/>
        <a:ext cx="606589" cy="606589"/>
      </dsp:txXfrm>
    </dsp:sp>
    <dsp:sp modelId="{79F735AF-CD55-4BF7-BE7A-B9DF933933D4}">
      <dsp:nvSpPr>
        <dsp:cNvPr id="0" name=""/>
        <dsp:cNvSpPr/>
      </dsp:nvSpPr>
      <dsp:spPr>
        <a:xfrm>
          <a:off x="1312729" y="400327"/>
          <a:ext cx="857845" cy="85784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Toolkit</a:t>
          </a:r>
          <a:endParaRPr lang="en-US" sz="1000" kern="1200" dirty="0"/>
        </a:p>
      </dsp:txBody>
      <dsp:txXfrm>
        <a:off x="1438357" y="525955"/>
        <a:ext cx="606589" cy="606589"/>
      </dsp:txXfrm>
    </dsp:sp>
    <dsp:sp modelId="{CB43BF92-A6AF-4B75-B06A-FBDB47875BDB}">
      <dsp:nvSpPr>
        <dsp:cNvPr id="0" name=""/>
        <dsp:cNvSpPr/>
      </dsp:nvSpPr>
      <dsp:spPr>
        <a:xfrm>
          <a:off x="2189638" y="192919"/>
          <a:ext cx="857845" cy="85784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BASIS</a:t>
          </a:r>
          <a:endParaRPr lang="en-US" sz="1000" kern="1200" dirty="0"/>
        </a:p>
      </dsp:txBody>
      <dsp:txXfrm>
        <a:off x="2315266" y="318547"/>
        <a:ext cx="606589" cy="606589"/>
      </dsp:txXfrm>
    </dsp:sp>
    <dsp:sp modelId="{E93F51C1-4C93-458C-BA54-863F56F0913E}">
      <dsp:nvSpPr>
        <dsp:cNvPr id="0" name=""/>
        <dsp:cNvSpPr/>
      </dsp:nvSpPr>
      <dsp:spPr>
        <a:xfrm>
          <a:off x="931465" y="19063"/>
          <a:ext cx="2668852" cy="2135081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4E54C-F1EE-7840-81F2-84F740C21672}">
      <dsp:nvSpPr>
        <dsp:cNvPr id="0" name=""/>
        <dsp:cNvSpPr/>
      </dsp:nvSpPr>
      <dsp:spPr>
        <a:xfrm>
          <a:off x="2956" y="543"/>
          <a:ext cx="8223686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Standard Specifications</a:t>
          </a:r>
          <a:endParaRPr lang="en-US" sz="6100" kern="1200" dirty="0"/>
        </a:p>
      </dsp:txBody>
      <dsp:txXfrm>
        <a:off x="45297" y="42884"/>
        <a:ext cx="8139004" cy="1360935"/>
      </dsp:txXfrm>
    </dsp:sp>
    <dsp:sp modelId="{9A662B9A-DC31-D848-B047-FBCAA7C5CB75}">
      <dsp:nvSpPr>
        <dsp:cNvPr id="0" name=""/>
        <dsp:cNvSpPr/>
      </dsp:nvSpPr>
      <dsp:spPr>
        <a:xfrm>
          <a:off x="2956" y="1590178"/>
          <a:ext cx="1454423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Template</a:t>
          </a:r>
          <a:endParaRPr lang="en-US" sz="2300" kern="1200" dirty="0"/>
        </a:p>
      </dsp:txBody>
      <dsp:txXfrm>
        <a:off x="45297" y="1632519"/>
        <a:ext cx="1369741" cy="1360935"/>
      </dsp:txXfrm>
    </dsp:sp>
    <dsp:sp modelId="{DAC2157C-0202-1840-A78A-6A2D1AD9C58C}">
      <dsp:nvSpPr>
        <dsp:cNvPr id="0" name=""/>
        <dsp:cNvSpPr/>
      </dsp:nvSpPr>
      <dsp:spPr>
        <a:xfrm>
          <a:off x="2956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Filesystem</a:t>
          </a:r>
          <a:r>
            <a:rPr lang="en-US" sz="1200" kern="1200" dirty="0" smtClean="0"/>
            <a:t> Hierarchy</a:t>
          </a:r>
          <a:endParaRPr lang="en-US" sz="1200" kern="1200" dirty="0"/>
        </a:p>
      </dsp:txBody>
      <dsp:txXfrm>
        <a:off x="23817" y="3200675"/>
        <a:ext cx="670532" cy="1403895"/>
      </dsp:txXfrm>
    </dsp:sp>
    <dsp:sp modelId="{30387D35-64EC-B44C-80C8-8D996EB7D8F7}">
      <dsp:nvSpPr>
        <dsp:cNvPr id="0" name=""/>
        <dsp:cNvSpPr/>
      </dsp:nvSpPr>
      <dsp:spPr>
        <a:xfrm>
          <a:off x="745125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Template Files</a:t>
          </a:r>
          <a:endParaRPr lang="en-US" sz="1200" kern="1200" dirty="0"/>
        </a:p>
      </dsp:txBody>
      <dsp:txXfrm>
        <a:off x="765986" y="3200675"/>
        <a:ext cx="670532" cy="1403895"/>
      </dsp:txXfrm>
    </dsp:sp>
    <dsp:sp modelId="{A30BF514-77D0-6041-AB5D-3AB75EE153CD}">
      <dsp:nvSpPr>
        <dsp:cNvPr id="0" name=""/>
        <dsp:cNvSpPr/>
      </dsp:nvSpPr>
      <dsp:spPr>
        <a:xfrm>
          <a:off x="1517208" y="1590178"/>
          <a:ext cx="2196591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CMake</a:t>
          </a:r>
          <a:r>
            <a:rPr lang="en-US" sz="2300" kern="1200" dirty="0" smtClean="0"/>
            <a:t> Modules</a:t>
          </a:r>
          <a:endParaRPr lang="en-US" sz="2300" kern="1200" dirty="0"/>
        </a:p>
      </dsp:txBody>
      <dsp:txXfrm>
        <a:off x="1559549" y="1632519"/>
        <a:ext cx="2111909" cy="1360935"/>
      </dsp:txXfrm>
    </dsp:sp>
    <dsp:sp modelId="{CD5A3180-20D5-FD46-9F3F-9E5270949303}">
      <dsp:nvSpPr>
        <dsp:cNvPr id="0" name=""/>
        <dsp:cNvSpPr/>
      </dsp:nvSpPr>
      <dsp:spPr>
        <a:xfrm>
          <a:off x="1517208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BasisProject.cmake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(</a:t>
          </a:r>
          <a:r>
            <a:rPr lang="en-US" sz="1200" kern="1200" dirty="0" err="1" smtClean="0"/>
            <a:t>CMake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1538069" y="3200675"/>
        <a:ext cx="670532" cy="1403895"/>
      </dsp:txXfrm>
    </dsp:sp>
    <dsp:sp modelId="{7FBB460B-C044-9541-9318-9A2210BC9CAE}">
      <dsp:nvSpPr>
        <dsp:cNvPr id="0" name=""/>
        <dsp:cNvSpPr/>
      </dsp:nvSpPr>
      <dsp:spPr>
        <a:xfrm>
          <a:off x="2259377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BasisTest.cmake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(</a:t>
          </a:r>
          <a:r>
            <a:rPr lang="en-US" sz="1200" kern="1200" dirty="0" err="1" smtClean="0"/>
            <a:t>CTest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280238" y="3200675"/>
        <a:ext cx="670532" cy="1403895"/>
      </dsp:txXfrm>
    </dsp:sp>
    <dsp:sp modelId="{63986E1F-0E0D-4B4D-A99C-4E4B66F8EBA5}">
      <dsp:nvSpPr>
        <dsp:cNvPr id="0" name=""/>
        <dsp:cNvSpPr/>
      </dsp:nvSpPr>
      <dsp:spPr>
        <a:xfrm>
          <a:off x="3001546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BasisPack.cmake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(</a:t>
          </a:r>
          <a:r>
            <a:rPr lang="en-US" sz="1200" kern="1200" dirty="0" err="1" smtClean="0"/>
            <a:t>CPack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3022407" y="3200675"/>
        <a:ext cx="670532" cy="1403895"/>
      </dsp:txXfrm>
    </dsp:sp>
    <dsp:sp modelId="{6A8B7A5F-0129-354C-809E-827DF64BF237}">
      <dsp:nvSpPr>
        <dsp:cNvPr id="0" name=""/>
        <dsp:cNvSpPr/>
      </dsp:nvSpPr>
      <dsp:spPr>
        <a:xfrm>
          <a:off x="3773630" y="1590178"/>
          <a:ext cx="2196591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Tools</a:t>
          </a:r>
          <a:endParaRPr lang="en-US" sz="2300" kern="1200" dirty="0"/>
        </a:p>
      </dsp:txBody>
      <dsp:txXfrm>
        <a:off x="3815971" y="1632519"/>
        <a:ext cx="2111909" cy="1360935"/>
      </dsp:txXfrm>
    </dsp:sp>
    <dsp:sp modelId="{E0F0D708-4FAD-F04B-9842-7546E9DFED53}">
      <dsp:nvSpPr>
        <dsp:cNvPr id="0" name=""/>
        <dsp:cNvSpPr/>
      </dsp:nvSpPr>
      <dsp:spPr>
        <a:xfrm>
          <a:off x="3773630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 Creation</a:t>
          </a:r>
          <a:endParaRPr lang="en-US" sz="1200" kern="1200" dirty="0"/>
        </a:p>
      </dsp:txBody>
      <dsp:txXfrm>
        <a:off x="3794491" y="3200675"/>
        <a:ext cx="670532" cy="1403895"/>
      </dsp:txXfrm>
    </dsp:sp>
    <dsp:sp modelId="{BA15BA44-426B-6445-B530-FAD1B04FBDAA}">
      <dsp:nvSpPr>
        <dsp:cNvPr id="0" name=""/>
        <dsp:cNvSpPr/>
      </dsp:nvSpPr>
      <dsp:spPr>
        <a:xfrm>
          <a:off x="4515799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Automated Testing</a:t>
          </a:r>
          <a:endParaRPr lang="en-US" sz="1200" kern="1200" dirty="0"/>
        </a:p>
      </dsp:txBody>
      <dsp:txXfrm>
        <a:off x="4536660" y="3200675"/>
        <a:ext cx="670532" cy="1403895"/>
      </dsp:txXfrm>
    </dsp:sp>
    <dsp:sp modelId="{316927AE-DFBF-B641-B89C-84FFB5E96876}">
      <dsp:nvSpPr>
        <dsp:cNvPr id="0" name=""/>
        <dsp:cNvSpPr/>
      </dsp:nvSpPr>
      <dsp:spPr>
        <a:xfrm>
          <a:off x="5257967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Documentation</a:t>
          </a:r>
          <a:endParaRPr lang="en-US" sz="1200" kern="1200" dirty="0"/>
        </a:p>
      </dsp:txBody>
      <dsp:txXfrm>
        <a:off x="5278828" y="3200675"/>
        <a:ext cx="670532" cy="1403895"/>
      </dsp:txXfrm>
    </dsp:sp>
    <dsp:sp modelId="{9DA81472-5AE9-E74D-AFEE-6817E3F53D7A}">
      <dsp:nvSpPr>
        <dsp:cNvPr id="0" name=""/>
        <dsp:cNvSpPr/>
      </dsp:nvSpPr>
      <dsp:spPr>
        <a:xfrm>
          <a:off x="6030051" y="1590178"/>
          <a:ext cx="2196591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Utilities</a:t>
          </a:r>
          <a:endParaRPr lang="en-US" sz="2300" kern="1200" dirty="0"/>
        </a:p>
      </dsp:txBody>
      <dsp:txXfrm>
        <a:off x="6072392" y="1632519"/>
        <a:ext cx="2111909" cy="1360935"/>
      </dsp:txXfrm>
    </dsp:sp>
    <dsp:sp modelId="{5AA73C30-EC9B-CA43-8ED0-D352021B114F}">
      <dsp:nvSpPr>
        <dsp:cNvPr id="0" name=""/>
        <dsp:cNvSpPr/>
      </dsp:nvSpPr>
      <dsp:spPr>
        <a:xfrm>
          <a:off x="6030051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Command Execution</a:t>
          </a:r>
          <a:endParaRPr lang="en-US" sz="1200" kern="1200" dirty="0"/>
        </a:p>
      </dsp:txBody>
      <dsp:txXfrm>
        <a:off x="6050912" y="3200675"/>
        <a:ext cx="670532" cy="1403895"/>
      </dsp:txXfrm>
    </dsp:sp>
    <dsp:sp modelId="{1227D900-C4E0-B94D-83CA-2FF77664F459}">
      <dsp:nvSpPr>
        <dsp:cNvPr id="0" name=""/>
        <dsp:cNvSpPr/>
      </dsp:nvSpPr>
      <dsp:spPr>
        <a:xfrm>
          <a:off x="6772220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Command-line Parsing</a:t>
          </a:r>
          <a:endParaRPr lang="en-US" sz="1200" kern="1200" dirty="0"/>
        </a:p>
      </dsp:txBody>
      <dsp:txXfrm>
        <a:off x="6793081" y="3200675"/>
        <a:ext cx="670532" cy="1403895"/>
      </dsp:txXfrm>
    </dsp:sp>
    <dsp:sp modelId="{D858E88B-0088-294C-9B05-6EFAF93861A7}">
      <dsp:nvSpPr>
        <dsp:cNvPr id="0" name=""/>
        <dsp:cNvSpPr/>
      </dsp:nvSpPr>
      <dsp:spPr>
        <a:xfrm>
          <a:off x="7514389" y="3179814"/>
          <a:ext cx="712254" cy="1445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Testing Frameworks</a:t>
          </a:r>
          <a:endParaRPr lang="en-US" sz="1200" kern="1200" dirty="0"/>
        </a:p>
      </dsp:txBody>
      <dsp:txXfrm>
        <a:off x="7535250" y="3200675"/>
        <a:ext cx="670532" cy="1403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AF6B5-2080-4BFE-B0A1-908C9980ABBA}">
      <dsp:nvSpPr>
        <dsp:cNvPr id="0" name=""/>
        <dsp:cNvSpPr/>
      </dsp:nvSpPr>
      <dsp:spPr>
        <a:xfrm>
          <a:off x="1670016" y="175417"/>
          <a:ext cx="231344" cy="2968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316" y="0"/>
              </a:lnTo>
              <a:lnTo>
                <a:pt x="116316" y="2968513"/>
              </a:lnTo>
              <a:lnTo>
                <a:pt x="231344" y="2968513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17FAE-76A0-494D-BC48-F4CB56997657}">
      <dsp:nvSpPr>
        <dsp:cNvPr id="0" name=""/>
        <dsp:cNvSpPr/>
      </dsp:nvSpPr>
      <dsp:spPr>
        <a:xfrm>
          <a:off x="1670016" y="175417"/>
          <a:ext cx="231344" cy="2473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316" y="0"/>
              </a:lnTo>
              <a:lnTo>
                <a:pt x="116316" y="2473893"/>
              </a:lnTo>
              <a:lnTo>
                <a:pt x="231344" y="2473893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6DB08-9F2B-492A-9BF6-9DFA5F78BBFA}">
      <dsp:nvSpPr>
        <dsp:cNvPr id="0" name=""/>
        <dsp:cNvSpPr/>
      </dsp:nvSpPr>
      <dsp:spPr>
        <a:xfrm>
          <a:off x="3051639" y="2108971"/>
          <a:ext cx="2300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005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AD65E-93A6-4604-90C3-57FF07FA7E47}">
      <dsp:nvSpPr>
        <dsp:cNvPr id="0" name=""/>
        <dsp:cNvSpPr/>
      </dsp:nvSpPr>
      <dsp:spPr>
        <a:xfrm>
          <a:off x="1670016" y="175417"/>
          <a:ext cx="231344" cy="1979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316" y="0"/>
              </a:lnTo>
              <a:lnTo>
                <a:pt x="116316" y="1979273"/>
              </a:lnTo>
              <a:lnTo>
                <a:pt x="231344" y="1979273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87173-484A-4B50-A77A-13252506641E}">
      <dsp:nvSpPr>
        <dsp:cNvPr id="0" name=""/>
        <dsp:cNvSpPr/>
      </dsp:nvSpPr>
      <dsp:spPr>
        <a:xfrm>
          <a:off x="1670016" y="175417"/>
          <a:ext cx="231344" cy="148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316" y="0"/>
              </a:lnTo>
              <a:lnTo>
                <a:pt x="116316" y="1484654"/>
              </a:lnTo>
              <a:lnTo>
                <a:pt x="231344" y="1484654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F6FFD-FC09-4F68-9FF3-885FFD9BF967}">
      <dsp:nvSpPr>
        <dsp:cNvPr id="0" name=""/>
        <dsp:cNvSpPr/>
      </dsp:nvSpPr>
      <dsp:spPr>
        <a:xfrm>
          <a:off x="1670016" y="175417"/>
          <a:ext cx="231344" cy="990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316" y="0"/>
              </a:lnTo>
              <a:lnTo>
                <a:pt x="116316" y="990034"/>
              </a:lnTo>
              <a:lnTo>
                <a:pt x="231344" y="990034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5CD27-69F3-4164-92EA-1219AFDD40E7}">
      <dsp:nvSpPr>
        <dsp:cNvPr id="0" name=""/>
        <dsp:cNvSpPr/>
      </dsp:nvSpPr>
      <dsp:spPr>
        <a:xfrm>
          <a:off x="1670016" y="175417"/>
          <a:ext cx="231344" cy="49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316" y="0"/>
              </a:lnTo>
              <a:lnTo>
                <a:pt x="116316" y="495414"/>
              </a:lnTo>
              <a:lnTo>
                <a:pt x="231344" y="495414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DB427-1C3F-4901-99EC-5D709D9701E8}">
      <dsp:nvSpPr>
        <dsp:cNvPr id="0" name=""/>
        <dsp:cNvSpPr/>
      </dsp:nvSpPr>
      <dsp:spPr>
        <a:xfrm>
          <a:off x="1670016" y="129697"/>
          <a:ext cx="2313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6316" y="45720"/>
              </a:lnTo>
              <a:lnTo>
                <a:pt x="116316" y="46514"/>
              </a:lnTo>
              <a:lnTo>
                <a:pt x="231344" y="46514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D69FE-B614-457F-8B4C-C7B4F44A3E13}">
      <dsp:nvSpPr>
        <dsp:cNvPr id="0" name=""/>
        <dsp:cNvSpPr/>
      </dsp:nvSpPr>
      <dsp:spPr>
        <a:xfrm>
          <a:off x="519738" y="0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&lt;source&gt;/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19738" y="0"/>
        <a:ext cx="1150278" cy="350834"/>
      </dsp:txXfrm>
    </dsp:sp>
    <dsp:sp modelId="{D206CB57-AFDB-4A1F-A8F7-B1D3446A3C72}">
      <dsp:nvSpPr>
        <dsp:cNvPr id="0" name=""/>
        <dsp:cNvSpPr/>
      </dsp:nvSpPr>
      <dsp:spPr>
        <a:xfrm>
          <a:off x="1901360" y="794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config</a:t>
          </a:r>
          <a:r>
            <a:rPr lang="en-US" sz="2100" kern="1200" dirty="0" smtClean="0">
              <a:solidFill>
                <a:schemeClr val="tx1"/>
              </a:solidFill>
            </a:rPr>
            <a:t>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01360" y="794"/>
        <a:ext cx="1150278" cy="350834"/>
      </dsp:txXfrm>
    </dsp:sp>
    <dsp:sp modelId="{9930C750-EF6F-4556-A268-644ADD5142D4}">
      <dsp:nvSpPr>
        <dsp:cNvPr id="0" name=""/>
        <dsp:cNvSpPr/>
      </dsp:nvSpPr>
      <dsp:spPr>
        <a:xfrm>
          <a:off x="1901360" y="495414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data/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01360" y="495414"/>
        <a:ext cx="1150278" cy="350834"/>
      </dsp:txXfrm>
    </dsp:sp>
    <dsp:sp modelId="{B4A9CE7F-6D2E-4D7F-A905-45B72A70160B}">
      <dsp:nvSpPr>
        <dsp:cNvPr id="0" name=""/>
        <dsp:cNvSpPr/>
      </dsp:nvSpPr>
      <dsp:spPr>
        <a:xfrm>
          <a:off x="1901360" y="990034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doc/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01360" y="990034"/>
        <a:ext cx="1150278" cy="350834"/>
      </dsp:txXfrm>
    </dsp:sp>
    <dsp:sp modelId="{58A90ED8-70A0-484E-BFB9-FD726A50848B}">
      <dsp:nvSpPr>
        <dsp:cNvPr id="0" name=""/>
        <dsp:cNvSpPr/>
      </dsp:nvSpPr>
      <dsp:spPr>
        <a:xfrm>
          <a:off x="1901360" y="1484654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example/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01360" y="1484654"/>
        <a:ext cx="1150278" cy="350834"/>
      </dsp:txXfrm>
    </dsp:sp>
    <dsp:sp modelId="{FB3C9546-B6E8-48B3-A75F-2F9970ABFB95}">
      <dsp:nvSpPr>
        <dsp:cNvPr id="0" name=""/>
        <dsp:cNvSpPr/>
      </dsp:nvSpPr>
      <dsp:spPr>
        <a:xfrm>
          <a:off x="1901360" y="1979273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include/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01360" y="1979273"/>
        <a:ext cx="1150278" cy="350834"/>
      </dsp:txXfrm>
    </dsp:sp>
    <dsp:sp modelId="{67B417BC-B1F1-41A2-B44C-B374004B058B}">
      <dsp:nvSpPr>
        <dsp:cNvPr id="0" name=""/>
        <dsp:cNvSpPr/>
      </dsp:nvSpPr>
      <dsp:spPr>
        <a:xfrm>
          <a:off x="3281695" y="1979273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&lt;project&gt;/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281695" y="1979273"/>
        <a:ext cx="1150278" cy="350834"/>
      </dsp:txXfrm>
    </dsp:sp>
    <dsp:sp modelId="{82E6515A-8615-4EB5-B242-9C7562D85F43}">
      <dsp:nvSpPr>
        <dsp:cNvPr id="0" name=""/>
        <dsp:cNvSpPr/>
      </dsp:nvSpPr>
      <dsp:spPr>
        <a:xfrm>
          <a:off x="1901360" y="2473893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src</a:t>
          </a:r>
          <a:r>
            <a:rPr lang="en-US" sz="2100" kern="1200" dirty="0" smtClean="0">
              <a:solidFill>
                <a:schemeClr val="tx1"/>
              </a:solidFill>
            </a:rPr>
            <a:t>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01360" y="2473893"/>
        <a:ext cx="1150278" cy="350834"/>
      </dsp:txXfrm>
    </dsp:sp>
    <dsp:sp modelId="{1D535568-866E-422E-AC68-79FA04BD0F1C}">
      <dsp:nvSpPr>
        <dsp:cNvPr id="0" name=""/>
        <dsp:cNvSpPr/>
      </dsp:nvSpPr>
      <dsp:spPr>
        <a:xfrm>
          <a:off x="1901360" y="2968513"/>
          <a:ext cx="1150278" cy="3508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test/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01360" y="2968513"/>
        <a:ext cx="1150278" cy="3508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AB98A-F11D-407A-8FA9-2AB4EF87F537}">
      <dsp:nvSpPr>
        <dsp:cNvPr id="0" name=""/>
        <dsp:cNvSpPr/>
      </dsp:nvSpPr>
      <dsp:spPr>
        <a:xfrm>
          <a:off x="2888618" y="3480911"/>
          <a:ext cx="137501" cy="986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613" y="0"/>
              </a:lnTo>
              <a:lnTo>
                <a:pt x="52613" y="986383"/>
              </a:lnTo>
              <a:lnTo>
                <a:pt x="137501" y="986383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4682C-E677-40E2-B9F3-92A037DEB082}">
      <dsp:nvSpPr>
        <dsp:cNvPr id="0" name=""/>
        <dsp:cNvSpPr/>
      </dsp:nvSpPr>
      <dsp:spPr>
        <a:xfrm>
          <a:off x="2888618" y="3480911"/>
          <a:ext cx="137501" cy="634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613" y="0"/>
              </a:lnTo>
              <a:lnTo>
                <a:pt x="52613" y="634104"/>
              </a:lnTo>
              <a:lnTo>
                <a:pt x="137501" y="634104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187A7-E72D-4534-9C94-8AACCC763505}">
      <dsp:nvSpPr>
        <dsp:cNvPr id="0" name=""/>
        <dsp:cNvSpPr/>
      </dsp:nvSpPr>
      <dsp:spPr>
        <a:xfrm>
          <a:off x="2888618" y="3480911"/>
          <a:ext cx="130591" cy="32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703" y="0"/>
              </a:lnTo>
              <a:lnTo>
                <a:pt x="45703" y="328738"/>
              </a:lnTo>
              <a:lnTo>
                <a:pt x="130591" y="328738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D8C9E-0304-4638-AFBD-E8756A2EF744}">
      <dsp:nvSpPr>
        <dsp:cNvPr id="0" name=""/>
        <dsp:cNvSpPr/>
      </dsp:nvSpPr>
      <dsp:spPr>
        <a:xfrm>
          <a:off x="1869964" y="3435191"/>
          <a:ext cx="169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77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F6FFD-FC09-4F68-9FF3-885FFD9BF967}">
      <dsp:nvSpPr>
        <dsp:cNvPr id="0" name=""/>
        <dsp:cNvSpPr/>
      </dsp:nvSpPr>
      <dsp:spPr>
        <a:xfrm>
          <a:off x="848878" y="733125"/>
          <a:ext cx="172207" cy="2747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319" y="0"/>
              </a:lnTo>
              <a:lnTo>
                <a:pt x="87319" y="2747786"/>
              </a:lnTo>
              <a:lnTo>
                <a:pt x="172207" y="2747786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5941F-E3E3-47BF-B975-11428EE2D117}">
      <dsp:nvSpPr>
        <dsp:cNvPr id="0" name=""/>
        <dsp:cNvSpPr/>
      </dsp:nvSpPr>
      <dsp:spPr>
        <a:xfrm>
          <a:off x="4857973" y="3081300"/>
          <a:ext cx="160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660" y="45720"/>
              </a:lnTo>
              <a:lnTo>
                <a:pt x="75660" y="47387"/>
              </a:lnTo>
              <a:lnTo>
                <a:pt x="160548" y="47387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EA9C2-2C10-49D6-BC80-7BC71FD73B97}">
      <dsp:nvSpPr>
        <dsp:cNvPr id="0" name=""/>
        <dsp:cNvSpPr/>
      </dsp:nvSpPr>
      <dsp:spPr>
        <a:xfrm>
          <a:off x="3894666" y="3081300"/>
          <a:ext cx="114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4428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8D173-BB15-495C-B6F0-BB8B6DEC97EB}">
      <dsp:nvSpPr>
        <dsp:cNvPr id="0" name=""/>
        <dsp:cNvSpPr/>
      </dsp:nvSpPr>
      <dsp:spPr>
        <a:xfrm>
          <a:off x="2888618" y="2494526"/>
          <a:ext cx="157169" cy="632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81" y="0"/>
              </a:lnTo>
              <a:lnTo>
                <a:pt x="72281" y="632493"/>
              </a:lnTo>
              <a:lnTo>
                <a:pt x="157169" y="632493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C3F8A-B9A3-438A-ACEC-96688F320D02}">
      <dsp:nvSpPr>
        <dsp:cNvPr id="0" name=""/>
        <dsp:cNvSpPr/>
      </dsp:nvSpPr>
      <dsp:spPr>
        <a:xfrm>
          <a:off x="4857973" y="2716282"/>
          <a:ext cx="160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660" y="45720"/>
              </a:lnTo>
              <a:lnTo>
                <a:pt x="75660" y="46644"/>
              </a:lnTo>
              <a:lnTo>
                <a:pt x="160548" y="46644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E9B15-90A3-4EE9-B4A8-E0A1C75A3E72}">
      <dsp:nvSpPr>
        <dsp:cNvPr id="0" name=""/>
        <dsp:cNvSpPr/>
      </dsp:nvSpPr>
      <dsp:spPr>
        <a:xfrm>
          <a:off x="3894666" y="2716282"/>
          <a:ext cx="1144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4428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ADF64-0B05-4D44-BA69-8558C196ACB3}">
      <dsp:nvSpPr>
        <dsp:cNvPr id="0" name=""/>
        <dsp:cNvSpPr/>
      </dsp:nvSpPr>
      <dsp:spPr>
        <a:xfrm>
          <a:off x="2888618" y="2494526"/>
          <a:ext cx="157169" cy="267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81" y="0"/>
              </a:lnTo>
              <a:lnTo>
                <a:pt x="72281" y="267475"/>
              </a:lnTo>
              <a:lnTo>
                <a:pt x="157169" y="267475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0DED1-69A6-492B-8E3A-AE1A1C0EB770}">
      <dsp:nvSpPr>
        <dsp:cNvPr id="0" name=""/>
        <dsp:cNvSpPr/>
      </dsp:nvSpPr>
      <dsp:spPr>
        <a:xfrm>
          <a:off x="1868410" y="1860420"/>
          <a:ext cx="171329" cy="634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441" y="0"/>
              </a:lnTo>
              <a:lnTo>
                <a:pt x="86441" y="634106"/>
              </a:lnTo>
              <a:lnTo>
                <a:pt x="171329" y="634106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924E2-0C83-4754-9822-DE32E3B3DEF0}">
      <dsp:nvSpPr>
        <dsp:cNvPr id="0" name=""/>
        <dsp:cNvSpPr/>
      </dsp:nvSpPr>
      <dsp:spPr>
        <a:xfrm>
          <a:off x="2891436" y="2033768"/>
          <a:ext cx="186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68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3530-BFBD-463D-BFE5-32F43B58F56F}">
      <dsp:nvSpPr>
        <dsp:cNvPr id="0" name=""/>
        <dsp:cNvSpPr/>
      </dsp:nvSpPr>
      <dsp:spPr>
        <a:xfrm>
          <a:off x="1868410" y="1860420"/>
          <a:ext cx="174147" cy="219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259" y="0"/>
              </a:lnTo>
              <a:lnTo>
                <a:pt x="89259" y="219067"/>
              </a:lnTo>
              <a:lnTo>
                <a:pt x="174147" y="219067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12086-9F65-4143-BD1B-231E85E03F47}">
      <dsp:nvSpPr>
        <dsp:cNvPr id="0" name=""/>
        <dsp:cNvSpPr/>
      </dsp:nvSpPr>
      <dsp:spPr>
        <a:xfrm>
          <a:off x="848878" y="733125"/>
          <a:ext cx="170654" cy="1127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66" y="0"/>
              </a:lnTo>
              <a:lnTo>
                <a:pt x="85766" y="1127295"/>
              </a:lnTo>
              <a:lnTo>
                <a:pt x="170654" y="1127295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D669C-A2CD-4CFE-AB36-DE66F0165050}">
      <dsp:nvSpPr>
        <dsp:cNvPr id="0" name=""/>
        <dsp:cNvSpPr/>
      </dsp:nvSpPr>
      <dsp:spPr>
        <a:xfrm>
          <a:off x="2886912" y="1442035"/>
          <a:ext cx="169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77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01352-6A1E-4360-A988-1C1EF0588902}">
      <dsp:nvSpPr>
        <dsp:cNvPr id="0" name=""/>
        <dsp:cNvSpPr/>
      </dsp:nvSpPr>
      <dsp:spPr>
        <a:xfrm>
          <a:off x="1868258" y="1442035"/>
          <a:ext cx="169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77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5CD27-69F3-4164-92EA-1219AFDD40E7}">
      <dsp:nvSpPr>
        <dsp:cNvPr id="0" name=""/>
        <dsp:cNvSpPr/>
      </dsp:nvSpPr>
      <dsp:spPr>
        <a:xfrm>
          <a:off x="848878" y="733125"/>
          <a:ext cx="170501" cy="754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13" y="0"/>
              </a:lnTo>
              <a:lnTo>
                <a:pt x="85613" y="754630"/>
              </a:lnTo>
              <a:lnTo>
                <a:pt x="170501" y="754630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2B560-66B2-4D80-8305-73FC86597F1F}">
      <dsp:nvSpPr>
        <dsp:cNvPr id="0" name=""/>
        <dsp:cNvSpPr/>
      </dsp:nvSpPr>
      <dsp:spPr>
        <a:xfrm>
          <a:off x="1868258" y="1077017"/>
          <a:ext cx="169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9775" y="45720"/>
              </a:lnTo>
            </a:path>
          </a:pathLst>
        </a:custGeom>
        <a:noFill/>
        <a:ln w="48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DB427-1C3F-4901-99EC-5D709D9701E8}">
      <dsp:nvSpPr>
        <dsp:cNvPr id="0" name=""/>
        <dsp:cNvSpPr/>
      </dsp:nvSpPr>
      <dsp:spPr>
        <a:xfrm>
          <a:off x="848878" y="733125"/>
          <a:ext cx="170501" cy="389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13" y="0"/>
              </a:lnTo>
              <a:lnTo>
                <a:pt x="85613" y="389612"/>
              </a:lnTo>
              <a:lnTo>
                <a:pt x="170501" y="389612"/>
              </a:lnTo>
            </a:path>
          </a:pathLst>
        </a:custGeom>
        <a:noFill/>
        <a:ln w="48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D69FE-B614-457F-8B4C-C7B4F44A3E13}">
      <dsp:nvSpPr>
        <dsp:cNvPr id="0" name=""/>
        <dsp:cNvSpPr/>
      </dsp:nvSpPr>
      <dsp:spPr>
        <a:xfrm>
          <a:off x="0" y="603671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&lt;prefix&gt;/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0" y="603671"/>
        <a:ext cx="848878" cy="258907"/>
      </dsp:txXfrm>
    </dsp:sp>
    <dsp:sp modelId="{D206CB57-AFDB-4A1F-A8F7-B1D3446A3C72}">
      <dsp:nvSpPr>
        <dsp:cNvPr id="0" name=""/>
        <dsp:cNvSpPr/>
      </dsp:nvSpPr>
      <dsp:spPr>
        <a:xfrm>
          <a:off x="1019379" y="993284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bin/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019379" y="993284"/>
        <a:ext cx="848878" cy="258907"/>
      </dsp:txXfrm>
    </dsp:sp>
    <dsp:sp modelId="{5CD8881D-A628-4988-AFA1-A7315C534977}">
      <dsp:nvSpPr>
        <dsp:cNvPr id="0" name=""/>
        <dsp:cNvSpPr/>
      </dsp:nvSpPr>
      <dsp:spPr>
        <a:xfrm>
          <a:off x="2038033" y="993284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</a:t>
          </a:r>
          <a:r>
            <a:rPr lang="en-US" sz="1100" kern="1200" dirty="0" err="1" smtClean="0">
              <a:solidFill>
                <a:schemeClr val="tx1"/>
              </a:solidFill>
            </a:rPr>
            <a:t>sinfix</a:t>
          </a:r>
          <a:r>
            <a:rPr lang="en-US" sz="1100" kern="1200" dirty="0" smtClean="0">
              <a:solidFill>
                <a:schemeClr val="tx1"/>
              </a:solidFill>
            </a:rPr>
            <a:t>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38033" y="993284"/>
        <a:ext cx="848878" cy="258907"/>
      </dsp:txXfrm>
    </dsp:sp>
    <dsp:sp modelId="{9930C750-EF6F-4556-A268-644ADD5142D4}">
      <dsp:nvSpPr>
        <dsp:cNvPr id="0" name=""/>
        <dsp:cNvSpPr/>
      </dsp:nvSpPr>
      <dsp:spPr>
        <a:xfrm>
          <a:off x="1019379" y="1358301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include/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019379" y="1358301"/>
        <a:ext cx="848878" cy="258907"/>
      </dsp:txXfrm>
    </dsp:sp>
    <dsp:sp modelId="{E8FFFC55-60BE-46DE-884B-4B8A45B248FA}">
      <dsp:nvSpPr>
        <dsp:cNvPr id="0" name=""/>
        <dsp:cNvSpPr/>
      </dsp:nvSpPr>
      <dsp:spPr>
        <a:xfrm>
          <a:off x="2038033" y="1358301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solidFill>
                <a:schemeClr val="tx1"/>
              </a:solidFill>
            </a:rPr>
            <a:t>sbia</a:t>
          </a:r>
          <a:r>
            <a:rPr lang="en-US" sz="1100" kern="1200" dirty="0" smtClean="0">
              <a:solidFill>
                <a:schemeClr val="tx1"/>
              </a:solidFill>
            </a:rPr>
            <a:t>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38033" y="1358301"/>
        <a:ext cx="848878" cy="258907"/>
      </dsp:txXfrm>
    </dsp:sp>
    <dsp:sp modelId="{CC3B4386-070E-4C7F-800F-1BD1D7A6246C}">
      <dsp:nvSpPr>
        <dsp:cNvPr id="0" name=""/>
        <dsp:cNvSpPr/>
      </dsp:nvSpPr>
      <dsp:spPr>
        <a:xfrm>
          <a:off x="3056687" y="1358301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&lt;project&gt;/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56687" y="1358301"/>
        <a:ext cx="848878" cy="258907"/>
      </dsp:txXfrm>
    </dsp:sp>
    <dsp:sp modelId="{D47331E4-C9C3-4EB7-9861-576C5A960E50}">
      <dsp:nvSpPr>
        <dsp:cNvPr id="0" name=""/>
        <dsp:cNvSpPr/>
      </dsp:nvSpPr>
      <dsp:spPr>
        <a:xfrm>
          <a:off x="1019532" y="1730966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lib/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019532" y="1730966"/>
        <a:ext cx="848878" cy="258907"/>
      </dsp:txXfrm>
    </dsp:sp>
    <dsp:sp modelId="{CEDAA2F1-0F4D-4D54-95C7-365945460CCD}">
      <dsp:nvSpPr>
        <dsp:cNvPr id="0" name=""/>
        <dsp:cNvSpPr/>
      </dsp:nvSpPr>
      <dsp:spPr>
        <a:xfrm>
          <a:off x="2042558" y="1950034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solidFill>
                <a:schemeClr val="tx1"/>
              </a:solidFill>
            </a:rPr>
            <a:t>cmake</a:t>
          </a:r>
          <a:r>
            <a:rPr lang="en-US" sz="1100" kern="1200" dirty="0" smtClean="0">
              <a:solidFill>
                <a:schemeClr val="tx1"/>
              </a:solidFill>
            </a:rPr>
            <a:t>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42558" y="1950034"/>
        <a:ext cx="848878" cy="258907"/>
      </dsp:txXfrm>
    </dsp:sp>
    <dsp:sp modelId="{2DAE6703-F3A4-4944-A3A1-D8C977CB46D0}">
      <dsp:nvSpPr>
        <dsp:cNvPr id="0" name=""/>
        <dsp:cNvSpPr/>
      </dsp:nvSpPr>
      <dsp:spPr>
        <a:xfrm>
          <a:off x="3078122" y="1950034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&lt;project&gt;/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78122" y="1950034"/>
        <a:ext cx="848878" cy="258907"/>
      </dsp:txXfrm>
    </dsp:sp>
    <dsp:sp modelId="{608E51E7-3A03-40DC-A9D8-68679FF2B8BD}">
      <dsp:nvSpPr>
        <dsp:cNvPr id="0" name=""/>
        <dsp:cNvSpPr/>
      </dsp:nvSpPr>
      <dsp:spPr>
        <a:xfrm>
          <a:off x="2039739" y="2365072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</a:t>
          </a:r>
          <a:r>
            <a:rPr lang="en-US" sz="1100" kern="1200" dirty="0" err="1" smtClean="0">
              <a:solidFill>
                <a:schemeClr val="tx1"/>
              </a:solidFill>
            </a:rPr>
            <a:t>sinfix</a:t>
          </a:r>
          <a:r>
            <a:rPr lang="en-US" sz="1100" kern="1200" dirty="0" smtClean="0">
              <a:solidFill>
                <a:schemeClr val="tx1"/>
              </a:solidFill>
            </a:rPr>
            <a:t>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39739" y="2365072"/>
        <a:ext cx="848878" cy="258907"/>
      </dsp:txXfrm>
    </dsp:sp>
    <dsp:sp modelId="{41EB4AA4-E173-4EBF-B359-4C4FE5B20826}">
      <dsp:nvSpPr>
        <dsp:cNvPr id="0" name=""/>
        <dsp:cNvSpPr/>
      </dsp:nvSpPr>
      <dsp:spPr>
        <a:xfrm>
          <a:off x="3045788" y="2632548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solidFill>
                <a:schemeClr val="tx1"/>
              </a:solidFill>
            </a:rPr>
            <a:t>perl5/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45788" y="2632548"/>
        <a:ext cx="848878" cy="258907"/>
      </dsp:txXfrm>
    </dsp:sp>
    <dsp:sp modelId="{4946193E-9C77-449E-BF33-B39E58BC54BB}">
      <dsp:nvSpPr>
        <dsp:cNvPr id="0" name=""/>
        <dsp:cNvSpPr/>
      </dsp:nvSpPr>
      <dsp:spPr>
        <a:xfrm>
          <a:off x="4009095" y="2632548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5.x.x/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4009095" y="2632548"/>
        <a:ext cx="848878" cy="258907"/>
      </dsp:txXfrm>
    </dsp:sp>
    <dsp:sp modelId="{7245539A-A611-41B0-AE9C-76835D9203E8}">
      <dsp:nvSpPr>
        <dsp:cNvPr id="0" name=""/>
        <dsp:cNvSpPr/>
      </dsp:nvSpPr>
      <dsp:spPr>
        <a:xfrm>
          <a:off x="5018522" y="2633472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&lt;project&gt;/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5018522" y="2633472"/>
        <a:ext cx="848878" cy="258907"/>
      </dsp:txXfrm>
    </dsp:sp>
    <dsp:sp modelId="{3F7B0EDE-9511-4351-ABAC-63265B1F258F}">
      <dsp:nvSpPr>
        <dsp:cNvPr id="0" name=""/>
        <dsp:cNvSpPr/>
      </dsp:nvSpPr>
      <dsp:spPr>
        <a:xfrm>
          <a:off x="3045788" y="2997566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solidFill>
                <a:schemeClr val="tx1"/>
              </a:solidFill>
            </a:rPr>
            <a:t>pythonx.x</a:t>
          </a:r>
          <a:r>
            <a:rPr lang="en-US" sz="1100" kern="1200" dirty="0" smtClean="0">
              <a:solidFill>
                <a:schemeClr val="tx1"/>
              </a:solidFill>
            </a:rPr>
            <a:t>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45788" y="2997566"/>
        <a:ext cx="848878" cy="258907"/>
      </dsp:txXfrm>
    </dsp:sp>
    <dsp:sp modelId="{B5405256-868E-47ED-A73A-EDB739F0549C}">
      <dsp:nvSpPr>
        <dsp:cNvPr id="0" name=""/>
        <dsp:cNvSpPr/>
      </dsp:nvSpPr>
      <dsp:spPr>
        <a:xfrm>
          <a:off x="4009095" y="2997566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site-packages/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4009095" y="2997566"/>
        <a:ext cx="848878" cy="258907"/>
      </dsp:txXfrm>
    </dsp:sp>
    <dsp:sp modelId="{2D11DE42-ACED-4E16-9C75-1BD5357A53E9}">
      <dsp:nvSpPr>
        <dsp:cNvPr id="0" name=""/>
        <dsp:cNvSpPr/>
      </dsp:nvSpPr>
      <dsp:spPr>
        <a:xfrm>
          <a:off x="5018522" y="2999233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&lt;project&gt;/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5018522" y="2999233"/>
        <a:ext cx="848878" cy="258907"/>
      </dsp:txXfrm>
    </dsp:sp>
    <dsp:sp modelId="{B4A9CE7F-6D2E-4D7F-A905-45B72A70160B}">
      <dsp:nvSpPr>
        <dsp:cNvPr id="0" name=""/>
        <dsp:cNvSpPr/>
      </dsp:nvSpPr>
      <dsp:spPr>
        <a:xfrm>
          <a:off x="1021085" y="3351457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share/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021085" y="3351457"/>
        <a:ext cx="848878" cy="258907"/>
      </dsp:txXfrm>
    </dsp:sp>
    <dsp:sp modelId="{433EA441-EF2B-489A-9A7F-989E6A1F7AC6}">
      <dsp:nvSpPr>
        <dsp:cNvPr id="0" name=""/>
        <dsp:cNvSpPr/>
      </dsp:nvSpPr>
      <dsp:spPr>
        <a:xfrm>
          <a:off x="2039739" y="3351457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&lt;</a:t>
          </a:r>
          <a:r>
            <a:rPr lang="en-US" sz="1100" kern="1200" dirty="0" err="1" smtClean="0">
              <a:solidFill>
                <a:schemeClr val="tx1"/>
              </a:solidFill>
            </a:rPr>
            <a:t>sinfix</a:t>
          </a:r>
          <a:r>
            <a:rPr lang="en-US" sz="1100" kern="1200" dirty="0" smtClean="0">
              <a:solidFill>
                <a:schemeClr val="tx1"/>
              </a:solidFill>
            </a:rPr>
            <a:t>&gt;/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39739" y="3351457"/>
        <a:ext cx="848878" cy="258907"/>
      </dsp:txXfrm>
    </dsp:sp>
    <dsp:sp modelId="{4AECE239-A362-467F-AA48-08BCBEA53F7C}">
      <dsp:nvSpPr>
        <dsp:cNvPr id="0" name=""/>
        <dsp:cNvSpPr/>
      </dsp:nvSpPr>
      <dsp:spPr>
        <a:xfrm>
          <a:off x="3019209" y="3680196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doc/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19209" y="3680196"/>
        <a:ext cx="848878" cy="258907"/>
      </dsp:txXfrm>
    </dsp:sp>
    <dsp:sp modelId="{38CB9030-E231-4574-A00B-49490A6152C4}">
      <dsp:nvSpPr>
        <dsp:cNvPr id="0" name=""/>
        <dsp:cNvSpPr/>
      </dsp:nvSpPr>
      <dsp:spPr>
        <a:xfrm>
          <a:off x="3026119" y="3985562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example/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26119" y="3985562"/>
        <a:ext cx="848878" cy="258907"/>
      </dsp:txXfrm>
    </dsp:sp>
    <dsp:sp modelId="{6C26CBA6-BEC3-4F5B-9540-FBB8CB7262AB}">
      <dsp:nvSpPr>
        <dsp:cNvPr id="0" name=""/>
        <dsp:cNvSpPr/>
      </dsp:nvSpPr>
      <dsp:spPr>
        <a:xfrm>
          <a:off x="3026119" y="4337841"/>
          <a:ext cx="848878" cy="2589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…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26119" y="4337841"/>
        <a:ext cx="848878" cy="258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E269-598F-4F58-85D0-C434FC9453F6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9861-A6C1-43F3-866D-16BF15F0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11/22/2013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defTabSz="974725">
              <a:tabLst>
                <a:tab pos="6400800" algn="r"/>
              </a:tabLst>
            </a:pPr>
            <a:r>
              <a:rPr lang="en-US" dirty="0" smtClean="0"/>
              <a:t>BASIS Introduction	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4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d.upenn.edu/sbia/software/basis/standard/fh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d.upenn.edu/sbia/software/basis/apidoc/lates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d.upenn.edu/sbia/software/basis/apidoc/latest/group__BasisUtilities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d.upenn.edu/sbia/software/basis/standard/executio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hyperlink" Target="http://code.google.com/p/shflags/" TargetMode="External"/><Relationship Id="rId12" Type="http://schemas.openxmlformats.org/officeDocument/2006/relationships/hyperlink" Target="http://www.rad.upenn.edu/sbia/software/basis/standard/cmdlin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clap.sourceforge.net/" TargetMode="External"/><Relationship Id="rId3" Type="http://schemas.openxmlformats.org/officeDocument/2006/relationships/hyperlink" Target="http://code.google.com/p/google-gflags/" TargetMode="External"/><Relationship Id="rId4" Type="http://schemas.openxmlformats.org/officeDocument/2006/relationships/hyperlink" Target="boost.org/libs/program_options" TargetMode="External"/><Relationship Id="rId5" Type="http://schemas.openxmlformats.org/officeDocument/2006/relationships/hyperlink" Target="https://github.com/kohsuke/args4j/tree/master/args4j" TargetMode="External"/><Relationship Id="rId6" Type="http://schemas.openxmlformats.org/officeDocument/2006/relationships/hyperlink" Target="http://packages.python.org/argh/" TargetMode="External"/><Relationship Id="rId7" Type="http://schemas.openxmlformats.org/officeDocument/2006/relationships/hyperlink" Target="http://docs.python.org/dev/library/argparse.html" TargetMode="External"/><Relationship Id="rId8" Type="http://schemas.openxmlformats.org/officeDocument/2006/relationships/hyperlink" Target="http://search.cpan.org/~gward/Getopt-Tabular-0.3/Tabular.pod" TargetMode="External"/><Relationship Id="rId9" Type="http://schemas.openxmlformats.org/officeDocument/2006/relationships/hyperlink" Target="http://search.cpan.org/~fangly/Getopt-Declare-1.14/lib/Getopt/Declare.pm" TargetMode="External"/><Relationship Id="rId10" Type="http://schemas.openxmlformats.org/officeDocument/2006/relationships/hyperlink" Target="https://sbia-svn.uphs.upenn.edu/projects/BASIS/trunk/src/utilities/bash/shflags.sh" TargetMode="Externa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hyperlink" Target="http://perldoc.perl.org/Test/More.html" TargetMode="External"/><Relationship Id="rId12" Type="http://schemas.openxmlformats.org/officeDocument/2006/relationships/hyperlink" Target="http://perldoc.perl.org/Test/MockObject.html" TargetMode="External"/><Relationship Id="rId13" Type="http://schemas.openxmlformats.org/officeDocument/2006/relationships/hyperlink" Target="https://sbia-svn.uphs.upenn.edu/projects/BASIS/trunk/src/utilities/bash/shtap.sh.in" TargetMode="External"/><Relationship Id="rId14" Type="http://schemas.openxmlformats.org/officeDocument/2006/relationships/hyperlink" Target="http://svn.solucorp.qc.ca/repos/solucorp/JTap/trunk/tap-functions" TargetMode="External"/><Relationship Id="rId15" Type="http://schemas.openxmlformats.org/officeDocument/2006/relationships/hyperlink" Target="http://www.mathworks.com/matlabcentral/fileexchange/2284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googletest/" TargetMode="External"/><Relationship Id="rId3" Type="http://schemas.openxmlformats.org/officeDocument/2006/relationships/hyperlink" Target="http://code.google.com/p/googlemock/" TargetMode="External"/><Relationship Id="rId4" Type="http://schemas.openxmlformats.org/officeDocument/2006/relationships/hyperlink" Target="http://code.google.com/p/libperl/wiki/Libtap" TargetMode="External"/><Relationship Id="rId5" Type="http://schemas.openxmlformats.org/officeDocument/2006/relationships/hyperlink" Target="Boost.org/libs/test" TargetMode="External"/><Relationship Id="rId6" Type="http://schemas.openxmlformats.org/officeDocument/2006/relationships/hyperlink" Target="http://www.junit.org/" TargetMode="External"/><Relationship Id="rId7" Type="http://schemas.openxmlformats.org/officeDocument/2006/relationships/hyperlink" Target="http://svn.solucorp.qc.ca/repos/solucorp/JTap/trunk/" TargetMode="External"/><Relationship Id="rId8" Type="http://schemas.openxmlformats.org/officeDocument/2006/relationships/hyperlink" Target="http://docs.python.org/library/unittest.html" TargetMode="External"/><Relationship Id="rId9" Type="http://schemas.openxmlformats.org/officeDocument/2006/relationships/hyperlink" Target="https://github.com/rjbs/pytap" TargetMode="External"/><Relationship Id="rId10" Type="http://schemas.openxmlformats.org/officeDocument/2006/relationships/hyperlink" Target="http://perldoc.perl.org/Test/Simple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bia-portal.uphs.upenn.edu/wiki/index.php/BASIS_0.1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huhschuh/cmake-basi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huhschuh/cmake-basis" TargetMode="External"/><Relationship Id="rId3" Type="http://schemas.openxmlformats.org/officeDocument/2006/relationships/hyperlink" Target="https://github.com/schuhschuh/cmake-basis.git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huhschuh/cmake-basis/issues" TargetMode="External"/><Relationship Id="rId3" Type="http://schemas.openxmlformats.org/officeDocument/2006/relationships/hyperlink" Target="https://github.com/schuhschuh/cmake-basis/wiki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BASIS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Build system And Software Implementation Standard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257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Andreas </a:t>
            </a:r>
            <a:r>
              <a:rPr lang="en-US" dirty="0" err="1" smtClean="0"/>
              <a:t>Schuh</a:t>
            </a:r>
            <a:r>
              <a:rPr lang="en-US" dirty="0" smtClean="0"/>
              <a:t> and Andrew Hundt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3400" y="601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6400800" algn="r"/>
              </a:tabLst>
            </a:pPr>
            <a:r>
              <a:rPr lang="en-US" dirty="0"/>
              <a:t>Copyright </a:t>
            </a:r>
            <a:r>
              <a:rPr lang="en-US" dirty="0" smtClean="0"/>
              <a:t>© </a:t>
            </a:r>
            <a:r>
              <a:rPr lang="en-US" dirty="0"/>
              <a:t>2011 University of Pennsylvania. </a:t>
            </a:r>
            <a:r>
              <a:rPr lang="en-US" dirty="0" smtClean="0"/>
              <a:t>Copyright © 2013 Carnegie Mellon University.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6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basisproject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</a:t>
            </a:r>
            <a:r>
              <a:rPr lang="en-US" sz="2800" dirty="0" err="1" smtClean="0"/>
              <a:t>asisproject</a:t>
            </a:r>
            <a:r>
              <a:rPr lang="en-US" sz="2800" dirty="0" smtClean="0"/>
              <a:t> is a command line program that:</a:t>
            </a:r>
          </a:p>
          <a:p>
            <a:pPr lvl="1"/>
            <a:r>
              <a:rPr lang="en-US" sz="2400" dirty="0" smtClean="0"/>
              <a:t>Automatically  </a:t>
            </a:r>
            <a:r>
              <a:rPr lang="en-US" sz="2400" dirty="0"/>
              <a:t>generates </a:t>
            </a:r>
            <a:r>
              <a:rPr lang="en-US" sz="2400" dirty="0" smtClean="0"/>
              <a:t>a package </a:t>
            </a:r>
            <a:r>
              <a:rPr lang="en-US" sz="2400" dirty="0"/>
              <a:t>source directory </a:t>
            </a:r>
            <a:endParaRPr lang="en-US" sz="2400" dirty="0" smtClean="0"/>
          </a:p>
          <a:p>
            <a:pPr lvl="1"/>
            <a:r>
              <a:rPr lang="en-US" sz="2400" dirty="0" smtClean="0"/>
              <a:t>Populates </a:t>
            </a:r>
            <a:r>
              <a:rPr lang="en-US" sz="2400" dirty="0"/>
              <a:t>it with starter </a:t>
            </a:r>
            <a:r>
              <a:rPr lang="en-US" sz="2400" dirty="0" smtClean="0"/>
              <a:t>files using </a:t>
            </a:r>
            <a:r>
              <a:rPr lang="en-US" sz="2400" dirty="0"/>
              <a:t>mad-lib </a:t>
            </a:r>
            <a:r>
              <a:rPr lang="en-US" sz="2400" dirty="0" smtClean="0"/>
              <a:t>style substitution </a:t>
            </a:r>
            <a:r>
              <a:rPr lang="en-US" sz="2400" dirty="0"/>
              <a:t>to customize it for </a:t>
            </a:r>
            <a:r>
              <a:rPr lang="en-US" sz="2400" dirty="0" smtClean="0"/>
              <a:t>you in seconds.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A directory with all mad-libs project files stored pre-substitution </a:t>
            </a:r>
          </a:p>
          <a:p>
            <a:pPr lvl="1"/>
            <a:r>
              <a:rPr lang="en-US" dirty="0" smtClean="0"/>
              <a:t>Used by </a:t>
            </a:r>
            <a:r>
              <a:rPr lang="en-US" dirty="0" err="1" smtClean="0"/>
              <a:t>basisproject</a:t>
            </a:r>
            <a:endParaRPr lang="en-US" dirty="0" smtClean="0"/>
          </a:p>
          <a:p>
            <a:pPr lvl="1"/>
            <a:r>
              <a:rPr lang="en-US" dirty="0" smtClean="0"/>
              <a:t>Follows the BASIS project layout standard</a:t>
            </a:r>
            <a:endParaRPr lang="en-US" dirty="0" smtClean="0"/>
          </a:p>
          <a:p>
            <a:pPr lvl="1"/>
            <a:r>
              <a:rPr lang="en-US" sz="2800" dirty="0" smtClean="0"/>
              <a:t>For </a:t>
            </a:r>
            <a:r>
              <a:rPr lang="en-US" sz="2800" dirty="0" smtClean="0"/>
              <a:t>an example, see </a:t>
            </a:r>
            <a:r>
              <a:rPr lang="en-US" sz="2800" dirty="0" smtClean="0"/>
              <a:t>the folder </a:t>
            </a:r>
            <a:r>
              <a:rPr lang="en-US" sz="2800" b="1" dirty="0" smtClean="0"/>
              <a:t>basis</a:t>
            </a:r>
            <a:r>
              <a:rPr lang="en-US" sz="2800" b="1" dirty="0" smtClean="0"/>
              <a:t>/</a:t>
            </a:r>
            <a:r>
              <a:rPr lang="en-US" sz="2800" b="1" dirty="0"/>
              <a:t>data</a:t>
            </a:r>
            <a:r>
              <a:rPr lang="en-US" sz="2800" dirty="0" smtClean="0"/>
              <a:t> on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114800" y="1732465"/>
            <a:ext cx="35814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smtClean="0"/>
              <a:t>&lt;source&gt; is the root directory of the source tree.</a:t>
            </a:r>
          </a:p>
          <a:p>
            <a:endParaRPr lang="en-US" sz="2000" dirty="0" smtClean="0"/>
          </a:p>
          <a:p>
            <a:r>
              <a:rPr lang="en-US" sz="2000" dirty="0" smtClean="0"/>
              <a:t>&lt;project&gt; is the project name in lowercase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 Code 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n-US" dirty="0" smtClean="0"/>
              <a:t>Hierarchy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59965"/>
              </p:ext>
            </p:extLst>
          </p:nvPr>
        </p:nvGraphicFramePr>
        <p:xfrm>
          <a:off x="457200" y="2013857"/>
          <a:ext cx="4953000" cy="3320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6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Graphic spid="7" grpId="0">
        <p:bldAsOne/>
      </p:bldGraphic>
      <p:bldGraphic spid="7" grpId="1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5562600" y="1732465"/>
            <a:ext cx="3375660" cy="444762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BASIS Introduction	</a:t>
            </a:r>
            <a:r>
              <a:rPr lang="en-US" dirty="0"/>
              <a:t>Copyright (c) 2011 University of Pennsylvania. All </a:t>
            </a:r>
            <a:r>
              <a:rPr lang="en-US" dirty="0" smtClean="0"/>
              <a:t>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193" y="1408177"/>
            <a:ext cx="4428067" cy="2706624"/>
          </a:xfrm>
        </p:spPr>
        <p:txBody>
          <a:bodyPr/>
          <a:lstStyle/>
          <a:p>
            <a:r>
              <a:rPr lang="en-US" sz="2400" dirty="0"/>
              <a:t>&lt;prefix&gt; is the installation </a:t>
            </a:r>
            <a:r>
              <a:rPr lang="en-US" sz="2400" dirty="0" smtClean="0"/>
              <a:t>directory, </a:t>
            </a:r>
            <a:r>
              <a:rPr lang="en-US" sz="2400" dirty="0"/>
              <a:t>e.g.,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/local/</a:t>
            </a:r>
            <a:r>
              <a:rPr lang="en-US" sz="2400" dirty="0"/>
              <a:t> on Unix.</a:t>
            </a:r>
          </a:p>
          <a:p>
            <a:endParaRPr lang="en-US" sz="2400" dirty="0"/>
          </a:p>
          <a:p>
            <a:r>
              <a:rPr lang="en-US" sz="2400" dirty="0"/>
              <a:t>&lt;</a:t>
            </a:r>
            <a:r>
              <a:rPr lang="en-US" sz="2400" dirty="0" err="1"/>
              <a:t>sinfix</a:t>
            </a:r>
            <a:r>
              <a:rPr lang="en-US" sz="2400" dirty="0"/>
              <a:t>&gt; is a project- and possibly version-specific string, e.g., &lt;project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662023"/>
              </p:ext>
            </p:extLst>
          </p:nvPr>
        </p:nvGraphicFramePr>
        <p:xfrm>
          <a:off x="457200" y="1524000"/>
          <a:ext cx="5943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74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Filesystem Hierarchy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Main </a:t>
            </a:r>
            <a:r>
              <a:rPr lang="en-US" sz="2600" dirty="0" smtClean="0"/>
              <a:t>executables go in</a:t>
            </a:r>
          </a:p>
          <a:p>
            <a:pPr lvl="1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prefix&gt;/bin/&lt;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sinfix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&gt;/</a:t>
            </a:r>
            <a:r>
              <a:rPr lang="en-US" sz="2200" dirty="0" smtClean="0"/>
              <a:t> </a:t>
            </a:r>
            <a:endParaRPr lang="en-US" sz="2200" dirty="0" smtClean="0"/>
          </a:p>
          <a:p>
            <a:pPr lvl="1"/>
            <a:endParaRPr lang="en-US" sz="2200" dirty="0" smtClean="0"/>
          </a:p>
          <a:p>
            <a:r>
              <a:rPr lang="en-US" sz="2600" dirty="0" smtClean="0"/>
              <a:t>Auxiliary </a:t>
            </a:r>
            <a:r>
              <a:rPr lang="en-US" sz="2600" dirty="0" smtClean="0"/>
              <a:t>executables </a:t>
            </a:r>
            <a:r>
              <a:rPr lang="en-US" sz="2600" dirty="0" smtClean="0"/>
              <a:t>go in </a:t>
            </a:r>
          </a:p>
          <a:p>
            <a:pPr lvl="1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prefix&gt;/lib/&lt;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sinfix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&gt;/</a:t>
            </a:r>
            <a:r>
              <a:rPr lang="en-US" sz="2200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sz="3000" dirty="0" smtClean="0"/>
              <a:t>Symbolic </a:t>
            </a:r>
            <a:r>
              <a:rPr lang="en-US" sz="3000" dirty="0" smtClean="0"/>
              <a:t>links </a:t>
            </a:r>
            <a:r>
              <a:rPr lang="en-US" sz="3000" dirty="0" smtClean="0"/>
              <a:t>created </a:t>
            </a:r>
            <a:r>
              <a:rPr lang="en-US" sz="3000" dirty="0" smtClean="0"/>
              <a:t>upon </a:t>
            </a:r>
            <a:r>
              <a:rPr lang="en-US" sz="3000" dirty="0" smtClean="0"/>
              <a:t>installation by default</a:t>
            </a:r>
          </a:p>
          <a:p>
            <a:pPr lvl="1"/>
            <a:r>
              <a:rPr lang="en-US" sz="2600" dirty="0" smtClean="0"/>
              <a:t>From</a:t>
            </a:r>
            <a:endParaRPr lang="en-US" sz="2600" dirty="0" smtClean="0"/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&lt;prefix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&gt;/bin/</a:t>
            </a:r>
            <a:r>
              <a:rPr lang="en-US" sz="2200" dirty="0" smtClean="0"/>
              <a:t> </a:t>
            </a:r>
            <a:endParaRPr lang="en-US" sz="2200" dirty="0" smtClean="0"/>
          </a:p>
          <a:p>
            <a:pPr lvl="1"/>
            <a:r>
              <a:rPr lang="en-US" sz="2600" dirty="0" smtClean="0"/>
              <a:t>To </a:t>
            </a:r>
            <a:r>
              <a:rPr lang="en-US" sz="2600" dirty="0" smtClean="0"/>
              <a:t>(selected) executables in </a:t>
            </a:r>
            <a:endParaRPr lang="en-US" sz="2600" dirty="0" smtClean="0"/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prefix&gt;/bin/&lt;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sinfix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&gt;/</a:t>
            </a:r>
            <a:r>
              <a:rPr lang="en-US" sz="2200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More details in the </a:t>
            </a:r>
            <a:r>
              <a:rPr lang="en-US" sz="2800" dirty="0" smtClean="0">
                <a:hlinkClick r:id="rId2"/>
              </a:rPr>
              <a:t>specification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Standard:</a:t>
            </a:r>
            <a:br>
              <a:rPr lang="en-US" dirty="0" smtClean="0"/>
            </a:br>
            <a:r>
              <a:rPr lang="en-US" dirty="0" smtClean="0"/>
              <a:t>CMake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8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 smtClean="0"/>
              <a:t>BASIS Extends </a:t>
            </a:r>
            <a:r>
              <a:rPr lang="en-US" sz="2800" b="1" dirty="0" smtClean="0"/>
              <a:t>and </a:t>
            </a:r>
            <a:r>
              <a:rPr lang="en-US" sz="2800" b="1" dirty="0" smtClean="0"/>
              <a:t>replaces</a:t>
            </a:r>
            <a:r>
              <a:rPr lang="en-US" sz="2800" dirty="0" smtClean="0"/>
              <a:t> </a:t>
            </a:r>
            <a:r>
              <a:rPr lang="en-US" sz="2800" dirty="0" smtClean="0"/>
              <a:t>most of the </a:t>
            </a:r>
            <a:r>
              <a:rPr lang="en-US" sz="2800" b="1" dirty="0" smtClean="0"/>
              <a:t>standard CMake commands</a:t>
            </a:r>
            <a:r>
              <a:rPr lang="en-US" sz="2800" dirty="0" smtClean="0"/>
              <a:t>.</a:t>
            </a:r>
          </a:p>
          <a:p>
            <a:endParaRPr lang="en-US" sz="1200" dirty="0" smtClean="0"/>
          </a:p>
          <a:p>
            <a:pPr lvl="1"/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add_executable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 smtClean="0"/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sz="2800" b="1" dirty="0" smtClean="0"/>
              <a:t>Why?</a:t>
            </a:r>
          </a:p>
          <a:p>
            <a:endParaRPr lang="en-US" sz="2800" b="1" dirty="0"/>
          </a:p>
          <a:p>
            <a:r>
              <a:rPr lang="en-US" sz="2800" b="1" dirty="0" smtClean="0"/>
              <a:t>Supports multiple languages,</a:t>
            </a:r>
            <a:r>
              <a:rPr lang="en-US" sz="2800" dirty="0" smtClean="0"/>
              <a:t> not just C++:</a:t>
            </a:r>
            <a:endParaRPr lang="en-US" sz="2800" dirty="0"/>
          </a:p>
          <a:p>
            <a:pPr lvl="1"/>
            <a:r>
              <a:rPr lang="en-US" sz="2400" dirty="0" smtClean="0"/>
              <a:t>Java </a:t>
            </a:r>
            <a:r>
              <a:rPr lang="en-US" sz="2400" dirty="0" smtClean="0"/>
              <a:t>(not yet), Python, Perl, BASH, and MATLAB.</a:t>
            </a:r>
          </a:p>
          <a:p>
            <a:endParaRPr lang="en-US" sz="2800" dirty="0" smtClean="0"/>
          </a:p>
          <a:p>
            <a:r>
              <a:rPr lang="en-US" sz="2800" dirty="0" smtClean="0"/>
              <a:t>Implements </a:t>
            </a:r>
            <a:r>
              <a:rPr lang="en-US" sz="2800" dirty="0" smtClean="0"/>
              <a:t>the BASIS standard, adhering guidelines </a:t>
            </a:r>
            <a:endParaRPr lang="en-US" sz="2800" dirty="0" smtClean="0"/>
          </a:p>
          <a:p>
            <a:pPr lvl="1"/>
            <a:r>
              <a:rPr lang="en-US" sz="2400" dirty="0" err="1" smtClean="0"/>
              <a:t>Filesystem</a:t>
            </a:r>
            <a:r>
              <a:rPr lang="en-US" sz="2400" dirty="0" smtClean="0"/>
              <a:t> </a:t>
            </a:r>
            <a:r>
              <a:rPr lang="en-US" sz="2400" dirty="0" smtClean="0"/>
              <a:t>hierarchy </a:t>
            </a:r>
            <a:endParaRPr lang="en-US" sz="2400" dirty="0" smtClean="0"/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oftware documentation</a:t>
            </a:r>
            <a:endParaRPr lang="en-US" sz="2400" dirty="0"/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ackaging</a:t>
            </a:r>
          </a:p>
          <a:p>
            <a:pPr lvl="1"/>
            <a:r>
              <a:rPr lang="en-US" sz="2400" dirty="0" smtClean="0"/>
              <a:t>T</a:t>
            </a:r>
            <a:r>
              <a:rPr lang="en-US" sz="2400" dirty="0" smtClean="0"/>
              <a:t>esting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CMake Modules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CMake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main modules</a:t>
            </a:r>
            <a:r>
              <a:rPr lang="en-US" sz="2800" dirty="0" smtClean="0"/>
              <a:t> are:</a:t>
            </a:r>
          </a:p>
          <a:p>
            <a:pPr lvl="1"/>
            <a:r>
              <a:rPr lang="en-US" b="1" dirty="0" err="1" smtClean="0"/>
              <a:t>BasisProject.cmake</a:t>
            </a:r>
            <a:endParaRPr lang="en-US" b="1" dirty="0" smtClean="0"/>
          </a:p>
          <a:p>
            <a:pPr lvl="2"/>
            <a:r>
              <a:rPr lang="en-US" dirty="0" smtClean="0"/>
              <a:t>To be included by every BASIS project. Initializes BASIS and includes definition of </a:t>
            </a:r>
            <a:r>
              <a:rPr lang="en-US" b="1" dirty="0" smtClean="0">
                <a:solidFill>
                  <a:srgbClr val="C00000"/>
                </a:solidFill>
              </a:rPr>
              <a:t>basis_*</a:t>
            </a:r>
            <a:r>
              <a:rPr lang="en-US" dirty="0" smtClean="0"/>
              <a:t> functions and macros.</a:t>
            </a:r>
          </a:p>
          <a:p>
            <a:pPr lvl="1"/>
            <a:r>
              <a:rPr lang="en-US" b="1" dirty="0" err="1" smtClean="0"/>
              <a:t>BasisTest.cmake</a:t>
            </a:r>
            <a:r>
              <a:rPr lang="en-US" dirty="0" smtClean="0"/>
              <a:t> – Extends </a:t>
            </a:r>
            <a:r>
              <a:rPr lang="en-US" dirty="0" err="1" smtClean="0"/>
              <a:t>CTest.cmake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Used for software tests.</a:t>
            </a:r>
          </a:p>
          <a:p>
            <a:pPr lvl="2"/>
            <a:r>
              <a:rPr lang="en-US" dirty="0" smtClean="0"/>
              <a:t>Included by </a:t>
            </a:r>
            <a:r>
              <a:rPr lang="en-US" b="1" dirty="0" err="1" smtClean="0">
                <a:solidFill>
                  <a:srgbClr val="C00000"/>
                </a:solidFill>
              </a:rPr>
              <a:t>basis_project_initialize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/>
              <a:t>BasisPack.cmake</a:t>
            </a:r>
            <a:r>
              <a:rPr lang="en-US" dirty="0" smtClean="0"/>
              <a:t> – Extends </a:t>
            </a:r>
            <a:r>
              <a:rPr lang="en-US" dirty="0" err="1" smtClean="0"/>
              <a:t>CPack.cmake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Used for packaging.</a:t>
            </a:r>
          </a:p>
          <a:p>
            <a:pPr lvl="2"/>
            <a:r>
              <a:rPr lang="en-US" dirty="0" smtClean="0"/>
              <a:t>Included by </a:t>
            </a:r>
            <a:r>
              <a:rPr lang="en-US" b="1" dirty="0" err="1" smtClean="0">
                <a:solidFill>
                  <a:srgbClr val="C00000"/>
                </a:solidFill>
              </a:rPr>
              <a:t>basis_project_finalize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4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CMake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The </a:t>
            </a:r>
            <a:r>
              <a:rPr lang="en-US" sz="3300" b="1" dirty="0" smtClean="0"/>
              <a:t>most important functions</a:t>
            </a:r>
            <a:r>
              <a:rPr lang="en-US" sz="3300" dirty="0" smtClean="0"/>
              <a:t> to know are:</a:t>
            </a:r>
          </a:p>
          <a:p>
            <a:pPr lvl="1"/>
            <a:endParaRPr lang="en-US" sz="1400" dirty="0" smtClean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basis_find_package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basis_add_executable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basis_add_library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basis_add_test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basis_add_doc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basis_include_directories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basis_target_link_libraries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basis_set_target_properties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basis_get_target_property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basis_install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CMake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&lt;source&gt;/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Depends.cmake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endParaRPr lang="en-US" sz="1200" dirty="0" smtClean="0"/>
          </a:p>
          <a:p>
            <a:pPr marL="118872" indent="0"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find NIfTI-1 tools for MATLAB</a:t>
            </a:r>
          </a:p>
          <a:p>
            <a:pPr marL="118872" indent="0">
              <a:buNone/>
            </a:pP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basis_find_package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MatlabNiftiTools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REQUIRED)</a:t>
            </a:r>
          </a:p>
          <a:p>
            <a:pPr marL="118872" indent="0"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basis_add_include_directories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MatlabNiftiTools_INCLUDE_DIRS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endParaRPr lang="en-US" dirty="0" smtClean="0"/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&lt;source&gt;/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/CMakeLists.txt</a:t>
            </a:r>
          </a:p>
          <a:p>
            <a:pPr marL="118872" indent="0">
              <a:buNone/>
            </a:pPr>
            <a:endParaRPr lang="en-US" sz="1300" dirty="0" smtClean="0"/>
          </a:p>
          <a:p>
            <a:pPr marL="118872" indent="0"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MEX-file build from C++</a:t>
            </a:r>
          </a:p>
          <a:p>
            <a:pPr marL="118872" indent="0">
              <a:buNone/>
            </a:pP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look_for_gold_instead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MEX look_for_gold.cxx)</a:t>
            </a:r>
          </a:p>
          <a:p>
            <a:pPr marL="118872" indent="0"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executable build from MATLAB scripts</a:t>
            </a:r>
          </a:p>
          <a:p>
            <a:pPr marL="118872" indent="0">
              <a:buNone/>
            </a:pP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(miner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neurominer.m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8872" indent="0">
              <a:buNone/>
            </a:pPr>
            <a:r>
              <a:rPr lang="en-US" sz="1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basis_target_link_libraries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(miner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look_for_gold_instead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 Introduction 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Project Template</a:t>
            </a:r>
          </a:p>
          <a:p>
            <a:endParaRPr lang="en-US" dirty="0" smtClean="0"/>
          </a:p>
          <a:p>
            <a:r>
              <a:rPr lang="en-US" dirty="0" err="1" smtClean="0"/>
              <a:t>CMake</a:t>
            </a:r>
            <a:r>
              <a:rPr lang="en-US" dirty="0" smtClean="0"/>
              <a:t> Modules</a:t>
            </a:r>
          </a:p>
          <a:p>
            <a:endParaRPr lang="en-US" dirty="0" smtClean="0"/>
          </a:p>
          <a:p>
            <a:r>
              <a:rPr lang="en-US" dirty="0" smtClean="0"/>
              <a:t>Utilities</a:t>
            </a:r>
          </a:p>
          <a:p>
            <a:endParaRPr lang="en-US" dirty="0" smtClean="0"/>
          </a:p>
          <a:p>
            <a:r>
              <a:rPr lang="en-US" dirty="0" smtClean="0"/>
              <a:t>Milestones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CMake Modules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See the </a:t>
            </a:r>
            <a:r>
              <a:rPr lang="en-US" sz="2800" dirty="0" smtClean="0">
                <a:hlinkClick r:id="rId2"/>
              </a:rPr>
              <a:t>API documentation</a:t>
            </a:r>
            <a:r>
              <a:rPr lang="en-US" sz="2800" dirty="0" smtClean="0"/>
              <a:t> of BASIS for details on the </a:t>
            </a:r>
            <a:r>
              <a:rPr lang="en-US" sz="2800" dirty="0" err="1" smtClean="0"/>
              <a:t>CMake</a:t>
            </a:r>
            <a:r>
              <a:rPr lang="en-US" sz="2800" dirty="0" smtClean="0"/>
              <a:t> variables, functions, and macros.</a:t>
            </a:r>
          </a:p>
          <a:p>
            <a:endParaRPr lang="en-US" sz="2800" dirty="0" smtClean="0"/>
          </a:p>
          <a:p>
            <a:r>
              <a:rPr lang="en-US" sz="2800" dirty="0"/>
              <a:t>D</a:t>
            </a:r>
            <a:r>
              <a:rPr lang="en-US" sz="2800" dirty="0" smtClean="0"/>
              <a:t>ocumentation can be automated so </a:t>
            </a:r>
            <a:r>
              <a:rPr lang="en-US" sz="2800" dirty="0" smtClean="0"/>
              <a:t>it</a:t>
            </a:r>
            <a:r>
              <a:rPr lang="en-US" sz="2800" dirty="0" smtClean="0"/>
              <a:t> </a:t>
            </a:r>
            <a:r>
              <a:rPr lang="en-US" sz="2800" dirty="0" smtClean="0"/>
              <a:t>is generated automatically every night (less frequently in later stages) from </a:t>
            </a:r>
            <a:r>
              <a:rPr lang="en-US" sz="2800" dirty="0" smtClean="0"/>
              <a:t>the in</a:t>
            </a:r>
            <a:r>
              <a:rPr lang="en-US" sz="2800" dirty="0" smtClean="0"/>
              <a:t>-source code comments using Doxygen.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9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tools do we get?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basisproject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b="1" dirty="0" smtClean="0"/>
              <a:t>Create</a:t>
            </a:r>
            <a:r>
              <a:rPr lang="en-US" sz="3000" dirty="0" smtClean="0"/>
              <a:t> </a:t>
            </a:r>
            <a:r>
              <a:rPr lang="en-US" sz="3000" dirty="0" smtClean="0"/>
              <a:t>a new BASIS project </a:t>
            </a:r>
            <a:endParaRPr lang="en-US" sz="3000" dirty="0" smtClean="0"/>
          </a:p>
          <a:p>
            <a:endParaRPr lang="en-US" sz="3000" b="1" dirty="0" smtClean="0"/>
          </a:p>
          <a:p>
            <a:r>
              <a:rPr lang="en-US" sz="3000" b="1" dirty="0" smtClean="0"/>
              <a:t>Modify</a:t>
            </a:r>
            <a:r>
              <a:rPr lang="en-US" sz="3000" dirty="0" smtClean="0"/>
              <a:t> an existing project</a:t>
            </a:r>
            <a:r>
              <a:rPr lang="en-US" sz="3000" dirty="0" smtClean="0"/>
              <a:t>.</a:t>
            </a:r>
          </a:p>
          <a:p>
            <a:pPr marL="118872" indent="0">
              <a:buNone/>
            </a:pPr>
            <a:endParaRPr lang="en-US" sz="3000" dirty="0" smtClean="0"/>
          </a:p>
          <a:p>
            <a:r>
              <a:rPr lang="en-US" sz="3000" dirty="0"/>
              <a:t>U</a:t>
            </a:r>
            <a:r>
              <a:rPr lang="en-US" sz="3000" b="1" dirty="0" smtClean="0"/>
              <a:t>pgrade</a:t>
            </a:r>
            <a:r>
              <a:rPr lang="en-US" sz="3000" dirty="0" smtClean="0"/>
              <a:t> </a:t>
            </a:r>
            <a:r>
              <a:rPr lang="en-US" sz="3000" dirty="0" smtClean="0"/>
              <a:t>a </a:t>
            </a:r>
            <a:r>
              <a:rPr lang="en-US" sz="3000" dirty="0" smtClean="0"/>
              <a:t>BASIS </a:t>
            </a:r>
            <a:r>
              <a:rPr lang="en-US" sz="3000" dirty="0" smtClean="0"/>
              <a:t>project to a newer </a:t>
            </a:r>
            <a:r>
              <a:rPr lang="en-US" sz="3000" dirty="0" smtClean="0"/>
              <a:t>version of BASIS.</a:t>
            </a:r>
            <a:endParaRPr lang="en-US" sz="3000" dirty="0" smtClean="0"/>
          </a:p>
          <a:p>
            <a:endParaRPr lang="en-US" dirty="0" smtClean="0"/>
          </a:p>
          <a:p>
            <a:pPr lvl="1"/>
            <a:r>
              <a:rPr lang="en-US" b="1" dirty="0" smtClean="0"/>
              <a:t>3</a:t>
            </a:r>
            <a:r>
              <a:rPr lang="en-US" b="1" dirty="0" smtClean="0"/>
              <a:t>-way file merge</a:t>
            </a:r>
            <a:r>
              <a:rPr lang="en-US" dirty="0" smtClean="0"/>
              <a:t> </a:t>
            </a:r>
            <a:r>
              <a:rPr lang="en-US" dirty="0" smtClean="0"/>
              <a:t>combines your changes </a:t>
            </a:r>
            <a:r>
              <a:rPr lang="en-US" dirty="0" smtClean="0"/>
              <a:t>with the changes in the newer BASIS template.</a:t>
            </a:r>
          </a:p>
          <a:p>
            <a:pPr lvl="1"/>
            <a:endParaRPr lang="en-US" sz="1300" dirty="0" smtClean="0"/>
          </a:p>
          <a:p>
            <a:pPr lvl="1"/>
            <a:r>
              <a:rPr lang="en-US" dirty="0" smtClean="0"/>
              <a:t>Stores </a:t>
            </a:r>
            <a:r>
              <a:rPr lang="en-US" dirty="0" smtClean="0"/>
              <a:t>meta-data in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.basis/</a:t>
            </a:r>
            <a:r>
              <a:rPr lang="en-US" b="1" dirty="0" smtClean="0"/>
              <a:t> directories</a:t>
            </a:r>
            <a:r>
              <a:rPr lang="en-US" dirty="0" smtClean="0"/>
              <a:t> in project source tree.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0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basistest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Wrapper for command-line tools implemented for the </a:t>
            </a:r>
            <a:r>
              <a:rPr lang="en-US" b="1" dirty="0" smtClean="0"/>
              <a:t>automated</a:t>
            </a:r>
            <a:r>
              <a:rPr lang="en-US" dirty="0" smtClean="0"/>
              <a:t> execution of </a:t>
            </a:r>
            <a:r>
              <a:rPr lang="en-US" b="1" dirty="0" smtClean="0"/>
              <a:t>software tests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basistest_cron</a:t>
            </a:r>
            <a:r>
              <a:rPr lang="en-US" dirty="0" smtClean="0"/>
              <a:t> is executed, e.g., every 5 minutes.</a:t>
            </a:r>
          </a:p>
          <a:p>
            <a:pPr lvl="1"/>
            <a:r>
              <a:rPr lang="en-US" dirty="0" smtClean="0"/>
              <a:t>It in turn just calls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basistest_master</a:t>
            </a:r>
            <a:r>
              <a:rPr lang="en-US" dirty="0" smtClean="0"/>
              <a:t> with the arguments specific to the given system.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configuration file</a:t>
            </a:r>
            <a:r>
              <a:rPr lang="en-US" dirty="0" smtClean="0"/>
              <a:t> tells the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basistest_master</a:t>
            </a:r>
            <a:r>
              <a:rPr lang="en-US" dirty="0" smtClean="0"/>
              <a:t> what branches of which projects to test at which time interval,…</a:t>
            </a:r>
          </a:p>
          <a:p>
            <a:pPr lvl="1"/>
            <a:r>
              <a:rPr lang="en-US" dirty="0" smtClean="0"/>
              <a:t>The actual tests are executed by instances of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basistest_slave</a:t>
            </a:r>
            <a:r>
              <a:rPr lang="en-US" dirty="0" smtClean="0"/>
              <a:t> which are submitted to SGE in our case and am using </a:t>
            </a:r>
            <a:r>
              <a:rPr lang="en-US" dirty="0" err="1" smtClean="0"/>
              <a:t>CTest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4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basistest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Basistest</a:t>
            </a:r>
            <a:r>
              <a:rPr lang="en-US" sz="2800" dirty="0" smtClean="0"/>
              <a:t> can create </a:t>
            </a:r>
            <a:r>
              <a:rPr lang="en-US" sz="2800" dirty="0" err="1" smtClean="0"/>
              <a:t>CDash</a:t>
            </a:r>
            <a:r>
              <a:rPr lang="en-US" sz="2800" dirty="0" smtClean="0"/>
              <a:t> dashboard </a:t>
            </a:r>
            <a:r>
              <a:rPr lang="en-US" sz="2800" dirty="0" smtClean="0"/>
              <a:t>of BASIS </a:t>
            </a:r>
            <a:r>
              <a:rPr lang="en-US" sz="2800" dirty="0" smtClean="0"/>
              <a:t>test results for two testing regimens:</a:t>
            </a:r>
            <a:endParaRPr lang="en-US" sz="2800" dirty="0" smtClean="0"/>
          </a:p>
          <a:p>
            <a:pPr lvl="1"/>
            <a:r>
              <a:rPr lang="en-US" b="1" dirty="0" smtClean="0"/>
              <a:t>Continuous</a:t>
            </a:r>
          </a:p>
          <a:p>
            <a:pPr lvl="2"/>
            <a:r>
              <a:rPr lang="en-US" sz="2200" dirty="0" smtClean="0"/>
              <a:t>Executed after a change was committed to the repository.</a:t>
            </a:r>
          </a:p>
          <a:p>
            <a:pPr lvl="1"/>
            <a:r>
              <a:rPr lang="en-US" b="1" dirty="0" smtClean="0"/>
              <a:t>Nightly</a:t>
            </a:r>
            <a:endParaRPr lang="en-US" b="1" dirty="0" smtClean="0"/>
          </a:p>
          <a:p>
            <a:pPr lvl="2"/>
            <a:r>
              <a:rPr lang="en-US" sz="2200" dirty="0" smtClean="0"/>
              <a:t>Run once every certain time interval, e.g., every </a:t>
            </a:r>
            <a:r>
              <a:rPr lang="en-US" sz="2200" dirty="0" smtClean="0"/>
              <a:t>night.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9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BASIS automates the process of setting up documentation</a:t>
            </a:r>
          </a:p>
          <a:p>
            <a:endParaRPr lang="en-US" dirty="0" smtClean="0"/>
          </a:p>
          <a:p>
            <a:r>
              <a:rPr lang="en-US" dirty="0" err="1" smtClean="0"/>
              <a:t>Doxygen</a:t>
            </a:r>
            <a:r>
              <a:rPr lang="en-US" dirty="0" smtClean="0"/>
              <a:t> is used for general code documentation </a:t>
            </a:r>
          </a:p>
          <a:p>
            <a:pPr lvl="1"/>
            <a:r>
              <a:rPr lang="en-US" dirty="0" smtClean="0"/>
              <a:t>Natively</a:t>
            </a:r>
            <a:r>
              <a:rPr lang="en-US" dirty="0" smtClean="0"/>
              <a:t>, </a:t>
            </a:r>
            <a:r>
              <a:rPr lang="en-US" b="1" dirty="0" smtClean="0"/>
              <a:t>Doxygen</a:t>
            </a:r>
            <a:r>
              <a:rPr lang="en-US" dirty="0" smtClean="0"/>
              <a:t> knows how to parse C/C++, Java, and Python (not satisfactory, though)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Filters</a:t>
            </a:r>
            <a:r>
              <a:rPr lang="en-US" dirty="0" smtClean="0"/>
              <a:t> can be used </a:t>
            </a:r>
            <a:r>
              <a:rPr lang="en-US" b="1" dirty="0" smtClean="0"/>
              <a:t>to translate other languages into</a:t>
            </a:r>
            <a:r>
              <a:rPr lang="en-US" dirty="0" smtClean="0"/>
              <a:t> something Doxygen understands best: </a:t>
            </a:r>
            <a:r>
              <a:rPr lang="en-US" b="1" dirty="0" smtClean="0"/>
              <a:t>C+</a:t>
            </a:r>
            <a:r>
              <a:rPr lang="en-US" b="1" dirty="0" smtClean="0"/>
              <a:t>+</a:t>
            </a:r>
            <a:r>
              <a:rPr lang="en-US" dirty="0" smtClean="0"/>
              <a:t>. BASIS </a:t>
            </a:r>
            <a:r>
              <a:rPr lang="en-US" dirty="0" smtClean="0"/>
              <a:t>includes such filters for the missing languages, i.e.(, Python), Perl, BASH, and MATLAB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is transparent to the BASIS developer.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simple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basis_add_doc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GENERATOR Doxygen)</a:t>
            </a:r>
            <a:r>
              <a:rPr lang="en-US" dirty="0" smtClean="0"/>
              <a:t> in the build </a:t>
            </a:r>
            <a:r>
              <a:rPr lang="en-US" dirty="0" err="1" smtClean="0"/>
              <a:t>CMakeLists.txt</a:t>
            </a:r>
            <a:r>
              <a:rPr lang="en-US" dirty="0" smtClean="0"/>
              <a:t> is </a:t>
            </a:r>
            <a:r>
              <a:rPr lang="en-US" dirty="0" smtClean="0"/>
              <a:t>sufficient.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Standard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See the </a:t>
            </a:r>
            <a:r>
              <a:rPr lang="en-US" sz="2800" dirty="0" smtClean="0">
                <a:hlinkClick r:id="rId2"/>
              </a:rPr>
              <a:t>API documentation</a:t>
            </a:r>
            <a:r>
              <a:rPr lang="en-US" sz="2800" dirty="0" smtClean="0"/>
              <a:t> of the BASIS utilities for examples of documentation generated from</a:t>
            </a:r>
            <a:br>
              <a:rPr lang="en-US" sz="2800" dirty="0" smtClean="0"/>
            </a:br>
            <a:r>
              <a:rPr lang="en-US" sz="2800" dirty="0" smtClean="0"/>
              <a:t>in-source comments only.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0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Utilities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implementations </a:t>
            </a:r>
            <a:r>
              <a:rPr lang="en-US" dirty="0">
                <a:solidFill>
                  <a:schemeClr val="tx1"/>
                </a:solidFill>
              </a:rPr>
              <a:t>does </a:t>
            </a:r>
            <a:r>
              <a:rPr lang="en-US" dirty="0"/>
              <a:t>it provide?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Execution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standardizes </a:t>
            </a:r>
            <a:r>
              <a:rPr lang="en-US" sz="2800" dirty="0"/>
              <a:t>application </a:t>
            </a:r>
            <a:r>
              <a:rPr lang="en-US" sz="2800" dirty="0" smtClean="0"/>
              <a:t>startup and conventions for programs to interact.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main </a:t>
            </a:r>
            <a:r>
              <a:rPr lang="en-US" sz="2800" b="1" dirty="0"/>
              <a:t>commands</a:t>
            </a:r>
            <a:r>
              <a:rPr lang="en-US" sz="2800" dirty="0"/>
              <a:t> </a:t>
            </a:r>
            <a:r>
              <a:rPr lang="en-US" sz="2800" dirty="0" smtClean="0"/>
              <a:t> commonly execute several </a:t>
            </a:r>
            <a:r>
              <a:rPr lang="en-US" sz="2800" b="1" dirty="0"/>
              <a:t>utility commands</a:t>
            </a:r>
            <a:r>
              <a:rPr lang="en-US" sz="2800" dirty="0"/>
              <a:t> </a:t>
            </a:r>
            <a:r>
              <a:rPr lang="en-US" sz="2800" dirty="0" smtClean="0"/>
              <a:t>in *nix and research environments.</a:t>
            </a:r>
          </a:p>
          <a:p>
            <a:endParaRPr lang="en-US" sz="2800" dirty="0" smtClean="0"/>
          </a:p>
          <a:p>
            <a:r>
              <a:rPr lang="en-US" sz="2800" dirty="0" smtClean="0"/>
              <a:t>Also need to ensure </a:t>
            </a:r>
            <a:r>
              <a:rPr lang="en-US" sz="2800" b="1" dirty="0" smtClean="0"/>
              <a:t>the right commands</a:t>
            </a:r>
            <a:r>
              <a:rPr lang="en-US" sz="2800" dirty="0" smtClean="0"/>
              <a:t> are executed </a:t>
            </a:r>
            <a:r>
              <a:rPr lang="en-US" sz="2800" dirty="0" smtClean="0"/>
              <a:t>and </a:t>
            </a:r>
            <a:r>
              <a:rPr lang="en-US" sz="2800" b="1" dirty="0" smtClean="0"/>
              <a:t>the </a:t>
            </a:r>
            <a:r>
              <a:rPr lang="en-US" sz="2800" b="1" dirty="0" smtClean="0"/>
              <a:t>correct libraries</a:t>
            </a:r>
            <a:r>
              <a:rPr lang="en-US" sz="2800" dirty="0" smtClean="0"/>
              <a:t> </a:t>
            </a:r>
            <a:r>
              <a:rPr lang="en-US" sz="2800" dirty="0" smtClean="0"/>
              <a:t>are loaded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</a:t>
            </a:r>
            <a:r>
              <a:rPr lang="en-US" dirty="0" smtClean="0"/>
              <a:t>Execution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hlinkClick r:id="rId2"/>
              </a:rPr>
              <a:t>Calling Conventions</a:t>
            </a:r>
            <a:r>
              <a:rPr lang="en-US" sz="2800" dirty="0" smtClean="0"/>
              <a:t> aim to </a:t>
            </a:r>
            <a:r>
              <a:rPr lang="en-US" sz="2800" dirty="0" smtClean="0"/>
              <a:t>ensure</a:t>
            </a:r>
            <a:r>
              <a:rPr lang="en-US" sz="2800" dirty="0" smtClean="0"/>
              <a:t> executables </a:t>
            </a:r>
            <a:r>
              <a:rPr lang="en-US" sz="2800" dirty="0" smtClean="0"/>
              <a:t>are referenced by build target name rather </a:t>
            </a:r>
            <a:r>
              <a:rPr lang="en-US" sz="2800" dirty="0" smtClean="0"/>
              <a:t>than the filename to avoid ambiguity and errors.</a:t>
            </a:r>
          </a:p>
          <a:p>
            <a:endParaRPr lang="en-US" sz="2800" dirty="0"/>
          </a:p>
          <a:p>
            <a:r>
              <a:rPr lang="en-US" sz="2800" dirty="0"/>
              <a:t>BASIS provides utility functions for each supported language to do just that in a safe and reusable way</a:t>
            </a:r>
            <a:r>
              <a:rPr lang="en-US" sz="2800" dirty="0" smtClean="0"/>
              <a:t>. 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1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Why BASIS?  What is 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Command-line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Any command-line tool needs to </a:t>
            </a:r>
            <a:r>
              <a:rPr lang="en-US" sz="2800" dirty="0" smtClean="0"/>
              <a:t>parse </a:t>
            </a:r>
            <a:br>
              <a:rPr lang="en-US" sz="2800" dirty="0" smtClean="0"/>
            </a:br>
            <a:r>
              <a:rPr lang="en-US" sz="2800" b="1" dirty="0" smtClean="0"/>
              <a:t>command</a:t>
            </a:r>
            <a:r>
              <a:rPr lang="en-US" sz="2800" b="1" dirty="0" smtClean="0"/>
              <a:t>-line arguments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BASIS requires each executable </a:t>
            </a:r>
            <a:r>
              <a:rPr lang="en-US" sz="2800" dirty="0" smtClean="0"/>
              <a:t>to output </a:t>
            </a:r>
            <a:endParaRPr lang="en-US" sz="28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/>
              <a:t>help screen on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--help</a:t>
            </a:r>
            <a:r>
              <a:rPr lang="en-US" sz="2000" b="1" dirty="0" smtClean="0"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/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/>
              <a:t>shorter usage information on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helpshort</a:t>
            </a:r>
            <a:endParaRPr lang="en-US" sz="2400" dirty="0"/>
          </a:p>
          <a:p>
            <a:pPr lvl="1"/>
            <a:r>
              <a:rPr lang="en-US" sz="2400" dirty="0" smtClean="0"/>
              <a:t>and </a:t>
            </a:r>
            <a:r>
              <a:rPr lang="en-US" sz="2400" dirty="0" smtClean="0"/>
              <a:t>its version and copyright on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--version</a:t>
            </a:r>
            <a:r>
              <a:rPr lang="en-US" sz="24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Command-line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BASIS </a:t>
            </a:r>
            <a:r>
              <a:rPr lang="en-US" sz="3000" dirty="0" smtClean="0"/>
              <a:t>provides </a:t>
            </a:r>
            <a:r>
              <a:rPr lang="en-US" sz="3000" b="1" dirty="0" smtClean="0"/>
              <a:t>command-line parsing libraries</a:t>
            </a:r>
            <a:r>
              <a:rPr lang="en-US" sz="3000" dirty="0" smtClean="0"/>
              <a:t> </a:t>
            </a:r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Implemented for each </a:t>
            </a:r>
            <a:r>
              <a:rPr lang="en-US" sz="3000" dirty="0" smtClean="0"/>
              <a:t>supported language.</a:t>
            </a:r>
          </a:p>
          <a:p>
            <a:endParaRPr lang="en-US" sz="3000" dirty="0" smtClean="0"/>
          </a:p>
          <a:p>
            <a:r>
              <a:rPr lang="en-US" sz="3000" dirty="0" smtClean="0"/>
              <a:t>These </a:t>
            </a:r>
            <a:r>
              <a:rPr lang="en-US" sz="3000" b="1" dirty="0" smtClean="0"/>
              <a:t>libraries create a help</a:t>
            </a:r>
            <a:r>
              <a:rPr lang="en-US" sz="3000" dirty="0" smtClean="0"/>
              <a:t> screen from brief descriptions provided for each option.</a:t>
            </a:r>
          </a:p>
          <a:p>
            <a:pPr lvl="1"/>
            <a:r>
              <a:rPr lang="en-US" dirty="0" smtClean="0"/>
              <a:t>No need to format the help screen manually.</a:t>
            </a:r>
          </a:p>
          <a:p>
            <a:pPr lvl="1"/>
            <a:r>
              <a:rPr lang="en-US" dirty="0" smtClean="0"/>
              <a:t>Able to </a:t>
            </a:r>
            <a:r>
              <a:rPr lang="en-US" dirty="0" smtClean="0"/>
              <a:t>output a </a:t>
            </a:r>
            <a:r>
              <a:rPr lang="en-US" b="1" dirty="0" smtClean="0"/>
              <a:t>man page</a:t>
            </a:r>
            <a:r>
              <a:rPr lang="en-US" dirty="0" smtClean="0"/>
              <a:t> or </a:t>
            </a:r>
            <a:r>
              <a:rPr lang="en-US" b="1" dirty="0" smtClean="0"/>
              <a:t>XML</a:t>
            </a:r>
            <a:r>
              <a:rPr lang="en-US" dirty="0" smtClean="0"/>
              <a:t> description.</a:t>
            </a:r>
          </a:p>
          <a:p>
            <a:pPr lvl="1"/>
            <a:r>
              <a:rPr lang="en-US" dirty="0" smtClean="0"/>
              <a:t>Such help is more likely to be up-to-date rather then being forgotten when an option was renamed, removed, or added…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Command-line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smtClean="0">
                <a:hlinkClick r:id="rId2"/>
              </a:rPr>
              <a:t>TCLAP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Gflags</a:t>
            </a:r>
            <a:endParaRPr lang="en-US" dirty="0" smtClean="0"/>
          </a:p>
          <a:p>
            <a:pPr lvl="1"/>
            <a:r>
              <a:rPr lang="en-US" dirty="0" smtClean="0">
                <a:hlinkClick r:id="rId4" action="ppaction://hlinkfile"/>
              </a:rPr>
              <a:t>Boost::</a:t>
            </a:r>
            <a:r>
              <a:rPr lang="en-US" dirty="0" err="1" smtClean="0">
                <a:hlinkClick r:id="rId4" action="ppaction://hlinkfile"/>
              </a:rPr>
              <a:t>program_options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Java</a:t>
            </a:r>
          </a:p>
          <a:p>
            <a:pPr lvl="1"/>
            <a:r>
              <a:rPr lang="en-US" dirty="0" smtClean="0">
                <a:hlinkClick r:id="rId5"/>
              </a:rPr>
              <a:t>args4j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hlinkClick r:id="rId6"/>
              </a:rPr>
              <a:t>argh</a:t>
            </a:r>
            <a:r>
              <a:rPr lang="en-US" dirty="0" smtClean="0"/>
              <a:t> (wrapper for </a:t>
            </a:r>
            <a:r>
              <a:rPr lang="en-US" dirty="0" err="1" smtClean="0">
                <a:hlinkClick r:id="rId7"/>
              </a:rPr>
              <a:t>argparse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Perl</a:t>
            </a:r>
          </a:p>
          <a:p>
            <a:pPr lvl="1"/>
            <a:r>
              <a:rPr lang="en-US" dirty="0" err="1" smtClean="0">
                <a:hlinkClick r:id="rId8"/>
              </a:rPr>
              <a:t>Getopt</a:t>
            </a:r>
            <a:r>
              <a:rPr lang="en-US" dirty="0" smtClean="0">
                <a:hlinkClick r:id="rId8"/>
              </a:rPr>
              <a:t>::Tabular</a:t>
            </a:r>
            <a:endParaRPr lang="en-US" dirty="0" smtClean="0"/>
          </a:p>
          <a:p>
            <a:pPr lvl="1"/>
            <a:r>
              <a:rPr lang="en-US" dirty="0" err="1" smtClean="0">
                <a:hlinkClick r:id="rId9"/>
              </a:rPr>
              <a:t>Getopt</a:t>
            </a:r>
            <a:r>
              <a:rPr lang="en-US" dirty="0" smtClean="0">
                <a:hlinkClick r:id="rId9"/>
              </a:rPr>
              <a:t>::Declare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BASH</a:t>
            </a:r>
          </a:p>
          <a:p>
            <a:pPr lvl="1"/>
            <a:r>
              <a:rPr lang="en-US" dirty="0" err="1" smtClean="0">
                <a:hlinkClick r:id="rId10"/>
              </a:rPr>
              <a:t>shflags</a:t>
            </a:r>
            <a:r>
              <a:rPr lang="en-US" dirty="0" smtClean="0"/>
              <a:t> (extended </a:t>
            </a:r>
            <a:r>
              <a:rPr lang="en-US" dirty="0" err="1" smtClean="0">
                <a:hlinkClick r:id="rId11"/>
              </a:rPr>
              <a:t>shFlags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MATLAB</a:t>
            </a:r>
          </a:p>
          <a:p>
            <a:pPr lvl="1"/>
            <a:r>
              <a:rPr lang="en-US" dirty="0" smtClean="0"/>
              <a:t>none available yet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7200" y="21336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See </a:t>
            </a:r>
            <a:r>
              <a:rPr lang="en-US" sz="2400" b="1" dirty="0" smtClean="0">
                <a:hlinkClick r:id="rId12"/>
              </a:rPr>
              <a:t>Command-line </a:t>
            </a:r>
            <a:r>
              <a:rPr lang="en-US" sz="2400" b="1" dirty="0" smtClean="0">
                <a:hlinkClick r:id="rId12"/>
              </a:rPr>
              <a:t>Parsing</a:t>
            </a:r>
            <a:r>
              <a:rPr lang="en-US" sz="2400" dirty="0" smtClean="0"/>
              <a:t> documentation on the BASIS website </a:t>
            </a:r>
            <a:r>
              <a:rPr lang="en-US" sz="2400" dirty="0" smtClean="0"/>
              <a:t>for more details.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964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err="1" smtClean="0">
                <a:hlinkClick r:id="rId2"/>
              </a:rPr>
              <a:t>gtest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gmock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libtap+</a:t>
            </a:r>
            <a:r>
              <a:rPr lang="en-US" dirty="0" smtClean="0">
                <a:hlinkClick r:id="rId4"/>
              </a:rPr>
              <a:t>+</a:t>
            </a:r>
            <a:endParaRPr lang="en-US" dirty="0" smtClean="0"/>
          </a:p>
          <a:p>
            <a:pPr lvl="1"/>
            <a:r>
              <a:rPr lang="en-US" dirty="0" smtClean="0">
                <a:hlinkClick r:id="rId5" action="ppaction://hlinkfile"/>
              </a:rPr>
              <a:t>Boost.Test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Java</a:t>
            </a:r>
          </a:p>
          <a:p>
            <a:pPr lvl="1"/>
            <a:r>
              <a:rPr lang="en-US" dirty="0" err="1" smtClean="0">
                <a:hlinkClick r:id="rId6"/>
              </a:rPr>
              <a:t>JUnit</a:t>
            </a:r>
            <a:endParaRPr lang="en-US" dirty="0" smtClean="0"/>
          </a:p>
          <a:p>
            <a:pPr lvl="1"/>
            <a:r>
              <a:rPr lang="en-US" dirty="0" err="1" smtClean="0">
                <a:hlinkClick r:id="rId7"/>
              </a:rPr>
              <a:t>JTap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Python</a:t>
            </a:r>
          </a:p>
          <a:p>
            <a:pPr lvl="1"/>
            <a:r>
              <a:rPr lang="en-US" dirty="0" err="1" smtClean="0">
                <a:hlinkClick r:id="rId8"/>
              </a:rPr>
              <a:t>unittest</a:t>
            </a:r>
            <a:endParaRPr lang="en-US" dirty="0" smtClean="0">
              <a:hlinkClick r:id="rId9"/>
            </a:endParaRPr>
          </a:p>
          <a:p>
            <a:pPr lvl="1"/>
            <a:r>
              <a:rPr lang="en-US" dirty="0" err="1" smtClean="0">
                <a:hlinkClick r:id="rId9"/>
              </a:rPr>
              <a:t>PyTap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Perl</a:t>
            </a:r>
          </a:p>
          <a:p>
            <a:pPr lvl="1"/>
            <a:r>
              <a:rPr lang="en-US" dirty="0" smtClean="0">
                <a:hlinkClick r:id="rId10"/>
              </a:rPr>
              <a:t>Test::Simple</a:t>
            </a:r>
            <a:endParaRPr lang="en-US" dirty="0" smtClean="0"/>
          </a:p>
          <a:p>
            <a:pPr lvl="1"/>
            <a:r>
              <a:rPr lang="en-US" dirty="0" smtClean="0">
                <a:hlinkClick r:id="rId11"/>
              </a:rPr>
              <a:t>Test::More</a:t>
            </a:r>
            <a:endParaRPr lang="en-US" dirty="0" smtClean="0"/>
          </a:p>
          <a:p>
            <a:pPr lvl="1"/>
            <a:r>
              <a:rPr lang="en-US" dirty="0" smtClean="0">
                <a:hlinkClick r:id="rId12"/>
              </a:rPr>
              <a:t>Test::</a:t>
            </a:r>
            <a:r>
              <a:rPr lang="en-US" dirty="0" err="1" smtClean="0">
                <a:hlinkClick r:id="rId12"/>
              </a:rPr>
              <a:t>MockObject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BASH</a:t>
            </a:r>
          </a:p>
          <a:p>
            <a:pPr lvl="1"/>
            <a:r>
              <a:rPr lang="en-US" dirty="0" err="1" smtClean="0">
                <a:hlinkClick r:id="rId13"/>
              </a:rPr>
              <a:t>shtap</a:t>
            </a:r>
            <a:r>
              <a:rPr lang="en-US" dirty="0" smtClean="0"/>
              <a:t> (slightly modified </a:t>
            </a:r>
            <a:r>
              <a:rPr lang="en-US" dirty="0" smtClean="0">
                <a:hlinkClick r:id="rId14"/>
              </a:rPr>
              <a:t>tap-functions</a:t>
            </a:r>
            <a:r>
              <a:rPr lang="en-US" dirty="0" smtClean="0"/>
              <a:t> library)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MATLAB</a:t>
            </a:r>
          </a:p>
          <a:p>
            <a:pPr lvl="1"/>
            <a:r>
              <a:rPr lang="en-US" dirty="0" smtClean="0">
                <a:hlinkClick r:id="rId15"/>
              </a:rPr>
              <a:t>MATLAB </a:t>
            </a:r>
            <a:r>
              <a:rPr lang="en-US" dirty="0" err="1" smtClean="0">
                <a:hlinkClick r:id="rId15"/>
              </a:rPr>
              <a:t>xUnit</a:t>
            </a:r>
            <a:r>
              <a:rPr lang="en-US" dirty="0" smtClean="0">
                <a:hlinkClick r:id="rId15"/>
              </a:rPr>
              <a:t> Test Framework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438400" y="4606793"/>
            <a:ext cx="3657600" cy="422407"/>
            <a:chOff x="3352800" y="3919669"/>
            <a:chExt cx="3657600" cy="934540"/>
          </a:xfrm>
        </p:grpSpPr>
        <p:sp>
          <p:nvSpPr>
            <p:cNvPr id="7" name="Right Brace 6"/>
            <p:cNvSpPr/>
            <p:nvPr/>
          </p:nvSpPr>
          <p:spPr>
            <a:xfrm>
              <a:off x="3352800" y="3919671"/>
              <a:ext cx="304800" cy="93453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3800" y="3919669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Already part of Perl installation.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52600" y="1905000"/>
            <a:ext cx="6705600" cy="3581400"/>
            <a:chOff x="1752600" y="2427514"/>
            <a:chExt cx="6705600" cy="35814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3276600" y="2667000"/>
              <a:ext cx="533400" cy="33419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62400" y="2427514"/>
              <a:ext cx="4495800" cy="130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Test Anything Protocol (</a:t>
              </a:r>
              <a:r>
                <a:rPr lang="en-US" sz="2000" b="1" dirty="0" smtClean="0"/>
                <a:t>TAP</a:t>
              </a:r>
              <a:r>
                <a:rPr lang="en-US" sz="2000" dirty="0" smtClean="0"/>
                <a:t>) Producers</a:t>
              </a:r>
            </a:p>
            <a:p>
              <a:endParaRPr lang="en-US" sz="1050" dirty="0"/>
            </a:p>
            <a:p>
              <a:r>
                <a:rPr lang="en-US" sz="1600" dirty="0" smtClean="0"/>
                <a:t>Common use and standardized output which can be processed, for example,</a:t>
              </a:r>
              <a:br>
                <a:rPr lang="en-US" sz="1600" dirty="0" smtClean="0"/>
              </a:br>
              <a:r>
                <a:rPr lang="en-US" sz="1600" dirty="0" smtClean="0"/>
                <a:t>by Test::Harness written in Perl.</a:t>
              </a:r>
              <a:endParaRPr lang="en-US" sz="1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981200" y="2667000"/>
              <a:ext cx="1828800" cy="446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752600" y="2667000"/>
              <a:ext cx="2057400" cy="12845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1828800" y="2667000"/>
              <a:ext cx="1981200" cy="20465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286000" y="2667000"/>
              <a:ext cx="1524000" cy="23585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828800" y="3657600"/>
            <a:ext cx="7109460" cy="369332"/>
            <a:chOff x="2057400" y="3745467"/>
            <a:chExt cx="3218626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2971801" y="3745467"/>
              <a:ext cx="2304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Built into </a:t>
              </a:r>
              <a:r>
                <a:rPr lang="en-US" dirty="0" smtClean="0"/>
                <a:t>Python language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057400" y="3967103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34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Milestones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changed?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1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Beta Release 0.1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Release date: Monday, </a:t>
            </a:r>
            <a:r>
              <a:rPr lang="en-US" b="1" dirty="0" smtClean="0"/>
              <a:t>10/3/2011</a:t>
            </a:r>
          </a:p>
          <a:p>
            <a:endParaRPr lang="en-US" dirty="0" smtClean="0"/>
          </a:p>
          <a:p>
            <a:r>
              <a:rPr lang="en-US" dirty="0" smtClean="0"/>
              <a:t>Stable features:</a:t>
            </a:r>
          </a:p>
          <a:p>
            <a:pPr lvl="1"/>
            <a:r>
              <a:rPr lang="en-US" dirty="0" smtClean="0"/>
              <a:t>Languages: C++, Python, Perl, BASH, MATLAB</a:t>
            </a:r>
          </a:p>
          <a:p>
            <a:pPr lvl="1"/>
            <a:r>
              <a:rPr lang="en-US" dirty="0" smtClean="0"/>
              <a:t>Project Template.</a:t>
            </a:r>
          </a:p>
          <a:p>
            <a:pPr lvl="1"/>
            <a:r>
              <a:rPr lang="en-US" dirty="0" err="1" smtClean="0"/>
              <a:t>CMake</a:t>
            </a:r>
            <a:r>
              <a:rPr lang="en-US" dirty="0" smtClean="0"/>
              <a:t> Modules.</a:t>
            </a:r>
          </a:p>
          <a:p>
            <a:pPr lvl="1"/>
            <a:r>
              <a:rPr lang="en-US" dirty="0" smtClean="0"/>
              <a:t>Tools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dirty="0" smtClean="0"/>
              <a:t> and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basistest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Build of executables from MATLAB scripts.</a:t>
            </a:r>
          </a:p>
          <a:p>
            <a:pPr lvl="1"/>
            <a:r>
              <a:rPr lang="en-US" dirty="0" smtClean="0"/>
              <a:t>Build of MEX-files from C++.</a:t>
            </a:r>
          </a:p>
          <a:p>
            <a:pPr lvl="1"/>
            <a:r>
              <a:rPr lang="en-US" dirty="0" smtClean="0"/>
              <a:t>Command Execution using build target name.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See </a:t>
            </a:r>
            <a:r>
              <a:rPr lang="en-US" b="1" dirty="0" smtClean="0">
                <a:hlinkClick r:id="rId2"/>
              </a:rPr>
              <a:t>Wiki</a:t>
            </a:r>
            <a:r>
              <a:rPr lang="en-US" dirty="0" smtClean="0"/>
              <a:t> for further release details.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Release date: Monday, </a:t>
            </a:r>
            <a:r>
              <a:rPr lang="en-US" sz="2800" b="1" dirty="0" smtClean="0"/>
              <a:t>11/7/2011</a:t>
            </a:r>
          </a:p>
          <a:p>
            <a:endParaRPr lang="en-US" sz="2800" dirty="0" smtClean="0"/>
          </a:p>
          <a:p>
            <a:r>
              <a:rPr lang="en-US" sz="2800" dirty="0" smtClean="0"/>
              <a:t>Stable features:</a:t>
            </a:r>
          </a:p>
          <a:p>
            <a:pPr lvl="1"/>
            <a:r>
              <a:rPr lang="en-US" sz="2600" dirty="0" smtClean="0"/>
              <a:t>Command-line parsing.</a:t>
            </a:r>
          </a:p>
          <a:p>
            <a:pPr lvl="1"/>
            <a:r>
              <a:rPr lang="en-US" sz="2600" dirty="0"/>
              <a:t>Build of shared libraries from MATLAB scripts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Tutorial-like How-To Guides.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5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Release date: Monday, </a:t>
            </a:r>
            <a:r>
              <a:rPr lang="en-US" sz="2800" b="1" dirty="0" smtClean="0"/>
              <a:t>12/12/2011</a:t>
            </a:r>
          </a:p>
          <a:p>
            <a:endParaRPr lang="en-US" sz="2800" dirty="0" smtClean="0"/>
          </a:p>
          <a:p>
            <a:r>
              <a:rPr lang="en-US" sz="2800" dirty="0" smtClean="0"/>
              <a:t>New stable features:</a:t>
            </a:r>
          </a:p>
          <a:p>
            <a:pPr lvl="1"/>
            <a:r>
              <a:rPr lang="en-US" sz="2600" dirty="0" smtClean="0"/>
              <a:t>Testing frameworks.</a:t>
            </a:r>
          </a:p>
          <a:p>
            <a:pPr lvl="1"/>
            <a:r>
              <a:rPr lang="en-US" sz="2600" dirty="0" smtClean="0"/>
              <a:t>Improved Doxygen filters for Python and Perl.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3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Release date: Monday, </a:t>
            </a:r>
            <a:r>
              <a:rPr lang="en-US" sz="2800" b="1" dirty="0" smtClean="0"/>
              <a:t>2/27/2012</a:t>
            </a:r>
          </a:p>
          <a:p>
            <a:endParaRPr lang="en-US" sz="3000" dirty="0" smtClean="0"/>
          </a:p>
          <a:p>
            <a:r>
              <a:rPr lang="en-US" sz="2800" dirty="0" smtClean="0"/>
              <a:t>New stable features:</a:t>
            </a:r>
          </a:p>
          <a:p>
            <a:pPr lvl="1"/>
            <a:r>
              <a:rPr lang="en-US" sz="2600" dirty="0" smtClean="0"/>
              <a:t>Packaging, including creation of source packages that bundle also external dependencies and considerations regarding decision that were be made by then on how to distribute our software and make it noticed.</a:t>
            </a:r>
          </a:p>
          <a:p>
            <a:pPr lvl="2"/>
            <a:r>
              <a:rPr lang="en-US" dirty="0" smtClean="0"/>
              <a:t>licensing permitting</a:t>
            </a:r>
          </a:p>
          <a:p>
            <a:pPr lvl="1"/>
            <a:r>
              <a:rPr lang="en-US" sz="2600" dirty="0" smtClean="0"/>
              <a:t>Coding Guidelines</a:t>
            </a:r>
          </a:p>
          <a:p>
            <a:pPr lvl="1"/>
            <a:r>
              <a:rPr lang="en-US" sz="2600" dirty="0" smtClean="0"/>
              <a:t>More How-To Guides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 0.1 through 2.1.4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http://</a:t>
            </a:r>
            <a:r>
              <a:rPr lang="en-US" dirty="0" err="1"/>
              <a:t>www.rad.upenn.edu</a:t>
            </a:r>
            <a:r>
              <a:rPr lang="en-US" dirty="0"/>
              <a:t>/</a:t>
            </a:r>
            <a:r>
              <a:rPr lang="en-US" dirty="0" err="1"/>
              <a:t>sbia</a:t>
            </a:r>
            <a:r>
              <a:rPr lang="en-US" dirty="0"/>
              <a:t>/software/basis/</a:t>
            </a:r>
            <a:r>
              <a:rPr lang="en-US" dirty="0" err="1"/>
              <a:t>changelog.html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1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lifetime</a:t>
            </a:r>
            <a:r>
              <a:rPr lang="en-US" dirty="0" smtClean="0"/>
              <a:t> of your </a:t>
            </a:r>
            <a:r>
              <a:rPr lang="en-US" dirty="0" smtClean="0"/>
              <a:t>software should </a:t>
            </a:r>
            <a:r>
              <a:rPr lang="en-US" b="1" dirty="0" smtClean="0"/>
              <a:t>be </a:t>
            </a:r>
            <a:r>
              <a:rPr lang="en-US" b="1" dirty="0" smtClean="0"/>
              <a:t>longer</a:t>
            </a:r>
            <a:r>
              <a:rPr lang="en-US" dirty="0" smtClean="0"/>
              <a:t> </a:t>
            </a:r>
            <a:r>
              <a:rPr lang="en-US" dirty="0" smtClean="0"/>
              <a:t>than the time you or your team spends on it. Therefore BASIS aims to:</a:t>
            </a:r>
            <a:endParaRPr lang="en-US" dirty="0" smtClean="0"/>
          </a:p>
          <a:p>
            <a:pPr lvl="1"/>
            <a:r>
              <a:rPr lang="en-US" dirty="0" smtClean="0"/>
              <a:t>establish </a:t>
            </a:r>
            <a:r>
              <a:rPr lang="en-US" dirty="0" smtClean="0"/>
              <a:t>a </a:t>
            </a:r>
            <a:r>
              <a:rPr lang="en-US" b="1" dirty="0" smtClean="0"/>
              <a:t>unified software structure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ease package integration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b="1" dirty="0" smtClean="0"/>
              <a:t>streamline maintenance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b="1" dirty="0" smtClean="0"/>
              <a:t>software </a:t>
            </a:r>
            <a:r>
              <a:rPr lang="en-US" b="1" dirty="0" smtClean="0"/>
              <a:t>more robust</a:t>
            </a:r>
            <a:r>
              <a:rPr lang="en-US" dirty="0" smtClean="0"/>
              <a:t> </a:t>
            </a:r>
            <a:r>
              <a:rPr lang="en-US" dirty="0" smtClean="0"/>
              <a:t>and reliable.</a:t>
            </a:r>
            <a:endParaRPr lang="en-US" dirty="0" smtClean="0"/>
          </a:p>
          <a:p>
            <a:pPr lvl="1"/>
            <a:r>
              <a:rPr lang="en-US" dirty="0" smtClean="0"/>
              <a:t>Increase the </a:t>
            </a:r>
            <a:r>
              <a:rPr lang="en-US" b="1" dirty="0" smtClean="0"/>
              <a:t>impact </a:t>
            </a:r>
            <a:r>
              <a:rPr lang="en-US" dirty="0" smtClean="0"/>
              <a:t>of </a:t>
            </a:r>
            <a:r>
              <a:rPr lang="en-US" dirty="0" smtClean="0"/>
              <a:t>your work!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Release: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0180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>
                <a:hlinkClick r:id="rId2"/>
              </a:rPr>
              <a:t>BASIS Moves to GitHub</a:t>
            </a:r>
            <a:r>
              <a:rPr lang="en-US" dirty="0" smtClean="0"/>
              <a:t> and e</a:t>
            </a:r>
            <a:r>
              <a:rPr lang="en-US" dirty="0" smtClean="0"/>
              <a:t>xpands beyond the </a:t>
            </a:r>
            <a:r>
              <a:rPr lang="en-US" dirty="0"/>
              <a:t>Section of Biomedical Image Analysis (SBIA) at the University of Pennsylvania. </a:t>
            </a:r>
            <a:endParaRPr lang="en-US" dirty="0" smtClean="0"/>
          </a:p>
          <a:p>
            <a:pPr lvl="1"/>
            <a:r>
              <a:rPr lang="en-US" dirty="0" smtClean="0"/>
              <a:t>3.0 strips </a:t>
            </a:r>
            <a:r>
              <a:rPr lang="en-US" dirty="0"/>
              <a:t>of </a:t>
            </a:r>
            <a:r>
              <a:rPr lang="en-US" dirty="0" smtClean="0"/>
              <a:t>some </a:t>
            </a:r>
            <a:r>
              <a:rPr lang="en-US" dirty="0"/>
              <a:t>SBIA specific defaults to allow more customization required by other organizations. </a:t>
            </a:r>
            <a:endParaRPr lang="en-US" dirty="0" smtClean="0"/>
          </a:p>
          <a:p>
            <a:pPr lvl="1"/>
            <a:r>
              <a:rPr lang="en-US" dirty="0" smtClean="0"/>
              <a:t>Everything </a:t>
            </a:r>
            <a:r>
              <a:rPr lang="en-US" dirty="0"/>
              <a:t>organization specific shall be separated from the main functionality and be </a:t>
            </a:r>
            <a:r>
              <a:rPr lang="en-US" dirty="0" smtClean="0"/>
              <a:t>configurable.</a:t>
            </a:r>
          </a:p>
          <a:p>
            <a:pPr lvl="1"/>
            <a:r>
              <a:rPr lang="en-US" dirty="0" smtClean="0"/>
              <a:t>Default templates will be available that should provide a good starting point for anyone.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Releases:</a:t>
            </a:r>
            <a:br>
              <a:rPr lang="en-US" dirty="0" smtClean="0"/>
            </a:br>
            <a:r>
              <a:rPr lang="en-US" dirty="0" smtClean="0"/>
              <a:t>Beyond The Horizon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Check </a:t>
            </a:r>
            <a:r>
              <a:rPr lang="en-US" dirty="0" err="1" smtClean="0"/>
              <a:t>GitHub</a:t>
            </a:r>
            <a:r>
              <a:rPr lang="en-US" dirty="0" smtClean="0"/>
              <a:t> for the latest developments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Read More</a:t>
            </a:r>
            <a:endParaRPr lang="en-US" dirty="0" smtClean="0"/>
          </a:p>
          <a:p>
            <a:pPr lvl="2"/>
            <a:r>
              <a:rPr lang="en-US" sz="1800" dirty="0">
                <a:hlinkClick r:id="rId2"/>
              </a:rPr>
              <a:t>https://github.com/schuhschuh/cmake-</a:t>
            </a:r>
            <a:r>
              <a:rPr lang="en-US" sz="1800" dirty="0" smtClean="0">
                <a:hlinkClick r:id="rId2"/>
              </a:rPr>
              <a:t>basis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lvl="1"/>
            <a:r>
              <a:rPr lang="en-US" dirty="0" smtClean="0"/>
              <a:t>Get the Source</a:t>
            </a:r>
          </a:p>
          <a:p>
            <a:pPr lvl="2"/>
            <a:r>
              <a:rPr lang="en-US" dirty="0" smtClean="0"/>
              <a:t> </a:t>
            </a:r>
            <a:r>
              <a:rPr lang="en-US" sz="1800" dirty="0" err="1" smtClean="0"/>
              <a:t>git</a:t>
            </a:r>
            <a:r>
              <a:rPr lang="en-US" sz="1800" dirty="0"/>
              <a:t> clone </a:t>
            </a:r>
            <a:r>
              <a:rPr lang="en-US" sz="1800" dirty="0">
                <a:hlinkClick r:id="rId3"/>
              </a:rPr>
              <a:t>https://github.com/schuhschuh/cmake-</a:t>
            </a:r>
            <a:r>
              <a:rPr lang="en-US" sz="1800" dirty="0" smtClean="0">
                <a:hlinkClick r:id="rId3"/>
              </a:rPr>
              <a:t>basis.git</a:t>
            </a:r>
            <a:r>
              <a:rPr lang="en-US" sz="1800" dirty="0" smtClean="0"/>
              <a:t> 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7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000" dirty="0" smtClean="0"/>
              <a:t>Remember</a:t>
            </a:r>
            <a:r>
              <a:rPr lang="en-US" sz="3000" dirty="0" smtClean="0"/>
              <a:t>, your </a:t>
            </a:r>
            <a:r>
              <a:rPr lang="en-US" sz="3000" b="1" dirty="0" smtClean="0"/>
              <a:t>participation</a:t>
            </a:r>
            <a:r>
              <a:rPr lang="en-US" sz="3000" dirty="0" smtClean="0"/>
              <a:t> and </a:t>
            </a:r>
            <a:r>
              <a:rPr lang="en-US" sz="3000" b="1" dirty="0" smtClean="0"/>
              <a:t>feedback</a:t>
            </a:r>
            <a:r>
              <a:rPr lang="en-US" sz="3000" dirty="0" smtClean="0"/>
              <a:t> is </a:t>
            </a:r>
            <a:r>
              <a:rPr lang="en-US" sz="3000" b="1" dirty="0" smtClean="0"/>
              <a:t>required</a:t>
            </a:r>
            <a:r>
              <a:rPr lang="en-US" sz="3000" dirty="0" smtClean="0"/>
              <a:t> to </a:t>
            </a:r>
            <a:r>
              <a:rPr lang="en-US" sz="3000" dirty="0" smtClean="0"/>
              <a:t>improve BASIS</a:t>
            </a:r>
            <a:r>
              <a:rPr lang="en-US" sz="3000" dirty="0" smtClean="0"/>
              <a:t>!</a:t>
            </a:r>
          </a:p>
          <a:p>
            <a:endParaRPr lang="en-US" sz="1400" dirty="0" smtClean="0"/>
          </a:p>
          <a:p>
            <a:pPr lvl="1"/>
            <a:r>
              <a:rPr lang="en-US" dirty="0" smtClean="0"/>
              <a:t>What do you like?</a:t>
            </a:r>
          </a:p>
          <a:p>
            <a:pPr lvl="1"/>
            <a:r>
              <a:rPr lang="en-US" dirty="0" smtClean="0"/>
              <a:t>What concerns you?</a:t>
            </a:r>
          </a:p>
          <a:p>
            <a:pPr lvl="1"/>
            <a:r>
              <a:rPr lang="en-US" dirty="0" smtClean="0"/>
              <a:t>What hinders you?</a:t>
            </a:r>
          </a:p>
          <a:p>
            <a:pPr lvl="1"/>
            <a:r>
              <a:rPr lang="en-US" dirty="0" smtClean="0"/>
              <a:t>What is missing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sz="3000" dirty="0" smtClean="0"/>
              <a:t>Need </a:t>
            </a:r>
            <a:r>
              <a:rPr lang="en-US" sz="3000" b="1" dirty="0" smtClean="0"/>
              <a:t>tutorial</a:t>
            </a:r>
            <a:r>
              <a:rPr lang="en-US" sz="3000" b="1" dirty="0"/>
              <a:t>-like </a:t>
            </a:r>
            <a:r>
              <a:rPr lang="en-US" sz="3000" b="1" dirty="0" smtClean="0"/>
              <a:t>examples </a:t>
            </a:r>
            <a:r>
              <a:rPr lang="en-US" sz="3000" dirty="0" smtClean="0"/>
              <a:t>to </a:t>
            </a:r>
            <a:r>
              <a:rPr lang="en-US" sz="3000" dirty="0"/>
              <a:t>go more into details regarding certain aspects with </a:t>
            </a:r>
            <a:r>
              <a:rPr lang="en-US" sz="3000" b="1" dirty="0"/>
              <a:t>hands-on </a:t>
            </a:r>
            <a:r>
              <a:rPr lang="en-US" sz="3000" b="1" dirty="0" smtClean="0"/>
              <a:t>examples</a:t>
            </a:r>
            <a:endParaRPr lang="en-US" sz="3000" dirty="0"/>
          </a:p>
          <a:p>
            <a:endParaRPr lang="en-US" dirty="0" smtClean="0"/>
          </a:p>
          <a:p>
            <a:r>
              <a:rPr lang="en-US" dirty="0" smtClean="0"/>
              <a:t>Post questions and ideas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/>
              <a:t>Issue </a:t>
            </a:r>
            <a:r>
              <a:rPr lang="en-US" dirty="0" smtClean="0"/>
              <a:t>tracker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://github.com/schuhschuh/cmake-basis/</a:t>
            </a:r>
            <a:r>
              <a:rPr lang="en-US" dirty="0" smtClean="0">
                <a:hlinkClick r:id="rId2"/>
              </a:rPr>
              <a:t>issues</a:t>
            </a:r>
            <a:endParaRPr lang="en-US" dirty="0" smtClean="0"/>
          </a:p>
          <a:p>
            <a:pPr lvl="1"/>
            <a:r>
              <a:rPr lang="en-US" dirty="0" smtClean="0"/>
              <a:t>Wiki</a:t>
            </a:r>
          </a:p>
          <a:p>
            <a:pPr lvl="2"/>
            <a:r>
              <a:rPr lang="en-US" dirty="0">
                <a:hlinkClick r:id="rId3"/>
              </a:rPr>
              <a:t>https://github.com/schuhschuh/cmake-basis/</a:t>
            </a:r>
            <a:r>
              <a:rPr lang="en-US" dirty="0" smtClean="0">
                <a:hlinkClick r:id="rId3"/>
              </a:rPr>
              <a:t>wiki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1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3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 </a:t>
            </a:r>
            <a:r>
              <a:rPr lang="en-US" sz="2800" b="1" dirty="0" smtClean="0"/>
              <a:t>standards/conventions</a:t>
            </a:r>
            <a:r>
              <a:rPr lang="en-US" sz="2800" dirty="0" smtClean="0"/>
              <a:t> for the software development process.</a:t>
            </a:r>
          </a:p>
          <a:p>
            <a:endParaRPr lang="en-US" sz="2800" dirty="0" smtClean="0"/>
          </a:p>
          <a:p>
            <a:r>
              <a:rPr lang="en-US" sz="2800" dirty="0" smtClean="0"/>
              <a:t>Standardize</a:t>
            </a:r>
            <a:r>
              <a:rPr lang="en-US" sz="2800" b="1" dirty="0" smtClean="0"/>
              <a:t> project organization</a:t>
            </a:r>
            <a:r>
              <a:rPr lang="en-US" sz="2800" dirty="0" smtClean="0"/>
              <a:t> and software build including testing and packaging.</a:t>
            </a:r>
          </a:p>
          <a:p>
            <a:endParaRPr lang="en-US" sz="2800" dirty="0" smtClean="0"/>
          </a:p>
          <a:p>
            <a:r>
              <a:rPr lang="en-US" sz="2800" dirty="0" smtClean="0"/>
              <a:t>Provide </a:t>
            </a:r>
            <a:r>
              <a:rPr lang="en-US" sz="2800" b="1" dirty="0" smtClean="0"/>
              <a:t>basic utility functions</a:t>
            </a:r>
            <a:r>
              <a:rPr lang="en-US" sz="2800" dirty="0" smtClean="0"/>
              <a:t> in order to promote compliance with lab conventions and to reduce common development burden.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215641035"/>
              </p:ext>
            </p:extLst>
          </p:nvPr>
        </p:nvGraphicFramePr>
        <p:xfrm>
          <a:off x="2286000" y="3492500"/>
          <a:ext cx="44196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5123636"/>
              </p:ext>
            </p:extLst>
          </p:nvPr>
        </p:nvGraphicFramePr>
        <p:xfrm>
          <a:off x="2250017" y="304800"/>
          <a:ext cx="4531783" cy="305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150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D72DE05-7003-439B-99C0-E3FE23C6A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93F51C1-4C93-458C-BA54-863F56F09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graphicEl>
                                              <a:dgm id="{E93F51C1-4C93-458C-BA54-863F56F09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graphicEl>
                                              <a:dgm id="{E93F51C1-4C93-458C-BA54-863F56F09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graphicEl>
                                              <a:dgm id="{E93F51C1-4C93-458C-BA54-863F56F09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ECB26E-F731-4B7C-A29F-15D8D1A3B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graphicEl>
                                              <a:dgm id="{74ECB26E-F731-4B7C-A29F-15D8D1A3B0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graphicEl>
                                              <a:dgm id="{74ECB26E-F731-4B7C-A29F-15D8D1A3B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graphicEl>
                                              <a:dgm id="{74ECB26E-F731-4B7C-A29F-15D8D1A3B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3C775C7-F046-405B-84CA-8F05D3C52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graphicEl>
                                              <a:dgm id="{A3C775C7-F046-405B-84CA-8F05D3C52E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graphicEl>
                                              <a:dgm id="{A3C775C7-F046-405B-84CA-8F05D3C52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graphicEl>
                                              <a:dgm id="{A3C775C7-F046-405B-84CA-8F05D3C52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B43BF92-A6AF-4B75-B06A-FBDB47875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graphicEl>
                                              <a:dgm id="{CB43BF92-A6AF-4B75-B06A-FBDB47875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graphicEl>
                                              <a:dgm id="{CB43BF92-A6AF-4B75-B06A-FBDB47875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9F735AF-CD55-4BF7-BE7A-B9DF93393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graphicEl>
                                              <a:dgm id="{79F735AF-CD55-4BF7-BE7A-B9DF93393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graphicEl>
                                              <a:dgm id="{79F735AF-CD55-4BF7-BE7A-B9DF93393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3F0C859-6464-4E6D-B361-5C8A10718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graphicEl>
                                              <a:dgm id="{D3F0C859-6464-4E6D-B361-5C8A10718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graphicEl>
                                              <a:dgm id="{D3F0C859-6464-4E6D-B361-5C8A10718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D72DE05-7003-439B-99C0-E3FE23C6A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14">
                                            <p:graphicEl>
                                              <a:dgm id="{4D72DE05-7003-439B-99C0-E3FE23C6AAB4}"/>
                                            </p:graphicEl>
                                          </p:spTgt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2" grpId="1">
        <p:bldAsOne/>
      </p:bldGraphic>
      <p:bldGraphic spid="14" grpId="0" uiExpand="1">
        <p:bldSub>
          <a:bldDgm bld="one"/>
        </p:bldSub>
      </p:bldGraphic>
      <p:bldGraphic spid="14" grpId="1" uiExpand="1">
        <p:bldSub>
          <a:bldDgm bld="one"/>
        </p:bldSub>
      </p:bldGraphic>
      <p:bldGraphic spid="14" grpId="2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Ah, another Toolkit…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BASIS is </a:t>
            </a:r>
            <a:r>
              <a:rPr lang="en-US" b="1" dirty="0" smtClean="0"/>
              <a:t>not</a:t>
            </a:r>
            <a:r>
              <a:rPr lang="en-US" dirty="0" smtClean="0"/>
              <a:t> simply a toolkit. It consists of: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/>
              <a:t>Standardized project </a:t>
            </a:r>
            <a:r>
              <a:rPr lang="en-US" b="1" dirty="0" smtClean="0"/>
              <a:t>specifications</a:t>
            </a:r>
            <a:r>
              <a:rPr lang="en-US" dirty="0" smtClean="0"/>
              <a:t> on the website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preset </a:t>
            </a:r>
            <a:r>
              <a:rPr lang="en-US" b="1" dirty="0" smtClean="0"/>
              <a:t>project template 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Utility </a:t>
            </a:r>
            <a:r>
              <a:rPr lang="en-US" b="1" dirty="0" smtClean="0"/>
              <a:t>functions </a:t>
            </a:r>
            <a:r>
              <a:rPr lang="en-US" dirty="0" smtClean="0"/>
              <a:t>for integration </a:t>
            </a:r>
            <a:r>
              <a:rPr lang="en-US" dirty="0" smtClean="0"/>
              <a:t>between multiple</a:t>
            </a:r>
            <a:r>
              <a:rPr lang="en-US" dirty="0" smtClean="0"/>
              <a:t> </a:t>
            </a:r>
            <a:r>
              <a:rPr lang="en-US" dirty="0" smtClean="0"/>
              <a:t>supported programming languages.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However</a:t>
            </a:r>
            <a:r>
              <a:rPr lang="en-US" sz="2400" dirty="0" smtClean="0"/>
              <a:t>, the </a:t>
            </a:r>
            <a:r>
              <a:rPr lang="en-US" sz="2400" dirty="0" smtClean="0"/>
              <a:t>distinction may be fuzzy at times…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BASIS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03955140"/>
              </p:ext>
            </p:extLst>
          </p:nvPr>
        </p:nvGraphicFramePr>
        <p:xfrm>
          <a:off x="533400" y="1676400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377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DE4E54C-F1EE-7840-81F2-84F740C216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DE4E54C-F1EE-7840-81F2-84F740C216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DE4E54C-F1EE-7840-81F2-84F740C216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662B9A-DC31-D848-B047-FBCAA7C5C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graphicEl>
                                              <a:dgm id="{9A662B9A-DC31-D848-B047-FBCAA7C5C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9A662B9A-DC31-D848-B047-FBCAA7C5C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C2157C-0202-1840-A78A-6A2D1AD9C5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graphicEl>
                                              <a:dgm id="{DAC2157C-0202-1840-A78A-6A2D1AD9C5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graphicEl>
                                              <a:dgm id="{DAC2157C-0202-1840-A78A-6A2D1AD9C5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387D35-64EC-B44C-80C8-8D996EB7D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graphicEl>
                                              <a:dgm id="{30387D35-64EC-B44C-80C8-8D996EB7D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graphicEl>
                                              <a:dgm id="{30387D35-64EC-B44C-80C8-8D996EB7D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30BF514-77D0-6041-AB5D-3AB75EE15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graphicEl>
                                              <a:dgm id="{A30BF514-77D0-6041-AB5D-3AB75EE15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graphicEl>
                                              <a:dgm id="{A30BF514-77D0-6041-AB5D-3AB75EE15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D5A3180-20D5-FD46-9F3F-9E5270949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graphicEl>
                                              <a:dgm id="{CD5A3180-20D5-FD46-9F3F-9E5270949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graphicEl>
                                              <a:dgm id="{CD5A3180-20D5-FD46-9F3F-9E5270949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FBB460B-C044-9541-9318-9A2210BC9C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7FBB460B-C044-9541-9318-9A2210BC9C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graphicEl>
                                              <a:dgm id="{7FBB460B-C044-9541-9318-9A2210BC9C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986E1F-0E0D-4B4D-A99C-4E4B66F8E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graphicEl>
                                              <a:dgm id="{63986E1F-0E0D-4B4D-A99C-4E4B66F8E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graphicEl>
                                              <a:dgm id="{63986E1F-0E0D-4B4D-A99C-4E4B66F8E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A8B7A5F-0129-354C-809E-827DF64BF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graphicEl>
                                              <a:dgm id="{6A8B7A5F-0129-354C-809E-827DF64BF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graphicEl>
                                              <a:dgm id="{6A8B7A5F-0129-354C-809E-827DF64BF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0F0D708-4FAD-F04B-9842-7546E9DFE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graphicEl>
                                              <a:dgm id="{E0F0D708-4FAD-F04B-9842-7546E9DFE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graphicEl>
                                              <a:dgm id="{E0F0D708-4FAD-F04B-9842-7546E9DFE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A15BA44-426B-6445-B530-FAD1B04FB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graphicEl>
                                              <a:dgm id="{BA15BA44-426B-6445-B530-FAD1B04FB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graphicEl>
                                              <a:dgm id="{BA15BA44-426B-6445-B530-FAD1B04FB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16927AE-DFBF-B641-B89C-84FFB5E96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graphicEl>
                                              <a:dgm id="{316927AE-DFBF-B641-B89C-84FFB5E96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graphicEl>
                                              <a:dgm id="{316927AE-DFBF-B641-B89C-84FFB5E96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A81472-5AE9-E74D-AFEE-6817E3F53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graphicEl>
                                              <a:dgm id="{9DA81472-5AE9-E74D-AFEE-6817E3F53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graphicEl>
                                              <a:dgm id="{9DA81472-5AE9-E74D-AFEE-6817E3F53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AA73C30-EC9B-CA43-8ED0-D352021B1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graphicEl>
                                              <a:dgm id="{5AA73C30-EC9B-CA43-8ED0-D352021B1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graphicEl>
                                              <a:dgm id="{5AA73C30-EC9B-CA43-8ED0-D352021B1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27D900-C4E0-B94D-83CA-2FF77664F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graphicEl>
                                              <a:dgm id="{1227D900-C4E0-B94D-83CA-2FF77664F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graphicEl>
                                              <a:dgm id="{1227D900-C4E0-B94D-83CA-2FF77664F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858E88B-0088-294C-9B05-6EFAF9386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graphicEl>
                                              <a:dgm id="{D858E88B-0088-294C-9B05-6EFAF9386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graphicEl>
                                              <a:dgm id="{D858E88B-0088-294C-9B05-6EFAF9386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asisproject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smtClean="0"/>
              <a:t>Project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Mad-libs style project creation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11/22/2013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1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1759</TotalTime>
  <Words>2034</Words>
  <Application>Microsoft Macintosh PowerPoint</Application>
  <PresentationFormat>On-screen Show (4:3)</PresentationFormat>
  <Paragraphs>458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Module</vt:lpstr>
      <vt:lpstr>BASIS Introduction</vt:lpstr>
      <vt:lpstr>BASIS  Introduction Outline</vt:lpstr>
      <vt:lpstr>Introduction</vt:lpstr>
      <vt:lpstr>BASIS Goals</vt:lpstr>
      <vt:lpstr>Approach</vt:lpstr>
      <vt:lpstr>Vision</vt:lpstr>
      <vt:lpstr>Ah, another Toolkit…</vt:lpstr>
      <vt:lpstr>BASIS Overview</vt:lpstr>
      <vt:lpstr>basisproject and Project Template</vt:lpstr>
      <vt:lpstr>basisproject</vt:lpstr>
      <vt:lpstr>Template</vt:lpstr>
      <vt:lpstr>Source Code  Filesystem Hierarchy</vt:lpstr>
      <vt:lpstr>Installation Filesystem Hierarchy</vt:lpstr>
      <vt:lpstr>Filesystem Hierarchy</vt:lpstr>
      <vt:lpstr>Build Standard: CMake Modules</vt:lpstr>
      <vt:lpstr>CMake Modules</vt:lpstr>
      <vt:lpstr>CMake Modules</vt:lpstr>
      <vt:lpstr>CMake Modules</vt:lpstr>
      <vt:lpstr>CMake Example</vt:lpstr>
      <vt:lpstr>CMake Modules</vt:lpstr>
      <vt:lpstr>Tools</vt:lpstr>
      <vt:lpstr>basisproject</vt:lpstr>
      <vt:lpstr>basistest</vt:lpstr>
      <vt:lpstr>basistest</vt:lpstr>
      <vt:lpstr>Documentation Standard</vt:lpstr>
      <vt:lpstr>Documentation Standard</vt:lpstr>
      <vt:lpstr>Utilities</vt:lpstr>
      <vt:lpstr>Command Execution Standard</vt:lpstr>
      <vt:lpstr>Command Execution Standard</vt:lpstr>
      <vt:lpstr>Command-line Parsing</vt:lpstr>
      <vt:lpstr>Command-line Parsing</vt:lpstr>
      <vt:lpstr>Command-line Parsing</vt:lpstr>
      <vt:lpstr>Testing Frameworks</vt:lpstr>
      <vt:lpstr>Milestones</vt:lpstr>
      <vt:lpstr>Beta Release 0.1</vt:lpstr>
      <vt:lpstr>Release 1.0</vt:lpstr>
      <vt:lpstr>Release 1.1</vt:lpstr>
      <vt:lpstr>Release 1.2</vt:lpstr>
      <vt:lpstr>Releases 0.1 through 2.1.4</vt:lpstr>
      <vt:lpstr>Future Release: 3.0</vt:lpstr>
      <vt:lpstr>Future Releases: Beyond The Horizon</vt:lpstr>
      <vt:lpstr>Feedback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Schuh</dc:creator>
  <cp:lastModifiedBy>Andrew Hundt</cp:lastModifiedBy>
  <cp:revision>273</cp:revision>
  <dcterms:created xsi:type="dcterms:W3CDTF">2011-09-29T09:52:52Z</dcterms:created>
  <dcterms:modified xsi:type="dcterms:W3CDTF">2013-11-23T01:45:02Z</dcterms:modified>
</cp:coreProperties>
</file>