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32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6" autoAdjust="0"/>
    <p:restoredTop sz="94660"/>
  </p:normalViewPr>
  <p:slideViewPr>
    <p:cSldViewPr snapToObjects="1">
      <p:cViewPr varScale="1">
        <p:scale>
          <a:sx n="149" d="100"/>
          <a:sy n="149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ad.upenn.edu/sbia/software/basis/manua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ad.upenn.edu/sbia/software/basis/howto/instal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ygwi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, updated by Andrew Hundt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</p:spPr>
        <p:txBody>
          <a:bodyPr/>
          <a:lstStyle/>
          <a:p>
            <a:pPr>
              <a:tabLst>
                <a:tab pos="6400800" algn="r"/>
              </a:tabLst>
            </a:pPr>
            <a:r>
              <a:rPr lang="en-US" dirty="0" smtClean="0"/>
              <a:t>Copyright ©2011 University of Pennsylvania.  Copyright ©2013  Carnegie Mellon University.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</p:spPr>
        <p:txBody>
          <a:bodyPr/>
          <a:lstStyle/>
          <a:p>
            <a:r>
              <a:rPr lang="en-US" dirty="0" smtClean="0"/>
              <a:t>11/</a:t>
            </a:r>
            <a:r>
              <a:rPr lang="en-US" dirty="0"/>
              <a:t>1</a:t>
            </a:r>
            <a:r>
              <a:rPr lang="en-US" dirty="0" smtClean="0"/>
              <a:t>1/2013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3" y="5394722"/>
            <a:ext cx="2324100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BASIS conforming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by using the project tool again: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Links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website of 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http://www.rad.upenn.edu/sbia/software/basis/</a:t>
            </a:r>
            <a:r>
              <a:rPr lang="en-US" sz="2000" dirty="0" smtClean="0">
                <a:hlinkClick r:id="rId3"/>
              </a:rPr>
              <a:t>manual.html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hlinkClick r:id="rId3"/>
              </a:rPr>
              <a:t>Build and Installation How-to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summarizes 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(currently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or 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quick start guide about?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install BASIS on your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Use the so-called “</a:t>
            </a:r>
            <a:r>
              <a:rPr lang="en-US" sz="2400" dirty="0" err="1" smtClean="0"/>
              <a:t>basisproject</a:t>
            </a:r>
            <a:r>
              <a:rPr lang="en-US" sz="2400" dirty="0" smtClean="0"/>
              <a:t>” command line tool to create a new empty project.</a:t>
            </a:r>
          </a:p>
          <a:p>
            <a:endParaRPr lang="en-US" sz="2400" dirty="0"/>
          </a:p>
          <a:p>
            <a:r>
              <a:rPr lang="en-US" sz="2400" dirty="0" smtClean="0"/>
              <a:t>Add 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build 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 follow the steps in this quick start guide, you need to have a Unix-like operating system.</a:t>
            </a:r>
          </a:p>
          <a:p>
            <a:pPr lvl="1"/>
            <a:r>
              <a:rPr lang="en-US" sz="2000" dirty="0"/>
              <a:t>Linux</a:t>
            </a:r>
          </a:p>
          <a:p>
            <a:pPr lvl="1"/>
            <a:r>
              <a:rPr lang="en-US" sz="2000" dirty="0"/>
              <a:t>Mac OS </a:t>
            </a:r>
            <a:r>
              <a:rPr lang="en-US" sz="2000" dirty="0" smtClean="0"/>
              <a:t>X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tutorial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BASIS: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clone https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github.com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schuhschuh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cmake-basis.git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basis-build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../basis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2815</TotalTime>
  <Words>1931</Words>
  <Application>Microsoft Macintosh PowerPoint</Application>
  <PresentationFormat>On-screen Show (4:3)</PresentationFormat>
  <Paragraphs>314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Website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Andrew Hundt</cp:lastModifiedBy>
  <cp:revision>523</cp:revision>
  <dcterms:created xsi:type="dcterms:W3CDTF">2011-09-29T09:52:52Z</dcterms:created>
  <dcterms:modified xsi:type="dcterms:W3CDTF">2014-01-05T20:35:39Z</dcterms:modified>
</cp:coreProperties>
</file>