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9" r:id="rId8"/>
    <p:sldId id="267" r:id="rId9"/>
    <p:sldId id="268" r:id="rId10"/>
    <p:sldId id="270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01.9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2549 77 24575,'0'1'0,"-1"1"0,1-1 0,-1 1 0,0-1 0,0 0 0,0 1 0,0-1 0,0 0 0,0 0 0,0 0 0,0 0 0,0 0 0,0 0 0,-1 0 0,1 0 0,0 0 0,-1 0 0,1-1 0,0 1 0,-3 0 0,-33 13 0,34-12 0,-35 10 0,0-2 0,-1-1 0,-79 8 0,44-8 0,39-4 0,-47 0 0,58-3 0,-48 7 0,-22 2 0,28-10 0,-121-4 0,60-19 0,0 2 0,29 0 0,71 13 0,-1 1 0,-52-3 0,-12-4 0,36 4 0,-42-11 0,70 13 0,1 1 0,-53-3 0,-2-2 0,-5 1 0,-20 12 0,-83-4 0,127-8 0,44 6 0,-1 1 0,-26-1 0,37 4-86,-12 0-170,0 0 0,1-2 0,-1 0 1,-23-6-1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02.9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386 154 24575,'-19'0'0,"0"0"0,-1-1 0,1-1 0,0 0 0,0-2 0,1 0 0,-1-1 0,1-1 0,0-1 0,0 0 0,1-2 0,0 0 0,-23-16 0,8 0-682,-41-22-1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04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493 1 24575,'-5'1'0,"1"1"0,-1 0 0,1 0 0,0 1 0,-1-1 0,1 1 0,0 0 0,1 0 0,-5 4 0,-9 6 0,0-1 0,1 1 0,0 1 0,-15 16 0,15-13 0,0-2 0,-25 18 0,31-25 0,0 1 0,0 0 0,1 1 0,-11 13 0,12-13 0,0 0 0,-1-1 0,0 0 0,-1 0 0,-10 7 0,-8 1 0,0 2 0,2 1 0,-25 24 0,30-30-1365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07.8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68 154 24575,'3'3'0,"-1"0"0,1 1 0,-1-1 0,0 1 0,-1 0 0,1 0 0,0 0 0,-1-1 0,0 1 0,0 0 0,0 1 0,0 6 0,0 58 0,-2-47 0,3 31 0,0-35 0,-2 1 0,1-1 0,-2 1 0,-1-1 0,-4 24 0,6-41 0,0-1 0,0 0 0,0 1 0,-1-1 0,1 0 0,0 1 0,0-1 0,0 1 0,0-1 0,0 0 0,0 1 0,0-1 0,-1 0 0,1 1 0,0-1 0,0 0 0,-1 1 0,1-1 0,0 0 0,0 0 0,-1 1 0,1-1 0,0 0 0,-1 0 0,1 0 0,0 1 0,-1-1 0,1 0 0,0 0 0,-1 0 0,1 0 0,0 0 0,-1 0 0,1 1 0,0-1 0,-1 0 0,0 0 0,-10-12 0,-3-23 0,9-5 0,2-1 0,1 0 0,5-56 0,0 5 0,-5 202 0,5 154 0,8-218 0,-10-39 0,-12-31 0,1 0 0,1-2 0,2 1 0,0-1 0,2 0 0,1-1 0,1 1 0,1-1 0,1 1 0,5-47 0,3 24 0,-5 39 0,0-1 0,-1 0 0,0 1 0,0-1 0,-1 0 0,-1 0 0,0 1 0,-2-13 0,2 21 0,0-1 0,0 1 0,1-1 0,-1 0 0,1 1 0,-1-1 0,1 0 0,0 0 0,0 1 0,0-1 0,1 0 0,-1 1 0,1-1 0,-1 0 0,1 1 0,0-1 0,0 1 0,0-1 0,0 1 0,0-1 0,1 1 0,1-3 0,1 3 0,-1 0 0,0 0 0,1 0 0,0 0 0,-1 1 0,1-1 0,0 1 0,0 0 0,0 0 0,0 1 0,0-1 0,0 1 0,0 0 0,7 0 0,7 2 0,1 0 0,-1 1 0,0 1 0,31 11 0,23 5 0,119 23 0,-166-38-455,0 0 0,27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16.9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643 0 24575,'10'55'0,"1"-5"0,-7 38 0,-8 122 0,-16-105 0,12-74 0,-5 45 0,7-28 0,-3-1 0,-16 52 0,-35 96 0,49-154 0,7-26 0,-1 1 0,2 0 0,0 0 0,0 20 0,-9 59 0,3-42 0,2-16 0,-1 0 0,-23 59 0,-7 32 0,-5 61 0,26-94 0,8-52 0,2 0 0,-3 73 0,9-93 0,-1-1 0,-7 29 0,0 0 0,4-20 0,-3-1 0,0 0 0,-15 34 0,9-28 0,-11 50 0,16-53 0,-24 61 0,20-63 0,-17 65 0,18-51-273,-1 0 0,-3-1 0,-1-1 0,-39 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19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24461,'65'635'0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25.8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71 575 24575,'7'-1'0,"1"1"0,-1-1 0,0 0 0,1-1 0,-1 0 0,0 0 0,0-1 0,0 0 0,0 0 0,7-5 0,61-47 0,-31 21 0,-1-2 0,-31 26 0,0 0 0,1 0 0,27-15 0,30-3 0,-49 21 0,-1-1 0,27-15 0,-101 18 0,40 7 0,-1-2 0,0 0 0,1-1 0,-1 0 0,0-1 0,1-1 0,0 0 0,0-1 0,0-1 0,0 0 0,-26-14 0,-39-16 0,62 28 0,-1 0 0,-27-17 0,40 20 0,-1 0 0,0 0 0,1 0 0,0-1 0,0 0 0,0-1 0,1 1 0,0-1 0,0 1 0,0-1 0,-3-7 0,4 6 0,-1 1 0,0 0 0,0 0 0,-1 1 0,0 0 0,0-1 0,-10-7 0,-19-22 0,33 35 0,1-1 0,0 0 0,-1 1 0,1-1 0,0 1 0,0-1 0,-1 1 0,1-1 0,0 0 0,0 1 0,0-1 0,0 0 0,0 1 0,0-1 0,0 0 0,0 1 0,0-1 0,0 0 0,0 1 0,0-1 0,0 1 0,0-1 0,1 0 0,-1 1 0,0-1 0,0 1 0,1-1 0,-1 0 0,0 1 0,1-1 0,-1 1 0,1-1 0,-1 1 0,1-1 0,-1 1 0,1 0 0,-1-1 0,1 1 0,-1 0 0,1-1 0,0 1 0,-1 0 0,1 0 0,-1-1 0,1 1 0,0 0 0,-1 0 0,1 0 0,0 0 0,-1 0 0,1 0 0,0 0 0,-1 0 0,2 0 0,42-3 0,-41 3 0,10 0 0,0 1 0,0 0 0,0 1 0,-1 0 0,1 1 0,0 1 0,13 6 0,7 5 0,39 24 0,-54-29 0,29 11 0,-36-18 0,-1 1 0,0 0 0,0 1 0,0 0 0,-1 0 0,15 11 0,-22-14 0,-1-1 0,0 1 0,1-1 0,-1 1 0,0-1 0,0 1 0,0-1 0,0 1 0,-1 0 0,1 0 0,0-1 0,-1 1 0,1 0 0,-1 0 0,1 0 0,-1 0 0,0 3 0,0-2 0,-1 0 0,0 1 0,0-1 0,0 0 0,0 0 0,0 0 0,-1 0 0,1 0 0,-1 0 0,0 0 0,0 0 0,0 0 0,-3 2 0,-15 16 0,-1 0 0,-1-2 0,-1-1 0,-26 16 0,16-11 0,-36 33 0,58-47-1365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11:26:28.3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 24575,'0'-1'0,"0"0"0,0 0 0,1 0 0,-1 1 0,0-1 0,1 0 0,-1 0 0,0 1 0,1-1 0,-1 0 0,1 1 0,0-1 0,-1 0 0,1 1 0,-1-1 0,1 1 0,0-1 0,-1 1 0,1-1 0,0 1 0,0-1 0,-1 1 0,1 0 0,0-1 0,0 1 0,-1 0 0,1 0 0,0 0 0,0-1 0,0 1 0,0 0 0,0 0 0,-1 0 0,1 0 0,0 1 0,0-1 0,1 0 0,36 6 0,-33-5 0,44 13 0,-2 2 0,0 3 0,-1 1 0,78 48 0,-92-51 0,-2 2 0,0 1 0,-1 1 0,46 44 0,-64-55-1365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0A75-6198-CB44-446D-E3D142F55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7EB7F1-49FC-85D0-F3DA-A27AE888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017480-F5D7-508D-1A54-0F27C9B2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56524-AFCE-8543-19B4-567B14F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53E1E3-0BAF-7CD5-A40D-98D1FEBA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70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CF002-5876-3A98-8FF4-BE5761E6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2D5DEF-902A-C80D-E0D1-ED236721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D7820-5B78-8588-4B72-B412CEC6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1C220-42D5-7952-8029-59B89A0F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19BED-B5D0-A6E7-E40D-F01FFD69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203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398892-8D0D-2A80-AB6D-21B42651E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2EE8C3-58D7-E906-D490-E3B00D6E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CD2B4-4695-5600-2C28-9664FEAE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965A9-5194-0596-8B0F-578F9504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BC6CFA-BE01-B2ED-A533-8F20A239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447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B922F-C27B-6EE9-B64C-E893D6C3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A562C-8B1B-C82B-1E64-CC72500C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BB92B-4DE7-DAC5-8856-66A94104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4C3E2-EEF0-066F-8763-1740C6B1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FA4A9-819C-7BB8-5213-7065CB13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1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591E5-8DDF-CE5C-DB1B-872EB05A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B52B4-2023-593C-B9FA-C03048C6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505E2-B091-9499-4470-12BF7EBF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83D6AA-431B-0A10-F70B-E6E5A681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995B0-A041-4BE2-FE1D-60594460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255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782B3-61DF-AE31-4324-89288A78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851AD-3C79-9F51-98CF-A12771AD4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6EDED-1B82-4D2D-29D1-419A19C1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8003C-A2A3-82CF-1F85-FC513952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B5596-436D-53A4-189B-53340597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B069A7-7909-FD80-163E-0487E4FA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702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47DDB-6E92-899A-51E3-1E88EF00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F9F7D6-D3C5-43A8-019B-7FA2B7EF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AAB6C8-D1F0-C118-908E-41F33354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0419D5-76DC-4D1D-813A-80C4F4EEA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5A121C-8E15-27F1-E6DA-363CE2995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FB8BC8-B218-821D-CD12-0DB84738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64AD9E-87B8-46EB-DA74-B65E16F8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394097D-FE0C-79E1-C259-EC857A37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45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CE8BA-C7E4-56AA-AC6B-6FD4740A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2A3117-2B2B-460A-BDDD-2C904C28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FBD718-195A-9438-BD6F-FE5FEBA3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AEA823-3375-3B98-E75B-44324D80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885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55CD1D-35C1-D572-AF30-6CFC2450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C79062-9138-5A9E-93C2-DF9C9BC7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1AD603-A2D2-5E24-8337-923D5694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339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5BD9A-AC4A-7032-A84C-51CAFD1D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B687E-0930-0E92-1B71-6D114F57D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26A886-EA33-098A-53A5-A163BDCA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91062-169B-47FA-9A8D-4DDE3A09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C76C5D-4FB7-61DF-F2BF-4815129E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34E32E-7E5E-B8D2-CB7E-30CDB72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121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1D69-EE91-6CA3-A4BC-518A85DF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1F2AE03-25F8-5F09-889F-6D31CDA4F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97C3A2-0B0C-09E7-F3A0-FB82FB20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30D7D1-E071-4F1C-4AE8-443A99D1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98641-C464-DD52-9A09-BCFF9A3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F4E141-8B4F-DE4B-5DAC-5F3B56D9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874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2DB94E-7954-E7DC-8960-208857D3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CE8E54-0169-792C-9F76-E34933649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1DFD8-62C9-C690-BCBE-17E87336E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434A5-F81B-4089-8197-EFFC7A6E0AB2}" type="datetimeFigureOut">
              <a:rPr lang="es-MX" smtClean="0"/>
              <a:t>12/05/2025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63DC9-E5FA-C82B-0CDC-61242F99E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778CF-7773-A3BD-CD2B-B56C0B04D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2139D-CBFD-4430-BE3B-82639824FED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67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phajp.github.io/Simens_PLC_Comms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HAJP/Simens_PLC_Comms/tree/main/Web/Reportes/Teoria/T6/assets/get_pu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SIMATIC Controllers - Siemens GR">
            <a:extLst>
              <a:ext uri="{FF2B5EF4-FFF2-40B4-BE49-F238E27FC236}">
                <a16:creationId xmlns:a16="http://schemas.microsoft.com/office/drawing/2014/main" id="{0F9F175A-6277-94B6-46B7-23A0656E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1" t="9091" r="29939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FD8549-F9AA-3657-8178-0632320FD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9841676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7200" dirty="0">
                <a:solidFill>
                  <a:schemeClr val="bg1"/>
                </a:solidFill>
              </a:rPr>
              <a:t>Práctica </a:t>
            </a:r>
            <a:br>
              <a:rPr lang="es-MX" sz="7200" dirty="0">
                <a:solidFill>
                  <a:schemeClr val="bg1"/>
                </a:solidFill>
              </a:rPr>
            </a:br>
            <a:r>
              <a:rPr lang="es-MX" sz="7200" dirty="0">
                <a:solidFill>
                  <a:schemeClr val="bg1"/>
                </a:solidFill>
              </a:rPr>
              <a:t>GET/PUT </a:t>
            </a:r>
            <a:br>
              <a:rPr lang="es-MX" sz="7200" dirty="0">
                <a:solidFill>
                  <a:schemeClr val="bg1"/>
                </a:solidFill>
              </a:rPr>
            </a:br>
            <a:r>
              <a:rPr lang="es-MX" sz="72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FDE3A-E1C8-B32A-9A60-890C50408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326497"/>
            <a:ext cx="10509334" cy="2132359"/>
          </a:xfrm>
        </p:spPr>
        <p:txBody>
          <a:bodyPr>
            <a:normAutofit/>
          </a:bodyPr>
          <a:lstStyle/>
          <a:p>
            <a:pPr algn="l"/>
            <a:endParaRPr lang="es-MX" sz="2000" dirty="0">
              <a:solidFill>
                <a:schemeClr val="bg1"/>
              </a:solidFill>
            </a:endParaRP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José Pablo Hernández Alonso – JPHAJP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  <a:hlinkClick r:id="rId3"/>
              </a:rPr>
              <a:t>Portafolio Temas Selectos de Mecatrónica</a:t>
            </a:r>
            <a:endParaRPr lang="es-MX" sz="2000" dirty="0">
              <a:solidFill>
                <a:schemeClr val="bg1"/>
              </a:solidFill>
            </a:endParaRPr>
          </a:p>
          <a:p>
            <a:pPr algn="l"/>
            <a:r>
              <a:rPr lang="es-MX" sz="2000" dirty="0">
                <a:solidFill>
                  <a:schemeClr val="bg1"/>
                </a:solidFill>
                <a:hlinkClick r:id="rId3"/>
              </a:rPr>
              <a:t>https://jphajp.github.io/Simens_PLC_Comms/index.html</a:t>
            </a:r>
            <a:endParaRPr lang="es-MX" sz="2000" dirty="0">
              <a:solidFill>
                <a:schemeClr val="bg1"/>
              </a:solidFill>
            </a:endParaRPr>
          </a:p>
          <a:p>
            <a:pPr algn="l"/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44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F4B44D-93F1-266C-8BB3-AA40F3C8A992}"/>
              </a:ext>
            </a:extLst>
          </p:cNvPr>
          <p:cNvSpPr txBox="1"/>
          <p:nvPr/>
        </p:nvSpPr>
        <p:spPr>
          <a:xfrm>
            <a:off x="491249" y="154298"/>
            <a:ext cx="93861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4800" dirty="0"/>
              <a:t>Instalación snap7 en computadora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A075BF-59D4-0469-79A7-CF203631D5B7}"/>
              </a:ext>
            </a:extLst>
          </p:cNvPr>
          <p:cNvSpPr txBox="1"/>
          <p:nvPr/>
        </p:nvSpPr>
        <p:spPr>
          <a:xfrm>
            <a:off x="1149112" y="4362902"/>
            <a:ext cx="39142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Comando:</a:t>
            </a:r>
            <a:br>
              <a:rPr lang="es-MX" sz="2800" dirty="0"/>
            </a:br>
            <a:r>
              <a:rPr lang="es-MX" sz="2800" i="1" dirty="0" err="1">
                <a:solidFill>
                  <a:schemeClr val="accent4">
                    <a:lumMod val="75000"/>
                  </a:schemeClr>
                </a:solidFill>
              </a:rPr>
              <a:t>pip</a:t>
            </a:r>
            <a:r>
              <a:rPr lang="es-MX" sz="2800" i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MX" sz="2800" i="1" dirty="0" err="1">
                <a:solidFill>
                  <a:schemeClr val="accent4">
                    <a:lumMod val="75000"/>
                  </a:schemeClr>
                </a:solidFill>
              </a:rPr>
              <a:t>install</a:t>
            </a:r>
            <a:r>
              <a:rPr lang="es-MX" sz="2800" i="1" dirty="0">
                <a:solidFill>
                  <a:schemeClr val="accent4">
                    <a:lumMod val="75000"/>
                  </a:schemeClr>
                </a:solidFill>
              </a:rPr>
              <a:t> python-snap7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87EB52-B757-0F84-5A3C-6295934F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12" y="2579914"/>
            <a:ext cx="9997508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5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425404FF-295E-32CB-F3CA-043B483B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294837"/>
            <a:ext cx="11479227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3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D05A-E389-A6B0-EF9E-0B23BC10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CDF43B-C4C0-5CF5-B32D-FCBDDF8D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66" y="638608"/>
            <a:ext cx="11060068" cy="3534268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C755B855-DF8E-5BE7-38E6-B23DD67F12BB}"/>
              </a:ext>
            </a:extLst>
          </p:cNvPr>
          <p:cNvGrpSpPr/>
          <p:nvPr/>
        </p:nvGrpSpPr>
        <p:grpSpPr>
          <a:xfrm>
            <a:off x="545220" y="2708682"/>
            <a:ext cx="925920" cy="226080"/>
            <a:chOff x="545220" y="3731940"/>
            <a:chExt cx="9259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DE28428E-64F8-E3FA-3F92-378FFDA8AE3D}"/>
                    </a:ext>
                  </a:extLst>
                </p14:cNvPr>
                <p14:cNvContentPartPr/>
                <p14:nvPr/>
              </p14:nvContentPartPr>
              <p14:xfrm>
                <a:off x="545220" y="3782340"/>
                <a:ext cx="918000" cy="74520"/>
              </p14:xfrm>
            </p:contentPart>
          </mc:Choice>
          <mc:Fallback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DE28428E-64F8-E3FA-3F92-378FFDA8AE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9220" y="3746165"/>
                  <a:ext cx="989640" cy="1465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938672A-FB3E-B701-C87D-1F3678691E71}"/>
                    </a:ext>
                  </a:extLst>
                </p14:cNvPr>
                <p14:cNvContentPartPr/>
                <p14:nvPr/>
              </p14:nvContentPartPr>
              <p14:xfrm>
                <a:off x="1301220" y="3739500"/>
                <a:ext cx="138960" cy="5580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938672A-FB3E-B701-C87D-1F3678691E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5220" y="3703266"/>
                  <a:ext cx="210600" cy="127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5998D2F3-B365-DEC9-B2F0-5E718919034D}"/>
                    </a:ext>
                  </a:extLst>
                </p14:cNvPr>
                <p14:cNvContentPartPr/>
                <p14:nvPr/>
              </p14:nvContentPartPr>
              <p14:xfrm>
                <a:off x="1293300" y="3809700"/>
                <a:ext cx="177840" cy="14832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5998D2F3-B365-DEC9-B2F0-5E71891903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7300" y="3773700"/>
                  <a:ext cx="24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C1644C5-27AF-8995-05C5-184BC7E633EF}"/>
                    </a:ext>
                  </a:extLst>
                </p14:cNvPr>
                <p14:cNvContentPartPr/>
                <p14:nvPr/>
              </p14:nvContentPartPr>
              <p14:xfrm>
                <a:off x="1247940" y="3731940"/>
                <a:ext cx="206280" cy="20412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C1644C5-27AF-8995-05C5-184BC7E633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11940" y="3695940"/>
                  <a:ext cx="2779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F221574-B0A4-65F6-17DF-F4A3FAFE459B}"/>
                  </a:ext>
                </a:extLst>
              </p14:cNvPr>
              <p14:cNvContentPartPr/>
              <p14:nvPr/>
            </p14:nvContentPartPr>
            <p14:xfrm>
              <a:off x="6969420" y="119562"/>
              <a:ext cx="240840" cy="109512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F221574-B0A4-65F6-17DF-F4A3FAFE45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33420" y="83562"/>
                <a:ext cx="31248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D7BDB9A-9A6C-2403-41F5-4BDE02AD79A8}"/>
                  </a:ext>
                </a:extLst>
              </p14:cNvPr>
              <p14:cNvContentPartPr/>
              <p14:nvPr/>
            </p14:nvContentPartPr>
            <p14:xfrm>
              <a:off x="6880500" y="1117842"/>
              <a:ext cx="23760" cy="22896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D7BDB9A-9A6C-2403-41F5-4BDE02AD79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44500" y="1081842"/>
                <a:ext cx="95400" cy="30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B71FD361-5B7F-436C-794E-57CCE392073D}"/>
              </a:ext>
            </a:extLst>
          </p:cNvPr>
          <p:cNvGrpSpPr/>
          <p:nvPr/>
        </p:nvGrpSpPr>
        <p:grpSpPr>
          <a:xfrm>
            <a:off x="6903540" y="1142322"/>
            <a:ext cx="212040" cy="212040"/>
            <a:chOff x="6903540" y="2165580"/>
            <a:chExt cx="21204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FE1F816-A8C0-FC77-B30A-F4E1098A30EB}"/>
                    </a:ext>
                  </a:extLst>
                </p14:cNvPr>
                <p14:cNvContentPartPr/>
                <p14:nvPr/>
              </p14:nvContentPartPr>
              <p14:xfrm>
                <a:off x="6908580" y="2170620"/>
                <a:ext cx="199440" cy="207000"/>
              </p14:xfrm>
            </p:contentPart>
          </mc:Choice>
          <mc:Fallback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FE1F816-A8C0-FC77-B30A-F4E1098A30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72580" y="2134620"/>
                  <a:ext cx="271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2EC2E629-5E11-061F-8E5B-BFFB81362468}"/>
                    </a:ext>
                  </a:extLst>
                </p14:cNvPr>
                <p14:cNvContentPartPr/>
                <p14:nvPr/>
              </p14:nvContentPartPr>
              <p14:xfrm>
                <a:off x="6903540" y="2165580"/>
                <a:ext cx="212040" cy="10728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2EC2E629-5E11-061F-8E5B-BFFB813624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67540" y="2129580"/>
                  <a:ext cx="283680" cy="17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74761D6-7EF9-8574-9430-0C50811AC6F5}"/>
              </a:ext>
            </a:extLst>
          </p:cNvPr>
          <p:cNvSpPr txBox="1"/>
          <p:nvPr/>
        </p:nvSpPr>
        <p:spPr>
          <a:xfrm>
            <a:off x="772886" y="4630906"/>
            <a:ext cx="1093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Crear una DB, sin optimización para conseguir tener valores de offset.</a:t>
            </a:r>
          </a:p>
        </p:txBody>
      </p:sp>
    </p:spTree>
    <p:extLst>
      <p:ext uri="{BB962C8B-B14F-4D97-AF65-F5344CB8AC3E}">
        <p14:creationId xmlns:p14="http://schemas.microsoft.com/office/powerpoint/2010/main" val="200425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2"/>
            <a:extLst>
              <a:ext uri="{FF2B5EF4-FFF2-40B4-BE49-F238E27FC236}">
                <a16:creationId xmlns:a16="http://schemas.microsoft.com/office/drawing/2014/main" id="{E67BE1F2-8D4E-5414-6376-E6A01F2ED6A8}"/>
              </a:ext>
            </a:extLst>
          </p:cNvPr>
          <p:cNvSpPr/>
          <p:nvPr/>
        </p:nvSpPr>
        <p:spPr>
          <a:xfrm>
            <a:off x="1727454" y="6164580"/>
            <a:ext cx="3543300" cy="392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códigos completos en Github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C9BBCC-7E0B-C2EA-89C2-529A33F491DB}"/>
              </a:ext>
            </a:extLst>
          </p:cNvPr>
          <p:cNvSpPr txBox="1"/>
          <p:nvPr/>
        </p:nvSpPr>
        <p:spPr>
          <a:xfrm>
            <a:off x="0" y="0"/>
            <a:ext cx="4489704" cy="599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snap7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Client</a:t>
            </a:r>
          </a:p>
          <a:p>
            <a:pPr>
              <a:lnSpc>
                <a:spcPts val="1425"/>
              </a:lnSpc>
              <a:buNone/>
            </a:pP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snap7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util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get_bool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set_bool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get_uint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set_uint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1) Define aquí tus 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PLCs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PLCS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PLC1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192.168.0.1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rack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}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#{'name': 'PLC2',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': '192.168.0.2', 'rack': 0, 'slot': 1},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… añade tantos como necesites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]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2) Define aquí los “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” que quieres hacer: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   cada 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 indica: en qué PLC ('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'),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   qué DB (‘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’), byte de inicio (‘byte’),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   y si es BOOL → bit (‘bit’), si es UINT → usa el campo ‘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’: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   campo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 es el valor que vas a poner.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JOBS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Ejemplo: leer/escribir un BOOL en DB2.DBX0.0 de PLC1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PLC1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},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Ejemplo: leer/escribir un UINT en DB2.DBW2  de PLC1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PLC1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}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Otro BOOL en PLC2.DB5.DBX10.3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#{'plc': 'PLC2',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': 5, 'byte': 10, 'bit': 3,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':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': False},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… añade los que hagan falta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]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 err="1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connect_plc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Client()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rack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: conectado"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 err="1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disconnect_plc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.disconnect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: desconectado"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04F17A-FECB-AF69-0675-2950A47DAF71}"/>
              </a:ext>
            </a:extLst>
          </p:cNvPr>
          <p:cNvSpPr txBox="1"/>
          <p:nvPr/>
        </p:nvSpPr>
        <p:spPr>
          <a:xfrm>
            <a:off x="6181344" y="-38247"/>
            <a:ext cx="4718304" cy="6896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MX" sz="800" b="0" dirty="0" err="1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process_job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byte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1 byte contiene tu 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bool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.db_read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byte,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get_bool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"→ Antes BOOL DB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.DBX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escribe nuevo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set_bool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bit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.db_write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byte,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"← Después BOOL =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2 bytes para 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uint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.db_read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byte,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get_uint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"→ Antes UINT DB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.DBW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genera un buffer limpio y escribe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buf2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set_uint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(buf2,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.db_write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byte, buf2)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"← Después UINT = 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write_value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</a:t>
            </a:r>
            <a:r>
              <a:rPr lang="es-MX" sz="800" b="0" dirty="0">
                <a:solidFill>
                  <a:srgbClr val="FFFC5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s-MX" sz="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Tipo no soportado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")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 err="1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():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1. Conecta todos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{}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PLCS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']]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connect_plc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2. Ejecuta los </a:t>
            </a:r>
            <a:r>
              <a:rPr lang="es-MX" sz="800" b="0" i="1" dirty="0" err="1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jobs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JOBS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']]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process_job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job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i="1" dirty="0">
                <a:solidFill>
                  <a:srgbClr val="6766B3"/>
                </a:solidFill>
                <a:effectLst/>
                <a:latin typeface="Consolas" panose="020B0609020204030204" pitchFamily="49" charset="0"/>
              </a:rPr>
              <a:t># 3. Desconecta todos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():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disconnect_plc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plc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</a:b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MX" sz="800" b="0" dirty="0" err="1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lang="es-MX" sz="800" b="0" dirty="0">
                <a:solidFill>
                  <a:srgbClr val="D57B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MX" sz="800" b="0" dirty="0" err="1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800" b="0" dirty="0">
                <a:solidFill>
                  <a:srgbClr val="76C1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':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MX" sz="800" b="0" dirty="0">
                <a:solidFill>
                  <a:srgbClr val="00FF9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s-MX" sz="800" b="0" dirty="0" err="1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800" b="0" dirty="0">
                <a:solidFill>
                  <a:srgbClr val="00B0FF"/>
                </a:solidFill>
                <a:effectLst/>
                <a:latin typeface="Consolas" panose="020B0609020204030204" pitchFamily="49" charset="0"/>
              </a:rPr>
              <a:t>()</a:t>
            </a:r>
            <a:endParaRPr lang="es-MX" sz="800" b="0" dirty="0">
              <a:solidFill>
                <a:srgbClr val="00FF9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26B826-AF04-5FB5-1E9F-B18B3B40E0E7}"/>
              </a:ext>
            </a:extLst>
          </p:cNvPr>
          <p:cNvSpPr txBox="1"/>
          <p:nvPr/>
        </p:nvSpPr>
        <p:spPr>
          <a:xfrm>
            <a:off x="0" y="335845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Este código de Python permite leer y escribir datos en uno o más </a:t>
            </a:r>
            <a:r>
              <a:rPr lang="es-MX" sz="2000" dirty="0" err="1"/>
              <a:t>PLCs</a:t>
            </a:r>
            <a:r>
              <a:rPr lang="es-MX" sz="2000" dirty="0"/>
              <a:t> Siemens S7 usando la biblioteca snap7, de forma automática y flexible. </a:t>
            </a:r>
          </a:p>
          <a:p>
            <a:endParaRPr lang="es-MX" sz="2000" dirty="0"/>
          </a:p>
          <a:p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PLCS = [{'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'PLC1',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'192.168.0.1', 'rack': 0, 'slot': 1}]</a:t>
            </a:r>
            <a:endParaRPr lang="es-MX" sz="2000" dirty="0"/>
          </a:p>
          <a:p>
            <a:r>
              <a:rPr lang="es-MX" sz="2000" dirty="0"/>
              <a:t>Aquí defines los </a:t>
            </a:r>
            <a:r>
              <a:rPr lang="es-MX" sz="2000" dirty="0" err="1"/>
              <a:t>PLCs</a:t>
            </a:r>
            <a:r>
              <a:rPr lang="es-MX" sz="2000" dirty="0"/>
              <a:t> a los que te vas a conectar.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Cada PLC tiene: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ip</a:t>
            </a:r>
            <a:r>
              <a:rPr lang="es-MX" sz="2000" dirty="0"/>
              <a:t>: dirección IP del PLC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rack y slot: son valores que indican dónde está el CPU dentro del hardware del PLC (normalmente rack=0 y slot=1 para S7-1200/1500).</a:t>
            </a:r>
          </a:p>
          <a:p>
            <a:endParaRPr lang="es-MX" sz="2000" dirty="0"/>
          </a:p>
          <a:p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JOBS = [{'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plc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'PLC1',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db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2, 'byte': 0, 'bit': 0,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bool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',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write_value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True}, {'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plc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'PLC1',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db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2, 'byte': 2,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type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uint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','</a:t>
            </a:r>
            <a:r>
              <a:rPr lang="es-MX" sz="2000" i="1" dirty="0" err="1">
                <a:solidFill>
                  <a:schemeClr val="accent4">
                    <a:lumMod val="75000"/>
                  </a:schemeClr>
                </a:solidFill>
              </a:rPr>
              <a:t>write_value</a:t>
            </a:r>
            <a:r>
              <a:rPr lang="es-MX" sz="2000" i="1" dirty="0">
                <a:solidFill>
                  <a:schemeClr val="accent4">
                    <a:lumMod val="75000"/>
                  </a:schemeClr>
                </a:solidFill>
              </a:rPr>
              <a:t>': 2}]</a:t>
            </a:r>
            <a:endParaRPr lang="es-MX" sz="2000" dirty="0"/>
          </a:p>
          <a:p>
            <a:r>
              <a:rPr lang="es-MX" sz="2000" dirty="0"/>
              <a:t>Cada tarea indica: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plc</a:t>
            </a:r>
            <a:r>
              <a:rPr lang="es-MX" sz="2000" dirty="0"/>
              <a:t>: en qué PLC se aplicará.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db</a:t>
            </a:r>
            <a:r>
              <a:rPr lang="es-MX" sz="2000" dirty="0"/>
              <a:t>: número de bloque de datos (DB) en el PLC.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byte y bit: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Para </a:t>
            </a:r>
            <a:r>
              <a:rPr lang="es-MX" sz="2000" dirty="0" err="1"/>
              <a:t>bool</a:t>
            </a:r>
            <a:r>
              <a:rPr lang="es-MX" sz="2000" dirty="0"/>
              <a:t>: especifica byte y bit, como DB2.DBX0.0 (byte 0, bit 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Para </a:t>
            </a:r>
            <a:r>
              <a:rPr lang="es-MX" sz="2000" dirty="0" err="1"/>
              <a:t>uint</a:t>
            </a:r>
            <a:r>
              <a:rPr lang="es-MX" sz="2000" dirty="0"/>
              <a:t>: solo byte, como DB2.DBW2 (</a:t>
            </a:r>
            <a:r>
              <a:rPr lang="es-MX" sz="2000" dirty="0" err="1"/>
              <a:t>word</a:t>
            </a:r>
            <a:r>
              <a:rPr lang="es-MX" sz="2000" dirty="0"/>
              <a:t> en byte 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type</a:t>
            </a:r>
            <a:r>
              <a:rPr lang="es-MX" sz="2000" dirty="0"/>
              <a:t>: tipo de dato a modificar (</a:t>
            </a:r>
            <a:r>
              <a:rPr lang="es-MX" sz="2000" dirty="0" err="1"/>
              <a:t>bool</a:t>
            </a:r>
            <a:r>
              <a:rPr lang="es-MX" sz="2000" dirty="0"/>
              <a:t>, </a:t>
            </a:r>
            <a:r>
              <a:rPr lang="es-MX" sz="2000" dirty="0" err="1"/>
              <a:t>uint</a:t>
            </a:r>
            <a:r>
              <a:rPr lang="es-MX" sz="2000" dirty="0"/>
              <a:t>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 err="1"/>
              <a:t>write_value</a:t>
            </a:r>
            <a:r>
              <a:rPr lang="es-MX" sz="2000" dirty="0"/>
              <a:t>: valor que se va a escribir.</a:t>
            </a:r>
          </a:p>
        </p:txBody>
      </p:sp>
    </p:spTree>
    <p:extLst>
      <p:ext uri="{BB962C8B-B14F-4D97-AF65-F5344CB8AC3E}">
        <p14:creationId xmlns:p14="http://schemas.microsoft.com/office/powerpoint/2010/main" val="420849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08297-437C-93DE-573B-81093104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7C9A014-0127-F8D7-DCAA-E34046C43D59}"/>
              </a:ext>
            </a:extLst>
          </p:cNvPr>
          <p:cNvSpPr txBox="1"/>
          <p:nvPr/>
        </p:nvSpPr>
        <p:spPr>
          <a:xfrm>
            <a:off x="141514" y="107245"/>
            <a:ext cx="1205048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Funciones principales</a:t>
            </a:r>
            <a:endParaRPr lang="es-MX" sz="2000" dirty="0"/>
          </a:p>
          <a:p>
            <a:r>
              <a:rPr lang="es-MX" sz="2000" b="1" i="1" dirty="0" err="1">
                <a:solidFill>
                  <a:schemeClr val="accent4">
                    <a:lumMod val="75000"/>
                  </a:schemeClr>
                </a:solidFill>
              </a:rPr>
              <a:t>connect_plc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s-MX" sz="2000" b="1" i="1" dirty="0" err="1">
                <a:solidFill>
                  <a:schemeClr val="accent4">
                    <a:lumMod val="75000"/>
                  </a:schemeClr>
                </a:solidFill>
              </a:rPr>
              <a:t>cfg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 conecta al PLC usando la IP, rack y slot.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r>
              <a:rPr lang="es-MX" sz="2000" b="1" i="1" dirty="0" err="1">
                <a:solidFill>
                  <a:schemeClr val="accent4">
                    <a:lumMod val="75000"/>
                  </a:schemeClr>
                </a:solidFill>
              </a:rPr>
              <a:t>disconnect_plc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s-MX" sz="2000" b="1" i="1" dirty="0" err="1">
                <a:solidFill>
                  <a:schemeClr val="accent4">
                    <a:lumMod val="75000"/>
                  </a:schemeClr>
                </a:solidFill>
              </a:rPr>
              <a:t>plc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s-MX" sz="2000" b="1" i="1" dirty="0" err="1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s-MX" sz="2000" b="1" i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Cierra la conexión con el </a:t>
            </a:r>
            <a:r>
              <a:rPr lang="es-MX" sz="2000" dirty="0" err="1"/>
              <a:t>PLC.process_job</a:t>
            </a:r>
            <a:r>
              <a:rPr lang="es-MX" sz="2000" dirty="0"/>
              <a:t>(</a:t>
            </a:r>
            <a:r>
              <a:rPr lang="es-MX" sz="2000" dirty="0" err="1"/>
              <a:t>plc</a:t>
            </a:r>
            <a:r>
              <a:rPr lang="es-MX" sz="2000" dirty="0"/>
              <a:t>, </a:t>
            </a:r>
            <a:r>
              <a:rPr lang="es-MX" sz="2000" dirty="0" err="1"/>
              <a:t>job</a:t>
            </a:r>
            <a:r>
              <a:rPr lang="es-MX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Según el tipo de dato: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 es </a:t>
            </a:r>
            <a:r>
              <a:rPr lang="es-MX" sz="2000" dirty="0" err="1"/>
              <a:t>bool</a:t>
            </a:r>
            <a:r>
              <a:rPr lang="es-MX" sz="2000" dirty="0"/>
              <a:t>: lee 1 byte del DB, cambia 1 bit, y lo vuelve a escribir.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000" dirty="0"/>
              <a:t>Si es </a:t>
            </a:r>
            <a:r>
              <a:rPr lang="es-MX" sz="2000" dirty="0" err="1"/>
              <a:t>uint</a:t>
            </a:r>
            <a:r>
              <a:rPr lang="es-MX" sz="2000" dirty="0"/>
              <a:t>: lee 2 bytes, cambia el valor como </a:t>
            </a:r>
            <a:r>
              <a:rPr lang="es-MX" sz="2000" dirty="0" err="1"/>
              <a:t>unsigned</a:t>
            </a:r>
            <a:r>
              <a:rPr lang="es-MX" sz="2000" dirty="0"/>
              <a:t> </a:t>
            </a:r>
            <a:r>
              <a:rPr lang="es-MX" sz="2000" dirty="0" err="1"/>
              <a:t>int</a:t>
            </a:r>
            <a:r>
              <a:rPr lang="es-MX" sz="2000" dirty="0"/>
              <a:t>, y lo vuelve a escribir.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Usa </a:t>
            </a:r>
            <a:r>
              <a:rPr lang="es-MX" sz="2000" dirty="0" err="1"/>
              <a:t>get_bool</a:t>
            </a:r>
            <a:r>
              <a:rPr lang="es-MX" sz="2000" dirty="0"/>
              <a:t>, </a:t>
            </a:r>
            <a:r>
              <a:rPr lang="es-MX" sz="2000" dirty="0" err="1"/>
              <a:t>set_bool</a:t>
            </a:r>
            <a:r>
              <a:rPr lang="es-MX" sz="2000" dirty="0"/>
              <a:t>, </a:t>
            </a:r>
            <a:r>
              <a:rPr lang="es-MX" sz="2000" dirty="0" err="1"/>
              <a:t>get_uint</a:t>
            </a:r>
            <a:r>
              <a:rPr lang="es-MX" sz="2000" dirty="0"/>
              <a:t>, </a:t>
            </a:r>
            <a:r>
              <a:rPr lang="es-MX" sz="2000" dirty="0" err="1"/>
              <a:t>set_uint</a:t>
            </a:r>
            <a:r>
              <a:rPr lang="es-MX" sz="2000" dirty="0"/>
              <a:t> de snap7.util.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000" dirty="0"/>
          </a:p>
          <a:p>
            <a:endParaRPr lang="es-MX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Ejemplos:</a:t>
            </a:r>
          </a:p>
          <a:p>
            <a:r>
              <a:rPr lang="es-MX" sz="2000" b="1" i="1" dirty="0"/>
              <a:t>{'</a:t>
            </a:r>
            <a:r>
              <a:rPr lang="es-MX" sz="2000" b="1" i="1" dirty="0" err="1"/>
              <a:t>plc</a:t>
            </a:r>
            <a:r>
              <a:rPr lang="es-MX" sz="2000" b="1" i="1" dirty="0"/>
              <a:t>': 'PLC1', '</a:t>
            </a:r>
            <a:r>
              <a:rPr lang="es-MX" sz="2000" b="1" i="1" dirty="0" err="1"/>
              <a:t>db</a:t>
            </a:r>
            <a:r>
              <a:rPr lang="es-MX" sz="2000" b="1" i="1" dirty="0"/>
              <a:t>': 2, 'byte': 0, 'bit': 0, '</a:t>
            </a:r>
            <a:r>
              <a:rPr lang="es-MX" sz="2000" b="1" i="1" dirty="0" err="1"/>
              <a:t>type</a:t>
            </a:r>
            <a:r>
              <a:rPr lang="es-MX" sz="2000" b="1" i="1" dirty="0"/>
              <a:t>': '</a:t>
            </a:r>
            <a:r>
              <a:rPr lang="es-MX" sz="2000" b="1" i="1" dirty="0" err="1"/>
              <a:t>bool</a:t>
            </a:r>
            <a:r>
              <a:rPr lang="es-MX" sz="2000" b="1" i="1" dirty="0"/>
              <a:t>', '</a:t>
            </a:r>
            <a:r>
              <a:rPr lang="es-MX" sz="2000" b="1" i="1" dirty="0" err="1"/>
              <a:t>write_value</a:t>
            </a:r>
            <a:r>
              <a:rPr lang="es-MX" sz="2000" b="1" i="1" dirty="0"/>
              <a:t>': True}</a:t>
            </a:r>
          </a:p>
          <a:p>
            <a:r>
              <a:rPr lang="es-MX" sz="2000" dirty="0"/>
              <a:t>modificará el bit 0 del byte 0 del DB2 en el PLC1 y lo pondrá en True (1).</a:t>
            </a:r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b="1" i="1" dirty="0"/>
              <a:t>{'</a:t>
            </a:r>
            <a:r>
              <a:rPr lang="es-MX" sz="2000" b="1" i="1" dirty="0" err="1"/>
              <a:t>plc</a:t>
            </a:r>
            <a:r>
              <a:rPr lang="es-MX" sz="2000" b="1" i="1" dirty="0"/>
              <a:t>': 'PLC1', '</a:t>
            </a:r>
            <a:r>
              <a:rPr lang="es-MX" sz="2000" b="1" i="1" dirty="0" err="1"/>
              <a:t>db</a:t>
            </a:r>
            <a:r>
              <a:rPr lang="es-MX" sz="2000" b="1" i="1" dirty="0"/>
              <a:t>': 2, 'byte': 2, '</a:t>
            </a:r>
            <a:r>
              <a:rPr lang="es-MX" sz="2000" b="1" i="1" dirty="0" err="1"/>
              <a:t>type</a:t>
            </a:r>
            <a:r>
              <a:rPr lang="es-MX" sz="2000" b="1" i="1" dirty="0"/>
              <a:t>': '</a:t>
            </a:r>
            <a:r>
              <a:rPr lang="es-MX" sz="2000" b="1" i="1" dirty="0" err="1"/>
              <a:t>uint</a:t>
            </a:r>
            <a:r>
              <a:rPr lang="es-MX" sz="2000" b="1" i="1" dirty="0"/>
              <a:t>','</a:t>
            </a:r>
            <a:r>
              <a:rPr lang="es-MX" sz="2000" b="1" i="1" dirty="0" err="1"/>
              <a:t>write_value</a:t>
            </a:r>
            <a:r>
              <a:rPr lang="es-MX" sz="2000" b="1" i="1" dirty="0"/>
              <a:t>': 2}</a:t>
            </a:r>
          </a:p>
          <a:p>
            <a:r>
              <a:rPr lang="es-MX" sz="2000" dirty="0"/>
              <a:t>escribirá el número 2 como </a:t>
            </a:r>
            <a:r>
              <a:rPr lang="es-MX" sz="2000" dirty="0" err="1"/>
              <a:t>unsigned</a:t>
            </a:r>
            <a:r>
              <a:rPr lang="es-MX" sz="2000" dirty="0"/>
              <a:t> </a:t>
            </a:r>
            <a:r>
              <a:rPr lang="es-MX" sz="2000" dirty="0" err="1"/>
              <a:t>int</a:t>
            </a:r>
            <a:r>
              <a:rPr lang="es-MX" sz="2000" dirty="0"/>
              <a:t> en los bytes 2 y 3 del DB2 del PLC1.</a:t>
            </a:r>
          </a:p>
        </p:txBody>
      </p:sp>
    </p:spTree>
    <p:extLst>
      <p:ext uri="{BB962C8B-B14F-4D97-AF65-F5344CB8AC3E}">
        <p14:creationId xmlns:p14="http://schemas.microsoft.com/office/powerpoint/2010/main" val="114485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B2CE0-8DC7-CFFE-05FC-F3716E28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39222F-6E3C-2944-601F-37FDBF8554B8}"/>
              </a:ext>
            </a:extLst>
          </p:cNvPr>
          <p:cNvSpPr txBox="1"/>
          <p:nvPr/>
        </p:nvSpPr>
        <p:spPr>
          <a:xfrm>
            <a:off x="1271538" y="2295891"/>
            <a:ext cx="964792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8000" dirty="0"/>
              <a:t>Documentación para TIA PORTAL 15.1</a:t>
            </a:r>
          </a:p>
        </p:txBody>
      </p:sp>
    </p:spTree>
    <p:extLst>
      <p:ext uri="{BB962C8B-B14F-4D97-AF65-F5344CB8AC3E}">
        <p14:creationId xmlns:p14="http://schemas.microsoft.com/office/powerpoint/2010/main" val="563683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8D2269E9CE4DA408F5E7DA837464D64" ma:contentTypeVersion="20" ma:contentTypeDescription="Crear nuevo documento." ma:contentTypeScope="" ma:versionID="7a02bcc85846bcc42bd75acbc15c0462">
  <xsd:schema xmlns:xsd="http://www.w3.org/2001/XMLSchema" xmlns:xs="http://www.w3.org/2001/XMLSchema" xmlns:p="http://schemas.microsoft.com/office/2006/metadata/properties" xmlns:ns1="http://schemas.microsoft.com/sharepoint/v3" xmlns:ns3="5c7d30aa-d5a9-423b-a0ab-3fc3d5f6a76b" xmlns:ns4="c3163b7d-6f80-4aa7-af5b-0924a91717fd" targetNamespace="http://schemas.microsoft.com/office/2006/metadata/properties" ma:root="true" ma:fieldsID="fb459eac2bafc36a26ae4e571b878c43" ns1:_="" ns3:_="" ns4:_="">
    <xsd:import namespace="http://schemas.microsoft.com/sharepoint/v3"/>
    <xsd:import namespace="5c7d30aa-d5a9-423b-a0ab-3fc3d5f6a76b"/>
    <xsd:import namespace="c3163b7d-6f80-4aa7-af5b-0924a91717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7d30aa-d5a9-423b-a0ab-3fc3d5f6a7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63b7d-6f80-4aa7-af5b-0924a91717f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5c7d30aa-d5a9-423b-a0ab-3fc3d5f6a7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CF14D5-48E9-4533-AF78-717789A700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c7d30aa-d5a9-423b-a0ab-3fc3d5f6a76b"/>
    <ds:schemaRef ds:uri="c3163b7d-6f80-4aa7-af5b-0924a91717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BA2DA1-F2AA-49BA-895F-3CBE2CAE59D2}">
  <ds:schemaRefs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c3163b7d-6f80-4aa7-af5b-0924a91717fd"/>
    <ds:schemaRef ds:uri="http://schemas.openxmlformats.org/package/2006/metadata/core-properties"/>
    <ds:schemaRef ds:uri="http://schemas.microsoft.com/office/infopath/2007/PartnerControls"/>
    <ds:schemaRef ds:uri="5c7d30aa-d5a9-423b-a0ab-3fc3d5f6a76b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907D03D-50DB-4E73-B647-6F97DF8F83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1234</Words>
  <Application>Microsoft Office PowerPoint</Application>
  <PresentationFormat>Panorámica</PresentationFormat>
  <Paragraphs>114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Tema de Office</vt:lpstr>
      <vt:lpstr>Práctica  GET/PUT 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ALONSO JOSE PABLO</dc:creator>
  <cp:lastModifiedBy>HERNANDEZ ALONSO JOSE PABLO</cp:lastModifiedBy>
  <cp:revision>56</cp:revision>
  <dcterms:created xsi:type="dcterms:W3CDTF">2025-03-19T18:28:39Z</dcterms:created>
  <dcterms:modified xsi:type="dcterms:W3CDTF">2025-05-12T11:44:01Z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0x01010038D2269E9CE4DA408F5E7DA837464D64</vt:lpwstr>
  </property>
</Properties>
</file>