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11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8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4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6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F758E-3547-4AB3-A4F4-71A31D12C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726B9-59AA-4733-9AC8-9466D3E1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3830853"/>
            <a:ext cx="5337048" cy="158191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Male Names in the US</a:t>
            </a:r>
            <a:br>
              <a:rPr lang="en-US" sz="3600" dirty="0"/>
            </a:br>
            <a:r>
              <a:rPr lang="en-US" sz="3600" dirty="0"/>
              <a:t>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944ED-7FB9-4852-A09C-25AE8152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5438272"/>
            <a:ext cx="4297680" cy="822141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JP, Eric, and Brittany</a:t>
            </a:r>
          </a:p>
        </p:txBody>
      </p:sp>
    </p:spTree>
    <p:extLst>
      <p:ext uri="{BB962C8B-B14F-4D97-AF65-F5344CB8AC3E}">
        <p14:creationId xmlns:p14="http://schemas.microsoft.com/office/powerpoint/2010/main" val="27411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F0CE-E386-47E8-BD43-D1615D23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2A53-1994-4AF5-8437-1489C741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Inspiration: Curiosity on popularity and differences. Freakonomics </a:t>
            </a:r>
          </a:p>
          <a:p>
            <a:endParaRPr lang="en-US" dirty="0"/>
          </a:p>
          <a:p>
            <a:r>
              <a:rPr lang="en-US" dirty="0"/>
              <a:t>Found the data from the Social Security website. They have data on all names for people reported from 1880 – 2018. Names are counted if 5 or more people were named that per year</a:t>
            </a:r>
          </a:p>
        </p:txBody>
      </p:sp>
    </p:spTree>
    <p:extLst>
      <p:ext uri="{BB962C8B-B14F-4D97-AF65-F5344CB8AC3E}">
        <p14:creationId xmlns:p14="http://schemas.microsoft.com/office/powerpoint/2010/main" val="408353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219C1-538F-4FE3-B9B3-50C88CD9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DC3A-2752-43FF-BB56-A02A3ED4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-&gt; csv</a:t>
            </a:r>
          </a:p>
          <a:p>
            <a:r>
              <a:rPr lang="en-US" dirty="0"/>
              <a:t>We had hundreds of thousands of names throughout the span of the available data</a:t>
            </a:r>
          </a:p>
          <a:p>
            <a:r>
              <a:rPr lang="en-US" dirty="0"/>
              <a:t>We combined the national data: name, count, year, and sex</a:t>
            </a:r>
          </a:p>
          <a:p>
            <a:r>
              <a:rPr lang="en-US" dirty="0"/>
              <a:t>Combined states data which showed the same information per state</a:t>
            </a:r>
          </a:p>
          <a:p>
            <a:r>
              <a:rPr lang="en-US" dirty="0"/>
              <a:t>Created database in SQL to organize csv into tables and handle the large datasets</a:t>
            </a:r>
          </a:p>
          <a:p>
            <a:r>
              <a:rPr lang="en-US" dirty="0"/>
              <a:t>Used FLASK app and created an engine to create an API and call the data from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EA07-8C7A-47B8-BA49-765FE23E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6CF6-45C4-4BFB-850A-00AB2874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way too big. The API was so slow if we could get it to load at all.</a:t>
            </a:r>
          </a:p>
          <a:p>
            <a:r>
              <a:rPr lang="en-US" dirty="0"/>
              <a:t>Decided to cut down the dataset significantly. Had to cut out the states data completely because it was too much for the API. </a:t>
            </a:r>
          </a:p>
          <a:p>
            <a:r>
              <a:rPr lang="en-US" dirty="0"/>
              <a:t>We chose to work with the national data which did not have location involved. </a:t>
            </a:r>
          </a:p>
          <a:p>
            <a:r>
              <a:rPr lang="en-US" dirty="0"/>
              <a:t>Brittany doesn’t have SQL – couldn’t access through the engine created because uses MySQL. Had to create her own database and MySQL file to help with visualizations.</a:t>
            </a:r>
          </a:p>
          <a:p>
            <a:r>
              <a:rPr lang="en-US" dirty="0"/>
              <a:t>Had to further cut down data to male names. Using only 2018, there was still over 14,000 lines of data.</a:t>
            </a:r>
          </a:p>
        </p:txBody>
      </p:sp>
    </p:spTree>
    <p:extLst>
      <p:ext uri="{BB962C8B-B14F-4D97-AF65-F5344CB8AC3E}">
        <p14:creationId xmlns:p14="http://schemas.microsoft.com/office/powerpoint/2010/main" val="416728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250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Male Names in the US   </vt:lpstr>
      <vt:lpstr>DATASET</vt:lpstr>
      <vt:lpstr>Transformation</vt:lpstr>
      <vt:lpstr>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 in the US</dc:title>
  <dc:creator>Brittany Hethcock</dc:creator>
  <cp:lastModifiedBy>Brittany Hethcock</cp:lastModifiedBy>
  <cp:revision>3</cp:revision>
  <dcterms:created xsi:type="dcterms:W3CDTF">2020-08-06T00:46:25Z</dcterms:created>
  <dcterms:modified xsi:type="dcterms:W3CDTF">2020-08-06T01:04:26Z</dcterms:modified>
</cp:coreProperties>
</file>