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C59FF-7EA3-79B4-8033-C83DF61E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66E468-60ED-E764-8A9F-37F9F0093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F1078-6A0B-FAB2-10B5-C4C5C6BE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0E1E4-F36A-1300-CCBC-8A8784A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2F8F0-C653-0280-38B5-21EB4E1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CD0FA-43D8-ACF7-A376-60E39B57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D38F02-9AA8-5457-FE5A-B43F23D4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5BA69-309E-2424-7FF6-DA669AE6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F4041-9829-2D41-EB95-A196E03C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35E6E-9C77-D615-B098-6B4B31E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4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329D9-6570-AEE8-A750-D0FB48010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54843F-1273-6222-1CC6-5A32F8737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4F1A8-6BC1-5266-E3B2-BF4B6B1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D50D4-FE2F-A089-1374-E2B459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4D172-A948-ECF2-C251-ECC40E8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33F59-A713-1D8A-CD47-80146690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D65E0-1B66-983D-F1D7-2F447B51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A9996-76E3-A82C-284F-6B19DFD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36B86-3DEC-BF8F-FA26-72F22682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BF852-019F-3750-D2EB-98E163DA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33B8A-6509-ACAD-5A3D-3F2B9898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D4878-12FB-B186-5D2E-45A60B9F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7B371-34DB-2EC6-C8F2-2E121281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D2A01-9174-E801-7928-4781F67F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A490E-A618-C58A-D8C2-5D3D5F1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9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C1EEB-A202-252E-6308-0E43E679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A3DEB-04AD-3E7D-BCC7-5AA0F9F40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33C5C-CFC0-FCE1-AF78-B3E31996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8284D-AD09-EC53-F0C1-0943905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D7E00-F3BB-34C7-1F76-36D3EF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EEAE2-65D5-475A-6D03-C58E2674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F9C49-2DBB-2D1A-11F2-6C55C464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FBEE7-5F8D-A1FF-4F3B-F835381C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45182-2A06-7B20-4901-4C668C12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CBCB83-0373-F588-55F7-3DE31D85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7E3824-9413-65D0-1333-8A8B2D76B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A2B79B-2A57-D8DD-F214-1F8C5C65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F9590-CA2C-65D5-590F-2E37BB1E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A85B27-8CC3-C9EE-228B-0843C7B6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7EA9D-587A-4B8A-9A7B-5F261473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34E028-0EDB-AABA-E158-3D7DF7BF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FACFCA-8137-F4BB-2A90-6C2865DE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B1186E-B8DD-1EFA-6147-43968067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759E65-6437-FDB3-8F70-DEB127D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E3C51B-4D5B-309D-B4B0-4BF5A5E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B834C-1B04-C85D-6BD4-7A05CEF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A592-F5A5-0EA0-72E6-97697BC4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95674-C164-8E05-E606-2DD4C824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FB5BA-5871-46B4-AB1E-E49897FB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7F9F3A-1514-8C78-5D75-FB5C82B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0EB9C-D5CA-4747-8BAD-8FC7452F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F08D0-6CF3-328E-23B7-09429C1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5F2FD-BEE3-B3E3-54E2-E18B9D14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112674-03D9-11C7-A7F4-318D1AE9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F6A11-4176-769F-C042-96D46995B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E3FFA-5377-0307-04E0-6362F03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E261CF-FDF2-C228-B980-0C98EAA9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6508F-70EF-F068-CF6E-AB21F94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9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0EF213-309C-5E11-5A09-FFB4BC35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C52816-0093-5DA8-1A56-0C691A62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25926-23D6-532C-2BC4-0FEC67B2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32B0-37A8-4FF2-86FC-E05B6BEBE310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6EFD5-979D-2A69-6D3A-52ED266F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AD764-9C0B-34B8-CD2E-14826F70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46C0865-2555-A1D5-7334-737A5CC3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3" y="569948"/>
            <a:ext cx="4765714" cy="47816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22DB33-5DA0-4755-F417-93EA348EC44C}"/>
              </a:ext>
            </a:extLst>
          </p:cNvPr>
          <p:cNvSpPr txBox="1"/>
          <p:nvPr/>
        </p:nvSpPr>
        <p:spPr>
          <a:xfrm>
            <a:off x="1902576" y="5703277"/>
            <a:ext cx="838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Johannes Peters, Hanna Duffner, Clemens Richter</a:t>
            </a:r>
          </a:p>
        </p:txBody>
      </p:sp>
    </p:spTree>
    <p:extLst>
      <p:ext uri="{BB962C8B-B14F-4D97-AF65-F5344CB8AC3E}">
        <p14:creationId xmlns:p14="http://schemas.microsoft.com/office/powerpoint/2010/main" val="29750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A46E-C64E-7E61-EBE3-E7EDF109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25A754-1883-482E-B7FF-A5EC600A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von Tic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Tac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Toe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Voraussetzungen für das Spiel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Programmablauf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Speicherüberlegung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Live-Demonstration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4258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A46E-C64E-7E61-EBE3-E7EDF109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Was ist Tic </a:t>
            </a:r>
            <a:r>
              <a:rPr lang="de-DE" dirty="0" err="1">
                <a:solidFill>
                  <a:schemeClr val="bg1"/>
                </a:solidFill>
              </a:rPr>
              <a:t>Tac</a:t>
            </a:r>
            <a:r>
              <a:rPr lang="de-DE" dirty="0">
                <a:solidFill>
                  <a:schemeClr val="bg1"/>
                </a:solidFill>
              </a:rPr>
              <a:t> Toe?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43645D-BF22-BD75-7D97-984657A3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2" y="1918553"/>
            <a:ext cx="4097215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Was braucht man dafür?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D7B0B-D184-42DD-9133-8037E1E8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51" y="3530220"/>
            <a:ext cx="2480566" cy="2962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7D4D9-0FE3-4937-A51B-199166A0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94" y="1436372"/>
            <a:ext cx="2648301" cy="3033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5AA8-E85C-4035-AE72-F5E22117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8" y="1621169"/>
            <a:ext cx="4735120" cy="266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90A7B3-DB23-4653-9F22-5344A8A5D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1" y="5103826"/>
            <a:ext cx="2041710" cy="1178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8CB94A-36BB-47BB-ACB7-D6D637940A9E}"/>
              </a:ext>
            </a:extLst>
          </p:cNvPr>
          <p:cNvSpPr txBox="1"/>
          <p:nvPr/>
        </p:nvSpPr>
        <p:spPr>
          <a:xfrm>
            <a:off x="9739619" y="4469469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Spielfeld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7B05-6BF8-4D56-864C-5EF25EBD90C4}"/>
              </a:ext>
            </a:extLst>
          </p:cNvPr>
          <p:cNvSpPr txBox="1"/>
          <p:nvPr/>
        </p:nvSpPr>
        <p:spPr>
          <a:xfrm>
            <a:off x="6547540" y="3111435"/>
            <a:ext cx="127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Schalter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AF6DE-A6F2-4A6E-AB1E-2BA44E782407}"/>
              </a:ext>
            </a:extLst>
          </p:cNvPr>
          <p:cNvSpPr txBox="1"/>
          <p:nvPr/>
        </p:nvSpPr>
        <p:spPr>
          <a:xfrm>
            <a:off x="1526822" y="4219554"/>
            <a:ext cx="248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Programmierumgebung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B902B-4875-4E0E-B0E8-8BA7951D2456}"/>
              </a:ext>
            </a:extLst>
          </p:cNvPr>
          <p:cNvSpPr txBox="1"/>
          <p:nvPr/>
        </p:nvSpPr>
        <p:spPr>
          <a:xfrm>
            <a:off x="2782621" y="5636148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Programmierbarer Prozessor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Wie soll das alles ablaufen?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B2CBB-86BC-400B-A5E9-58A8459D8DAB}"/>
              </a:ext>
            </a:extLst>
          </p:cNvPr>
          <p:cNvSpPr/>
          <p:nvPr/>
        </p:nvSpPr>
        <p:spPr>
          <a:xfrm>
            <a:off x="260058" y="2921464"/>
            <a:ext cx="2055302" cy="10150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Register adressieren</a:t>
            </a:r>
          </a:p>
          <a:p>
            <a:pPr algn="ctr"/>
            <a:r>
              <a:rPr lang="de-DE" sz="1600" dirty="0"/>
              <a:t>Spielfeld räumen</a:t>
            </a:r>
          </a:p>
          <a:p>
            <a:pPr algn="ctr"/>
            <a:r>
              <a:rPr lang="de-DE" sz="1600" dirty="0"/>
              <a:t>Register initial setzen</a:t>
            </a:r>
            <a:endParaRPr lang="en-DE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3EAB16-2805-491F-93AC-1C9649220D0F}"/>
              </a:ext>
            </a:extLst>
          </p:cNvPr>
          <p:cNvSpPr/>
          <p:nvPr/>
        </p:nvSpPr>
        <p:spPr>
          <a:xfrm>
            <a:off x="2812409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display</a:t>
            </a:r>
            <a:endParaRPr lang="en-DE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548FE1-D341-48A8-B309-6C997F0A254A}"/>
              </a:ext>
            </a:extLst>
          </p:cNvPr>
          <p:cNvSpPr/>
          <p:nvPr/>
        </p:nvSpPr>
        <p:spPr>
          <a:xfrm>
            <a:off x="4423795" y="3210886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schalter</a:t>
            </a:r>
            <a:endParaRPr lang="en-DE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80D3C1-BAFD-4B45-86B3-D9D2F3B59460}"/>
              </a:ext>
            </a:extLst>
          </p:cNvPr>
          <p:cNvSpPr/>
          <p:nvPr/>
        </p:nvSpPr>
        <p:spPr>
          <a:xfrm>
            <a:off x="6035180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f[?]p[?]</a:t>
            </a:r>
            <a:endParaRPr lang="en-DE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33F932-B35F-444D-BC90-2383C30A8AF7}"/>
              </a:ext>
            </a:extLst>
          </p:cNvPr>
          <p:cNvSpPr/>
          <p:nvPr/>
        </p:nvSpPr>
        <p:spPr>
          <a:xfrm>
            <a:off x="7646565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switch</a:t>
            </a:r>
            <a:endParaRPr lang="en-DE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019A7F-EB95-4258-89C8-36BF5AC58425}"/>
              </a:ext>
            </a:extLst>
          </p:cNvPr>
          <p:cNvSpPr/>
          <p:nvPr/>
        </p:nvSpPr>
        <p:spPr>
          <a:xfrm>
            <a:off x="9257950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check[?]</a:t>
            </a:r>
            <a:endParaRPr lang="en-DE" sz="1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1EA48B-4022-4A97-9870-9BB4A005FDB2}"/>
              </a:ext>
            </a:extLst>
          </p:cNvPr>
          <p:cNvSpPr/>
          <p:nvPr/>
        </p:nvSpPr>
        <p:spPr>
          <a:xfrm>
            <a:off x="10813757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winner</a:t>
            </a:r>
            <a:r>
              <a:rPr lang="de-DE" sz="1600" dirty="0"/>
              <a:t>[?]</a:t>
            </a:r>
            <a:endParaRPr lang="en-DE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EBB42B-99A8-41B8-8DEE-99B01E6A1347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315360" y="3428998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AA0F3A-0008-4778-B816-56286E3C9273}"/>
              </a:ext>
            </a:extLst>
          </p:cNvPr>
          <p:cNvCxnSpPr/>
          <p:nvPr/>
        </p:nvCxnSpPr>
        <p:spPr>
          <a:xfrm>
            <a:off x="3926744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4A844-FA09-4955-B1A6-5D969CBB9BD0}"/>
              </a:ext>
            </a:extLst>
          </p:cNvPr>
          <p:cNvCxnSpPr/>
          <p:nvPr/>
        </p:nvCxnSpPr>
        <p:spPr>
          <a:xfrm>
            <a:off x="5538128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07E0F5-5A8C-4E74-84F4-A36DAB1BA426}"/>
              </a:ext>
            </a:extLst>
          </p:cNvPr>
          <p:cNvCxnSpPr/>
          <p:nvPr/>
        </p:nvCxnSpPr>
        <p:spPr>
          <a:xfrm>
            <a:off x="7149516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CEBDE-E21D-4B63-AD7F-151E011B57D7}"/>
              </a:ext>
            </a:extLst>
          </p:cNvPr>
          <p:cNvCxnSpPr/>
          <p:nvPr/>
        </p:nvCxnSpPr>
        <p:spPr>
          <a:xfrm>
            <a:off x="8760901" y="3428996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31647-56F5-47B3-998D-90BB556526F1}"/>
              </a:ext>
            </a:extLst>
          </p:cNvPr>
          <p:cNvCxnSpPr/>
          <p:nvPr/>
        </p:nvCxnSpPr>
        <p:spPr>
          <a:xfrm>
            <a:off x="10347816" y="3428995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62AE1D-284A-4812-B946-7096321244FD}"/>
              </a:ext>
            </a:extLst>
          </p:cNvPr>
          <p:cNvCxnSpPr>
            <a:cxnSpLocks/>
            <a:stCxn id="21" idx="0"/>
            <a:endCxn id="16" idx="0"/>
          </p:cNvCxnSpPr>
          <p:nvPr/>
        </p:nvCxnSpPr>
        <p:spPr>
          <a:xfrm rot="16200000" flipV="1">
            <a:off x="7370252" y="-789789"/>
            <a:ext cx="12700" cy="8001348"/>
          </a:xfrm>
          <a:prstGeom prst="curvedConnector3">
            <a:avLst>
              <a:gd name="adj1" fmla="val 1250092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0">
            <a:extLst>
              <a:ext uri="{FF2B5EF4-FFF2-40B4-BE49-F238E27FC236}">
                <a16:creationId xmlns:a16="http://schemas.microsoft.com/office/drawing/2014/main" id="{C84D134D-029E-429E-83D9-68BCD4776FBC}"/>
              </a:ext>
            </a:extLst>
          </p:cNvPr>
          <p:cNvCxnSpPr>
            <a:cxnSpLocks/>
            <a:stCxn id="20" idx="2"/>
            <a:endCxn id="16" idx="2"/>
          </p:cNvCxnSpPr>
          <p:nvPr/>
        </p:nvCxnSpPr>
        <p:spPr>
          <a:xfrm rot="5400000">
            <a:off x="6592349" y="424342"/>
            <a:ext cx="12700" cy="6445541"/>
          </a:xfrm>
          <a:prstGeom prst="curvedConnector3">
            <a:avLst>
              <a:gd name="adj1" fmla="val 893394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F15F2A-CF04-4DA8-8E14-FADA5630C465}"/>
              </a:ext>
            </a:extLst>
          </p:cNvPr>
          <p:cNvSpPr txBox="1"/>
          <p:nvPr/>
        </p:nvSpPr>
        <p:spPr>
          <a:xfrm>
            <a:off x="6035177" y="4831748"/>
            <a:ext cx="166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kein Gewinner</a:t>
            </a:r>
          </a:p>
        </p:txBody>
      </p:sp>
      <p:cxnSp>
        <p:nvCxnSpPr>
          <p:cNvPr id="39" name="Straight Arrow Connector 30">
            <a:extLst>
              <a:ext uri="{FF2B5EF4-FFF2-40B4-BE49-F238E27FC236}">
                <a16:creationId xmlns:a16="http://schemas.microsoft.com/office/drawing/2014/main" id="{E470EE27-15E9-4690-8DC3-F9182172174B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16200000" flipV="1">
            <a:off x="4175271" y="2405193"/>
            <a:ext cx="1" cy="161138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640BB4-7F61-4EB4-A5B7-DBD1AD481949}"/>
              </a:ext>
            </a:extLst>
          </p:cNvPr>
          <p:cNvSpPr txBox="1"/>
          <p:nvPr/>
        </p:nvSpPr>
        <p:spPr>
          <a:xfrm>
            <a:off x="3618101" y="2774659"/>
            <a:ext cx="16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Kein Schalter gedrückt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Speicherüberlegung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2228-7681-423D-9F19-43A14C21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8" y="1404894"/>
            <a:ext cx="11321904" cy="248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9119E-0A64-442B-A767-A89A7404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8" y="4183018"/>
            <a:ext cx="11321904" cy="24221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6B1365-A6E9-4256-B596-2BBEF374576C}"/>
              </a:ext>
            </a:extLst>
          </p:cNvPr>
          <p:cNvSpPr/>
          <p:nvPr/>
        </p:nvSpPr>
        <p:spPr>
          <a:xfrm>
            <a:off x="729842" y="4555222"/>
            <a:ext cx="2265028" cy="9647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6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DE462FC-AE0C-2717-CDAC-C22CAC3D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Inhalt</vt:lpstr>
      <vt:lpstr>Was ist Tic Tac Toe?</vt:lpstr>
      <vt:lpstr>Was braucht man dafür?</vt:lpstr>
      <vt:lpstr>Wie soll das alles ablaufen?</vt:lpstr>
      <vt:lpstr>Speicherüberlegung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Richter</dc:creator>
  <cp:lastModifiedBy>Peters, Johannes</cp:lastModifiedBy>
  <cp:revision>11</cp:revision>
  <dcterms:created xsi:type="dcterms:W3CDTF">2022-05-28T22:56:52Z</dcterms:created>
  <dcterms:modified xsi:type="dcterms:W3CDTF">2022-05-29T17:12:45Z</dcterms:modified>
</cp:coreProperties>
</file>