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2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83884-1631-439B-9F96-66D3DE25D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78DD37-08B0-4DDC-B99D-3596F2AD1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EAABB3-91D3-438D-AAA5-270FF7D4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E3251-6060-4CC1-BA9F-BC20F0AC10A1}" type="datetimeFigureOut">
              <a:rPr lang="es-CR" smtClean="0"/>
              <a:t>31/7/2020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9EDF59-00C9-441E-912F-5DDB2A57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9B20F5-3FC4-4E49-A1FA-4A5FF3B7D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EBD7-0024-45CC-AD5E-92AE78982A4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8338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1BC39-97A8-415C-A2DC-F33F82749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E643F5-704D-440A-A5F8-28FD114C3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DF2044-CD18-408E-84B2-1F02C042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E3251-6060-4CC1-BA9F-BC20F0AC10A1}" type="datetimeFigureOut">
              <a:rPr lang="es-CR" smtClean="0"/>
              <a:t>31/7/2020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73AE69-D574-4AAF-BABB-635FA02A4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2037FA-972B-49EF-ADBD-89037CD7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EBD7-0024-45CC-AD5E-92AE78982A4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2830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7741FB-E7C6-4B18-834C-4846F0835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686376-5FA7-41A1-951A-927D7F5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CBDFB1-2489-4ACC-9CF0-E8DBBA6C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E3251-6060-4CC1-BA9F-BC20F0AC10A1}" type="datetimeFigureOut">
              <a:rPr lang="es-CR" smtClean="0"/>
              <a:t>31/7/2020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FB6C5A-55CD-497C-886E-9946451C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363709-4CE1-4944-A525-5E41B9D6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EBD7-0024-45CC-AD5E-92AE78982A4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897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8AB02-070C-42E4-981C-3165D42F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C8228A-D024-4621-A05F-DF5B529AB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D8F1FF-40E6-4073-B45E-8B373998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E3251-6060-4CC1-BA9F-BC20F0AC10A1}" type="datetimeFigureOut">
              <a:rPr lang="es-CR" smtClean="0"/>
              <a:t>31/7/2020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BB4468-F940-4F0C-92E5-9D60115A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B27FEE-ED76-47F8-9FBE-52113E5D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EBD7-0024-45CC-AD5E-92AE78982A4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9704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85FBD-DD68-489D-BAD7-16D03C63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18FA95-687D-4989-B1D3-EB68D48FB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84E385-3FC6-4101-B646-B4BA3DE7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E3251-6060-4CC1-BA9F-BC20F0AC10A1}" type="datetimeFigureOut">
              <a:rPr lang="es-CR" smtClean="0"/>
              <a:t>31/7/2020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F98C05-25D4-490E-BC19-7A18FDFE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61A5AF-5DB9-478D-AB16-77186EBA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EBD7-0024-45CC-AD5E-92AE78982A4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1082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19610-EF8E-4A9C-96E3-0506E5DE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6CB409-DB4F-45A8-B37F-9AED530F5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ABF446-AC0F-4D43-B442-874970F36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78ADAE-E720-4F03-8BD5-7321D8CE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E3251-6060-4CC1-BA9F-BC20F0AC10A1}" type="datetimeFigureOut">
              <a:rPr lang="es-CR" smtClean="0"/>
              <a:t>31/7/2020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FCBE79-3ECD-4EBA-949B-E7CD7A28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E6166D-9CC9-49EA-9E36-B8124752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EBD7-0024-45CC-AD5E-92AE78982A4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002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1BC50-83C7-43A9-8DD5-7C9EE4AF8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A62492-6209-4A3A-8820-52F8A9751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EA28E2-2456-48E4-A586-C14E0B76C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3DFE25-4076-43BA-8C5A-B0274738E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1A48E7-33A2-4395-8211-D837A4846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1258890-E928-4AC2-830B-9D2B89281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E3251-6060-4CC1-BA9F-BC20F0AC10A1}" type="datetimeFigureOut">
              <a:rPr lang="es-CR" smtClean="0"/>
              <a:t>31/7/2020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F43BA5A-223F-4904-ADD5-FE35BA3C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CE3F7D5-813C-4AB1-8E73-9AF8C0D1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EBD7-0024-45CC-AD5E-92AE78982A4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1577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7A21A-EB2B-4D41-8A4E-4A83AF23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1817C8D-D5D1-40F7-8309-C14B86C0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E3251-6060-4CC1-BA9F-BC20F0AC10A1}" type="datetimeFigureOut">
              <a:rPr lang="es-CR" smtClean="0"/>
              <a:t>31/7/2020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AC4AFE-65D4-44F0-B272-139E3F89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AE51F7-E810-4DE4-BCED-18B411D2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EBD7-0024-45CC-AD5E-92AE78982A4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3279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0A2BF39-0A4A-4C73-AF99-8FF41D70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E3251-6060-4CC1-BA9F-BC20F0AC10A1}" type="datetimeFigureOut">
              <a:rPr lang="es-CR" smtClean="0"/>
              <a:t>31/7/2020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2602DD3-6EE0-4B0F-B009-2E1BD52D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1CC98D-00C2-4CFC-9F41-FCCC09172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EBD7-0024-45CC-AD5E-92AE78982A4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512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C08D4-3CF9-4DC4-8DC8-F2EFCE19E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960367-4E58-46F1-BC0B-F62BB0473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125E92-DC66-431A-89DD-10EF967BD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AA7604-47AC-4B5F-BE97-76B23795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E3251-6060-4CC1-BA9F-BC20F0AC10A1}" type="datetimeFigureOut">
              <a:rPr lang="es-CR" smtClean="0"/>
              <a:t>31/7/2020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A60606-B6FC-4535-81BD-56D36418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4DC755-2F33-46D0-8131-23BD90AA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EBD7-0024-45CC-AD5E-92AE78982A4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4982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9F9BA-90B6-4269-B908-4CEB1350D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C3D88A-27CB-44BE-849C-2DC3F1F19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C6E8A1-AA1C-468F-9049-3CCAC02FA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44F758-F7D0-40C5-B5F5-A6BF5FF26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E3251-6060-4CC1-BA9F-BC20F0AC10A1}" type="datetimeFigureOut">
              <a:rPr lang="es-CR" smtClean="0"/>
              <a:t>31/7/2020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115F33-2D06-48A8-9A7D-336D620A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A72DAE-F41F-4457-9ED0-33A90B7F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EBD7-0024-45CC-AD5E-92AE78982A4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8542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822D14-F26F-481E-A064-B0744DE5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C4AF40-EA12-4CE7-A45D-E0F79BF1B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B4D3FD-D823-4DE8-8631-710C6A823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E3251-6060-4CC1-BA9F-BC20F0AC10A1}" type="datetimeFigureOut">
              <a:rPr lang="es-CR" smtClean="0"/>
              <a:t>31/7/2020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AD2D29-8861-42D5-A857-6CACA3FB6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141E43-DDAF-4252-96DC-EDCFB176E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9EBD7-0024-45CC-AD5E-92AE78982A4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3993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uchdb.apache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node-couchd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5EFEF58-B6C4-4939-B4CF-B2581DE7D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12989"/>
            <a:ext cx="3805379" cy="428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1EE0145-4636-4374-8F7A-362F6D12A6E1}"/>
              </a:ext>
            </a:extLst>
          </p:cNvPr>
          <p:cNvSpPr txBox="1"/>
          <p:nvPr/>
        </p:nvSpPr>
        <p:spPr>
          <a:xfrm>
            <a:off x="5467809" y="1674421"/>
            <a:ext cx="619592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500" dirty="0">
                <a:latin typeface="Quire Sans" panose="020B0502040204020203" pitchFamily="34" charset="0"/>
                <a:cs typeface="Quire Sans" panose="020B0502040204020203" pitchFamily="34" charset="0"/>
              </a:rPr>
              <a:t>CouchDB</a:t>
            </a:r>
            <a:endParaRPr lang="es-CR" sz="2400" dirty="0">
              <a:latin typeface="Quire Sans" panose="020B0502040204020203" pitchFamily="34" charset="0"/>
              <a:cs typeface="Quire Sans" panose="020B0502040204020203" pitchFamily="34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76B57BF-49D9-4229-9FF8-D64E11C3FB86}"/>
              </a:ext>
            </a:extLst>
          </p:cNvPr>
          <p:cNvCxnSpPr>
            <a:cxnSpLocks/>
          </p:cNvCxnSpPr>
          <p:nvPr/>
        </p:nvCxnSpPr>
        <p:spPr>
          <a:xfrm>
            <a:off x="5595862" y="3328956"/>
            <a:ext cx="59277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3996B32-660E-49AF-A54F-27ECE9A97C59}"/>
              </a:ext>
            </a:extLst>
          </p:cNvPr>
          <p:cNvSpPr txBox="1"/>
          <p:nvPr/>
        </p:nvSpPr>
        <p:spPr>
          <a:xfrm>
            <a:off x="7908156" y="5692299"/>
            <a:ext cx="4107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Bases de datos I</a:t>
            </a:r>
          </a:p>
          <a:p>
            <a:pPr algn="r"/>
            <a:r>
              <a:rPr lang="es-MX" dirty="0"/>
              <a:t>Instituto Tecnológico de Costa Rica</a:t>
            </a:r>
          </a:p>
          <a:p>
            <a:pPr algn="r"/>
            <a:r>
              <a:rPr lang="es-MX" dirty="0"/>
              <a:t>Jean Hunt, </a:t>
            </a:r>
            <a:r>
              <a:rPr lang="es-MX" dirty="0" err="1"/>
              <a:t>Froylan</a:t>
            </a:r>
            <a:r>
              <a:rPr lang="es-MX" dirty="0"/>
              <a:t> Lara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01531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19BC88D-F8CD-4723-8E1A-55950E323CE9}"/>
              </a:ext>
            </a:extLst>
          </p:cNvPr>
          <p:cNvSpPr txBox="1"/>
          <p:nvPr/>
        </p:nvSpPr>
        <p:spPr>
          <a:xfrm>
            <a:off x="517105" y="2458598"/>
            <a:ext cx="8445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MX" sz="2400" dirty="0">
                <a:latin typeface="Quire Sans" panose="020B0502040400020003" pitchFamily="34" charset="0"/>
                <a:cs typeface="Quire Sans" panose="020B0502040400020003" pitchFamily="34" charset="0"/>
              </a:rPr>
              <a:t>CouchDB es un gestor de bases de datos enfocado principalmente a la web.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s-MX" sz="2400" dirty="0">
              <a:latin typeface="Quire Sans" panose="020B0502040400020003" pitchFamily="34" charset="0"/>
              <a:cs typeface="Quire Sans" panose="020B0502040400020003" pitchFamily="34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MX" sz="2400" dirty="0">
                <a:latin typeface="Quire Sans" panose="020B0502040400020003" pitchFamily="34" charset="0"/>
                <a:cs typeface="Quire Sans" panose="020B0502040400020003" pitchFamily="34" charset="0"/>
              </a:rPr>
              <a:t>Es de tipo </a:t>
            </a:r>
            <a:r>
              <a:rPr lang="es-MX" sz="2400" dirty="0" err="1">
                <a:latin typeface="Quire Sans" panose="020B0502040400020003" pitchFamily="34" charset="0"/>
                <a:cs typeface="Quire Sans" panose="020B0502040400020003" pitchFamily="34" charset="0"/>
              </a:rPr>
              <a:t>NoSql</a:t>
            </a:r>
            <a:r>
              <a:rPr lang="es-MX" sz="2400" dirty="0">
                <a:latin typeface="Quire Sans" panose="020B0502040400020003" pitchFamily="34" charset="0"/>
                <a:cs typeface="Quire Sans" panose="020B0502040400020003" pitchFamily="34" charset="0"/>
              </a:rPr>
              <a:t> y emplea JSON como método de almacenamiento.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s-MX" sz="2400" dirty="0">
              <a:latin typeface="Quire Sans" panose="020B0502040400020003" pitchFamily="34" charset="0"/>
              <a:cs typeface="Quire Sans" panose="020B0502040400020003" pitchFamily="34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MX" sz="2400" dirty="0">
                <a:latin typeface="Quire Sans" panose="020B0502040400020003" pitchFamily="34" charset="0"/>
                <a:cs typeface="Quire Sans" panose="020B0502040400020003" pitchFamily="34" charset="0"/>
              </a:rPr>
              <a:t>Es una colección de documentos independientes en lugar de tablas.</a:t>
            </a:r>
            <a:endParaRPr lang="es-CR" sz="2400" dirty="0">
              <a:latin typeface="Quire Sans" panose="020B0502040400020003" pitchFamily="34" charset="0"/>
              <a:cs typeface="Quire Sans" panose="020B05020404000200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BF40DB4-166B-420A-BADC-7ACDB69DD1AD}"/>
              </a:ext>
            </a:extLst>
          </p:cNvPr>
          <p:cNvSpPr txBox="1"/>
          <p:nvPr/>
        </p:nvSpPr>
        <p:spPr>
          <a:xfrm>
            <a:off x="552450" y="847725"/>
            <a:ext cx="63177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>
                <a:latin typeface="Quire Sans" panose="020B0502040400020003" pitchFamily="34" charset="0"/>
                <a:cs typeface="Quire Sans" panose="020B0502040400020003" pitchFamily="34" charset="0"/>
              </a:rPr>
              <a:t>¿Qué es CouchDB?</a:t>
            </a:r>
            <a:endParaRPr lang="es-CR" sz="2400" dirty="0">
              <a:latin typeface="Quire Sans" panose="020B0502040400020003" pitchFamily="34" charset="0"/>
              <a:cs typeface="Quire Sans" panose="020B0502040400020003" pitchFamily="34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B25C0DD-82D3-413E-A63A-C1FD42D671BB}"/>
              </a:ext>
            </a:extLst>
          </p:cNvPr>
          <p:cNvCxnSpPr>
            <a:cxnSpLocks/>
          </p:cNvCxnSpPr>
          <p:nvPr/>
        </p:nvCxnSpPr>
        <p:spPr>
          <a:xfrm>
            <a:off x="719062" y="1928781"/>
            <a:ext cx="59277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áfico 9">
            <a:extLst>
              <a:ext uri="{FF2B5EF4-FFF2-40B4-BE49-F238E27FC236}">
                <a16:creationId xmlns:a16="http://schemas.microsoft.com/office/drawing/2014/main" id="{96FAAEE2-14AD-47F4-B798-8CCBF18F4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8875" y="4548868"/>
            <a:ext cx="1762124" cy="201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3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F4789F2-6C0C-4EF9-99BC-EFB1A49EDD96}"/>
              </a:ext>
            </a:extLst>
          </p:cNvPr>
          <p:cNvSpPr txBox="1"/>
          <p:nvPr/>
        </p:nvSpPr>
        <p:spPr>
          <a:xfrm>
            <a:off x="6019800" y="323850"/>
            <a:ext cx="59170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>
                <a:latin typeface="Quire Sans" panose="020B0502040400020003" pitchFamily="34" charset="0"/>
                <a:cs typeface="Quire Sans" panose="020B0502040400020003" pitchFamily="34" charset="0"/>
              </a:rPr>
              <a:t>Instalar CouchDB</a:t>
            </a:r>
            <a:endParaRPr lang="es-CR" dirty="0">
              <a:latin typeface="Quire Sans" panose="020B0502040400020003" pitchFamily="34" charset="0"/>
              <a:cs typeface="Quire Sans" panose="020B05020404000200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B78937A-7D18-408E-926D-7F7B3AB992F5}"/>
              </a:ext>
            </a:extLst>
          </p:cNvPr>
          <p:cNvSpPr txBox="1"/>
          <p:nvPr/>
        </p:nvSpPr>
        <p:spPr>
          <a:xfrm>
            <a:off x="390525" y="1847850"/>
            <a:ext cx="11079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Para instalar CouchDB se debe acceder al siguiente link: </a:t>
            </a:r>
            <a:r>
              <a:rPr lang="es-MX" dirty="0">
                <a:hlinkClick r:id="rId2"/>
              </a:rPr>
              <a:t>https://couchdb.apache.org/</a:t>
            </a:r>
            <a:r>
              <a:rPr lang="es-MX" dirty="0"/>
              <a:t> Y hace </a:t>
            </a:r>
            <a:r>
              <a:rPr lang="es-MX" dirty="0" err="1"/>
              <a:t>click</a:t>
            </a:r>
            <a:r>
              <a:rPr lang="es-MX" dirty="0"/>
              <a:t> en el botón de descarga.</a:t>
            </a:r>
            <a:endParaRPr lang="es-C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746F8E2-8BB9-42AD-B80D-26661B7A46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67"/>
          <a:stretch/>
        </p:blipFill>
        <p:spPr>
          <a:xfrm>
            <a:off x="180975" y="3276600"/>
            <a:ext cx="5993182" cy="270061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14E3BB4-C1FE-4F7B-8021-D6B436B709BF}"/>
              </a:ext>
            </a:extLst>
          </p:cNvPr>
          <p:cNvSpPr txBox="1"/>
          <p:nvPr/>
        </p:nvSpPr>
        <p:spPr>
          <a:xfrm>
            <a:off x="6610350" y="3514723"/>
            <a:ext cx="5067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Una vez descargado el programa se instalará como servicio del sistema, y se deberá crear un usuario para administrar las bases de datos</a:t>
            </a:r>
            <a:endParaRPr lang="es-CR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1CC5CC9-75AD-48FF-8004-6C574843D8DC}"/>
              </a:ext>
            </a:extLst>
          </p:cNvPr>
          <p:cNvCxnSpPr>
            <a:cxnSpLocks/>
          </p:cNvCxnSpPr>
          <p:nvPr/>
        </p:nvCxnSpPr>
        <p:spPr>
          <a:xfrm>
            <a:off x="5872087" y="1223931"/>
            <a:ext cx="59277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95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8BEE424-0348-441F-B529-560C2E3699F5}"/>
              </a:ext>
            </a:extLst>
          </p:cNvPr>
          <p:cNvSpPr txBox="1"/>
          <p:nvPr/>
        </p:nvSpPr>
        <p:spPr>
          <a:xfrm>
            <a:off x="3648075" y="257175"/>
            <a:ext cx="2603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400" dirty="0">
                <a:latin typeface="Quire Sans" panose="020B0502040400020003" pitchFamily="34" charset="0"/>
                <a:cs typeface="Quire Sans" panose="020B0502040400020003" pitchFamily="34" charset="0"/>
              </a:rPr>
              <a:t>Fauxton</a:t>
            </a:r>
            <a:endParaRPr lang="es-CR" dirty="0">
              <a:latin typeface="Quire Sans" panose="020B0502040400020003" pitchFamily="34" charset="0"/>
              <a:cs typeface="Quire Sans" panose="020B0502040400020003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D2A3CA2-634F-49E2-B838-BC7855983727}"/>
              </a:ext>
            </a:extLst>
          </p:cNvPr>
          <p:cNvCxnSpPr>
            <a:cxnSpLocks/>
          </p:cNvCxnSpPr>
          <p:nvPr/>
        </p:nvCxnSpPr>
        <p:spPr>
          <a:xfrm>
            <a:off x="3586087" y="1090581"/>
            <a:ext cx="2633738" cy="4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D94E728-76DD-4415-9B3D-6F71396B45D0}"/>
              </a:ext>
            </a:extLst>
          </p:cNvPr>
          <p:cNvSpPr txBox="1"/>
          <p:nvPr/>
        </p:nvSpPr>
        <p:spPr>
          <a:xfrm>
            <a:off x="3952875" y="2266950"/>
            <a:ext cx="7486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E32428"/>
              </a:buClr>
              <a:buFont typeface="Wingdings" panose="05000000000000000000" pitchFamily="2" charset="2"/>
              <a:buChar char="§"/>
            </a:pPr>
            <a:r>
              <a:rPr lang="es-MX" dirty="0"/>
              <a:t>Fauxton es la interfaz de usuario utilizada para ejecutar CouchDB de manera grafica.</a:t>
            </a:r>
          </a:p>
          <a:p>
            <a:pPr marL="285750" indent="-285750">
              <a:buClr>
                <a:srgbClr val="E32428"/>
              </a:buClr>
              <a:buFont typeface="Wingdings" panose="05000000000000000000" pitchFamily="2" charset="2"/>
              <a:buChar char="§"/>
            </a:pPr>
            <a:endParaRPr lang="es-MX" dirty="0"/>
          </a:p>
          <a:p>
            <a:pPr marL="285750" indent="-285750">
              <a:buClr>
                <a:srgbClr val="E32428"/>
              </a:buClr>
              <a:buFont typeface="Wingdings" panose="05000000000000000000" pitchFamily="2" charset="2"/>
              <a:buChar char="§"/>
            </a:pPr>
            <a:r>
              <a:rPr lang="es-MX" dirty="0"/>
              <a:t>Se ingresa media localhost:5984/_</a:t>
            </a:r>
            <a:r>
              <a:rPr lang="es-MX" dirty="0" err="1"/>
              <a:t>utils</a:t>
            </a:r>
            <a:endParaRPr lang="es-MX" dirty="0"/>
          </a:p>
          <a:p>
            <a:pPr marL="285750" indent="-285750">
              <a:buClr>
                <a:srgbClr val="E32428"/>
              </a:buClr>
              <a:buFont typeface="Wingdings" panose="05000000000000000000" pitchFamily="2" charset="2"/>
              <a:buChar char="§"/>
            </a:pPr>
            <a:endParaRPr lang="es-MX" dirty="0"/>
          </a:p>
          <a:p>
            <a:pPr marL="285750" indent="-285750">
              <a:buClr>
                <a:srgbClr val="E32428"/>
              </a:buClr>
              <a:buFont typeface="Wingdings" panose="05000000000000000000" pitchFamily="2" charset="2"/>
              <a:buChar char="§"/>
            </a:pPr>
            <a:r>
              <a:rPr lang="es-MX" dirty="0"/>
              <a:t>Se debe iniciar sesión con el usuario registrado durante la instalación</a:t>
            </a:r>
            <a:endParaRPr lang="es-CR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97A22571-3D68-4D79-8AD7-26AE31BC3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248478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3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6D79DC3-FB56-414A-8FD3-39F290B31525}"/>
              </a:ext>
            </a:extLst>
          </p:cNvPr>
          <p:cNvSpPr txBox="1"/>
          <p:nvPr/>
        </p:nvSpPr>
        <p:spPr>
          <a:xfrm>
            <a:off x="438150" y="695325"/>
            <a:ext cx="4661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400" dirty="0">
                <a:latin typeface="Quire Sans" panose="020B0502040400020003" pitchFamily="34" charset="0"/>
                <a:cs typeface="Quire Sans" panose="020B0502040400020003" pitchFamily="34" charset="0"/>
              </a:rPr>
              <a:t>Node-couchdb</a:t>
            </a:r>
            <a:endParaRPr lang="es-CR" dirty="0">
              <a:latin typeface="Quire Sans" panose="020B0502040400020003" pitchFamily="34" charset="0"/>
              <a:cs typeface="Quire Sans" panose="020B0502040400020003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6EA02B2-9989-4EC8-B8E4-9864CB299227}"/>
              </a:ext>
            </a:extLst>
          </p:cNvPr>
          <p:cNvCxnSpPr>
            <a:cxnSpLocks/>
          </p:cNvCxnSpPr>
          <p:nvPr/>
        </p:nvCxnSpPr>
        <p:spPr>
          <a:xfrm>
            <a:off x="452362" y="1519206"/>
            <a:ext cx="45673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267C7AC4-53D4-4055-8425-1127D2903756}"/>
              </a:ext>
            </a:extLst>
          </p:cNvPr>
          <p:cNvSpPr txBox="1"/>
          <p:nvPr/>
        </p:nvSpPr>
        <p:spPr>
          <a:xfrm>
            <a:off x="514349" y="1752600"/>
            <a:ext cx="1067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E32428"/>
              </a:buClr>
              <a:buFont typeface="Wingdings" panose="05000000000000000000" pitchFamily="2" charset="2"/>
              <a:buChar char="§"/>
            </a:pPr>
            <a:r>
              <a:rPr lang="es-MX" dirty="0"/>
              <a:t>Node-couchdb es una api que provee una manera sencilla de conectar el motor de </a:t>
            </a:r>
            <a:r>
              <a:rPr lang="es-MX" dirty="0" err="1"/>
              <a:t>couch</a:t>
            </a:r>
            <a:r>
              <a:rPr lang="es-MX" dirty="0"/>
              <a:t> </a:t>
            </a:r>
            <a:r>
              <a:rPr lang="es-MX" dirty="0" err="1"/>
              <a:t>db</a:t>
            </a:r>
            <a:r>
              <a:rPr lang="es-MX" dirty="0"/>
              <a:t> a un programa que tenga node.js como back </a:t>
            </a:r>
            <a:r>
              <a:rPr lang="es-MX" dirty="0" err="1"/>
              <a:t>end</a:t>
            </a:r>
            <a:endParaRPr lang="es-CR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9DF3753-422B-4A12-8D8E-B91EF92DAC2A}"/>
              </a:ext>
            </a:extLst>
          </p:cNvPr>
          <p:cNvSpPr txBox="1"/>
          <p:nvPr/>
        </p:nvSpPr>
        <p:spPr>
          <a:xfrm>
            <a:off x="561975" y="2667000"/>
            <a:ext cx="159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Quire Sans" panose="020B0502040400020003" pitchFamily="34" charset="0"/>
                <a:cs typeface="Quire Sans" panose="020B0502040400020003" pitchFamily="34" charset="0"/>
              </a:rPr>
              <a:t>Instalación</a:t>
            </a:r>
            <a:endParaRPr lang="es-CR" dirty="0">
              <a:latin typeface="Quire Sans" panose="020B0502040400020003" pitchFamily="34" charset="0"/>
              <a:cs typeface="Quire Sans" panose="020B0502040400020003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4E7C6F2-659A-4CB9-ADB9-639D2F659B66}"/>
              </a:ext>
            </a:extLst>
          </p:cNvPr>
          <p:cNvSpPr/>
          <p:nvPr/>
        </p:nvSpPr>
        <p:spPr>
          <a:xfrm>
            <a:off x="638175" y="3343275"/>
            <a:ext cx="10363200" cy="51435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    </a:t>
            </a:r>
            <a:r>
              <a:rPr lang="es-MX" dirty="0" err="1">
                <a:solidFill>
                  <a:schemeClr val="tx1"/>
                </a:solidFill>
              </a:rPr>
              <a:t>npm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err="1">
                <a:solidFill>
                  <a:schemeClr val="tx1"/>
                </a:solidFill>
              </a:rPr>
              <a:t>install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err="1">
                <a:solidFill>
                  <a:schemeClr val="tx1"/>
                </a:solidFill>
              </a:rPr>
              <a:t>node-couchdb</a:t>
            </a:r>
            <a:r>
              <a:rPr lang="es-MX" dirty="0">
                <a:solidFill>
                  <a:schemeClr val="tx1"/>
                </a:solidFill>
              </a:rPr>
              <a:t> --</a:t>
            </a:r>
            <a:r>
              <a:rPr lang="es-MX" dirty="0" err="1">
                <a:solidFill>
                  <a:schemeClr val="tx1"/>
                </a:solidFill>
              </a:rPr>
              <a:t>save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7B65DB9-8BB2-49D2-82DC-190352E7B26D}"/>
              </a:ext>
            </a:extLst>
          </p:cNvPr>
          <p:cNvSpPr txBox="1"/>
          <p:nvPr/>
        </p:nvSpPr>
        <p:spPr>
          <a:xfrm>
            <a:off x="552450" y="4981574"/>
            <a:ext cx="1022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s-MX" dirty="0"/>
              <a:t>La documentación del API puede ser consultada en :  </a:t>
            </a:r>
            <a:r>
              <a:rPr lang="es-CR" dirty="0">
                <a:hlinkClick r:id="rId2"/>
              </a:rPr>
              <a:t>https://www.npmjs.com/package/node-couchdb</a:t>
            </a:r>
            <a:r>
              <a:rPr lang="es-C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4066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5C75C65-A1F5-4F9E-9801-40160D2F3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353" y="2161894"/>
            <a:ext cx="4972744" cy="402011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CC43A0C-BE2F-4443-A9D5-AB4499A2A082}"/>
              </a:ext>
            </a:extLst>
          </p:cNvPr>
          <p:cNvSpPr txBox="1"/>
          <p:nvPr/>
        </p:nvSpPr>
        <p:spPr>
          <a:xfrm>
            <a:off x="171450" y="304800"/>
            <a:ext cx="81187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/>
              <a:t>Establecer conexión desde Node.js</a:t>
            </a:r>
            <a:endParaRPr lang="es-C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6395B8D-83C4-4A3E-9763-E302F507591C}"/>
              </a:ext>
            </a:extLst>
          </p:cNvPr>
          <p:cNvSpPr txBox="1"/>
          <p:nvPr/>
        </p:nvSpPr>
        <p:spPr>
          <a:xfrm>
            <a:off x="619125" y="1200150"/>
            <a:ext cx="7413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 puede establecer una conexión a la base de datos de la siguiente manera :</a:t>
            </a:r>
          </a:p>
          <a:p>
            <a:endParaRPr lang="es-CR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94E59C4-9AB1-45EC-8017-0CC10E6D134D}"/>
              </a:ext>
            </a:extLst>
          </p:cNvPr>
          <p:cNvCxnSpPr>
            <a:cxnSpLocks/>
          </p:cNvCxnSpPr>
          <p:nvPr/>
        </p:nvCxnSpPr>
        <p:spPr>
          <a:xfrm>
            <a:off x="299962" y="1014382"/>
            <a:ext cx="78058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08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EFFB7BC-1E23-47B8-8FFC-08FDA1326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421" y="0"/>
            <a:ext cx="5792579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D951582-36A6-47F2-AE67-874EF4FC7226}"/>
              </a:ext>
            </a:extLst>
          </p:cNvPr>
          <p:cNvSpPr txBox="1"/>
          <p:nvPr/>
        </p:nvSpPr>
        <p:spPr>
          <a:xfrm>
            <a:off x="510640" y="2612571"/>
            <a:ext cx="52726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s-MX" dirty="0"/>
              <a:t>En la imagen se muestra un ejemplo de como se puede hacer uso de las funciones del api </a:t>
            </a:r>
            <a:r>
              <a:rPr lang="es-MX" dirty="0" err="1"/>
              <a:t>node-couchdb</a:t>
            </a:r>
            <a:r>
              <a:rPr lang="es-MX" dirty="0"/>
              <a:t>, en este caso una inserción.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s-MX" dirty="0"/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s-MX" dirty="0"/>
              <a:t>Las constantes en la parte superior son valores de un formulario HTML los cuales son obtenidos mediante la directiva post</a:t>
            </a:r>
            <a:endParaRPr lang="es-C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28EC8C0-1D7E-4F41-8977-2BDA1A8724A4}"/>
              </a:ext>
            </a:extLst>
          </p:cNvPr>
          <p:cNvSpPr txBox="1"/>
          <p:nvPr/>
        </p:nvSpPr>
        <p:spPr>
          <a:xfrm>
            <a:off x="760021" y="451263"/>
            <a:ext cx="2727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/>
              <a:t>Ejemplo</a:t>
            </a:r>
            <a:endParaRPr lang="es-CR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AA4D74D-CA60-4D19-B3BB-EE75E4F53ADE}"/>
              </a:ext>
            </a:extLst>
          </p:cNvPr>
          <p:cNvCxnSpPr>
            <a:cxnSpLocks/>
          </p:cNvCxnSpPr>
          <p:nvPr/>
        </p:nvCxnSpPr>
        <p:spPr>
          <a:xfrm>
            <a:off x="724395" y="1519206"/>
            <a:ext cx="2743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2732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267</Words>
  <Application>Microsoft Office PowerPoint</Application>
  <PresentationFormat>Panorámica</PresentationFormat>
  <Paragraphs>30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Quire Sans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Jean Hunt</dc:creator>
  <cp:lastModifiedBy>Jean Hunt</cp:lastModifiedBy>
  <cp:revision>8</cp:revision>
  <dcterms:created xsi:type="dcterms:W3CDTF">2020-07-31T17:05:30Z</dcterms:created>
  <dcterms:modified xsi:type="dcterms:W3CDTF">2020-07-31T18:31:34Z</dcterms:modified>
</cp:coreProperties>
</file>