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838" autoAdjust="0"/>
    <p:restoredTop sz="94660"/>
  </p:normalViewPr>
  <p:slideViewPr>
    <p:cSldViewPr>
      <p:cViewPr varScale="1">
        <p:scale>
          <a:sx n="68" d="100"/>
          <a:sy n="68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735E-A02D-4004-9509-7821F8198233}" type="datetimeFigureOut">
              <a:rPr lang="es-ES" smtClean="0"/>
              <a:pPr/>
              <a:t>21/09/2015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E846-2781-4F60-8F43-AC9D8CE4D4D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735E-A02D-4004-9509-7821F8198233}" type="datetimeFigureOut">
              <a:rPr lang="es-ES" smtClean="0"/>
              <a:pPr/>
              <a:t>21/09/2015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E846-2781-4F60-8F43-AC9D8CE4D4D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735E-A02D-4004-9509-7821F8198233}" type="datetimeFigureOut">
              <a:rPr lang="es-ES" smtClean="0"/>
              <a:pPr/>
              <a:t>21/09/2015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E846-2781-4F60-8F43-AC9D8CE4D4D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735E-A02D-4004-9509-7821F8198233}" type="datetimeFigureOut">
              <a:rPr lang="es-ES" smtClean="0"/>
              <a:pPr/>
              <a:t>21/09/2015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E846-2781-4F60-8F43-AC9D8CE4D4D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735E-A02D-4004-9509-7821F8198233}" type="datetimeFigureOut">
              <a:rPr lang="es-ES" smtClean="0"/>
              <a:pPr/>
              <a:t>21/09/2015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E846-2781-4F60-8F43-AC9D8CE4D4D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735E-A02D-4004-9509-7821F8198233}" type="datetimeFigureOut">
              <a:rPr lang="es-ES" smtClean="0"/>
              <a:pPr/>
              <a:t>21/09/2015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E846-2781-4F60-8F43-AC9D8CE4D4D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735E-A02D-4004-9509-7821F8198233}" type="datetimeFigureOut">
              <a:rPr lang="es-ES" smtClean="0"/>
              <a:pPr/>
              <a:t>21/09/2015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E846-2781-4F60-8F43-AC9D8CE4D4D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735E-A02D-4004-9509-7821F8198233}" type="datetimeFigureOut">
              <a:rPr lang="es-ES" smtClean="0"/>
              <a:pPr/>
              <a:t>21/09/2015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E846-2781-4F60-8F43-AC9D8CE4D4D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735E-A02D-4004-9509-7821F8198233}" type="datetimeFigureOut">
              <a:rPr lang="es-ES" smtClean="0"/>
              <a:pPr/>
              <a:t>21/09/2015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E846-2781-4F60-8F43-AC9D8CE4D4D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735E-A02D-4004-9509-7821F8198233}" type="datetimeFigureOut">
              <a:rPr lang="es-ES" smtClean="0"/>
              <a:pPr/>
              <a:t>21/09/2015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E846-2781-4F60-8F43-AC9D8CE4D4D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735E-A02D-4004-9509-7821F8198233}" type="datetimeFigureOut">
              <a:rPr lang="es-ES" smtClean="0"/>
              <a:pPr/>
              <a:t>21/09/2015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E846-2781-4F60-8F43-AC9D8CE4D4D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F735E-A02D-4004-9509-7821F8198233}" type="datetimeFigureOut">
              <a:rPr lang="es-ES" smtClean="0"/>
              <a:pPr/>
              <a:t>21/09/2015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9E846-2781-4F60-8F43-AC9D8CE4D4D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42910" y="500042"/>
            <a:ext cx="7772400" cy="1470025"/>
          </a:xfrm>
        </p:spPr>
        <p:txBody>
          <a:bodyPr/>
          <a:lstStyle/>
          <a:p>
            <a:r>
              <a:rPr lang="es-ES" dirty="0" smtClean="0">
                <a:solidFill>
                  <a:schemeClr val="tx2"/>
                </a:solidFill>
              </a:rPr>
              <a:t>Sesión 6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57290" y="2143116"/>
            <a:ext cx="6400800" cy="1752600"/>
          </a:xfrm>
        </p:spPr>
        <p:txBody>
          <a:bodyPr/>
          <a:lstStyle/>
          <a:p>
            <a:r>
              <a:rPr lang="es-ES" dirty="0" smtClean="0">
                <a:solidFill>
                  <a:schemeClr val="tx2"/>
                </a:solidFill>
              </a:rPr>
              <a:t>Modificando un juego</a:t>
            </a:r>
            <a:endParaRPr lang="es-E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8.- En el archivo “</a:t>
            </a:r>
            <a:r>
              <a:rPr lang="es-ES" dirty="0" err="1"/>
              <a:t>FuncionesIntocables</a:t>
            </a:r>
            <a:r>
              <a:rPr lang="es-ES" dirty="0"/>
              <a:t>”, en la línea 60 esta la función </a:t>
            </a:r>
            <a:r>
              <a:rPr lang="es-ES" dirty="0" err="1"/>
              <a:t>comprobar_jug</a:t>
            </a:r>
            <a:r>
              <a:rPr lang="es-ES" dirty="0"/>
              <a:t>, la cual nos revisa si una jugada es legal o no. Modificar los parámetros en los que una jugada es considerada legal o ilegal (por ejemplo, las jugadas solo son legales si el color de la carta jugada es distinta a la del cementerio). Experimentar con distintas reglas.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9.- En el archivo “</a:t>
            </a:r>
            <a:r>
              <a:rPr lang="es-ES" dirty="0" err="1"/>
              <a:t>FuncionesIntocables</a:t>
            </a:r>
            <a:r>
              <a:rPr lang="es-ES" dirty="0"/>
              <a:t>”, en la línea 77 esta la función </a:t>
            </a:r>
            <a:r>
              <a:rPr lang="es-ES" dirty="0" err="1"/>
              <a:t>revolver_el_mazo</a:t>
            </a:r>
            <a:r>
              <a:rPr lang="es-ES" dirty="0"/>
              <a:t>, modificar la función para agregarle más cartas de algún tipo al mazo (por ejemplo agregarle más cartas trampa de “roba 4”).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10.- En el archivo “</a:t>
            </a:r>
            <a:r>
              <a:rPr lang="es-ES" dirty="0" err="1"/>
              <a:t>FuncionesIntocables</a:t>
            </a:r>
            <a:r>
              <a:rPr lang="es-ES" dirty="0"/>
              <a:t>”, en la línea 291 esta la función </a:t>
            </a:r>
            <a:r>
              <a:rPr lang="es-ES" dirty="0" err="1"/>
              <a:t>comprobar_efecto</a:t>
            </a:r>
            <a:r>
              <a:rPr lang="es-ES" dirty="0"/>
              <a:t>, esta función le indica al computador los efectos que tienen las distintas cartas especiales del juego (por ejemplo las cartas de “roba 2” obligan al oponente a robar 2 cartas). Modifique la función para que cuando se lancen cartas de </a:t>
            </a:r>
            <a:r>
              <a:rPr lang="es-ES" dirty="0" err="1"/>
              <a:t>skip</a:t>
            </a:r>
            <a:r>
              <a:rPr lang="es-ES" dirty="0"/>
              <a:t> y reverse, </a:t>
            </a:r>
            <a:r>
              <a:rPr lang="es-ES" dirty="0" err="1"/>
              <a:t>One</a:t>
            </a:r>
            <a:r>
              <a:rPr lang="es-ES" dirty="0"/>
              <a:t> esté obligado a robar alguna cantidad de cartas.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11.-En el archivo “</a:t>
            </a:r>
            <a:r>
              <a:rPr lang="es-ES" dirty="0" err="1"/>
              <a:t>FuncionesIntocables</a:t>
            </a:r>
            <a:r>
              <a:rPr lang="es-ES" dirty="0"/>
              <a:t>”, en la línea 227 se indica la cantidad de cartas que debe robar </a:t>
            </a:r>
            <a:r>
              <a:rPr lang="es-ES" dirty="0" err="1"/>
              <a:t>One</a:t>
            </a:r>
            <a:r>
              <a:rPr lang="es-ES" dirty="0"/>
              <a:t> luego de fallar en un ciclo de trampas. Modifique el archivo para obligarlo a robar más cartas de las necesarias.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43248"/>
            <a:ext cx="8909340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0"/>
            <a:ext cx="2428892" cy="2775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728"/>
            <a:ext cx="8862281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357562"/>
            <a:ext cx="7509306" cy="32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500042"/>
            <a:ext cx="8388554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733" y="214290"/>
            <a:ext cx="8774267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2571744"/>
            <a:ext cx="9144000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857232"/>
            <a:ext cx="8429684" cy="529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1.- Modificar el archivo “</a:t>
            </a:r>
            <a:r>
              <a:rPr lang="es-ES" dirty="0" err="1"/>
              <a:t>FuncionReparto</a:t>
            </a:r>
            <a:r>
              <a:rPr lang="es-ES" dirty="0"/>
              <a:t>” para que cada jugador comience con una mano específica de cartas. </a:t>
            </a:r>
          </a:p>
          <a:p>
            <a:r>
              <a:rPr lang="es-ES" dirty="0"/>
              <a:t>2.- Modificar el archivo “</a:t>
            </a:r>
            <a:r>
              <a:rPr lang="es-ES" dirty="0" err="1"/>
              <a:t>FuncionReparto</a:t>
            </a:r>
            <a:r>
              <a:rPr lang="es-ES" dirty="0"/>
              <a:t>” para hacer que cada jugador comience con un número mayor o menor de cartas en la mano.</a:t>
            </a:r>
          </a:p>
          <a:p>
            <a:r>
              <a:rPr lang="es-ES" dirty="0"/>
              <a:t>3.- Modificar el archivo “</a:t>
            </a:r>
            <a:r>
              <a:rPr lang="es-ES" dirty="0" err="1"/>
              <a:t>FuncionReparto</a:t>
            </a:r>
            <a:r>
              <a:rPr lang="es-ES" dirty="0"/>
              <a:t>” para elegir qué carta será la primera en el cementerio.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4.- Modificar el archivo “</a:t>
            </a:r>
            <a:r>
              <a:rPr lang="es-ES" dirty="0" err="1"/>
              <a:t>FuncionCartaAleatoria</a:t>
            </a:r>
            <a:r>
              <a:rPr lang="es-ES" dirty="0"/>
              <a:t>” para hacer que se roben más de una carta cada vez que se llame la función.</a:t>
            </a:r>
          </a:p>
          <a:p>
            <a:r>
              <a:rPr lang="es-ES" dirty="0"/>
              <a:t>5.- Modificar el </a:t>
            </a:r>
            <a:r>
              <a:rPr lang="es-ES" dirty="0" smtClean="0"/>
              <a:t>archivo “</a:t>
            </a:r>
            <a:r>
              <a:rPr lang="es-ES" dirty="0" err="1" smtClean="0"/>
              <a:t>FuncionCartaAleatoria</a:t>
            </a:r>
            <a:r>
              <a:rPr lang="es-ES" dirty="0"/>
              <a:t>” para que, además, se agregue una carta específica a la mano del jugador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6.- Modificar los archivos “</a:t>
            </a:r>
            <a:r>
              <a:rPr lang="es-ES" dirty="0" err="1"/>
              <a:t>FuncionesIntocables</a:t>
            </a:r>
            <a:r>
              <a:rPr lang="es-ES" dirty="0"/>
              <a:t>” y “</a:t>
            </a:r>
            <a:r>
              <a:rPr lang="es-ES" dirty="0" err="1"/>
              <a:t>HumVSBotsimple</a:t>
            </a:r>
            <a:r>
              <a:rPr lang="es-ES" dirty="0"/>
              <a:t>”, en las líneas 14 y 15 respectivamente, para cambiar la carpeta de origen de las imágenes y así modificar las imágenes de las cartas.</a:t>
            </a:r>
          </a:p>
          <a:p>
            <a:r>
              <a:rPr lang="es-ES" dirty="0"/>
              <a:t>7.-Modificar el archivo “</a:t>
            </a:r>
            <a:r>
              <a:rPr lang="es-ES" dirty="0" err="1"/>
              <a:t>FuncionesIntocables</a:t>
            </a:r>
            <a:r>
              <a:rPr lang="es-ES" dirty="0"/>
              <a:t>” en la línea 14 para cambiar el fondo del juego (probar con descargar distintas imágenes y poniéndolas en la carpeta correspondiente).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417</Words>
  <Application>Microsoft Office PowerPoint</Application>
  <PresentationFormat>Presentación en pantalla (4:3)</PresentationFormat>
  <Paragraphs>13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Sesión 6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Portatil</dc:creator>
  <cp:lastModifiedBy>Portatil</cp:lastModifiedBy>
  <cp:revision>8</cp:revision>
  <dcterms:created xsi:type="dcterms:W3CDTF">2015-09-21T05:42:13Z</dcterms:created>
  <dcterms:modified xsi:type="dcterms:W3CDTF">2015-09-21T16:04:27Z</dcterms:modified>
</cp:coreProperties>
</file>