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39F9-E0DD-4509-9F7B-6BB5F4281F84}" type="datetimeFigureOut">
              <a:rPr lang="es-ES" smtClean="0"/>
              <a:pPr/>
              <a:t>17/08/2015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BFEB-C057-4ADA-BE8D-5A81A76409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ui.com/a/fondos-animados-para-power-point-iRRjp66En" TargetMode="External"/><Relationship Id="rId7" Type="http://schemas.openxmlformats.org/officeDocument/2006/relationships/hyperlink" Target="https://www.youtube.com/watch?v=0ZT8buHDYTo&amp;index=2&amp;list=LLdMIjzmxZ8Q1FAMP33qlLQg" TargetMode="External"/><Relationship Id="rId2" Type="http://schemas.openxmlformats.org/officeDocument/2006/relationships/hyperlink" Target="https://www.youtube.com/watch?v=RFYnUMuaz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rmitage.cl/es/marcas" TargetMode="External"/><Relationship Id="rId5" Type="http://schemas.openxmlformats.org/officeDocument/2006/relationships/hyperlink" Target="http://www.informationq.com/about-the-computer-keyboard-keys-information/tab-key/" TargetMode="External"/><Relationship Id="rId4" Type="http://schemas.openxmlformats.org/officeDocument/2006/relationships/hyperlink" Target="http://www.everymanmustknow.com/poem-by-rudyard-kipl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Sesión número 3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4414" y="1928802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Condicionales y expresiones lógicas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4" name="Picture 6" descr="http://upload.wikimedia.org/wikipedia/commons/thumb/4/47/Logo_UTFSM.png/150px-Logo_UTFS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5214950"/>
            <a:ext cx="1296144" cy="1140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feriadesoftware.cl/wp-content/themes/feriasoftware/img/di_1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500702"/>
            <a:ext cx="211455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 descr="imagenlogic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2643182"/>
            <a:ext cx="4500594" cy="27324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Un híbrido, el </a:t>
            </a:r>
            <a:r>
              <a:rPr lang="es-ES" dirty="0" smtClean="0">
                <a:solidFill>
                  <a:srgbClr val="F65E04"/>
                </a:solidFill>
              </a:rPr>
              <a:t>elif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62128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¿Por qué usar </a:t>
            </a:r>
            <a:r>
              <a:rPr lang="es-ES" dirty="0" smtClean="0">
                <a:solidFill>
                  <a:srgbClr val="F65E04"/>
                </a:solidFill>
              </a:rPr>
              <a:t>elif</a:t>
            </a:r>
            <a:r>
              <a:rPr lang="es-ES" dirty="0" smtClean="0">
                <a:solidFill>
                  <a:schemeClr val="tx2"/>
                </a:solidFill>
              </a:rPr>
              <a:t> en vez de </a:t>
            </a:r>
            <a:r>
              <a:rPr lang="es-ES" dirty="0" smtClean="0">
                <a:solidFill>
                  <a:srgbClr val="F65E04"/>
                </a:solidFill>
              </a:rPr>
              <a:t>if</a:t>
            </a:r>
            <a:r>
              <a:rPr lang="es-ES" dirty="0" smtClean="0">
                <a:solidFill>
                  <a:schemeClr val="tx2"/>
                </a:solidFill>
              </a:rPr>
              <a:t>?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08562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500570"/>
            <a:ext cx="4929222" cy="201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¿Cómo debería ser?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643866" cy="388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000636"/>
            <a:ext cx="5000660" cy="141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Trabajemos con </a:t>
            </a:r>
            <a:r>
              <a:rPr lang="es-ES" dirty="0" err="1" smtClean="0">
                <a:solidFill>
                  <a:schemeClr val="tx2"/>
                </a:solidFill>
              </a:rPr>
              <a:t>Turtle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solidFill>
                  <a:schemeClr val="tx2"/>
                </a:solidFill>
              </a:rPr>
              <a:t>Agreguen lo siguiente al inicio de sus programas: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>
                <a:solidFill>
                  <a:schemeClr val="tx2"/>
                </a:solidFill>
              </a:rPr>
              <a:t>Que les permitirá usar: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00240"/>
            <a:ext cx="442915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000636"/>
            <a:ext cx="4214842" cy="123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Escriba un programa que nos pida ingresar cuanto dinero tenemos. Si tenemos mas de 5000 pesos, diremos que compraremos un mouse, si tenemos mas de 3000 compraremos un </a:t>
            </a:r>
            <a:r>
              <a:rPr lang="es-ES" dirty="0" err="1" smtClean="0"/>
              <a:t>microfono</a:t>
            </a:r>
            <a:r>
              <a:rPr lang="es-ES" dirty="0" smtClean="0"/>
              <a:t> y si tenemos mas de 1000 compraremos un chocolate.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Ejercicio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Escriba un programa que nos pregunte que figura queremos dibujar y que luego dibuje aquella figura, una ayuda: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00438"/>
            <a:ext cx="663682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Aplicación curiosa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4929222" cy="516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0"/>
            <a:ext cx="5286412" cy="685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¿Y si cambiamos el </a:t>
            </a:r>
            <a:r>
              <a:rPr lang="es-ES" dirty="0" smtClean="0">
                <a:solidFill>
                  <a:srgbClr val="F65E04"/>
                </a:solidFill>
              </a:rPr>
              <a:t>elif</a:t>
            </a:r>
            <a:r>
              <a:rPr lang="es-ES" dirty="0" smtClean="0">
                <a:solidFill>
                  <a:schemeClr val="tx2"/>
                </a:solidFill>
              </a:rPr>
              <a:t> por un </a:t>
            </a:r>
            <a:r>
              <a:rPr lang="es-ES" dirty="0" smtClean="0">
                <a:solidFill>
                  <a:srgbClr val="F65E04"/>
                </a:solidFill>
              </a:rPr>
              <a:t>if</a:t>
            </a:r>
            <a:r>
              <a:rPr lang="es-ES" dirty="0" smtClean="0">
                <a:solidFill>
                  <a:schemeClr val="tx2"/>
                </a:solidFill>
              </a:rPr>
              <a:t>?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40414"/>
            <a:ext cx="5643602" cy="581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Prueben ahora con distintos </a:t>
            </a:r>
            <a:r>
              <a:rPr lang="es-ES" dirty="0" smtClean="0">
                <a:solidFill>
                  <a:srgbClr val="F65E04"/>
                </a:solidFill>
              </a:rPr>
              <a:t>if</a:t>
            </a:r>
            <a:r>
              <a:rPr lang="es-ES" dirty="0" smtClean="0">
                <a:solidFill>
                  <a:schemeClr val="tx2"/>
                </a:solidFill>
              </a:rPr>
              <a:t>, </a:t>
            </a:r>
            <a:r>
              <a:rPr lang="es-ES" dirty="0" smtClean="0">
                <a:solidFill>
                  <a:srgbClr val="F65E04"/>
                </a:solidFill>
              </a:rPr>
              <a:t>elif</a:t>
            </a:r>
            <a:r>
              <a:rPr lang="es-ES" dirty="0" smtClean="0">
                <a:solidFill>
                  <a:schemeClr val="tx2"/>
                </a:solidFill>
              </a:rPr>
              <a:t> y tamaños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El archivo se llama “Ejemplo curioso”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¿Qué son las sentencias condicionales?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>
                <a:solidFill>
                  <a:schemeClr val="tx2"/>
                </a:solidFill>
              </a:rPr>
              <a:t>“En programación, una </a:t>
            </a:r>
            <a:r>
              <a:rPr lang="es-ES" b="1" dirty="0" smtClean="0">
                <a:solidFill>
                  <a:schemeClr val="tx2"/>
                </a:solidFill>
              </a:rPr>
              <a:t>sentencia condicional</a:t>
            </a:r>
            <a:r>
              <a:rPr lang="es-ES" dirty="0" smtClean="0">
                <a:solidFill>
                  <a:schemeClr val="tx2"/>
                </a:solidFill>
              </a:rPr>
              <a:t> es una instrucción o grupo de instrucciones que se pueden ejecutar o no en función del valor de una condición.”</a:t>
            </a:r>
            <a:endParaRPr lang="es-E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tx2"/>
                </a:solidFill>
              </a:rPr>
              <a:t>				- Wikipedia. 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28586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https://www.youtube.com/watch?v=RFYnUMuazdA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http://www.imagui.com/a/fondos-animados-para-power-point-iRRjp66En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http://www.everymanmustknow.com/poem-by-rudyard-kipling/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http://www.informationq.com/about-the-computer-keyboard-keys-information/tab-key/</a:t>
            </a:r>
            <a:endParaRPr lang="es-ES" dirty="0" smtClean="0"/>
          </a:p>
          <a:p>
            <a:r>
              <a:rPr lang="es-ES" dirty="0" smtClean="0">
                <a:hlinkClick r:id="rId6"/>
              </a:rPr>
              <a:t>http://www.hermitage.cl/es/marcas</a:t>
            </a:r>
            <a:endParaRPr lang="es-ES" dirty="0" smtClean="0"/>
          </a:p>
          <a:p>
            <a:r>
              <a:rPr lang="es-ES" dirty="0" smtClean="0">
                <a:hlinkClick r:id="rId7"/>
              </a:rPr>
              <a:t>https://www.youtube.com/watch?v=0ZT8buHDYTo&amp;index=2&amp;list=LLdMIjzmxZ8Q1FAMP33qlLQg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Ejemplos cotidianos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428736"/>
            <a:ext cx="8229600" cy="4525963"/>
          </a:xfrm>
        </p:spPr>
        <p:txBody>
          <a:bodyPr/>
          <a:lstStyle/>
          <a:p>
            <a:r>
              <a:rPr lang="es-ES" dirty="0" smtClean="0">
                <a:solidFill>
                  <a:srgbClr val="D65E04"/>
                </a:solidFill>
              </a:rPr>
              <a:t>Si </a:t>
            </a:r>
            <a:r>
              <a:rPr lang="es-ES" dirty="0" smtClean="0">
                <a:solidFill>
                  <a:srgbClr val="660066"/>
                </a:solidFill>
              </a:rPr>
              <a:t>hace frio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D65E04"/>
                </a:solidFill>
              </a:rPr>
              <a:t>me pondré un chaleco.</a:t>
            </a:r>
          </a:p>
          <a:p>
            <a:r>
              <a:rPr lang="es-ES" dirty="0" smtClean="0">
                <a:solidFill>
                  <a:srgbClr val="D65E04"/>
                </a:solidFill>
              </a:rPr>
              <a:t>Si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660066"/>
                </a:solidFill>
              </a:rPr>
              <a:t>está lloviendo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D65E04"/>
                </a:solidFill>
              </a:rPr>
              <a:t>llevaré un paraguas.</a:t>
            </a:r>
          </a:p>
          <a:p>
            <a:r>
              <a:rPr lang="es-ES" dirty="0" smtClean="0">
                <a:solidFill>
                  <a:srgbClr val="D65E04"/>
                </a:solidFill>
              </a:rPr>
              <a:t>Si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660066"/>
                </a:solidFill>
              </a:rPr>
              <a:t>me gusta la computación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D65E04"/>
                </a:solidFill>
              </a:rPr>
              <a:t>estudiaré Informática en la UTFSM.</a:t>
            </a:r>
            <a:endParaRPr lang="es-ES" dirty="0">
              <a:solidFill>
                <a:srgbClr val="D65E04"/>
              </a:solidFill>
            </a:endParaRPr>
          </a:p>
        </p:txBody>
      </p:sp>
      <p:pic>
        <p:nvPicPr>
          <p:cNvPr id="4" name="3 Imagen" descr="i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4214818"/>
            <a:ext cx="3130555" cy="221457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ejemplos condicion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6858048" cy="5046942"/>
          </a:xfrm>
        </p:spPr>
      </p:pic>
      <p:pic>
        <p:nvPicPr>
          <p:cNvPr id="5" name="4 Imagen" descr="tab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4000504"/>
            <a:ext cx="3929090" cy="24963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7916400" cy="184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543" y="2500306"/>
            <a:ext cx="879745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Ejercicio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Cree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2"/>
                </a:solidFill>
              </a:rPr>
              <a:t>un programa que pida que ingresemos algún numero entero ( </a:t>
            </a:r>
            <a:r>
              <a:rPr lang="es-ES" dirty="0" smtClean="0">
                <a:solidFill>
                  <a:srgbClr val="660066"/>
                </a:solidFill>
              </a:rPr>
              <a:t>int(raw_input</a:t>
            </a:r>
            <a:r>
              <a:rPr lang="es-ES" dirty="0" smtClean="0">
                <a:solidFill>
                  <a:schemeClr val="tx2"/>
                </a:solidFill>
              </a:rPr>
              <a:t>( )) ), y que nos indique si este es par o impar (2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65E04"/>
                </a:solidFill>
              </a:rPr>
              <a:t>if</a:t>
            </a:r>
            <a:r>
              <a:rPr lang="es-ES" dirty="0" smtClean="0">
                <a:solidFill>
                  <a:schemeClr val="tx2"/>
                </a:solidFill>
              </a:rPr>
              <a:t>’s). Recordar que para saber si un número es par o impar se utiliza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660066"/>
                </a:solidFill>
              </a:rPr>
              <a:t>numero%2 (se saca el resto respecto a 2)</a:t>
            </a:r>
          </a:p>
          <a:p>
            <a:endParaRPr lang="es-E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Más ejemplos cotidianos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4525963"/>
          </a:xfrm>
        </p:spPr>
        <p:txBody>
          <a:bodyPr/>
          <a:lstStyle/>
          <a:p>
            <a:r>
              <a:rPr lang="es-ES" dirty="0" smtClean="0">
                <a:solidFill>
                  <a:srgbClr val="F65E04"/>
                </a:solidFill>
              </a:rPr>
              <a:t>Si </a:t>
            </a:r>
            <a:r>
              <a:rPr lang="es-ES" dirty="0" smtClean="0">
                <a:solidFill>
                  <a:srgbClr val="660066"/>
                </a:solidFill>
              </a:rPr>
              <a:t>el día esta soleado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>
                <a:solidFill>
                  <a:srgbClr val="F65E04"/>
                </a:solidFill>
              </a:rPr>
              <a:t> </a:t>
            </a:r>
            <a:r>
              <a:rPr lang="es-ES" dirty="0" smtClean="0">
                <a:solidFill>
                  <a:srgbClr val="660066"/>
                </a:solidFill>
              </a:rPr>
              <a:t>saldré a caminar</a:t>
            </a:r>
            <a:r>
              <a:rPr lang="es-ES" dirty="0" smtClean="0">
                <a:solidFill>
                  <a:srgbClr val="F65E04"/>
                </a:solidFill>
              </a:rPr>
              <a:t>, sino, </a:t>
            </a:r>
            <a:r>
              <a:rPr lang="es-ES" dirty="0" smtClean="0">
                <a:solidFill>
                  <a:srgbClr val="660066"/>
                </a:solidFill>
              </a:rPr>
              <a:t>me quedaré en casa.</a:t>
            </a:r>
          </a:p>
          <a:p>
            <a:r>
              <a:rPr lang="es-ES" dirty="0" smtClean="0">
                <a:solidFill>
                  <a:srgbClr val="F65E04"/>
                </a:solidFill>
              </a:rPr>
              <a:t>Si</a:t>
            </a:r>
            <a:r>
              <a:rPr lang="es-ES" dirty="0" smtClean="0">
                <a:solidFill>
                  <a:srgbClr val="660066"/>
                </a:solidFill>
              </a:rPr>
              <a:t> me saco un 6.0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>
                <a:solidFill>
                  <a:srgbClr val="660066"/>
                </a:solidFill>
              </a:rPr>
              <a:t> aprobaré el ramo</a:t>
            </a:r>
            <a:r>
              <a:rPr lang="es-ES" dirty="0" smtClean="0">
                <a:solidFill>
                  <a:srgbClr val="F65E04"/>
                </a:solidFill>
              </a:rPr>
              <a:t>, sino, </a:t>
            </a:r>
            <a:r>
              <a:rPr lang="es-ES" dirty="0" smtClean="0">
                <a:solidFill>
                  <a:srgbClr val="660066"/>
                </a:solidFill>
              </a:rPr>
              <a:t>tendré que repetirlo.</a:t>
            </a:r>
          </a:p>
          <a:p>
            <a:r>
              <a:rPr lang="es-ES" dirty="0" smtClean="0">
                <a:solidFill>
                  <a:srgbClr val="F65E04"/>
                </a:solidFill>
              </a:rPr>
              <a:t>Si</a:t>
            </a:r>
            <a:r>
              <a:rPr lang="es-ES" dirty="0" smtClean="0">
                <a:solidFill>
                  <a:srgbClr val="660066"/>
                </a:solidFill>
              </a:rPr>
              <a:t> voy atrasado </a:t>
            </a:r>
            <a:r>
              <a:rPr lang="es-ES" dirty="0" smtClean="0">
                <a:solidFill>
                  <a:srgbClr val="009200"/>
                </a:solidFill>
              </a:rPr>
              <a:t>ENTONCES</a:t>
            </a:r>
            <a:r>
              <a:rPr lang="es-ES" dirty="0" smtClean="0">
                <a:solidFill>
                  <a:srgbClr val="660066"/>
                </a:solidFill>
              </a:rPr>
              <a:t> tomaré un colectivo</a:t>
            </a:r>
            <a:r>
              <a:rPr lang="es-ES" dirty="0" smtClean="0">
                <a:solidFill>
                  <a:srgbClr val="F65E04"/>
                </a:solidFill>
              </a:rPr>
              <a:t> , sino, </a:t>
            </a:r>
            <a:r>
              <a:rPr lang="es-ES" dirty="0" smtClean="0">
                <a:solidFill>
                  <a:srgbClr val="660066"/>
                </a:solidFill>
              </a:rPr>
              <a:t>tomaré una micro.</a:t>
            </a:r>
            <a:endParaRPr lang="es-ES" dirty="0">
              <a:solidFill>
                <a:srgbClr val="660066"/>
              </a:solidFill>
            </a:endParaRPr>
          </a:p>
        </p:txBody>
      </p:sp>
      <p:pic>
        <p:nvPicPr>
          <p:cNvPr id="4" name="3 Imagen" descr="e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4357694"/>
            <a:ext cx="4286280" cy="17685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0"/>
            <a:ext cx="4929222" cy="15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857364"/>
            <a:ext cx="5000660" cy="165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786190"/>
            <a:ext cx="51569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Ejercicio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Cree un programa que nos pida que ingresemos nuestra edad y nos diga si somos menores de edad (menos de 18 años) o adultos (18 o más años de edad).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362</Words>
  <Application>Microsoft Office PowerPoint</Application>
  <PresentationFormat>Presentación en pantalla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Sesión número 3</vt:lpstr>
      <vt:lpstr>¿Qué son las sentencias condicionales?</vt:lpstr>
      <vt:lpstr>Ejemplos cotidianos</vt:lpstr>
      <vt:lpstr>Diapositiva 4</vt:lpstr>
      <vt:lpstr>Diapositiva 5</vt:lpstr>
      <vt:lpstr>Ejercicio</vt:lpstr>
      <vt:lpstr>Más ejemplos cotidianos</vt:lpstr>
      <vt:lpstr>Diapositiva 8</vt:lpstr>
      <vt:lpstr>Ejercicio</vt:lpstr>
      <vt:lpstr>Un híbrido, el elif </vt:lpstr>
      <vt:lpstr>¿Por qué usar elif en vez de if?</vt:lpstr>
      <vt:lpstr>¿Cómo debería ser?</vt:lpstr>
      <vt:lpstr>Trabajemos con Turtle</vt:lpstr>
      <vt:lpstr>Ejercicio </vt:lpstr>
      <vt:lpstr>Ejercicio</vt:lpstr>
      <vt:lpstr>Aplicación curiosa</vt:lpstr>
      <vt:lpstr>Diapositiva 17</vt:lpstr>
      <vt:lpstr>¿Y si cambiamos el elif por un if?</vt:lpstr>
      <vt:lpstr>Prueben ahora con distintos if, elif y tamaños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número 3</dc:title>
  <dc:creator>Portatil</dc:creator>
  <cp:lastModifiedBy>Portatil</cp:lastModifiedBy>
  <cp:revision>36</cp:revision>
  <dcterms:created xsi:type="dcterms:W3CDTF">2015-08-11T18:07:20Z</dcterms:created>
  <dcterms:modified xsi:type="dcterms:W3CDTF">2015-08-17T19:47:42Z</dcterms:modified>
</cp:coreProperties>
</file>