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1638" autoAdjust="0"/>
  </p:normalViewPr>
  <p:slideViewPr>
    <p:cSldViewPr>
      <p:cViewPr varScale="1">
        <p:scale>
          <a:sx n="67" d="100"/>
          <a:sy n="67" d="100"/>
        </p:scale>
        <p:origin x="-1476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F677-0DB2-40CE-9026-0AB9B9A77371}" type="datetimeFigureOut">
              <a:rPr lang="es-CL" smtClean="0"/>
              <a:pPr/>
              <a:t>14-05-2015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D73B-BA7E-4A09-80BD-F4667967FBB7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xmlns="" val="1495138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F677-0DB2-40CE-9026-0AB9B9A77371}" type="datetimeFigureOut">
              <a:rPr lang="es-CL" smtClean="0"/>
              <a:pPr/>
              <a:t>14-05-2015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D73B-BA7E-4A09-80BD-F4667967FBB7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xmlns="" val="1424553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F677-0DB2-40CE-9026-0AB9B9A77371}" type="datetimeFigureOut">
              <a:rPr lang="es-CL" smtClean="0"/>
              <a:pPr/>
              <a:t>14-05-2015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D73B-BA7E-4A09-80BD-F4667967FBB7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xmlns="" val="891891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F677-0DB2-40CE-9026-0AB9B9A77371}" type="datetimeFigureOut">
              <a:rPr lang="es-CL" smtClean="0"/>
              <a:pPr/>
              <a:t>14-05-2015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D73B-BA7E-4A09-80BD-F4667967FBB7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xmlns="" val="2999035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F677-0DB2-40CE-9026-0AB9B9A77371}" type="datetimeFigureOut">
              <a:rPr lang="es-CL" smtClean="0"/>
              <a:pPr/>
              <a:t>14-05-2015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D73B-BA7E-4A09-80BD-F4667967FBB7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xmlns="" val="1689536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F677-0DB2-40CE-9026-0AB9B9A77371}" type="datetimeFigureOut">
              <a:rPr lang="es-CL" smtClean="0"/>
              <a:pPr/>
              <a:t>14-05-2015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D73B-BA7E-4A09-80BD-F4667967FBB7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xmlns="" val="1663145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F677-0DB2-40CE-9026-0AB9B9A77371}" type="datetimeFigureOut">
              <a:rPr lang="es-CL" smtClean="0"/>
              <a:pPr/>
              <a:t>14-05-2015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D73B-BA7E-4A09-80BD-F4667967FBB7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xmlns="" val="1150425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F677-0DB2-40CE-9026-0AB9B9A77371}" type="datetimeFigureOut">
              <a:rPr lang="es-CL" smtClean="0"/>
              <a:pPr/>
              <a:t>14-05-2015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D73B-BA7E-4A09-80BD-F4667967FBB7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xmlns="" val="3417401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F677-0DB2-40CE-9026-0AB9B9A77371}" type="datetimeFigureOut">
              <a:rPr lang="es-CL" smtClean="0"/>
              <a:pPr/>
              <a:t>14-05-2015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D73B-BA7E-4A09-80BD-F4667967FBB7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xmlns="" val="663081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F677-0DB2-40CE-9026-0AB9B9A77371}" type="datetimeFigureOut">
              <a:rPr lang="es-CL" smtClean="0"/>
              <a:pPr/>
              <a:t>14-05-2015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D73B-BA7E-4A09-80BD-F4667967FBB7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xmlns="" val="2981064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F677-0DB2-40CE-9026-0AB9B9A77371}" type="datetimeFigureOut">
              <a:rPr lang="es-CL" smtClean="0"/>
              <a:pPr/>
              <a:t>14-05-2015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D73B-BA7E-4A09-80BD-F4667967FBB7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xmlns="" val="1465291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FF677-0DB2-40CE-9026-0AB9B9A77371}" type="datetimeFigureOut">
              <a:rPr lang="es-CL" smtClean="0"/>
              <a:pPr/>
              <a:t>14-05-2015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3D73B-BA7E-4A09-80BD-F4667967FBB7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xmlns="" val="4135200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5151" y="-15897"/>
            <a:ext cx="9257671" cy="6873898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37559" y="620688"/>
            <a:ext cx="7772400" cy="1470025"/>
          </a:xfrm>
        </p:spPr>
        <p:txBody>
          <a:bodyPr>
            <a:normAutofit/>
          </a:bodyPr>
          <a:lstStyle/>
          <a:p>
            <a:r>
              <a:rPr lang="es-CL" sz="5400" b="1" dirty="0" smtClean="0">
                <a:solidFill>
                  <a:schemeClr val="bg1">
                    <a:lumMod val="50000"/>
                  </a:schemeClr>
                </a:solidFill>
              </a:rPr>
              <a:t>UNO VS UNO</a:t>
            </a:r>
            <a:endParaRPr lang="es-CL" sz="5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755576" y="2042413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2000" b="1" spc="50" dirty="0" smtClean="0">
                <a:solidFill>
                  <a:srgbClr val="6D6F71"/>
                </a:solidFill>
                <a:latin typeface="Univers-Light-Normal" pitchFamily="2" charset="0"/>
              </a:rPr>
              <a:t>Integrantes:   Juan Pablo </a:t>
            </a:r>
            <a:r>
              <a:rPr lang="es-CL" sz="2000" b="1" spc="50" dirty="0" err="1" smtClean="0">
                <a:solidFill>
                  <a:srgbClr val="6D6F71"/>
                </a:solidFill>
                <a:latin typeface="Univers-Light-Normal" pitchFamily="2" charset="0"/>
              </a:rPr>
              <a:t>Léon</a:t>
            </a:r>
            <a:r>
              <a:rPr lang="es-CL" sz="2000" b="1" spc="50" dirty="0" smtClean="0">
                <a:solidFill>
                  <a:srgbClr val="6D6F71"/>
                </a:solidFill>
                <a:latin typeface="Univers-Light-Normal" pitchFamily="2" charset="0"/>
              </a:rPr>
              <a:t> </a:t>
            </a:r>
          </a:p>
          <a:p>
            <a:r>
              <a:rPr lang="es-CL" sz="2000" b="1" spc="50" dirty="0">
                <a:solidFill>
                  <a:srgbClr val="6D6F71"/>
                </a:solidFill>
                <a:latin typeface="Univers-Light-Normal" pitchFamily="2" charset="0"/>
              </a:rPr>
              <a:t>	 </a:t>
            </a:r>
            <a:r>
              <a:rPr lang="es-CL" sz="2000" b="1" spc="50" dirty="0" smtClean="0">
                <a:solidFill>
                  <a:srgbClr val="6D6F71"/>
                </a:solidFill>
                <a:latin typeface="Univers-Light-Normal" pitchFamily="2" charset="0"/>
              </a:rPr>
              <a:t>         </a:t>
            </a:r>
            <a:r>
              <a:rPr lang="es-CL" sz="2000" b="1" spc="50" dirty="0" err="1" smtClean="0">
                <a:solidFill>
                  <a:srgbClr val="6D6F71"/>
                </a:solidFill>
                <a:latin typeface="Univers-Light-Normal" pitchFamily="2" charset="0"/>
              </a:rPr>
              <a:t>Yeison</a:t>
            </a:r>
            <a:r>
              <a:rPr lang="es-CL" sz="2000" b="1" spc="50" dirty="0" smtClean="0">
                <a:solidFill>
                  <a:srgbClr val="6D6F71"/>
                </a:solidFill>
                <a:latin typeface="Univers-Light-Normal" pitchFamily="2" charset="0"/>
              </a:rPr>
              <a:t> </a:t>
            </a:r>
            <a:r>
              <a:rPr lang="es-CL" sz="2000" b="1" spc="50" dirty="0" err="1" smtClean="0">
                <a:solidFill>
                  <a:srgbClr val="6D6F71"/>
                </a:solidFill>
                <a:latin typeface="Univers-Light-Normal" pitchFamily="2" charset="0"/>
              </a:rPr>
              <a:t>Fernandez</a:t>
            </a:r>
            <a:endParaRPr lang="es-CL" sz="2000" b="1" spc="50" dirty="0" smtClean="0">
              <a:solidFill>
                <a:srgbClr val="6D6F71"/>
              </a:solidFill>
              <a:latin typeface="Univers-Light-Normal" pitchFamily="2" charset="0"/>
            </a:endParaRPr>
          </a:p>
          <a:p>
            <a:r>
              <a:rPr lang="es-CL" sz="2000" b="1" spc="50" dirty="0">
                <a:solidFill>
                  <a:srgbClr val="6D6F71"/>
                </a:solidFill>
                <a:latin typeface="Univers-Light-Normal" pitchFamily="2" charset="0"/>
              </a:rPr>
              <a:t> </a:t>
            </a:r>
            <a:r>
              <a:rPr lang="es-CL" sz="2000" b="1" spc="50" dirty="0" smtClean="0">
                <a:solidFill>
                  <a:srgbClr val="6D6F71"/>
                </a:solidFill>
                <a:latin typeface="Univers-Light-Normal" pitchFamily="2" charset="0"/>
              </a:rPr>
              <a:t>                          </a:t>
            </a:r>
            <a:r>
              <a:rPr lang="es-CL" sz="2000" b="1" spc="50" dirty="0" err="1" smtClean="0">
                <a:solidFill>
                  <a:srgbClr val="6D6F71"/>
                </a:solidFill>
                <a:latin typeface="Univers-Light-Normal" pitchFamily="2" charset="0"/>
              </a:rPr>
              <a:t>Jordan</a:t>
            </a:r>
            <a:r>
              <a:rPr lang="es-CL" sz="2000" b="1" spc="50" dirty="0" smtClean="0">
                <a:solidFill>
                  <a:srgbClr val="6D6F71"/>
                </a:solidFill>
                <a:latin typeface="Univers-Light-Normal" pitchFamily="2" charset="0"/>
              </a:rPr>
              <a:t> Esquivel</a:t>
            </a:r>
            <a:endParaRPr lang="es-ES" sz="2000" b="1" spc="50" dirty="0" smtClean="0">
              <a:solidFill>
                <a:srgbClr val="6D6F71"/>
              </a:solidFill>
              <a:latin typeface="Univers-Light-Normal" pitchFamily="2" charset="0"/>
            </a:endParaRPr>
          </a:p>
          <a:p>
            <a:endParaRPr lang="es-CL" dirty="0"/>
          </a:p>
        </p:txBody>
      </p:sp>
      <p:sp>
        <p:nvSpPr>
          <p:cNvPr id="7" name="6 Rectángulo"/>
          <p:cNvSpPr/>
          <p:nvPr/>
        </p:nvSpPr>
        <p:spPr>
          <a:xfrm>
            <a:off x="2843808" y="3789040"/>
            <a:ext cx="4137025" cy="6699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200" b="1" spc="80" dirty="0">
                <a:solidFill>
                  <a:srgbClr val="6D6F71"/>
                </a:solidFill>
                <a:latin typeface="Univers-Light-Normal" pitchFamily="2" charset="0"/>
                <a:cs typeface="+mn-cs"/>
              </a:rPr>
              <a:t>Departamento de Informática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560" b="1" spc="50" dirty="0">
                <a:solidFill>
                  <a:srgbClr val="6D6F71"/>
                </a:solidFill>
                <a:latin typeface="Univers-Light-Normal" pitchFamily="2" charset="0"/>
                <a:cs typeface="+mn-cs"/>
              </a:rPr>
              <a:t>Universidad Técnica Federico Santa María</a:t>
            </a:r>
          </a:p>
        </p:txBody>
      </p:sp>
      <p:pic>
        <p:nvPicPr>
          <p:cNvPr id="8" name="6 Imag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30176" y="3552502"/>
            <a:ext cx="1447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846990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 smtClean="0">
                <a:solidFill>
                  <a:schemeClr val="bg1">
                    <a:lumMod val="50000"/>
                  </a:schemeClr>
                </a:solidFill>
              </a:rPr>
              <a:t>Introducción</a:t>
            </a:r>
            <a:r>
              <a:rPr lang="es-CL" dirty="0" smtClean="0"/>
              <a:t> 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Quienes somos</a:t>
            </a:r>
          </a:p>
          <a:p>
            <a:r>
              <a:rPr lang="es-CL" dirty="0" smtClean="0"/>
              <a:t>¿Qué es la Informática?.</a:t>
            </a:r>
            <a:endParaRPr lang="es-CL" dirty="0" smtClean="0"/>
          </a:p>
          <a:p>
            <a:r>
              <a:rPr lang="es-CL" dirty="0" smtClean="0"/>
              <a:t>¿Por qué elegir Informática como carrera?</a:t>
            </a:r>
            <a:endParaRPr lang="es-CL" dirty="0" smtClean="0"/>
          </a:p>
          <a:p>
            <a:endParaRPr lang="es-CL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1118313">
            <a:off x="431023" y="3731508"/>
            <a:ext cx="3492221" cy="23272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433703">
            <a:off x="4906399" y="3828001"/>
            <a:ext cx="3041219" cy="22809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3064240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8704487">
            <a:off x="4760814" y="2162585"/>
            <a:ext cx="4762500" cy="47625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Nuestro Proyecto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Uno v/s Uno : </a:t>
            </a:r>
            <a:r>
              <a:rPr lang="es-CL" dirty="0" err="1" smtClean="0"/>
              <a:t>Bot</a:t>
            </a:r>
            <a:r>
              <a:rPr lang="es-CL" dirty="0" smtClean="0"/>
              <a:t> Vs Humano</a:t>
            </a:r>
          </a:p>
          <a:p>
            <a:r>
              <a:rPr lang="es-CL" dirty="0" smtClean="0"/>
              <a:t>Como surgió </a:t>
            </a:r>
            <a:r>
              <a:rPr lang="es-CL" dirty="0" smtClean="0"/>
              <a:t>la </a:t>
            </a:r>
            <a:r>
              <a:rPr lang="es-CL" dirty="0" smtClean="0"/>
              <a:t>idea</a:t>
            </a:r>
          </a:p>
          <a:p>
            <a:r>
              <a:rPr lang="es-CL" dirty="0" smtClean="0"/>
              <a:t>Como fue </a:t>
            </a:r>
            <a:r>
              <a:rPr lang="es-CL" dirty="0" smtClean="0"/>
              <a:t>implementada:</a:t>
            </a:r>
            <a:endParaRPr lang="es-CL" dirty="0" smtClean="0"/>
          </a:p>
          <a:p>
            <a:pPr lvl="3"/>
            <a:r>
              <a:rPr lang="es-CL" dirty="0" smtClean="0"/>
              <a:t> </a:t>
            </a:r>
            <a:r>
              <a:rPr lang="es-CL" dirty="0" err="1" smtClean="0"/>
              <a:t>Bot</a:t>
            </a:r>
            <a:r>
              <a:rPr lang="es-CL" dirty="0" smtClean="0"/>
              <a:t> nuevo vs </a:t>
            </a:r>
            <a:r>
              <a:rPr lang="es-CL" dirty="0" err="1" smtClean="0"/>
              <a:t>Bot</a:t>
            </a:r>
            <a:r>
              <a:rPr lang="es-CL" dirty="0" smtClean="0"/>
              <a:t> con reglas.</a:t>
            </a:r>
          </a:p>
          <a:p>
            <a:pPr lvl="3"/>
            <a:r>
              <a:rPr lang="es-CL" dirty="0" smtClean="0"/>
              <a:t>Aprendiendo.</a:t>
            </a:r>
          </a:p>
          <a:p>
            <a:pPr lvl="3"/>
            <a:r>
              <a:rPr lang="es-CL" dirty="0" err="1" smtClean="0"/>
              <a:t>Bot</a:t>
            </a:r>
            <a:r>
              <a:rPr lang="es-CL" dirty="0" smtClean="0"/>
              <a:t> con dificultad </a:t>
            </a:r>
            <a:r>
              <a:rPr lang="es-CL" dirty="0" err="1" smtClean="0"/>
              <a:t>dificil</a:t>
            </a:r>
            <a:r>
              <a:rPr lang="es-CL" dirty="0" smtClean="0"/>
              <a:t>.</a:t>
            </a:r>
          </a:p>
          <a:p>
            <a:pPr lvl="3"/>
            <a:endParaRPr lang="es-CL" dirty="0" smtClean="0"/>
          </a:p>
        </p:txBody>
      </p:sp>
    </p:spTree>
    <p:extLst>
      <p:ext uri="{BB962C8B-B14F-4D97-AF65-F5344CB8AC3E}">
        <p14:creationId xmlns:p14="http://schemas.microsoft.com/office/powerpoint/2010/main" xmlns="" val="289426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Ahora te toca a ti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Elige la cantidad de cartas en tu mano y en la de tu oponente al inicio.</a:t>
            </a:r>
          </a:p>
          <a:p>
            <a:pPr marL="914400" lvl="2" indent="0">
              <a:buNone/>
            </a:pPr>
            <a:r>
              <a:rPr lang="es-CL" dirty="0" smtClean="0"/>
              <a:t>Tan simple como cambiar un numero.</a:t>
            </a:r>
          </a:p>
          <a:p>
            <a:endParaRPr lang="es-CL" dirty="0" smtClean="0"/>
          </a:p>
          <a:p>
            <a:r>
              <a:rPr lang="es-CL" dirty="0" smtClean="0"/>
              <a:t>Elige que cartas quieres en el inicio.</a:t>
            </a:r>
            <a:endParaRPr lang="es-CL" dirty="0"/>
          </a:p>
          <a:p>
            <a:pPr marL="0" indent="0">
              <a:buNone/>
            </a:pPr>
            <a:r>
              <a:rPr lang="es-CL" sz="1000" dirty="0" smtClean="0"/>
              <a:t>	(Para que el </a:t>
            </a:r>
            <a:r>
              <a:rPr lang="es-CL" sz="1000" dirty="0" err="1" smtClean="0"/>
              <a:t>bot</a:t>
            </a:r>
            <a:r>
              <a:rPr lang="es-CL" sz="1000" dirty="0" smtClean="0"/>
              <a:t> no gane tan fácilmente)</a:t>
            </a:r>
          </a:p>
          <a:p>
            <a:pPr marL="0" indent="0">
              <a:buNone/>
            </a:pPr>
            <a:r>
              <a:rPr lang="es-CL" sz="1000" dirty="0"/>
              <a:t>	</a:t>
            </a:r>
            <a:r>
              <a:rPr lang="es-CL" sz="2400" dirty="0" smtClean="0"/>
              <a:t>Con un poco mas de cuidado, crearas tu mano</a:t>
            </a:r>
          </a:p>
          <a:p>
            <a:pPr marL="0" indent="0">
              <a:buNone/>
            </a:pPr>
            <a:r>
              <a:rPr lang="es-CL" sz="2400" dirty="0"/>
              <a:t>	</a:t>
            </a:r>
            <a:r>
              <a:rPr lang="es-CL" sz="2400" dirty="0" smtClean="0"/>
              <a:t>en un 2 x 3 .</a:t>
            </a:r>
            <a:endParaRPr lang="es-CL" sz="6000" dirty="0"/>
          </a:p>
        </p:txBody>
      </p:sp>
    </p:spTree>
    <p:extLst>
      <p:ext uri="{BB962C8B-B14F-4D97-AF65-F5344CB8AC3E}">
        <p14:creationId xmlns:p14="http://schemas.microsoft.com/office/powerpoint/2010/main" xmlns="" val="2455892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Pygame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525963"/>
          </a:xfrm>
        </p:spPr>
        <p:txBody>
          <a:bodyPr/>
          <a:lstStyle/>
          <a:p>
            <a:r>
              <a:rPr lang="es-CL" dirty="0" smtClean="0"/>
              <a:t>Elige los tipos de cartas que quieras.</a:t>
            </a:r>
          </a:p>
          <a:p>
            <a:pPr marL="914400" lvl="2" indent="0">
              <a:buNone/>
            </a:pPr>
            <a:r>
              <a:rPr lang="es-CL" dirty="0" smtClean="0"/>
              <a:t>Desde el clásica Baraja Inglesa, a una Baraja Española,</a:t>
            </a:r>
          </a:p>
          <a:p>
            <a:pPr marL="914400" lvl="2" indent="0">
              <a:buNone/>
            </a:pPr>
            <a:r>
              <a:rPr lang="es-CL" dirty="0"/>
              <a:t>p</a:t>
            </a:r>
            <a:r>
              <a:rPr lang="es-CL" dirty="0" smtClean="0"/>
              <a:t>uedes jugar como quieras.</a:t>
            </a:r>
            <a:endParaRPr lang="es-CL" dirty="0"/>
          </a:p>
          <a:p>
            <a:pPr marL="0" indent="0">
              <a:buNone/>
            </a:pPr>
            <a:endParaRPr lang="es-CL" dirty="0"/>
          </a:p>
          <a:p>
            <a:r>
              <a:rPr lang="es-CL" dirty="0" smtClean="0"/>
              <a:t>Dibuja tu propia carta.</a:t>
            </a:r>
          </a:p>
          <a:p>
            <a:pPr marL="914400" lvl="2" indent="0">
              <a:buNone/>
            </a:pPr>
            <a:r>
              <a:rPr lang="es-CL" dirty="0" smtClean="0"/>
              <a:t>A través del viejo y confiable paint, puedes modificar</a:t>
            </a:r>
          </a:p>
          <a:p>
            <a:pPr marL="914400" lvl="2" indent="0">
              <a:buNone/>
            </a:pPr>
            <a:r>
              <a:rPr lang="es-CL" dirty="0" smtClean="0"/>
              <a:t>Una imagen a tu parecer para poder crear tus propias cartas.</a:t>
            </a:r>
          </a:p>
          <a:p>
            <a:pPr marL="914400" lvl="2" indent="0">
              <a:buNone/>
            </a:pPr>
            <a:endParaRPr lang="es-CL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39596" y="4822064"/>
            <a:ext cx="2377447" cy="17830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5669234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154</Words>
  <Application>Microsoft Office PowerPoint</Application>
  <PresentationFormat>Presentación en pantalla (4:3)</PresentationFormat>
  <Paragraphs>33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UNO VS UNO</vt:lpstr>
      <vt:lpstr>Introducción </vt:lpstr>
      <vt:lpstr>Nuestro Proyecto</vt:lpstr>
      <vt:lpstr>Ahora te toca a ti</vt:lpstr>
      <vt:lpstr>Pygame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Jordan Esquivel</dc:creator>
  <cp:lastModifiedBy>Portatil</cp:lastModifiedBy>
  <cp:revision>7</cp:revision>
  <dcterms:created xsi:type="dcterms:W3CDTF">2015-05-14T02:07:38Z</dcterms:created>
  <dcterms:modified xsi:type="dcterms:W3CDTF">2015-05-14T14:43:24Z</dcterms:modified>
</cp:coreProperties>
</file>