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61" r:id="rId4"/>
    <p:sldId id="262" r:id="rId5"/>
    <p:sldId id="263" r:id="rId6"/>
    <p:sldId id="269" r:id="rId7"/>
    <p:sldId id="264" r:id="rId8"/>
    <p:sldId id="265" r:id="rId9"/>
    <p:sldId id="266" r:id="rId10"/>
    <p:sldId id="267" r:id="rId11"/>
    <p:sldId id="268" r:id="rId12"/>
  </p:sldIdLst>
  <p:sldSz cx="10045700" cy="777716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F71"/>
    <a:srgbClr val="F37920"/>
    <a:srgbClr val="C5C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812" y="-84"/>
      </p:cViewPr>
      <p:guideLst>
        <p:guide orient="horz" pos="2450"/>
        <p:guide pos="31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C184A-FDCC-4F1B-8F79-ABBBFAF70756}" type="datetimeFigureOut">
              <a:rPr lang="es-ES"/>
              <a:pPr>
                <a:defRPr/>
              </a:pPr>
              <a:t>27/04/2015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5E6347-9E22-48B9-997E-7F22DB22689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7943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427AFA1-DA99-4B3C-9645-6F3970712E5F}" type="datetimeFigureOut">
              <a:rPr lang="es-ES"/>
              <a:pPr>
                <a:defRPr/>
              </a:pPr>
              <a:t>27/04/2015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5800"/>
            <a:ext cx="4429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9D78502-9CB1-4B53-B25F-C2C1C99C0FB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67662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altLang="es-MX" dirty="0" smtClean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BFE962-F1CB-4D44-808C-1B76BA01390B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C070F6-6CC5-421A-88F0-AD5C5BC6AB02}" type="slidenum">
              <a:rPr lang="es-ES" altLang="es-MX" smtClean="0"/>
              <a:pPr eaLnBrk="1" hangingPunct="1">
                <a:spcBef>
                  <a:spcPct val="0"/>
                </a:spcBef>
              </a:pPr>
              <a:t>10</a:t>
            </a:fld>
            <a:endParaRPr lang="es-ES" altLang="es-MX" dirty="0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_tradnl" altLang="es-MX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3429" y="2415963"/>
            <a:ext cx="8538846" cy="166704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06856" y="4407059"/>
            <a:ext cx="7031990" cy="19874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0EE44-01E0-4293-BF23-4B3BE4F06185}" type="datetime1">
              <a:rPr lang="es-ES" smtClean="0"/>
              <a:t>27/04/2015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A19D1-4230-4E5A-BC88-7D64CCCD0217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687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8ECAD-A5FF-45E9-BE11-8882D569CF2C}" type="datetime1">
              <a:rPr lang="es-ES" smtClean="0"/>
              <a:t>27/04/2015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0D60C-AD29-4723-9EDA-E54FD9028B9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051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194850" y="455469"/>
            <a:ext cx="1921938" cy="9721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27293" y="455469"/>
            <a:ext cx="5600129" cy="9721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BBA31-CBB3-4E65-94FF-A21B3BA58E4E}" type="datetime1">
              <a:rPr lang="es-ES" smtClean="0"/>
              <a:t>27/04/2015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3E80F-2BE9-4694-91EE-8A7969E48A4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291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BA5DF-75BE-4912-A8BE-84A7526FD860}" type="datetime1">
              <a:rPr lang="es-ES" smtClean="0"/>
              <a:t>27/04/2015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E878C-3ACF-4F71-B836-E0F8DA71A35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664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3541" y="4997549"/>
            <a:ext cx="8538846" cy="15446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3541" y="3296294"/>
            <a:ext cx="8538846" cy="17012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B6D81-3A3F-4793-9E35-629AF47BC59F}" type="datetime1">
              <a:rPr lang="es-ES" smtClean="0"/>
              <a:t>27/04/2015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64EAF-9725-466C-9C94-FCD542CCCBC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709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27294" y="2658999"/>
            <a:ext cx="3760161" cy="75179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354884" y="2658999"/>
            <a:ext cx="3761905" cy="75179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2E1EC-6D05-41B1-94C3-A3F782538AB3}" type="datetime1">
              <a:rPr lang="es-ES" smtClean="0"/>
              <a:t>27/04/2015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AEEA9-2008-4316-85B1-2A3C66A2096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93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287" y="311447"/>
            <a:ext cx="9041130" cy="129619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2286" y="1740861"/>
            <a:ext cx="4438595" cy="725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286" y="2466369"/>
            <a:ext cx="4438595" cy="44808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03076" y="1740861"/>
            <a:ext cx="4440339" cy="725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03076" y="2466369"/>
            <a:ext cx="4440339" cy="44808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87975-0177-43CB-AC4D-F54F57AB1A7B}" type="datetime1">
              <a:rPr lang="es-ES" smtClean="0"/>
              <a:t>27/04/2015</a:t>
            </a:fld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2C720-D3F9-4CE5-B51F-5D2FF6EA3E01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300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E9876-C982-4DE2-AA00-836395D77856}" type="datetime1">
              <a:rPr lang="es-ES" smtClean="0"/>
              <a:t>27/04/2015</a:t>
            </a:fld>
            <a:endParaRPr lang="es-E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B7C01-3623-4B5A-B1F1-CEDF9C0EE28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43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AFDF9-84CD-44E1-8124-7AAF3DBE1F06}" type="datetime1">
              <a:rPr lang="es-ES" smtClean="0"/>
              <a:t>27/04/2015</a:t>
            </a:fld>
            <a:endParaRPr lang="es-ES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CF50D-709E-42AC-9503-2CBF4B338ABA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621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288" y="309647"/>
            <a:ext cx="3304966" cy="13177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27590" y="309647"/>
            <a:ext cx="5615825" cy="66375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2288" y="1627444"/>
            <a:ext cx="3304966" cy="53197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C9571-423A-4D6E-9EFD-BEAB7AC3492A}" type="datetime1">
              <a:rPr lang="es-ES" smtClean="0"/>
              <a:t>27/04/2015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9248D-986A-4F0F-9BDD-ADE7B2A85606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38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69027" y="5444015"/>
            <a:ext cx="6027420" cy="6426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69027" y="694904"/>
            <a:ext cx="6027420" cy="466629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69027" y="6086711"/>
            <a:ext cx="6027420" cy="9127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F9B5D-EBC9-4A38-86D9-646B69D29462}" type="datetime1">
              <a:rPr lang="es-ES" smtClean="0"/>
              <a:t>27/04/2015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0C2D5-19A1-46B8-95A4-643F1C087F13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789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501650" y="311150"/>
            <a:ext cx="90424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501650" y="1814513"/>
            <a:ext cx="9042400" cy="513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1650" y="7208838"/>
            <a:ext cx="2344738" cy="412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520D5A1-1701-4058-86E9-97F7D4EFC8A4}" type="datetime1">
              <a:rPr lang="es-ES" smtClean="0"/>
              <a:t>27/04/2015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32175" y="7208838"/>
            <a:ext cx="3181350" cy="412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199313" y="7208838"/>
            <a:ext cx="2344737" cy="412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CFEE18-B13C-4A3A-9CA0-B09EA2F414F2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0"/>
            <a:ext cx="10236200" cy="77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901950" y="4370388"/>
            <a:ext cx="4137025" cy="669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spc="80" dirty="0">
                <a:solidFill>
                  <a:srgbClr val="6D6F71"/>
                </a:solidFill>
                <a:latin typeface="Univers-Light-Normal" pitchFamily="2" charset="0"/>
                <a:cs typeface="+mn-cs"/>
              </a:rPr>
              <a:t>Departamento de Informática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560" b="1" spc="50" dirty="0">
                <a:solidFill>
                  <a:srgbClr val="6D6F71"/>
                </a:solidFill>
                <a:latin typeface="Univers-Light-Normal" pitchFamily="2" charset="0"/>
                <a:cs typeface="+mn-cs"/>
              </a:rPr>
              <a:t>Universidad Técnica Federico Santa María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901950" y="4064000"/>
            <a:ext cx="3240088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2400" b="1" spc="50" dirty="0" smtClean="0">
                <a:solidFill>
                  <a:srgbClr val="6D6F71"/>
                </a:solidFill>
                <a:latin typeface="Univers-Light-Normal" pitchFamily="2" charset="0"/>
                <a:cs typeface="+mn-cs"/>
              </a:rPr>
              <a:t>Prof. Hubert Hoffmann</a:t>
            </a:r>
            <a:endParaRPr lang="es-ES" sz="2400" b="1" spc="50" dirty="0">
              <a:solidFill>
                <a:srgbClr val="6D6F71"/>
              </a:solidFill>
              <a:latin typeface="Univers-Light-Normal" pitchFamily="2" charset="0"/>
              <a:cs typeface="+mn-cs"/>
            </a:endParaRPr>
          </a:p>
        </p:txBody>
      </p:sp>
      <p:pic>
        <p:nvPicPr>
          <p:cNvPr id="2053" name="6 Im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4078288"/>
            <a:ext cx="144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269875" y="1030288"/>
            <a:ext cx="9001125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3000" spc="300" dirty="0" smtClean="0">
                <a:solidFill>
                  <a:srgbClr val="F37920"/>
                </a:solidFill>
                <a:latin typeface="+mn-lt"/>
                <a:cs typeface="+mn-cs"/>
              </a:rPr>
              <a:t>Primer Semestre 2015</a:t>
            </a:r>
            <a:endParaRPr lang="es-ES" sz="3000" spc="300" dirty="0">
              <a:solidFill>
                <a:srgbClr val="F37920"/>
              </a:solidFill>
              <a:latin typeface="+mn-lt"/>
              <a:cs typeface="+mn-cs"/>
            </a:endParaRPr>
          </a:p>
        </p:txBody>
      </p:sp>
      <p:sp>
        <p:nvSpPr>
          <p:cNvPr id="2055" name="8 CuadroTexto"/>
          <p:cNvSpPr txBox="1">
            <a:spLocks noChangeArrowheads="1"/>
          </p:cNvSpPr>
          <p:nvPr/>
        </p:nvSpPr>
        <p:spPr bwMode="auto">
          <a:xfrm>
            <a:off x="190500" y="360363"/>
            <a:ext cx="90011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CL" altLang="es-MX" sz="5400" b="1" dirty="0" smtClean="0">
                <a:solidFill>
                  <a:srgbClr val="6D6F71"/>
                </a:solidFill>
              </a:rPr>
              <a:t>INF-134 Estructura de Datos</a:t>
            </a:r>
            <a:endParaRPr lang="es-ES" altLang="es-MX" sz="5400" b="1" dirty="0">
              <a:solidFill>
                <a:srgbClr val="6D6F7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dirty="0" smtClean="0"/>
              <a:t>quitarDeCola - dequeue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ES" altLang="es-MX" dirty="0" smtClean="0"/>
              <a:t>void quitarDeCola(cola &amp;c)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" altLang="es-MX" dirty="0" smtClean="0"/>
              <a:t>{	if(vacia(c))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" altLang="es-MX" dirty="0" smtClean="0"/>
              <a:t>		error("la cola esta vacia");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" altLang="es-MX" dirty="0" smtClean="0"/>
              <a:t>	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" altLang="es-MX" dirty="0" smtClean="0"/>
              <a:t>   		c.head = sumaUno(c.head);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" altLang="es-MX" dirty="0" smtClean="0"/>
              <a:t>}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219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dirty="0" smtClean="0"/>
              <a:t>frente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ES" altLang="es-MX" dirty="0" smtClean="0"/>
              <a:t>tipoElemento frente(cola c)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" altLang="es-MX" dirty="0" smtClean="0"/>
              <a:t>{	if(vacia(c)) error("la cola esta vacia");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" altLang="es-MX" dirty="0" smtClean="0"/>
              <a:t>   	return(c.elementos[c.head]);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" altLang="es-MX" dirty="0" smtClean="0"/>
              <a:t>}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26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altLang="es-MX" sz="6000" dirty="0" smtClean="0"/>
              <a:t>Cola - Queue</a:t>
            </a:r>
            <a:endParaRPr lang="es-MX" sz="6000" dirty="0"/>
          </a:p>
        </p:txBody>
      </p:sp>
    </p:spTree>
    <p:extLst>
      <p:ext uri="{BB962C8B-B14F-4D97-AF65-F5344CB8AC3E}">
        <p14:creationId xmlns:p14="http://schemas.microsoft.com/office/powerpoint/2010/main" val="54035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dirty="0" smtClean="0"/>
              <a:t>Cola - Queue</a:t>
            </a:r>
            <a:endParaRPr lang="es-ES" altLang="es-MX" dirty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es-MX" dirty="0" smtClean="0"/>
              <a:t>Una </a:t>
            </a:r>
            <a:r>
              <a:rPr lang="es-ES_tradnl" altLang="es-MX" dirty="0" smtClean="0">
                <a:solidFill>
                  <a:srgbClr val="FF0000"/>
                </a:solidFill>
              </a:rPr>
              <a:t>cola</a:t>
            </a:r>
            <a:r>
              <a:rPr lang="es-ES_tradnl" altLang="es-MX" dirty="0" smtClean="0"/>
              <a:t>, en inglés </a:t>
            </a:r>
            <a:r>
              <a:rPr lang="es-ES_tradnl" altLang="es-MX" dirty="0" smtClean="0">
                <a:solidFill>
                  <a:srgbClr val="FF0000"/>
                </a:solidFill>
              </a:rPr>
              <a:t>queue</a:t>
            </a:r>
            <a:r>
              <a:rPr lang="es-ES_tradnl" altLang="es-MX" dirty="0" smtClean="0"/>
              <a:t>, </a:t>
            </a:r>
            <a:r>
              <a:rPr lang="es-ES_tradnl" altLang="es-MX" dirty="0" smtClean="0"/>
              <a:t>es un tipo especial de lista</a:t>
            </a:r>
          </a:p>
          <a:p>
            <a:pPr eaLnBrk="1" hangingPunct="1"/>
            <a:endParaRPr lang="es-ES_tradnl" altLang="es-MX" dirty="0" smtClean="0"/>
          </a:p>
          <a:p>
            <a:pPr eaLnBrk="1" hangingPunct="1"/>
            <a:r>
              <a:rPr lang="es-ES_tradnl" altLang="es-MX" dirty="0" smtClean="0">
                <a:solidFill>
                  <a:srgbClr val="FF0000"/>
                </a:solidFill>
              </a:rPr>
              <a:t>FIFO</a:t>
            </a:r>
            <a:r>
              <a:rPr lang="es-ES_tradnl" altLang="es-MX" dirty="0" smtClean="0"/>
              <a:t> – </a:t>
            </a:r>
            <a:r>
              <a:rPr lang="es-ES_tradnl" altLang="es-MX" dirty="0" smtClean="0">
                <a:solidFill>
                  <a:srgbClr val="FF0000"/>
                </a:solidFill>
              </a:rPr>
              <a:t>F</a:t>
            </a:r>
            <a:r>
              <a:rPr lang="es-ES_tradnl" altLang="es-MX" dirty="0" smtClean="0"/>
              <a:t>irst-</a:t>
            </a:r>
            <a:r>
              <a:rPr lang="es-ES_tradnl" altLang="es-MX" dirty="0" smtClean="0">
                <a:solidFill>
                  <a:srgbClr val="FF0000"/>
                </a:solidFill>
              </a:rPr>
              <a:t>I</a:t>
            </a:r>
            <a:r>
              <a:rPr lang="es-ES_tradnl" altLang="es-MX" dirty="0" smtClean="0"/>
              <a:t>n-</a:t>
            </a:r>
            <a:r>
              <a:rPr lang="es-ES_tradnl" altLang="es-MX" dirty="0" smtClean="0">
                <a:solidFill>
                  <a:srgbClr val="FF0000"/>
                </a:solidFill>
              </a:rPr>
              <a:t>F</a:t>
            </a:r>
            <a:r>
              <a:rPr lang="es-ES_tradnl" altLang="es-MX" dirty="0" smtClean="0"/>
              <a:t>irst-</a:t>
            </a:r>
            <a:r>
              <a:rPr lang="es-ES_tradnl" altLang="es-MX" dirty="0" smtClean="0">
                <a:solidFill>
                  <a:srgbClr val="FF0000"/>
                </a:solidFill>
              </a:rPr>
              <a:t>O</a:t>
            </a:r>
            <a:r>
              <a:rPr lang="es-ES_tradnl" altLang="es-MX" dirty="0" smtClean="0"/>
              <a:t>ut</a:t>
            </a:r>
          </a:p>
          <a:p>
            <a:pPr eaLnBrk="1" hangingPunct="1"/>
            <a:endParaRPr lang="es-ES_tradnl" altLang="es-MX" dirty="0" smtClean="0"/>
          </a:p>
          <a:p>
            <a:pPr eaLnBrk="1" hangingPunct="1"/>
            <a:r>
              <a:rPr lang="es-ES_tradnl" altLang="es-MX" dirty="0" smtClean="0"/>
              <a:t>La inserción se realiza en el extremo </a:t>
            </a:r>
            <a:r>
              <a:rPr lang="es-ES_tradnl" altLang="es-MX" dirty="0" smtClean="0">
                <a:solidFill>
                  <a:srgbClr val="FF0000"/>
                </a:solidFill>
              </a:rPr>
              <a:t>posterior (tail) </a:t>
            </a:r>
            <a:r>
              <a:rPr lang="es-ES_tradnl" altLang="es-MX" dirty="0" smtClean="0"/>
              <a:t>y la eliminación en el </a:t>
            </a:r>
            <a:r>
              <a:rPr lang="es-ES_tradnl" altLang="es-MX" dirty="0" smtClean="0">
                <a:solidFill>
                  <a:srgbClr val="FF0000"/>
                </a:solidFill>
              </a:rPr>
              <a:t>frente (head)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089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dirty="0" smtClean="0"/>
              <a:t>TDA Cola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s-MX" dirty="0" smtClean="0"/>
              <a:t>crear</a:t>
            </a:r>
          </a:p>
          <a:p>
            <a:pPr eaLnBrk="1" hangingPunct="1">
              <a:lnSpc>
                <a:spcPct val="90000"/>
              </a:lnSpc>
            </a:pPr>
            <a:endParaRPr lang="es-ES" altLang="es-MX" dirty="0" smtClean="0"/>
          </a:p>
          <a:p>
            <a:pPr eaLnBrk="1" hangingPunct="1">
              <a:lnSpc>
                <a:spcPct val="90000"/>
              </a:lnSpc>
            </a:pPr>
            <a:r>
              <a:rPr lang="es-ES" altLang="es-MX" dirty="0" smtClean="0"/>
              <a:t>vacia - empty</a:t>
            </a:r>
          </a:p>
          <a:p>
            <a:pPr eaLnBrk="1" hangingPunct="1">
              <a:lnSpc>
                <a:spcPct val="90000"/>
              </a:lnSpc>
            </a:pPr>
            <a:endParaRPr lang="es-ES" altLang="es-MX" dirty="0" smtClean="0"/>
          </a:p>
          <a:p>
            <a:pPr eaLnBrk="1" hangingPunct="1">
              <a:lnSpc>
                <a:spcPct val="90000"/>
              </a:lnSpc>
            </a:pPr>
            <a:r>
              <a:rPr lang="es-ES" altLang="es-MX" dirty="0" smtClean="0"/>
              <a:t>ponerEnCola - enqueue</a:t>
            </a:r>
          </a:p>
          <a:p>
            <a:pPr eaLnBrk="1" hangingPunct="1">
              <a:lnSpc>
                <a:spcPct val="90000"/>
              </a:lnSpc>
            </a:pPr>
            <a:endParaRPr lang="es-ES" altLang="es-MX" dirty="0" smtClean="0"/>
          </a:p>
          <a:p>
            <a:pPr eaLnBrk="1" hangingPunct="1">
              <a:lnSpc>
                <a:spcPct val="90000"/>
              </a:lnSpc>
            </a:pPr>
            <a:r>
              <a:rPr lang="es-ES" altLang="es-MX" dirty="0" smtClean="0"/>
              <a:t>quitarDeCola - dequeue</a:t>
            </a:r>
          </a:p>
          <a:p>
            <a:pPr eaLnBrk="1" hangingPunct="1">
              <a:lnSpc>
                <a:spcPct val="90000"/>
              </a:lnSpc>
            </a:pPr>
            <a:endParaRPr lang="es-ES" altLang="es-MX" dirty="0" smtClean="0"/>
          </a:p>
          <a:p>
            <a:pPr eaLnBrk="1" hangingPunct="1">
              <a:lnSpc>
                <a:spcPct val="90000"/>
              </a:lnSpc>
            </a:pPr>
            <a:r>
              <a:rPr lang="es-ES" altLang="es-MX" dirty="0" smtClean="0"/>
              <a:t>frente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805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dirty="0" smtClean="0">
                <a:solidFill>
                  <a:srgbClr val="FF0000"/>
                </a:solidFill>
              </a:rPr>
              <a:t>struct cola </a:t>
            </a:r>
            <a:r>
              <a:rPr lang="es-ES" altLang="es-MX" dirty="0" smtClean="0"/>
              <a:t>y función </a:t>
            </a:r>
            <a:r>
              <a:rPr lang="es-ES" altLang="es-MX" dirty="0" smtClean="0">
                <a:solidFill>
                  <a:srgbClr val="FF0000"/>
                </a:solidFill>
              </a:rPr>
              <a:t>sumaUno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altLang="es-MX" sz="2400" dirty="0"/>
              <a:t>typedef int tipoElemento;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s-ES" altLang="es-MX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altLang="es-MX" sz="2400" dirty="0"/>
              <a:t>int const </a:t>
            </a:r>
            <a:r>
              <a:rPr lang="es-ES" altLang="es-MX" sz="2400" dirty="0" smtClean="0"/>
              <a:t>queueMax </a:t>
            </a:r>
            <a:r>
              <a:rPr lang="es-ES" altLang="es-MX" sz="2400" dirty="0"/>
              <a:t>= 100;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s-ES" altLang="es-MX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altLang="es-MX" sz="2400" dirty="0"/>
              <a:t>void error(char *texto);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s-ES" altLang="es-MX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altLang="es-MX" sz="2400" dirty="0">
                <a:solidFill>
                  <a:srgbClr val="FF0000"/>
                </a:solidFill>
              </a:rPr>
              <a:t>struct cola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altLang="es-MX" sz="2400" dirty="0"/>
              <a:t>{	tipoElemento </a:t>
            </a:r>
            <a:r>
              <a:rPr lang="es-ES" altLang="es-MX" sz="2400" dirty="0" smtClean="0"/>
              <a:t>elementos[queueMax];</a:t>
            </a:r>
            <a:endParaRPr lang="es-ES" altLang="es-MX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altLang="es-MX" sz="2400" dirty="0"/>
              <a:t>	int </a:t>
            </a:r>
            <a:r>
              <a:rPr lang="es-ES" altLang="es-MX" sz="2400" dirty="0" smtClean="0"/>
              <a:t>head;</a:t>
            </a:r>
            <a:endParaRPr lang="es-ES" altLang="es-MX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altLang="es-MX" sz="2400" dirty="0"/>
              <a:t>	int </a:t>
            </a:r>
            <a:r>
              <a:rPr lang="es-ES" altLang="es-MX" sz="2400" dirty="0" smtClean="0"/>
              <a:t>tail;</a:t>
            </a:r>
            <a:endParaRPr lang="es-ES" altLang="es-MX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altLang="es-MX" sz="2400" dirty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s-ES" altLang="es-MX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altLang="es-MX" sz="2400" dirty="0">
                <a:solidFill>
                  <a:srgbClr val="FF0000"/>
                </a:solidFill>
              </a:rPr>
              <a:t>int sumaUno(int i)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altLang="es-MX" sz="2400" dirty="0"/>
              <a:t>{	return((i+1) % </a:t>
            </a:r>
            <a:r>
              <a:rPr lang="es-ES" altLang="es-MX" sz="2400" dirty="0" smtClean="0"/>
              <a:t>queueMax);</a:t>
            </a:r>
            <a:r>
              <a:rPr lang="es-ES" altLang="es-MX" sz="2400" dirty="0" smtClean="0"/>
              <a:t>	}</a:t>
            </a:r>
            <a:endParaRPr lang="es-ES" altLang="es-MX" sz="2400" dirty="0"/>
          </a:p>
          <a:p>
            <a:pPr eaLnBrk="1" hangingPunct="1">
              <a:lnSpc>
                <a:spcPct val="80000"/>
              </a:lnSpc>
            </a:pPr>
            <a:endParaRPr lang="es-ES" altLang="es-MX" sz="20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58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Representación de Cola en Arreglo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594" y="2088381"/>
            <a:ext cx="4403006" cy="464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86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dirty="0" smtClean="0"/>
              <a:t>crear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ES" altLang="es-MX" dirty="0" smtClean="0"/>
              <a:t>void crear(cola &amp;c)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" altLang="es-MX" dirty="0" smtClean="0"/>
              <a:t>{	c.head = 0;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" altLang="es-MX" dirty="0" smtClean="0"/>
              <a:t>	c.tail = </a:t>
            </a:r>
            <a:r>
              <a:rPr lang="es-ES" altLang="es-MX" dirty="0" smtClean="0"/>
              <a:t>queueMax </a:t>
            </a:r>
            <a:r>
              <a:rPr lang="es-ES" altLang="es-MX" dirty="0" smtClean="0"/>
              <a:t>- 1;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" altLang="es-MX" dirty="0" smtClean="0"/>
              <a:t>}</a:t>
            </a:r>
          </a:p>
          <a:p>
            <a:pPr eaLnBrk="1" hangingPunct="1"/>
            <a:endParaRPr lang="es-ES" altLang="es-MX" dirty="0" smtClean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92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dirty="0" smtClean="0"/>
              <a:t>vacia - empty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ES" altLang="es-MX" dirty="0" smtClean="0"/>
              <a:t>bool vacia(cola c)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" altLang="es-MX" dirty="0" smtClean="0"/>
              <a:t>{	return(sumaUno(c.tail) == c.head);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" altLang="es-MX" dirty="0" smtClean="0"/>
              <a:t>}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964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dirty="0" smtClean="0"/>
              <a:t>ponerEnCola - enqueue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ES" altLang="es-MX" dirty="0" smtClean="0"/>
              <a:t>void ponerEnCola(tipoElemento x, cola &amp;c)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" altLang="es-MX" dirty="0" smtClean="0"/>
              <a:t>{	if(sumaUno(sumaUno(c.tail)) == c.head)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" altLang="es-MX" dirty="0" smtClean="0"/>
              <a:t>		error("la cola esta llena");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" altLang="es-MX" dirty="0" smtClean="0"/>
              <a:t>	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" altLang="es-MX" dirty="0" smtClean="0"/>
              <a:t>	{	c.tail </a:t>
            </a:r>
            <a:r>
              <a:rPr lang="es-ES" altLang="es-MX" dirty="0"/>
              <a:t>= sumaUno(c.tail</a:t>
            </a:r>
            <a:r>
              <a:rPr lang="es-ES" altLang="es-MX" dirty="0" smtClean="0"/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" altLang="es-MX" dirty="0"/>
              <a:t>	</a:t>
            </a:r>
            <a:r>
              <a:rPr lang="es-ES" altLang="es-MX" dirty="0" smtClean="0"/>
              <a:t>	c.elementos[c.tail] = x;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" altLang="es-MX" dirty="0" smtClean="0"/>
              <a:t>	}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" altLang="es-MX" dirty="0" smtClean="0"/>
              <a:t>}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375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155</Words>
  <Application>Microsoft Office PowerPoint</Application>
  <PresentationFormat>Personalizado</PresentationFormat>
  <Paragraphs>79</Paragraphs>
  <Slides>11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Cola - Queue</vt:lpstr>
      <vt:lpstr>Cola - Queue</vt:lpstr>
      <vt:lpstr>TDA Cola</vt:lpstr>
      <vt:lpstr>struct cola y función sumaUno</vt:lpstr>
      <vt:lpstr>Representación de Cola en Arreglo</vt:lpstr>
      <vt:lpstr>crear</vt:lpstr>
      <vt:lpstr>vacia - empty</vt:lpstr>
      <vt:lpstr>ponerEnCola - enqueue</vt:lpstr>
      <vt:lpstr>quitarDeCola - dequeue</vt:lpstr>
      <vt:lpstr>frente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Hubert Hoffmann</dc:creator>
  <cp:lastModifiedBy>hoffmann</cp:lastModifiedBy>
  <cp:revision>27</cp:revision>
  <dcterms:created xsi:type="dcterms:W3CDTF">2011-08-29T01:28:06Z</dcterms:created>
  <dcterms:modified xsi:type="dcterms:W3CDTF">2015-04-27T19:14:18Z</dcterms:modified>
</cp:coreProperties>
</file>