
<file path=[Content_Types].xml><?xml version="1.0" encoding="utf-8"?>
<Types xmlns="http://schemas.openxmlformats.org/package/2006/content-types">
  <Default Extension="xml" ContentType="application/xml"/>
  <Default Extension="wmf" ContentType="image/x-wmf"/>
  <Default Extension="jpg" ContentType="image/jpeg"/>
  <Default Extension="jpeg" ContentType="image/jpeg"/>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embeddings/oleObject1.bin" ContentType="application/vnd.openxmlformats-officedocument.oleObject"/>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embeddings/oleObject2.bin" ContentType="application/vnd.openxmlformats-officedocument.oleObject"/>
  <Override PartName="/ppt/tags/tag7.xml" ContentType="application/vnd.openxmlformats-officedocument.presentationml.tags+xml"/>
  <Override PartName="/ppt/tags/tag8.xml" ContentType="application/vnd.openxmlformats-officedocument.presentationml.tags+xml"/>
  <Override PartName="/ppt/notesSlides/notesSlide5.xml" ContentType="application/vnd.openxmlformats-officedocument.presentationml.notesSlide+xml"/>
  <Override PartName="/ppt/embeddings/oleObject3.bin" ContentType="application/vnd.openxmlformats-officedocument.oleObject"/>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6.xml" ContentType="application/vnd.openxmlformats-officedocument.presentationml.notesSlide+xml"/>
  <Override PartName="/ppt/embeddings/oleObject4.bin" ContentType="application/vnd.openxmlformats-officedocument.oleObject"/>
  <Override PartName="/ppt/tags/tag12.xml" ContentType="application/vnd.openxmlformats-officedocument.presentationml.tags+xml"/>
  <Override PartName="/ppt/tags/tag13.xml" ContentType="application/vnd.openxmlformats-officedocument.presentationml.tags+xml"/>
  <Override PartName="/ppt/notesSlides/notesSlide7.xml" ContentType="application/vnd.openxmlformats-officedocument.presentationml.notesSlide+xml"/>
  <Override PartName="/ppt/embeddings/oleObject5.bin" ContentType="application/vnd.openxmlformats-officedocument.oleObject"/>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9.xml" ContentType="application/vnd.openxmlformats-officedocument.presentationml.notesSlide+xml"/>
  <Override PartName="/ppt/tags/tag16.xml" ContentType="application/vnd.openxmlformats-officedocument.presentationml.tags+xml"/>
  <Override PartName="/ppt/notesSlides/notesSlide10.xml" ContentType="application/vnd.openxmlformats-officedocument.presentationml.notesSlide+xml"/>
  <Override PartName="/ppt/tags/tag17.xml" ContentType="application/vnd.openxmlformats-officedocument.presentationml.tags+xml"/>
  <Override PartName="/ppt/notesSlides/notesSlide11.xml" ContentType="application/vnd.openxmlformats-officedocument.presentationml.notesSlide+xml"/>
  <Override PartName="/ppt/tags/tag18.xml" ContentType="application/vnd.openxmlformats-officedocument.presentationml.tags+xml"/>
  <Override PartName="/ppt/notesSlides/notesSlide12.xml" ContentType="application/vnd.openxmlformats-officedocument.presentationml.notesSlide+xml"/>
  <Override PartName="/ppt/embeddings/oleObject6.bin" ContentType="application/vnd.openxmlformats-officedocument.oleObject"/>
  <Override PartName="/ppt/tags/tag19.xml" ContentType="application/vnd.openxmlformats-officedocument.presentationml.tags+xml"/>
  <Override PartName="/ppt/notesSlides/notesSlide13.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4.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5.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6.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7.xml" ContentType="application/vnd.openxmlformats-officedocument.presentationml.notesSlide+xml"/>
  <Override PartName="/ppt/embeddings/oleObject7.bin" ContentType="application/vnd.openxmlformats-officedocument.oleObject"/>
  <Override PartName="/ppt/tags/tag28.xml" ContentType="application/vnd.openxmlformats-officedocument.presentationml.tags+xml"/>
  <Override PartName="/ppt/notesSlides/notesSlide18.xml" ContentType="application/vnd.openxmlformats-officedocument.presentationml.notesSlide+xml"/>
  <Override PartName="/ppt/tags/tag29.xml" ContentType="application/vnd.openxmlformats-officedocument.presentationml.tags+xml"/>
  <Override PartName="/ppt/notesSlides/notesSlide19.xml" ContentType="application/vnd.openxmlformats-officedocument.presentationml.notesSlide+xml"/>
  <Override PartName="/ppt/tags/tag30.xml" ContentType="application/vnd.openxmlformats-officedocument.presentationml.tags+xml"/>
  <Override PartName="/ppt/notesSlides/notesSlide20.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21.xml" ContentType="application/vnd.openxmlformats-officedocument.presentationml.notesSlide+xml"/>
  <Override PartName="/ppt/embeddings/oleObject8.bin" ContentType="application/vnd.openxmlformats-officedocument.oleObject"/>
  <Override PartName="/ppt/tags/tag33.xml" ContentType="application/vnd.openxmlformats-officedocument.presentationml.tags+xml"/>
  <Override PartName="/ppt/tags/tag34.xml" ContentType="application/vnd.openxmlformats-officedocument.presentationml.tags+xml"/>
  <Override PartName="/ppt/notesSlides/notesSlide22.xml" ContentType="application/vnd.openxmlformats-officedocument.presentationml.notesSlide+xml"/>
  <Override PartName="/ppt/embeddings/oleObject9.bin" ContentType="application/vnd.openxmlformats-officedocument.oleObject"/>
  <Override PartName="/ppt/tags/tag35.xml" ContentType="application/vnd.openxmlformats-officedocument.presentationml.tags+xml"/>
  <Override PartName="/ppt/tags/tag36.xml" ContentType="application/vnd.openxmlformats-officedocument.presentationml.tags+xml"/>
  <Override PartName="/ppt/notesSlides/notesSlide23.xml" ContentType="application/vnd.openxmlformats-officedocument.presentationml.notesSlide+xml"/>
  <Override PartName="/ppt/embeddings/oleObject10.bin" ContentType="application/vnd.openxmlformats-officedocument.oleObject"/>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24.xml" ContentType="application/vnd.openxmlformats-officedocument.presentationml.notesSlide+xml"/>
  <Override PartName="/ppt/embeddings/oleObject11.bin" ContentType="application/vnd.openxmlformats-officedocument.oleObject"/>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25.xml" ContentType="application/vnd.openxmlformats-officedocument.presentationml.notesSlide+xml"/>
  <Override PartName="/ppt/embeddings/oleObject12.bin" ContentType="application/vnd.openxmlformats-officedocument.oleObject"/>
  <Override PartName="/ppt/tags/tag43.xml" ContentType="application/vnd.openxmlformats-officedocument.presentationml.tags+xml"/>
  <Override PartName="/ppt/notesSlides/notesSlide26.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27.xml" ContentType="application/vnd.openxmlformats-officedocument.presentationml.notesSlide+xml"/>
  <Override PartName="/ppt/embeddings/oleObject13.bin" ContentType="application/vnd.openxmlformats-officedocument.oleObject"/>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28.xml" ContentType="application/vnd.openxmlformats-officedocument.presentationml.notesSlide+xml"/>
  <Override PartName="/ppt/embeddings/oleObject14.bin" ContentType="application/vnd.openxmlformats-officedocument.oleObject"/>
  <Override PartName="/ppt/tags/tag50.xml" ContentType="application/vnd.openxmlformats-officedocument.presentationml.tags+xml"/>
  <Override PartName="/ppt/tags/tag51.xml" ContentType="application/vnd.openxmlformats-officedocument.presentationml.tags+xml"/>
  <Override PartName="/ppt/notesSlides/notesSlide29.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30.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31.xml" ContentType="application/vnd.openxmlformats-officedocument.presentationml.notesSlide+xml"/>
  <Override PartName="/ppt/embeddings/oleObject15.bin" ContentType="application/vnd.openxmlformats-officedocument.oleObject"/>
  <Override PartName="/ppt/embeddings/oleObject16.bin" ContentType="application/vnd.openxmlformats-officedocument.oleObject"/>
  <Override PartName="/ppt/tags/tag57.xml" ContentType="application/vnd.openxmlformats-officedocument.presentationml.tags+xml"/>
  <Override PartName="/ppt/tags/tag58.xml" ContentType="application/vnd.openxmlformats-officedocument.presentationml.tags+xml"/>
  <Override PartName="/ppt/notesSlides/notesSlide32.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33.xml" ContentType="application/vnd.openxmlformats-officedocument.presentationml.notesSlide+xml"/>
  <Override PartName="/ppt/embeddings/oleObject17.bin" ContentType="application/vnd.openxmlformats-officedocument.oleObject"/>
  <Override PartName="/ppt/tags/tag62.xml" ContentType="application/vnd.openxmlformats-officedocument.presentationml.tags+xml"/>
  <Override PartName="/ppt/notesSlides/notesSlide34.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35.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36.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37.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38.xml" ContentType="application/vnd.openxmlformats-officedocument.presentationml.notesSlide+xml"/>
  <Override PartName="/ppt/embeddings/oleObject18.bin" ContentType="application/vnd.openxmlformats-officedocument.oleObject"/>
  <Override PartName="/ppt/tags/tag72.xml" ContentType="application/vnd.openxmlformats-officedocument.presentationml.tags+xml"/>
  <Override PartName="/ppt/tags/tag73.xml" ContentType="application/vnd.openxmlformats-officedocument.presentationml.tags+xml"/>
  <Override PartName="/ppt/notesSlides/notesSlide39.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notesSlides/notesSlide40.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notesSlides/notesSlide41.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42.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43.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44.xml" ContentType="application/vnd.openxmlformats-officedocument.presentationml.notesSlide+xml"/>
  <Override PartName="/ppt/embeddings/oleObject19.bin" ContentType="application/vnd.openxmlformats-officedocument.oleObject"/>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45.xml" ContentType="application/vnd.openxmlformats-officedocument.presentationml.notesSlide+xml"/>
  <Override PartName="/ppt/embeddings/oleObject20.bin" ContentType="application/vnd.openxmlformats-officedocument.oleObject"/>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46.xml" ContentType="application/vnd.openxmlformats-officedocument.presentationml.notesSlide+xml"/>
  <Override PartName="/ppt/embeddings/oleObject21.bin" ContentType="application/vnd.openxmlformats-officedocument.oleObject"/>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47.xml" ContentType="application/vnd.openxmlformats-officedocument.presentationml.notesSlide+xml"/>
  <Override PartName="/ppt/embeddings/oleObject22.bin" ContentType="application/vnd.openxmlformats-officedocument.oleObject"/>
  <Override PartName="/ppt/tags/tag95.xml" ContentType="application/vnd.openxmlformats-officedocument.presentationml.tags+xml"/>
  <Override PartName="/ppt/tags/tag96.xml" ContentType="application/vnd.openxmlformats-officedocument.presentationml.tags+xml"/>
  <Override PartName="/ppt/notesSlides/notesSlide48.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49.xml" ContentType="application/vnd.openxmlformats-officedocument.presentationml.notesSlide+xml"/>
  <Override PartName="/ppt/embeddings/oleObject23.bin" ContentType="application/vnd.openxmlformats-officedocument.oleObject"/>
  <Override PartName="/ppt/tags/tag100.xml" ContentType="application/vnd.openxmlformats-officedocument.presentationml.tags+xml"/>
  <Override PartName="/ppt/tags/tag101.xml" ContentType="application/vnd.openxmlformats-officedocument.presentationml.tags+xml"/>
  <Override PartName="/ppt/notesSlides/notesSlide50.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notesSlides/notesSlide51.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notesSlides/notesSlide52.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notesSlides/notesSlide53.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notesSlides/notesSlide54.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55.xml" ContentType="application/vnd.openxmlformats-officedocument.presentationml.notesSlide+xml"/>
  <Override PartName="/ppt/embeddings/oleObject24.bin" ContentType="application/vnd.openxmlformats-officedocument.oleObject"/>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56.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notesSlides/notesSlide57.xml" ContentType="application/vnd.openxmlformats-officedocument.presentationml.notesSlide+xml"/>
  <Override PartName="/ppt/embeddings/oleObject25.bin" ContentType="application/vnd.openxmlformats-officedocument.oleObject"/>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58.xml" ContentType="application/vnd.openxmlformats-officedocument.presentationml.notesSlide+xml"/>
  <Override PartName="/ppt/embeddings/oleObject26.bin" ContentType="application/vnd.openxmlformats-officedocument.oleObject"/>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notesSlides/notesSlide59.xml" ContentType="application/vnd.openxmlformats-officedocument.presentationml.notesSlide+xml"/>
  <Override PartName="/ppt/embeddings/oleObject27.bin" ContentType="application/vnd.openxmlformats-officedocument.oleObject"/>
  <Override PartName="/ppt/embeddings/oleObject28.bin" ContentType="application/vnd.openxmlformats-officedocument.oleObject"/>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notesSlides/notesSlide60.xml" ContentType="application/vnd.openxmlformats-officedocument.presentationml.notesSlide+xml"/>
  <Override PartName="/ppt/embeddings/oleObject29.bin" ContentType="application/vnd.openxmlformats-officedocument.oleObject"/>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notesSlides/notesSlide61.xml" ContentType="application/vnd.openxmlformats-officedocument.presentationml.notesSlide+xml"/>
  <Override PartName="/ppt/embeddings/oleObject30.bin" ContentType="application/vnd.openxmlformats-officedocument.oleObject"/>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62.xml" ContentType="application/vnd.openxmlformats-officedocument.presentationml.notesSlide+xml"/>
  <Override PartName="/ppt/embeddings/oleObject31.bin" ContentType="application/vnd.openxmlformats-officedocument.oleObject"/>
  <Override PartName="/ppt/embeddings/oleObject32.bin" ContentType="application/vnd.openxmlformats-officedocument.oleObject"/>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notesSlides/notesSlide63.xml" ContentType="application/vnd.openxmlformats-officedocument.presentationml.notesSlide+xml"/>
  <Override PartName="/ppt/embeddings/oleObject33.bin" ContentType="application/vnd.openxmlformats-officedocument.oleObject"/>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notesSlides/notesSlide64.xml" ContentType="application/vnd.openxmlformats-officedocument.presentationml.notesSlide+xml"/>
  <Override PartName="/ppt/embeddings/oleObject34.bin" ContentType="application/vnd.openxmlformats-officedocument.oleObject"/>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65.xml" ContentType="application/vnd.openxmlformats-officedocument.presentationml.notesSlide+xml"/>
  <Override PartName="/ppt/embeddings/oleObject35.bin" ContentType="application/vnd.openxmlformats-officedocument.oleObject"/>
  <Override PartName="/ppt/embeddings/oleObject36.bin" ContentType="application/vnd.openxmlformats-officedocument.oleObject"/>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notesSlides/notesSlide66.xml" ContentType="application/vnd.openxmlformats-officedocument.presentationml.notesSlide+xml"/>
  <Override PartName="/ppt/embeddings/oleObject37.bin" ContentType="application/vnd.openxmlformats-officedocument.oleObject"/>
  <Override PartName="/ppt/embeddings/oleObject38.bin" ContentType="application/vnd.openxmlformats-officedocument.oleObject"/>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notesSlides/notesSlide67.xml" ContentType="application/vnd.openxmlformats-officedocument.presentationml.notesSlide+xml"/>
  <Override PartName="/ppt/embeddings/oleObject39.bin" ContentType="application/vnd.openxmlformats-officedocument.oleObject"/>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notesSlides/notesSlide68.xml" ContentType="application/vnd.openxmlformats-officedocument.presentationml.notesSlide+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notesSlides/notesSlide69.xml" ContentType="application/vnd.openxmlformats-officedocument.presentationml.notesSlide+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notesSlides/notesSlide70.xml" ContentType="application/vnd.openxmlformats-officedocument.presentationml.notesSlide+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notesSlides/notesSlide71.xml" ContentType="application/vnd.openxmlformats-officedocument.presentationml.notesSlide+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notesSlides/notesSlide72.xml" ContentType="application/vnd.openxmlformats-officedocument.presentationml.notesSlide+xml"/>
  <Override PartName="/ppt/embeddings/oleObject40.bin" ContentType="application/vnd.openxmlformats-officedocument.oleObject"/>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notesSlides/notesSlide73.xml" ContentType="application/vnd.openxmlformats-officedocument.presentationml.notesSlide+xml"/>
  <Override PartName="/ppt/embeddings/oleObject41.bin" ContentType="application/vnd.openxmlformats-officedocument.oleObject"/>
  <Override PartName="/ppt/embeddings/oleObject42.bin" ContentType="application/vnd.openxmlformats-officedocument.oleObject"/>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notesSlides/notesSlide74.xml" ContentType="application/vnd.openxmlformats-officedocument.presentationml.notesSlide+xml"/>
  <Override PartName="/ppt/embeddings/oleObject43.bin" ContentType="application/vnd.openxmlformats-officedocument.oleObject"/>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notesSlides/notesSlide75.xml" ContentType="application/vnd.openxmlformats-officedocument.presentationml.notesSlide+xml"/>
  <Override PartName="/ppt/embeddings/oleObject44.bin" ContentType="application/vnd.openxmlformats-officedocument.oleObject"/>
  <Override PartName="/ppt/embeddings/oleObject45.bin" ContentType="application/vnd.openxmlformats-officedocument.oleObject"/>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notesSlides/notesSlide76.xml" ContentType="application/vnd.openxmlformats-officedocument.presentationml.notesSlide+xml"/>
  <Override PartName="/ppt/embeddings/oleObject46.bin" ContentType="application/vnd.openxmlformats-officedocument.oleObject"/>
  <Override PartName="/ppt/embeddings/oleObject47.bin" ContentType="application/vnd.openxmlformats-officedocument.oleObject"/>
  <Override PartName="/ppt/embeddings/oleObject48.bin" ContentType="application/vnd.openxmlformats-officedocument.oleObject"/>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notesSlides/notesSlide77.xml" ContentType="application/vnd.openxmlformats-officedocument.presentationml.notesSlide+xml"/>
  <Override PartName="/ppt/embeddings/oleObject49.bin" ContentType="application/vnd.openxmlformats-officedocument.oleObject"/>
  <Override PartName="/ppt/embeddings/oleObject50.bin" ContentType="application/vnd.openxmlformats-officedocument.oleObject"/>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notesSlides/notesSlide78.xml" ContentType="application/vnd.openxmlformats-officedocument.presentationml.notesSlide+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notesSlides/notesSlide79.xml" ContentType="application/vnd.openxmlformats-officedocument.presentationml.notesSlide+xml"/>
  <Override PartName="/ppt/embeddings/oleObject51.bin" ContentType="application/vnd.openxmlformats-officedocument.oleObject"/>
  <Override PartName="/ppt/embeddings/oleObject52.bin" ContentType="application/vnd.openxmlformats-officedocument.oleObject"/>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notesSlides/notesSlide80.xml" ContentType="application/vnd.openxmlformats-officedocument.presentationml.notesSlide+xml"/>
  <Override PartName="/ppt/embeddings/oleObject53.bin" ContentType="application/vnd.openxmlformats-officedocument.oleObject"/>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notesSlides/notesSlide81.xml" ContentType="application/vnd.openxmlformats-officedocument.presentationml.notesSlide+xml"/>
  <Override PartName="/ppt/embeddings/oleObject54.bin" ContentType="application/vnd.openxmlformats-officedocument.oleObject"/>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notesSlides/notesSlide82.xml" ContentType="application/vnd.openxmlformats-officedocument.presentationml.notesSlide+xml"/>
  <Override PartName="/ppt/embeddings/oleObject55.bin" ContentType="application/vnd.openxmlformats-officedocument.oleObject"/>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notesSlides/notesSlide83.xml" ContentType="application/vnd.openxmlformats-officedocument.presentationml.notesSlide+xml"/>
  <Override PartName="/ppt/embeddings/oleObject56.bin" ContentType="application/vnd.openxmlformats-officedocument.oleObject"/>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notesSlides/notesSlide84.xml" ContentType="application/vnd.openxmlformats-officedocument.presentationml.notesSlide+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notesSlides/notesSlide85.xml" ContentType="application/vnd.openxmlformats-officedocument.presentationml.notesSlide+xml"/>
  <Override PartName="/ppt/embeddings/oleObject57.bin" ContentType="application/vnd.openxmlformats-officedocument.oleObject"/>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notesSlides/notesSlide86.xml" ContentType="application/vnd.openxmlformats-officedocument.presentationml.notesSlide+xml"/>
  <Override PartName="/ppt/embeddings/oleObject58.bin" ContentType="application/vnd.openxmlformats-officedocument.oleObject"/>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notesSlides/notesSlide87.xml" ContentType="application/vnd.openxmlformats-officedocument.presentationml.notesSlide+xml"/>
  <Override PartName="/ppt/embeddings/oleObject59.bin" ContentType="application/vnd.openxmlformats-officedocument.oleObject"/>
  <Override PartName="/ppt/tags/tag247.xml" ContentType="application/vnd.openxmlformats-officedocument.presentationml.tags+xml"/>
  <Override PartName="/ppt/tags/tag248.xml" ContentType="application/vnd.openxmlformats-officedocument.presentationml.tags+xml"/>
  <Override PartName="/ppt/notesSlides/notesSlide88.xml" ContentType="application/vnd.openxmlformats-officedocument.presentationml.notesSlide+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notesSlides/notesSlide89.xml" ContentType="application/vnd.openxmlformats-officedocument.presentationml.notesSlide+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notesSlides/notesSlide90.xml" ContentType="application/vnd.openxmlformats-officedocument.presentationml.notesSlide+xml"/>
  <Override PartName="/ppt/embeddings/oleObject60.bin" ContentType="application/vnd.openxmlformats-officedocument.oleObject"/>
  <Override PartName="/ppt/embeddings/oleObject61.bin" ContentType="application/vnd.openxmlformats-officedocument.oleObject"/>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notesSlides/notesSlide91.xml" ContentType="application/vnd.openxmlformats-officedocument.presentationml.notesSlide+xml"/>
  <Override PartName="/ppt/embeddings/oleObject62.bin" ContentType="application/vnd.openxmlformats-officedocument.oleObject"/>
  <Override PartName="/ppt/embeddings/oleObject63.bin" ContentType="application/vnd.openxmlformats-officedocument.oleObject"/>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notesSlides/notesSlide92.xml" ContentType="application/vnd.openxmlformats-officedocument.presentationml.notesSlide+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notesSlides/notesSlide93.xml" ContentType="application/vnd.openxmlformats-officedocument.presentationml.notesSlide+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notesSlides/notesSlide94.xml" ContentType="application/vnd.openxmlformats-officedocument.presentationml.notesSlide+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notesSlides/notesSlide95.xml" ContentType="application/vnd.openxmlformats-officedocument.presentationml.notesSlide+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notesSlides/notesSlide96.xml" ContentType="application/vnd.openxmlformats-officedocument.presentationml.notesSlide+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notesSlides/notesSlide97.xml" ContentType="application/vnd.openxmlformats-officedocument.presentationml.notesSlide+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notesSlides/notesSlide98.xml" ContentType="application/vnd.openxmlformats-officedocument.presentationml.notesSlide+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notesSlides/notesSlide9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356" r:id="rId21"/>
    <p:sldId id="277" r:id="rId22"/>
    <p:sldId id="278" r:id="rId23"/>
    <p:sldId id="279" r:id="rId24"/>
    <p:sldId id="280" r:id="rId25"/>
    <p:sldId id="281" r:id="rId26"/>
    <p:sldId id="282" r:id="rId27"/>
    <p:sldId id="357" r:id="rId28"/>
    <p:sldId id="358" r:id="rId29"/>
    <p:sldId id="284" r:id="rId30"/>
    <p:sldId id="285" r:id="rId31"/>
    <p:sldId id="286" r:id="rId32"/>
    <p:sldId id="287" r:id="rId33"/>
    <p:sldId id="288" r:id="rId34"/>
    <p:sldId id="289" r:id="rId35"/>
    <p:sldId id="290" r:id="rId36"/>
    <p:sldId id="366" r:id="rId37"/>
    <p:sldId id="291" r:id="rId38"/>
    <p:sldId id="292" r:id="rId39"/>
    <p:sldId id="293" r:id="rId40"/>
    <p:sldId id="359" r:id="rId41"/>
    <p:sldId id="295" r:id="rId42"/>
    <p:sldId id="360" r:id="rId43"/>
    <p:sldId id="298" r:id="rId44"/>
    <p:sldId id="299" r:id="rId45"/>
    <p:sldId id="300" r:id="rId46"/>
    <p:sldId id="301" r:id="rId47"/>
    <p:sldId id="302" r:id="rId48"/>
    <p:sldId id="303" r:id="rId49"/>
    <p:sldId id="361"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6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63" r:id="rId83"/>
    <p:sldId id="339" r:id="rId84"/>
    <p:sldId id="340" r:id="rId85"/>
    <p:sldId id="364"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65" r:id="rId100"/>
    <p:sldId id="355"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0EF"/>
    <a:srgbClr val="32A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1" autoAdjust="0"/>
    <p:restoredTop sz="78046" autoAdjust="0"/>
  </p:normalViewPr>
  <p:slideViewPr>
    <p:cSldViewPr>
      <p:cViewPr varScale="1">
        <p:scale>
          <a:sx n="71" d="100"/>
          <a:sy n="71" d="100"/>
        </p:scale>
        <p:origin x="-2104" y="-11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notesMaster" Target="notesMasters/notesMaster1.xml"/><Relationship Id="rId103" Type="http://schemas.openxmlformats.org/officeDocument/2006/relationships/printerSettings" Target="printerSettings/printerSettings1.bin"/><Relationship Id="rId104" Type="http://schemas.openxmlformats.org/officeDocument/2006/relationships/presProps" Target="presProps.xml"/><Relationship Id="rId105" Type="http://schemas.openxmlformats.org/officeDocument/2006/relationships/viewProps" Target="viewProps.xml"/><Relationship Id="rId106" Type="http://schemas.openxmlformats.org/officeDocument/2006/relationships/theme" Target="theme/theme1.xml"/><Relationship Id="rId10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6.wmf"/><Relationship Id="rId2" Type="http://schemas.openxmlformats.org/officeDocument/2006/relationships/image" Target="../media/image1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2.wmf"/><Relationship Id="rId2" Type="http://schemas.openxmlformats.org/officeDocument/2006/relationships/image" Target="../media/image33.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5.wmf"/><Relationship Id="rId2" Type="http://schemas.openxmlformats.org/officeDocument/2006/relationships/image" Target="../media/image3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8.emf"/><Relationship Id="rId2" Type="http://schemas.openxmlformats.org/officeDocument/2006/relationships/image" Target="../media/image39.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8.emf"/><Relationship Id="rId2" Type="http://schemas.openxmlformats.org/officeDocument/2006/relationships/image" Target="../media/image39.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2.emf"/><Relationship Id="rId2" Type="http://schemas.openxmlformats.org/officeDocument/2006/relationships/image" Target="../media/image43.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2.emf"/><Relationship Id="rId2" Type="http://schemas.openxmlformats.org/officeDocument/2006/relationships/image" Target="../media/image45.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46.wmf"/><Relationship Id="rId2" Type="http://schemas.openxmlformats.org/officeDocument/2006/relationships/image" Target="../media/image47.wmf"/><Relationship Id="rId3" Type="http://schemas.openxmlformats.org/officeDocument/2006/relationships/image" Target="../media/image4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49.emf"/><Relationship Id="rId2" Type="http://schemas.openxmlformats.org/officeDocument/2006/relationships/image" Target="../media/image50.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49.emf"/><Relationship Id="rId2" Type="http://schemas.openxmlformats.org/officeDocument/2006/relationships/image" Target="../media/image52.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58.wmf"/><Relationship Id="rId2" Type="http://schemas.openxmlformats.org/officeDocument/2006/relationships/image" Target="../media/image5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59.wmf"/><Relationship Id="rId2" Type="http://schemas.openxmlformats.org/officeDocument/2006/relationships/image" Target="../media/image6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BD5E47-F045-4C01-A154-66E3997AD169}" type="datetimeFigureOut">
              <a:rPr lang="en-US" smtClean="0"/>
              <a:t>04-06-14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3EC52C-64D1-4EF5-AC14-14AF6A3FC30C}" type="slidenum">
              <a:rPr lang="en-US" smtClean="0"/>
              <a:t>‹Nr.›</a:t>
            </a:fld>
            <a:endParaRPr lang="en-US"/>
          </a:p>
        </p:txBody>
      </p:sp>
    </p:spTree>
    <p:extLst>
      <p:ext uri="{BB962C8B-B14F-4D97-AF65-F5344CB8AC3E}">
        <p14:creationId xmlns:p14="http://schemas.microsoft.com/office/powerpoint/2010/main" val="3734810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defTabSz="966788" eaLnBrk="0" hangingPunct="0">
              <a:defRPr sz="2800">
                <a:solidFill>
                  <a:schemeClr val="tx1"/>
                </a:solidFill>
                <a:latin typeface="Arial" charset="0"/>
                <a:cs typeface="Arial" charset="0"/>
              </a:defRPr>
            </a:lvl1pPr>
            <a:lvl2pPr marL="742950" indent="-285750" defTabSz="966788" eaLnBrk="0" hangingPunct="0">
              <a:defRPr sz="2800">
                <a:solidFill>
                  <a:schemeClr val="tx1"/>
                </a:solidFill>
                <a:latin typeface="Arial" charset="0"/>
                <a:cs typeface="Arial" charset="0"/>
              </a:defRPr>
            </a:lvl2pPr>
            <a:lvl3pPr marL="1143000" indent="-228600" defTabSz="966788" eaLnBrk="0" hangingPunct="0">
              <a:defRPr sz="2800">
                <a:solidFill>
                  <a:schemeClr val="tx1"/>
                </a:solidFill>
                <a:latin typeface="Arial" charset="0"/>
                <a:cs typeface="Arial" charset="0"/>
              </a:defRPr>
            </a:lvl3pPr>
            <a:lvl4pPr marL="1600200" indent="-228600" defTabSz="966788" eaLnBrk="0" hangingPunct="0">
              <a:defRPr sz="2800">
                <a:solidFill>
                  <a:schemeClr val="tx1"/>
                </a:solidFill>
                <a:latin typeface="Arial" charset="0"/>
                <a:cs typeface="Arial" charset="0"/>
              </a:defRPr>
            </a:lvl4pPr>
            <a:lvl5pPr marL="2057400" indent="-228600" defTabSz="966788" eaLnBrk="0" hangingPunct="0">
              <a:defRPr sz="2800">
                <a:solidFill>
                  <a:schemeClr val="tx1"/>
                </a:solidFill>
                <a:latin typeface="Arial" charset="0"/>
                <a:cs typeface="Arial" charset="0"/>
              </a:defRPr>
            </a:lvl5pPr>
            <a:lvl6pPr marL="2514600" indent="-228600" defTabSz="966788" eaLnBrk="0" fontAlgn="base" hangingPunct="0">
              <a:spcBef>
                <a:spcPct val="0"/>
              </a:spcBef>
              <a:spcAft>
                <a:spcPct val="0"/>
              </a:spcAft>
              <a:defRPr sz="2800">
                <a:solidFill>
                  <a:schemeClr val="tx1"/>
                </a:solidFill>
                <a:latin typeface="Arial" charset="0"/>
                <a:cs typeface="Arial" charset="0"/>
              </a:defRPr>
            </a:lvl6pPr>
            <a:lvl7pPr marL="2971800" indent="-228600" defTabSz="966788" eaLnBrk="0" fontAlgn="base" hangingPunct="0">
              <a:spcBef>
                <a:spcPct val="0"/>
              </a:spcBef>
              <a:spcAft>
                <a:spcPct val="0"/>
              </a:spcAft>
              <a:defRPr sz="2800">
                <a:solidFill>
                  <a:schemeClr val="tx1"/>
                </a:solidFill>
                <a:latin typeface="Arial" charset="0"/>
                <a:cs typeface="Arial" charset="0"/>
              </a:defRPr>
            </a:lvl7pPr>
            <a:lvl8pPr marL="3429000" indent="-228600" defTabSz="966788" eaLnBrk="0" fontAlgn="base" hangingPunct="0">
              <a:spcBef>
                <a:spcPct val="0"/>
              </a:spcBef>
              <a:spcAft>
                <a:spcPct val="0"/>
              </a:spcAft>
              <a:defRPr sz="2800">
                <a:solidFill>
                  <a:schemeClr val="tx1"/>
                </a:solidFill>
                <a:latin typeface="Arial" charset="0"/>
                <a:cs typeface="Arial" charset="0"/>
              </a:defRPr>
            </a:lvl8pPr>
            <a:lvl9pPr marL="3886200" indent="-228600" defTabSz="966788" eaLnBrk="0" fontAlgn="base" hangingPunct="0">
              <a:spcBef>
                <a:spcPct val="0"/>
              </a:spcBef>
              <a:spcAft>
                <a:spcPct val="0"/>
              </a:spcAft>
              <a:defRPr sz="2800">
                <a:solidFill>
                  <a:schemeClr val="tx1"/>
                </a:solidFill>
                <a:latin typeface="Arial" charset="0"/>
                <a:cs typeface="Arial" charset="0"/>
              </a:defRPr>
            </a:lvl9pPr>
          </a:lstStyle>
          <a:p>
            <a:pPr eaLnBrk="1" hangingPunct="1"/>
            <a:fld id="{E107E65D-A422-4C30-B3F0-AE1AD199FA59}" type="slidenum">
              <a:rPr lang="en-US" sz="1200">
                <a:latin typeface="Times New Roman" pitchFamily="18" charset="0"/>
              </a:rPr>
              <a:pPr eaLnBrk="1" hangingPunct="1"/>
              <a:t>2</a:t>
            </a:fld>
            <a:endParaRPr lang="en-US" sz="1200">
              <a:latin typeface="Times New Roman" pitchFamily="18"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314C3C-B74A-4ECB-B885-5AE821768BD6}" type="slidenum">
              <a:rPr lang="en-US"/>
              <a:pPr/>
              <a:t>11</a:t>
            </a:fld>
            <a:endParaRPr lang="en-US"/>
          </a:p>
        </p:txBody>
      </p:sp>
      <p:sp>
        <p:nvSpPr>
          <p:cNvPr id="1144834" name="Rectangle 2"/>
          <p:cNvSpPr>
            <a:spLocks noGrp="1" noRot="1" noChangeAspect="1" noChangeArrowheads="1" noTextEdit="1"/>
          </p:cNvSpPr>
          <p:nvPr>
            <p:ph type="sldImg"/>
          </p:nvPr>
        </p:nvSpPr>
        <p:spPr>
          <a:ln/>
        </p:spPr>
      </p:sp>
      <p:sp>
        <p:nvSpPr>
          <p:cNvPr id="1144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C97BC9-FEA8-47EA-B037-7B3CB99BEE6E}" type="slidenum">
              <a:rPr lang="en-US"/>
              <a:pPr/>
              <a:t>12</a:t>
            </a:fld>
            <a:endParaRPr lang="en-US"/>
          </a:p>
        </p:txBody>
      </p:sp>
      <p:sp>
        <p:nvSpPr>
          <p:cNvPr id="1036290" name="Rectangle 2"/>
          <p:cNvSpPr>
            <a:spLocks noGrp="1" noRot="1" noChangeAspect="1" noChangeArrowheads="1" noTextEdit="1"/>
          </p:cNvSpPr>
          <p:nvPr>
            <p:ph type="sldImg"/>
          </p:nvPr>
        </p:nvSpPr>
        <p:spPr>
          <a:ln/>
        </p:spPr>
      </p:sp>
      <p:sp>
        <p:nvSpPr>
          <p:cNvPr id="1036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24519E-3DE2-45FA-86A8-B7016CD6A7FE}" type="slidenum">
              <a:rPr lang="en-US"/>
              <a:pPr/>
              <a:t>13</a:t>
            </a:fld>
            <a:endParaRPr lang="en-US"/>
          </a:p>
        </p:txBody>
      </p:sp>
      <p:sp>
        <p:nvSpPr>
          <p:cNvPr id="1037314" name="Rectangle 2"/>
          <p:cNvSpPr>
            <a:spLocks noGrp="1" noRot="1" noChangeAspect="1" noChangeArrowheads="1" noTextEdit="1"/>
          </p:cNvSpPr>
          <p:nvPr>
            <p:ph type="sldImg"/>
          </p:nvPr>
        </p:nvSpPr>
        <p:spPr>
          <a:ln/>
        </p:spPr>
      </p:sp>
      <p:sp>
        <p:nvSpPr>
          <p:cNvPr id="1037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B52E84-640A-48FA-B2F0-6D35A310DE59}" type="slidenum">
              <a:rPr lang="en-US"/>
              <a:pPr/>
              <a:t>14</a:t>
            </a:fld>
            <a:endParaRPr lang="en-US"/>
          </a:p>
        </p:txBody>
      </p:sp>
      <p:sp>
        <p:nvSpPr>
          <p:cNvPr id="1038338" name="Rectangle 2"/>
          <p:cNvSpPr>
            <a:spLocks noGrp="1" noRot="1" noChangeAspect="1" noChangeArrowheads="1" noTextEdit="1"/>
          </p:cNvSpPr>
          <p:nvPr>
            <p:ph type="sldImg"/>
          </p:nvPr>
        </p:nvSpPr>
        <p:spPr>
          <a:ln/>
        </p:spPr>
      </p:sp>
      <p:sp>
        <p:nvSpPr>
          <p:cNvPr id="1038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6ACB7A-6856-4C6C-B395-975EE3D43E79}" type="slidenum">
              <a:rPr lang="en-US"/>
              <a:pPr/>
              <a:t>15</a:t>
            </a:fld>
            <a:endParaRPr lang="en-US"/>
          </a:p>
        </p:txBody>
      </p:sp>
      <p:sp>
        <p:nvSpPr>
          <p:cNvPr id="1039362" name="Rectangle 2"/>
          <p:cNvSpPr>
            <a:spLocks noGrp="1" noRot="1" noChangeAspect="1" noChangeArrowheads="1" noTextEdit="1"/>
          </p:cNvSpPr>
          <p:nvPr>
            <p:ph type="sldImg"/>
          </p:nvPr>
        </p:nvSpPr>
        <p:spPr>
          <a:ln/>
        </p:spPr>
      </p:sp>
      <p:sp>
        <p:nvSpPr>
          <p:cNvPr id="1039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715503-9884-46CC-B00D-22B9BC5D3F97}" type="slidenum">
              <a:rPr lang="en-US"/>
              <a:pPr/>
              <a:t>16</a:t>
            </a:fld>
            <a:endParaRPr lang="en-US"/>
          </a:p>
        </p:txBody>
      </p:sp>
      <p:sp>
        <p:nvSpPr>
          <p:cNvPr id="1040386" name="Rectangle 2"/>
          <p:cNvSpPr>
            <a:spLocks noGrp="1" noRot="1" noChangeAspect="1" noChangeArrowheads="1" noTextEdit="1"/>
          </p:cNvSpPr>
          <p:nvPr>
            <p:ph type="sldImg"/>
          </p:nvPr>
        </p:nvSpPr>
        <p:spPr>
          <a:ln/>
        </p:spPr>
      </p:sp>
      <p:sp>
        <p:nvSpPr>
          <p:cNvPr id="1040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3A8133-5195-4A64-B8C2-A67E9E3C494B}" type="slidenum">
              <a:rPr lang="en-US"/>
              <a:pPr/>
              <a:t>17</a:t>
            </a:fld>
            <a:endParaRPr lang="en-US"/>
          </a:p>
        </p:txBody>
      </p:sp>
      <p:sp>
        <p:nvSpPr>
          <p:cNvPr id="1041410" name="Rectangle 2"/>
          <p:cNvSpPr>
            <a:spLocks noGrp="1" noRot="1" noChangeAspect="1" noChangeArrowheads="1" noTextEdit="1"/>
          </p:cNvSpPr>
          <p:nvPr>
            <p:ph type="sldImg"/>
          </p:nvPr>
        </p:nvSpPr>
        <p:spPr>
          <a:ln/>
        </p:spPr>
      </p:sp>
      <p:sp>
        <p:nvSpPr>
          <p:cNvPr id="1041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29F198-FCDE-45FD-BE14-A5C897F13BC0}" type="slidenum">
              <a:rPr lang="en-US"/>
              <a:pPr/>
              <a:t>18</a:t>
            </a:fld>
            <a:endParaRPr lang="en-US"/>
          </a:p>
        </p:txBody>
      </p:sp>
      <p:sp>
        <p:nvSpPr>
          <p:cNvPr id="1042434" name="Rectangle 2"/>
          <p:cNvSpPr>
            <a:spLocks noGrp="1" noRot="1" noChangeAspect="1" noChangeArrowheads="1" noTextEdit="1"/>
          </p:cNvSpPr>
          <p:nvPr>
            <p:ph type="sldImg"/>
          </p:nvPr>
        </p:nvSpPr>
        <p:spPr>
          <a:ln/>
        </p:spPr>
      </p:sp>
      <p:sp>
        <p:nvSpPr>
          <p:cNvPr id="1042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0F5F46-A2EB-4EE2-BA14-4D4BF73A5139}" type="slidenum">
              <a:rPr lang="en-US"/>
              <a:pPr/>
              <a:t>19</a:t>
            </a:fld>
            <a:endParaRPr lang="en-US"/>
          </a:p>
        </p:txBody>
      </p:sp>
      <p:sp>
        <p:nvSpPr>
          <p:cNvPr id="1043458" name="Rectangle 2"/>
          <p:cNvSpPr>
            <a:spLocks noGrp="1" noRot="1" noChangeAspect="1" noChangeArrowheads="1" noTextEdit="1"/>
          </p:cNvSpPr>
          <p:nvPr>
            <p:ph type="sldImg"/>
          </p:nvPr>
        </p:nvSpPr>
        <p:spPr>
          <a:ln/>
        </p:spPr>
      </p:sp>
      <p:sp>
        <p:nvSpPr>
          <p:cNvPr id="1043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F4C4F4-5942-4C69-9A84-94424F5E1BE1}" type="slidenum">
              <a:rPr lang="en-US"/>
              <a:pPr/>
              <a:t>20</a:t>
            </a:fld>
            <a:endParaRPr lang="en-US"/>
          </a:p>
        </p:txBody>
      </p:sp>
      <p:sp>
        <p:nvSpPr>
          <p:cNvPr id="1045506" name="Rectangle 2"/>
          <p:cNvSpPr>
            <a:spLocks noGrp="1" noRot="1" noChangeAspect="1" noChangeArrowheads="1" noTextEdit="1"/>
          </p:cNvSpPr>
          <p:nvPr>
            <p:ph type="sldImg"/>
          </p:nvPr>
        </p:nvSpPr>
        <p:spPr>
          <a:ln/>
        </p:spPr>
      </p:sp>
      <p:sp>
        <p:nvSpPr>
          <p:cNvPr id="1045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85336C-91C1-452D-9A2C-BC27032E8BFC}" type="slidenum">
              <a:rPr lang="en-US"/>
              <a:pPr/>
              <a:t>3</a:t>
            </a:fld>
            <a:endParaRPr lang="en-US"/>
          </a:p>
        </p:txBody>
      </p:sp>
      <p:sp>
        <p:nvSpPr>
          <p:cNvPr id="1030146" name="Rectangle 2"/>
          <p:cNvSpPr>
            <a:spLocks noGrp="1" noRot="1" noChangeAspect="1" noChangeArrowheads="1" noTextEdit="1"/>
          </p:cNvSpPr>
          <p:nvPr>
            <p:ph type="sldImg"/>
          </p:nvPr>
        </p:nvSpPr>
        <p:spPr>
          <a:ln/>
        </p:spPr>
      </p:sp>
      <p:sp>
        <p:nvSpPr>
          <p:cNvPr id="1030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F4C4F4-5942-4C69-9A84-94424F5E1BE1}" type="slidenum">
              <a:rPr lang="en-US"/>
              <a:pPr/>
              <a:t>21</a:t>
            </a:fld>
            <a:endParaRPr lang="en-US"/>
          </a:p>
        </p:txBody>
      </p:sp>
      <p:sp>
        <p:nvSpPr>
          <p:cNvPr id="1045506" name="Rectangle 2"/>
          <p:cNvSpPr>
            <a:spLocks noGrp="1" noRot="1" noChangeAspect="1" noChangeArrowheads="1" noTextEdit="1"/>
          </p:cNvSpPr>
          <p:nvPr>
            <p:ph type="sldImg"/>
          </p:nvPr>
        </p:nvSpPr>
        <p:spPr>
          <a:ln/>
        </p:spPr>
      </p:sp>
      <p:sp>
        <p:nvSpPr>
          <p:cNvPr id="1045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725379-E41C-4A88-8AB6-884E5A8DBFFC}" type="slidenum">
              <a:rPr lang="en-US"/>
              <a:pPr/>
              <a:t>22</a:t>
            </a:fld>
            <a:endParaRPr lang="en-US"/>
          </a:p>
        </p:txBody>
      </p:sp>
      <p:sp>
        <p:nvSpPr>
          <p:cNvPr id="1046530" name="Rectangle 2"/>
          <p:cNvSpPr>
            <a:spLocks noGrp="1" noRot="1" noChangeAspect="1" noChangeArrowheads="1" noTextEdit="1"/>
          </p:cNvSpPr>
          <p:nvPr>
            <p:ph type="sldImg"/>
          </p:nvPr>
        </p:nvSpPr>
        <p:spPr>
          <a:ln/>
        </p:spPr>
      </p:sp>
      <p:sp>
        <p:nvSpPr>
          <p:cNvPr id="1046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5BD64D-7A28-4C09-AD28-0A2A9F5E855C}" type="slidenum">
              <a:rPr lang="en-US"/>
              <a:pPr/>
              <a:t>23</a:t>
            </a:fld>
            <a:endParaRPr lang="en-US"/>
          </a:p>
        </p:txBody>
      </p:sp>
      <p:sp>
        <p:nvSpPr>
          <p:cNvPr id="1047554" name="Rectangle 2"/>
          <p:cNvSpPr>
            <a:spLocks noGrp="1" noRot="1" noChangeAspect="1" noChangeArrowheads="1" noTextEdit="1"/>
          </p:cNvSpPr>
          <p:nvPr>
            <p:ph type="sldImg"/>
          </p:nvPr>
        </p:nvSpPr>
        <p:spPr>
          <a:ln/>
        </p:spPr>
      </p:sp>
      <p:sp>
        <p:nvSpPr>
          <p:cNvPr id="1047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0382E3-B6AE-4D9F-9B06-90BBF200EB8D}" type="slidenum">
              <a:rPr lang="en-US"/>
              <a:pPr/>
              <a:t>24</a:t>
            </a:fld>
            <a:endParaRPr lang="en-US"/>
          </a:p>
        </p:txBody>
      </p:sp>
      <p:sp>
        <p:nvSpPr>
          <p:cNvPr id="1048578" name="Rectangle 2"/>
          <p:cNvSpPr>
            <a:spLocks noGrp="1" noRot="1" noChangeAspect="1" noChangeArrowheads="1" noTextEdit="1"/>
          </p:cNvSpPr>
          <p:nvPr>
            <p:ph type="sldImg"/>
          </p:nvPr>
        </p:nvSpPr>
        <p:spPr>
          <a:ln/>
        </p:spPr>
      </p:sp>
      <p:sp>
        <p:nvSpPr>
          <p:cNvPr id="1048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8C70EF-051D-402A-AFF5-124EE51B8B05}" type="slidenum">
              <a:rPr lang="en-US"/>
              <a:pPr/>
              <a:t>25</a:t>
            </a:fld>
            <a:endParaRPr lang="en-US"/>
          </a:p>
        </p:txBody>
      </p:sp>
      <p:sp>
        <p:nvSpPr>
          <p:cNvPr id="1049602" name="Rectangle 2"/>
          <p:cNvSpPr>
            <a:spLocks noGrp="1" noRot="1" noChangeAspect="1" noChangeArrowheads="1" noTextEdit="1"/>
          </p:cNvSpPr>
          <p:nvPr>
            <p:ph type="sldImg"/>
          </p:nvPr>
        </p:nvSpPr>
        <p:spPr>
          <a:ln/>
        </p:spPr>
      </p:sp>
      <p:sp>
        <p:nvSpPr>
          <p:cNvPr id="1049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E1D9AF-1759-4C51-9C78-6948CCEB84AD}" type="slidenum">
              <a:rPr lang="en-US"/>
              <a:pPr/>
              <a:t>26</a:t>
            </a:fld>
            <a:endParaRPr lang="en-US"/>
          </a:p>
        </p:txBody>
      </p:sp>
      <p:sp>
        <p:nvSpPr>
          <p:cNvPr id="1051650" name="Rectangle 2"/>
          <p:cNvSpPr>
            <a:spLocks noGrp="1" noRot="1" noChangeAspect="1" noChangeArrowheads="1" noTextEdit="1"/>
          </p:cNvSpPr>
          <p:nvPr>
            <p:ph type="sldImg"/>
          </p:nvPr>
        </p:nvSpPr>
        <p:spPr>
          <a:ln/>
        </p:spPr>
      </p:sp>
      <p:sp>
        <p:nvSpPr>
          <p:cNvPr id="1051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F4C4F4-5942-4C69-9A84-94424F5E1BE1}" type="slidenum">
              <a:rPr lang="en-US"/>
              <a:pPr/>
              <a:t>27</a:t>
            </a:fld>
            <a:endParaRPr lang="en-US"/>
          </a:p>
        </p:txBody>
      </p:sp>
      <p:sp>
        <p:nvSpPr>
          <p:cNvPr id="1045506" name="Rectangle 2"/>
          <p:cNvSpPr>
            <a:spLocks noGrp="1" noRot="1" noChangeAspect="1" noChangeArrowheads="1" noTextEdit="1"/>
          </p:cNvSpPr>
          <p:nvPr>
            <p:ph type="sldImg"/>
          </p:nvPr>
        </p:nvSpPr>
        <p:spPr>
          <a:ln/>
        </p:spPr>
      </p:sp>
      <p:sp>
        <p:nvSpPr>
          <p:cNvPr id="1045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F86B35-CBE0-429D-AB08-87527CD85AE5}" type="slidenum">
              <a:rPr lang="en-US"/>
              <a:pPr/>
              <a:t>28</a:t>
            </a:fld>
            <a:endParaRPr lang="en-US"/>
          </a:p>
        </p:txBody>
      </p:sp>
      <p:sp>
        <p:nvSpPr>
          <p:cNvPr id="1053698" name="Rectangle 2"/>
          <p:cNvSpPr>
            <a:spLocks noGrp="1" noRot="1" noChangeAspect="1" noChangeArrowheads="1" noTextEdit="1"/>
          </p:cNvSpPr>
          <p:nvPr>
            <p:ph type="sldImg"/>
          </p:nvPr>
        </p:nvSpPr>
        <p:spPr>
          <a:ln/>
        </p:spPr>
      </p:sp>
      <p:sp>
        <p:nvSpPr>
          <p:cNvPr id="1053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F86B35-CBE0-429D-AB08-87527CD85AE5}" type="slidenum">
              <a:rPr lang="en-US"/>
              <a:pPr/>
              <a:t>29</a:t>
            </a:fld>
            <a:endParaRPr lang="en-US"/>
          </a:p>
        </p:txBody>
      </p:sp>
      <p:sp>
        <p:nvSpPr>
          <p:cNvPr id="1053698" name="Rectangle 2"/>
          <p:cNvSpPr>
            <a:spLocks noGrp="1" noRot="1" noChangeAspect="1" noChangeArrowheads="1" noTextEdit="1"/>
          </p:cNvSpPr>
          <p:nvPr>
            <p:ph type="sldImg"/>
          </p:nvPr>
        </p:nvSpPr>
        <p:spPr>
          <a:ln/>
        </p:spPr>
      </p:sp>
      <p:sp>
        <p:nvSpPr>
          <p:cNvPr id="1053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DD3818-C691-4462-91B3-1A84E4E8F0B6}" type="slidenum">
              <a:rPr lang="en-US"/>
              <a:pPr/>
              <a:t>30</a:t>
            </a:fld>
            <a:endParaRPr lang="en-US"/>
          </a:p>
        </p:txBody>
      </p:sp>
      <p:sp>
        <p:nvSpPr>
          <p:cNvPr id="1054722" name="Rectangle 2"/>
          <p:cNvSpPr>
            <a:spLocks noGrp="1" noRot="1" noChangeAspect="1" noChangeArrowheads="1" noTextEdit="1"/>
          </p:cNvSpPr>
          <p:nvPr>
            <p:ph type="sldImg"/>
          </p:nvPr>
        </p:nvSpPr>
        <p:spPr>
          <a:ln/>
        </p:spPr>
      </p:sp>
      <p:sp>
        <p:nvSpPr>
          <p:cNvPr id="1054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B338EE-F671-41D4-A503-4C79E389435C}" type="slidenum">
              <a:rPr lang="en-US"/>
              <a:pPr/>
              <a:t>4</a:t>
            </a:fld>
            <a:endParaRPr lang="en-US"/>
          </a:p>
        </p:txBody>
      </p:sp>
      <p:sp>
        <p:nvSpPr>
          <p:cNvPr id="1031170" name="Rectangle 2"/>
          <p:cNvSpPr>
            <a:spLocks noGrp="1" noRot="1" noChangeAspect="1" noChangeArrowheads="1" noTextEdit="1"/>
          </p:cNvSpPr>
          <p:nvPr>
            <p:ph type="sldImg"/>
          </p:nvPr>
        </p:nvSpPr>
        <p:spPr>
          <a:ln/>
        </p:spPr>
      </p:sp>
      <p:sp>
        <p:nvSpPr>
          <p:cNvPr id="1031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B9BCB5-463B-43A3-8426-04655F46849E}" type="slidenum">
              <a:rPr lang="en-US"/>
              <a:pPr/>
              <a:t>31</a:t>
            </a:fld>
            <a:endParaRPr lang="en-US"/>
          </a:p>
        </p:txBody>
      </p:sp>
      <p:sp>
        <p:nvSpPr>
          <p:cNvPr id="1134594" name="Rectangle 2"/>
          <p:cNvSpPr>
            <a:spLocks noGrp="1" noRot="1" noChangeAspect="1" noChangeArrowheads="1" noTextEdit="1"/>
          </p:cNvSpPr>
          <p:nvPr>
            <p:ph type="sldImg"/>
          </p:nvPr>
        </p:nvSpPr>
        <p:spPr>
          <a:ln/>
        </p:spPr>
      </p:sp>
      <p:sp>
        <p:nvSpPr>
          <p:cNvPr id="1134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477750-E0F0-4F51-AE77-6C21D8562040}" type="slidenum">
              <a:rPr lang="en-US"/>
              <a:pPr/>
              <a:t>32</a:t>
            </a:fld>
            <a:endParaRPr lang="en-US"/>
          </a:p>
        </p:txBody>
      </p:sp>
      <p:sp>
        <p:nvSpPr>
          <p:cNvPr id="1055746" name="Rectangle 2"/>
          <p:cNvSpPr>
            <a:spLocks noGrp="1" noRot="1" noChangeAspect="1" noChangeArrowheads="1" noTextEdit="1"/>
          </p:cNvSpPr>
          <p:nvPr>
            <p:ph type="sldImg"/>
          </p:nvPr>
        </p:nvSpPr>
        <p:spPr>
          <a:ln/>
        </p:spPr>
      </p:sp>
      <p:sp>
        <p:nvSpPr>
          <p:cNvPr id="1055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F69010-F3BB-4668-BEDA-1437D9B3C51A}" type="slidenum">
              <a:rPr lang="en-US"/>
              <a:pPr/>
              <a:t>33</a:t>
            </a:fld>
            <a:endParaRPr lang="en-US"/>
          </a:p>
        </p:txBody>
      </p:sp>
      <p:sp>
        <p:nvSpPr>
          <p:cNvPr id="1056770" name="Rectangle 2"/>
          <p:cNvSpPr>
            <a:spLocks noGrp="1" noRot="1" noChangeAspect="1" noChangeArrowheads="1" noTextEdit="1"/>
          </p:cNvSpPr>
          <p:nvPr>
            <p:ph type="sldImg"/>
          </p:nvPr>
        </p:nvSpPr>
        <p:spPr>
          <a:ln/>
        </p:spPr>
      </p:sp>
      <p:sp>
        <p:nvSpPr>
          <p:cNvPr id="1056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84A4CB-4B48-4164-AE41-0C102DFCE321}" type="slidenum">
              <a:rPr lang="en-US"/>
              <a:pPr/>
              <a:t>34</a:t>
            </a:fld>
            <a:endParaRPr lang="en-US"/>
          </a:p>
        </p:txBody>
      </p:sp>
      <p:sp>
        <p:nvSpPr>
          <p:cNvPr id="1057794" name="Rectangle 2"/>
          <p:cNvSpPr>
            <a:spLocks noGrp="1" noRot="1" noChangeAspect="1" noChangeArrowheads="1" noTextEdit="1"/>
          </p:cNvSpPr>
          <p:nvPr>
            <p:ph type="sldImg"/>
          </p:nvPr>
        </p:nvSpPr>
        <p:spPr>
          <a:ln/>
        </p:spPr>
      </p:sp>
      <p:sp>
        <p:nvSpPr>
          <p:cNvPr id="1057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A359FB-2417-487A-BF74-4237540605BD}" type="slidenum">
              <a:rPr lang="en-US"/>
              <a:pPr/>
              <a:t>35</a:t>
            </a:fld>
            <a:endParaRPr lang="en-US"/>
          </a:p>
        </p:txBody>
      </p:sp>
      <p:sp>
        <p:nvSpPr>
          <p:cNvPr id="1058818" name="Rectangle 2"/>
          <p:cNvSpPr>
            <a:spLocks noGrp="1" noRot="1" noChangeAspect="1" noChangeArrowheads="1" noTextEdit="1"/>
          </p:cNvSpPr>
          <p:nvPr>
            <p:ph type="sldImg"/>
          </p:nvPr>
        </p:nvSpPr>
        <p:spPr>
          <a:ln/>
        </p:spPr>
      </p:sp>
      <p:sp>
        <p:nvSpPr>
          <p:cNvPr id="1058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A359FB-2417-487A-BF74-4237540605BD}" type="slidenum">
              <a:rPr lang="en-US"/>
              <a:pPr/>
              <a:t>36</a:t>
            </a:fld>
            <a:endParaRPr lang="en-US"/>
          </a:p>
        </p:txBody>
      </p:sp>
      <p:sp>
        <p:nvSpPr>
          <p:cNvPr id="1058818" name="Rectangle 2"/>
          <p:cNvSpPr>
            <a:spLocks noGrp="1" noRot="1" noChangeAspect="1" noChangeArrowheads="1" noTextEdit="1"/>
          </p:cNvSpPr>
          <p:nvPr>
            <p:ph type="sldImg"/>
          </p:nvPr>
        </p:nvSpPr>
        <p:spPr>
          <a:ln/>
        </p:spPr>
      </p:sp>
      <p:sp>
        <p:nvSpPr>
          <p:cNvPr id="1058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9AE404-AC6E-4BB2-A1B0-D727B91D93E6}" type="slidenum">
              <a:rPr lang="en-US"/>
              <a:pPr/>
              <a:t>37</a:t>
            </a:fld>
            <a:endParaRPr lang="en-US"/>
          </a:p>
        </p:txBody>
      </p:sp>
      <p:sp>
        <p:nvSpPr>
          <p:cNvPr id="1061890" name="Rectangle 2"/>
          <p:cNvSpPr>
            <a:spLocks noGrp="1" noRot="1" noChangeAspect="1" noChangeArrowheads="1" noTextEdit="1"/>
          </p:cNvSpPr>
          <p:nvPr>
            <p:ph type="sldImg"/>
          </p:nvPr>
        </p:nvSpPr>
        <p:spPr>
          <a:ln/>
        </p:spPr>
      </p:sp>
      <p:sp>
        <p:nvSpPr>
          <p:cNvPr id="1061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3CF4E0-26B8-42A5-BD73-2A09CF620B70}" type="slidenum">
              <a:rPr lang="en-US"/>
              <a:pPr/>
              <a:t>38</a:t>
            </a:fld>
            <a:endParaRPr lang="en-US"/>
          </a:p>
        </p:txBody>
      </p:sp>
      <p:sp>
        <p:nvSpPr>
          <p:cNvPr id="1062914" name="Rectangle 2"/>
          <p:cNvSpPr>
            <a:spLocks noGrp="1" noRot="1" noChangeAspect="1" noChangeArrowheads="1" noTextEdit="1"/>
          </p:cNvSpPr>
          <p:nvPr>
            <p:ph type="sldImg"/>
          </p:nvPr>
        </p:nvSpPr>
        <p:spPr>
          <a:ln/>
        </p:spPr>
      </p:sp>
      <p:sp>
        <p:nvSpPr>
          <p:cNvPr id="1062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70A32C-35BC-4591-B532-2FC89FF01549}" type="slidenum">
              <a:rPr lang="en-US"/>
              <a:pPr/>
              <a:t>39</a:t>
            </a:fld>
            <a:endParaRPr lang="en-US"/>
          </a:p>
        </p:txBody>
      </p:sp>
      <p:sp>
        <p:nvSpPr>
          <p:cNvPr id="1063938" name="Rectangle 2"/>
          <p:cNvSpPr>
            <a:spLocks noGrp="1" noRot="1" noChangeAspect="1" noChangeArrowheads="1" noTextEdit="1"/>
          </p:cNvSpPr>
          <p:nvPr>
            <p:ph type="sldImg"/>
          </p:nvPr>
        </p:nvSpPr>
        <p:spPr>
          <a:ln/>
        </p:spPr>
      </p:sp>
      <p:sp>
        <p:nvSpPr>
          <p:cNvPr id="1063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C23AB6-2A37-405E-90E9-CB240893B04C}" type="slidenum">
              <a:rPr lang="en-US"/>
              <a:pPr/>
              <a:t>40</a:t>
            </a:fld>
            <a:endParaRPr lang="en-US"/>
          </a:p>
        </p:txBody>
      </p:sp>
      <p:sp>
        <p:nvSpPr>
          <p:cNvPr id="1127426" name="Rectangle 2"/>
          <p:cNvSpPr>
            <a:spLocks noGrp="1" noRot="1" noChangeAspect="1" noChangeArrowheads="1" noTextEdit="1"/>
          </p:cNvSpPr>
          <p:nvPr>
            <p:ph type="sldImg"/>
          </p:nvPr>
        </p:nvSpPr>
        <p:spPr>
          <a:ln/>
        </p:spPr>
      </p:sp>
      <p:sp>
        <p:nvSpPr>
          <p:cNvPr id="1127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91498A-41AD-42FB-8C1C-248BA32E06E0}" type="slidenum">
              <a:rPr lang="en-US"/>
              <a:pPr/>
              <a:t>5</a:t>
            </a:fld>
            <a:endParaRPr lang="en-US"/>
          </a:p>
        </p:txBody>
      </p:sp>
      <p:sp>
        <p:nvSpPr>
          <p:cNvPr id="1125378" name="Rectangle 2"/>
          <p:cNvSpPr>
            <a:spLocks noGrp="1" noRot="1" noChangeAspect="1" noChangeArrowheads="1" noTextEdit="1"/>
          </p:cNvSpPr>
          <p:nvPr>
            <p:ph type="sldImg"/>
          </p:nvPr>
        </p:nvSpPr>
        <p:spPr>
          <a:ln/>
        </p:spPr>
      </p:sp>
      <p:sp>
        <p:nvSpPr>
          <p:cNvPr id="1125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C23AB6-2A37-405E-90E9-CB240893B04C}" type="slidenum">
              <a:rPr lang="en-US"/>
              <a:pPr/>
              <a:t>41</a:t>
            </a:fld>
            <a:endParaRPr lang="en-US"/>
          </a:p>
        </p:txBody>
      </p:sp>
      <p:sp>
        <p:nvSpPr>
          <p:cNvPr id="1127426" name="Rectangle 2"/>
          <p:cNvSpPr>
            <a:spLocks noGrp="1" noRot="1" noChangeAspect="1" noChangeArrowheads="1" noTextEdit="1"/>
          </p:cNvSpPr>
          <p:nvPr>
            <p:ph type="sldImg"/>
          </p:nvPr>
        </p:nvSpPr>
        <p:spPr>
          <a:ln/>
        </p:spPr>
      </p:sp>
      <p:sp>
        <p:nvSpPr>
          <p:cNvPr id="1127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6D984F-F7A1-4BB7-AC8D-C7877406EE02}" type="slidenum">
              <a:rPr lang="en-US"/>
              <a:pPr/>
              <a:t>42</a:t>
            </a:fld>
            <a:endParaRPr lang="en-US"/>
          </a:p>
        </p:txBody>
      </p:sp>
      <p:sp>
        <p:nvSpPr>
          <p:cNvPr id="1136642" name="Rectangle 2"/>
          <p:cNvSpPr>
            <a:spLocks noGrp="1" noRot="1" noChangeAspect="1" noChangeArrowheads="1" noTextEdit="1"/>
          </p:cNvSpPr>
          <p:nvPr>
            <p:ph type="sldImg"/>
          </p:nvPr>
        </p:nvSpPr>
        <p:spPr>
          <a:ln/>
        </p:spPr>
      </p:sp>
      <p:sp>
        <p:nvSpPr>
          <p:cNvPr id="1136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6D984F-F7A1-4BB7-AC8D-C7877406EE02}" type="slidenum">
              <a:rPr lang="en-US"/>
              <a:pPr/>
              <a:t>43</a:t>
            </a:fld>
            <a:endParaRPr lang="en-US"/>
          </a:p>
        </p:txBody>
      </p:sp>
      <p:sp>
        <p:nvSpPr>
          <p:cNvPr id="1136642" name="Rectangle 2"/>
          <p:cNvSpPr>
            <a:spLocks noGrp="1" noRot="1" noChangeAspect="1" noChangeArrowheads="1" noTextEdit="1"/>
          </p:cNvSpPr>
          <p:nvPr>
            <p:ph type="sldImg"/>
          </p:nvPr>
        </p:nvSpPr>
        <p:spPr>
          <a:ln/>
        </p:spPr>
      </p:sp>
      <p:sp>
        <p:nvSpPr>
          <p:cNvPr id="1136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FD99AD-16E0-4622-A761-67829316BF10}" type="slidenum">
              <a:rPr lang="en-US"/>
              <a:pPr/>
              <a:t>44</a:t>
            </a:fld>
            <a:endParaRPr lang="en-US"/>
          </a:p>
        </p:txBody>
      </p:sp>
      <p:sp>
        <p:nvSpPr>
          <p:cNvPr id="1067010" name="Rectangle 2"/>
          <p:cNvSpPr>
            <a:spLocks noGrp="1" noRot="1" noChangeAspect="1" noChangeArrowheads="1" noTextEdit="1"/>
          </p:cNvSpPr>
          <p:nvPr>
            <p:ph type="sldImg"/>
          </p:nvPr>
        </p:nvSpPr>
        <p:spPr>
          <a:ln/>
        </p:spPr>
      </p:sp>
      <p:sp>
        <p:nvSpPr>
          <p:cNvPr id="1067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6CB88D-48E1-4C9F-8E6B-B887321DF1BE}" type="slidenum">
              <a:rPr lang="en-US"/>
              <a:pPr/>
              <a:t>45</a:t>
            </a:fld>
            <a:endParaRPr lang="en-US"/>
          </a:p>
        </p:txBody>
      </p:sp>
      <p:sp>
        <p:nvSpPr>
          <p:cNvPr id="1068034" name="Rectangle 2"/>
          <p:cNvSpPr>
            <a:spLocks noGrp="1" noRot="1" noChangeAspect="1" noChangeArrowheads="1" noTextEdit="1"/>
          </p:cNvSpPr>
          <p:nvPr>
            <p:ph type="sldImg"/>
          </p:nvPr>
        </p:nvSpPr>
        <p:spPr>
          <a:ln/>
        </p:spPr>
      </p:sp>
      <p:sp>
        <p:nvSpPr>
          <p:cNvPr id="1068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D4713A-7E9A-4C91-8A48-BE39F6996402}" type="slidenum">
              <a:rPr lang="en-US"/>
              <a:pPr/>
              <a:t>46</a:t>
            </a:fld>
            <a:endParaRPr lang="en-US"/>
          </a:p>
        </p:txBody>
      </p:sp>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15CA2F-47EA-418F-9EBD-97A4155A41AF}" type="slidenum">
              <a:rPr lang="en-US"/>
              <a:pPr/>
              <a:t>47</a:t>
            </a:fld>
            <a:endParaRPr lang="en-US"/>
          </a:p>
        </p:txBody>
      </p:sp>
      <p:sp>
        <p:nvSpPr>
          <p:cNvPr id="1070082" name="Rectangle 2"/>
          <p:cNvSpPr>
            <a:spLocks noGrp="1" noRot="1" noChangeAspect="1" noChangeArrowheads="1" noTextEdit="1"/>
          </p:cNvSpPr>
          <p:nvPr>
            <p:ph type="sldImg"/>
          </p:nvPr>
        </p:nvSpPr>
        <p:spPr>
          <a:ln/>
        </p:spPr>
      </p:sp>
      <p:sp>
        <p:nvSpPr>
          <p:cNvPr id="1070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8AF5EA-38D5-463F-AD6E-F016E4A7D6C4}" type="slidenum">
              <a:rPr lang="en-US"/>
              <a:pPr/>
              <a:t>48</a:t>
            </a:fld>
            <a:endParaRPr lang="en-US"/>
          </a:p>
        </p:txBody>
      </p:sp>
      <p:sp>
        <p:nvSpPr>
          <p:cNvPr id="1071106" name="Rectangle 2"/>
          <p:cNvSpPr>
            <a:spLocks noGrp="1" noRot="1" noChangeAspect="1" noChangeArrowheads="1" noTextEdit="1"/>
          </p:cNvSpPr>
          <p:nvPr>
            <p:ph type="sldImg"/>
          </p:nvPr>
        </p:nvSpPr>
        <p:spPr>
          <a:ln/>
        </p:spPr>
      </p:sp>
      <p:sp>
        <p:nvSpPr>
          <p:cNvPr id="1071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40D89E-CCED-4853-AC56-E7F03886E2BB}" type="slidenum">
              <a:rPr lang="en-US"/>
              <a:pPr/>
              <a:t>49</a:t>
            </a:fld>
            <a:endParaRPr lang="en-US"/>
          </a:p>
        </p:txBody>
      </p:sp>
      <p:sp>
        <p:nvSpPr>
          <p:cNvPr id="1140738" name="Rectangle 2"/>
          <p:cNvSpPr>
            <a:spLocks noGrp="1" noRot="1" noChangeAspect="1" noChangeArrowheads="1" noTextEdit="1"/>
          </p:cNvSpPr>
          <p:nvPr>
            <p:ph type="sldImg"/>
          </p:nvPr>
        </p:nvSpPr>
        <p:spPr>
          <a:ln/>
        </p:spPr>
      </p:sp>
      <p:sp>
        <p:nvSpPr>
          <p:cNvPr id="1140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40D89E-CCED-4853-AC56-E7F03886E2BB}" type="slidenum">
              <a:rPr lang="en-US"/>
              <a:pPr/>
              <a:t>50</a:t>
            </a:fld>
            <a:endParaRPr lang="en-US"/>
          </a:p>
        </p:txBody>
      </p:sp>
      <p:sp>
        <p:nvSpPr>
          <p:cNvPr id="1140738" name="Rectangle 2"/>
          <p:cNvSpPr>
            <a:spLocks noGrp="1" noRot="1" noChangeAspect="1" noChangeArrowheads="1" noTextEdit="1"/>
          </p:cNvSpPr>
          <p:nvPr>
            <p:ph type="sldImg"/>
          </p:nvPr>
        </p:nvSpPr>
        <p:spPr>
          <a:ln/>
        </p:spPr>
      </p:sp>
      <p:sp>
        <p:nvSpPr>
          <p:cNvPr id="1140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C718FF-AF39-48F7-B750-786A551C3749}" type="slidenum">
              <a:rPr lang="en-US"/>
              <a:pPr/>
              <a:t>6</a:t>
            </a:fld>
            <a:endParaRPr lang="en-US"/>
          </a:p>
        </p:txBody>
      </p:sp>
      <p:sp>
        <p:nvSpPr>
          <p:cNvPr id="1123330" name="Rectangle 2"/>
          <p:cNvSpPr>
            <a:spLocks noGrp="1" noRot="1" noChangeAspect="1" noChangeArrowheads="1" noTextEdit="1"/>
          </p:cNvSpPr>
          <p:nvPr>
            <p:ph type="sldImg"/>
          </p:nvPr>
        </p:nvSpPr>
        <p:spPr>
          <a:ln/>
        </p:spPr>
      </p:sp>
      <p:sp>
        <p:nvSpPr>
          <p:cNvPr id="1123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CF57E4-111B-4A79-9711-F08BB682276C}" type="slidenum">
              <a:rPr lang="en-US"/>
              <a:pPr/>
              <a:t>51</a:t>
            </a:fld>
            <a:endParaRPr lang="en-US"/>
          </a:p>
        </p:txBody>
      </p:sp>
      <p:sp>
        <p:nvSpPr>
          <p:cNvPr id="1073154" name="Rectangle 2"/>
          <p:cNvSpPr>
            <a:spLocks noGrp="1" noRot="1" noChangeAspect="1" noChangeArrowheads="1" noTextEdit="1"/>
          </p:cNvSpPr>
          <p:nvPr>
            <p:ph type="sldImg"/>
          </p:nvPr>
        </p:nvSpPr>
        <p:spPr>
          <a:ln/>
        </p:spPr>
      </p:sp>
      <p:sp>
        <p:nvSpPr>
          <p:cNvPr id="1073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0E757-B907-4AF5-A770-2BCD353F0876}" type="slidenum">
              <a:rPr lang="en-US"/>
              <a:pPr/>
              <a:t>52</a:t>
            </a:fld>
            <a:endParaRPr lang="en-US"/>
          </a:p>
        </p:txBody>
      </p:sp>
      <p:sp>
        <p:nvSpPr>
          <p:cNvPr id="1074178" name="Rectangle 2"/>
          <p:cNvSpPr>
            <a:spLocks noGrp="1" noRot="1" noChangeAspect="1" noChangeArrowheads="1" noTextEdit="1"/>
          </p:cNvSpPr>
          <p:nvPr>
            <p:ph type="sldImg"/>
          </p:nvPr>
        </p:nvSpPr>
        <p:spPr>
          <a:ln/>
        </p:spPr>
      </p:sp>
      <p:sp>
        <p:nvSpPr>
          <p:cNvPr id="1074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8EE945-2A13-42D4-8649-AE2459320D7B}" type="slidenum">
              <a:rPr lang="en-US"/>
              <a:pPr/>
              <a:t>53</a:t>
            </a:fld>
            <a:endParaRPr lang="en-US"/>
          </a:p>
        </p:txBody>
      </p:sp>
      <p:sp>
        <p:nvSpPr>
          <p:cNvPr id="1075202" name="Rectangle 2"/>
          <p:cNvSpPr>
            <a:spLocks noGrp="1" noRot="1" noChangeAspect="1" noChangeArrowheads="1" noTextEdit="1"/>
          </p:cNvSpPr>
          <p:nvPr>
            <p:ph type="sldImg"/>
          </p:nvPr>
        </p:nvSpPr>
        <p:spPr>
          <a:ln/>
        </p:spPr>
      </p:sp>
      <p:sp>
        <p:nvSpPr>
          <p:cNvPr id="1075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08E63B-A642-4B35-9A61-C4859844CC84}" type="slidenum">
              <a:rPr lang="en-US"/>
              <a:pPr/>
              <a:t>54</a:t>
            </a:fld>
            <a:endParaRPr lang="en-US"/>
          </a:p>
        </p:txBody>
      </p:sp>
      <p:sp>
        <p:nvSpPr>
          <p:cNvPr id="1076226" name="Rectangle 2"/>
          <p:cNvSpPr>
            <a:spLocks noGrp="1" noRot="1" noChangeAspect="1" noChangeArrowheads="1" noTextEdit="1"/>
          </p:cNvSpPr>
          <p:nvPr>
            <p:ph type="sldImg"/>
          </p:nvPr>
        </p:nvSpPr>
        <p:spPr>
          <a:ln/>
        </p:spPr>
      </p:sp>
      <p:sp>
        <p:nvSpPr>
          <p:cNvPr id="1076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0B406A-CF8D-4916-9A38-C02CC9DC8B82}" type="slidenum">
              <a:rPr lang="en-US"/>
              <a:pPr/>
              <a:t>55</a:t>
            </a:fld>
            <a:endParaRPr lang="en-US"/>
          </a:p>
        </p:txBody>
      </p:sp>
      <p:sp>
        <p:nvSpPr>
          <p:cNvPr id="1077250" name="Rectangle 2"/>
          <p:cNvSpPr>
            <a:spLocks noGrp="1" noRot="1" noChangeAspect="1" noChangeArrowheads="1" noTextEdit="1"/>
          </p:cNvSpPr>
          <p:nvPr>
            <p:ph type="sldImg"/>
          </p:nvPr>
        </p:nvSpPr>
        <p:spPr>
          <a:ln/>
        </p:spPr>
      </p:sp>
      <p:sp>
        <p:nvSpPr>
          <p:cNvPr id="1077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18667F-A05F-48B6-B3B2-A84846051A6E}" type="slidenum">
              <a:rPr lang="en-US"/>
              <a:pPr/>
              <a:t>56</a:t>
            </a:fld>
            <a:endParaRPr lang="en-US"/>
          </a:p>
        </p:txBody>
      </p:sp>
      <p:sp>
        <p:nvSpPr>
          <p:cNvPr id="1078274" name="Rectangle 2"/>
          <p:cNvSpPr>
            <a:spLocks noGrp="1" noRot="1" noChangeAspect="1" noChangeArrowheads="1" noTextEdit="1"/>
          </p:cNvSpPr>
          <p:nvPr>
            <p:ph type="sldImg"/>
          </p:nvPr>
        </p:nvSpPr>
        <p:spPr>
          <a:ln/>
        </p:spPr>
      </p:sp>
      <p:sp>
        <p:nvSpPr>
          <p:cNvPr id="1078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B966C1-FD39-4003-B7A3-2F26DDF3498C}" type="slidenum">
              <a:rPr lang="en-US"/>
              <a:pPr/>
              <a:t>57</a:t>
            </a:fld>
            <a:endParaRPr lang="en-US"/>
          </a:p>
        </p:txBody>
      </p:sp>
      <p:sp>
        <p:nvSpPr>
          <p:cNvPr id="1079298" name="Rectangle 2"/>
          <p:cNvSpPr>
            <a:spLocks noGrp="1" noRot="1" noChangeAspect="1" noChangeArrowheads="1" noTextEdit="1"/>
          </p:cNvSpPr>
          <p:nvPr>
            <p:ph type="sldImg"/>
          </p:nvPr>
        </p:nvSpPr>
        <p:spPr>
          <a:ln/>
        </p:spPr>
      </p:sp>
      <p:sp>
        <p:nvSpPr>
          <p:cNvPr id="1079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B7E8EB-194F-4C85-9510-F4F182F8A923}" type="slidenum">
              <a:rPr lang="en-US"/>
              <a:pPr/>
              <a:t>58</a:t>
            </a:fld>
            <a:endParaRPr lang="en-US"/>
          </a:p>
        </p:txBody>
      </p:sp>
      <p:sp>
        <p:nvSpPr>
          <p:cNvPr id="1080322" name="Rectangle 2"/>
          <p:cNvSpPr>
            <a:spLocks noGrp="1" noRot="1" noChangeAspect="1" noChangeArrowheads="1" noTextEdit="1"/>
          </p:cNvSpPr>
          <p:nvPr>
            <p:ph type="sldImg"/>
          </p:nvPr>
        </p:nvSpPr>
        <p:spPr>
          <a:ln/>
        </p:spPr>
      </p:sp>
      <p:sp>
        <p:nvSpPr>
          <p:cNvPr id="1080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66EF90-3E99-43F2-9967-5F868BB1AA65}" type="slidenum">
              <a:rPr lang="en-US"/>
              <a:pPr/>
              <a:t>59</a:t>
            </a:fld>
            <a:endParaRPr lang="en-US"/>
          </a:p>
        </p:txBody>
      </p:sp>
      <p:sp>
        <p:nvSpPr>
          <p:cNvPr id="1081346" name="Rectangle 2"/>
          <p:cNvSpPr>
            <a:spLocks noGrp="1" noRot="1" noChangeAspect="1" noChangeArrowheads="1" noTextEdit="1"/>
          </p:cNvSpPr>
          <p:nvPr>
            <p:ph type="sldImg"/>
          </p:nvPr>
        </p:nvSpPr>
        <p:spPr>
          <a:ln/>
        </p:spPr>
      </p:sp>
      <p:sp>
        <p:nvSpPr>
          <p:cNvPr id="1081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9E8D55-B231-4F82-B1B3-291EF4402AA5}" type="slidenum">
              <a:rPr lang="en-US"/>
              <a:pPr/>
              <a:t>60</a:t>
            </a:fld>
            <a:endParaRPr lang="en-US"/>
          </a:p>
        </p:txBody>
      </p:sp>
      <p:sp>
        <p:nvSpPr>
          <p:cNvPr id="1082370" name="Rectangle 2"/>
          <p:cNvSpPr>
            <a:spLocks noGrp="1" noRot="1" noChangeAspect="1" noChangeArrowheads="1" noTextEdit="1"/>
          </p:cNvSpPr>
          <p:nvPr>
            <p:ph type="sldImg"/>
          </p:nvPr>
        </p:nvSpPr>
        <p:spPr>
          <a:ln/>
        </p:spPr>
      </p:sp>
      <p:sp>
        <p:nvSpPr>
          <p:cNvPr id="1082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8E8FEB-9610-4353-91E1-389CFA465293}" type="slidenum">
              <a:rPr lang="en-US"/>
              <a:pPr/>
              <a:t>7</a:t>
            </a:fld>
            <a:endParaRPr lang="en-US"/>
          </a:p>
        </p:txBody>
      </p:sp>
      <p:sp>
        <p:nvSpPr>
          <p:cNvPr id="1032194" name="Rectangle 2"/>
          <p:cNvSpPr>
            <a:spLocks noGrp="1" noRot="1" noChangeAspect="1" noChangeArrowheads="1" noTextEdit="1"/>
          </p:cNvSpPr>
          <p:nvPr>
            <p:ph type="sldImg"/>
          </p:nvPr>
        </p:nvSpPr>
        <p:spPr>
          <a:ln/>
        </p:spPr>
      </p:sp>
      <p:sp>
        <p:nvSpPr>
          <p:cNvPr id="1032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639405-2F39-4078-960F-13ABD8BC6BBA}" type="slidenum">
              <a:rPr lang="en-US"/>
              <a:pPr/>
              <a:t>61</a:t>
            </a:fld>
            <a:endParaRPr lang="en-US"/>
          </a:p>
        </p:txBody>
      </p:sp>
      <p:sp>
        <p:nvSpPr>
          <p:cNvPr id="1083394" name="Rectangle 2"/>
          <p:cNvSpPr>
            <a:spLocks noGrp="1" noRot="1" noChangeAspect="1" noChangeArrowheads="1" noTextEdit="1"/>
          </p:cNvSpPr>
          <p:nvPr>
            <p:ph type="sldImg"/>
          </p:nvPr>
        </p:nvSpPr>
        <p:spPr>
          <a:ln/>
        </p:spPr>
      </p:sp>
      <p:sp>
        <p:nvSpPr>
          <p:cNvPr id="1083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6DFE8A-59B2-404B-9C54-ABC234F7C21A}" type="slidenum">
              <a:rPr lang="en-US"/>
              <a:pPr/>
              <a:t>62</a:t>
            </a:fld>
            <a:endParaRPr lang="en-US"/>
          </a:p>
        </p:txBody>
      </p:sp>
      <p:sp>
        <p:nvSpPr>
          <p:cNvPr id="1084418" name="Rectangle 2"/>
          <p:cNvSpPr>
            <a:spLocks noGrp="1" noRot="1" noChangeAspect="1" noChangeArrowheads="1" noTextEdit="1"/>
          </p:cNvSpPr>
          <p:nvPr>
            <p:ph type="sldImg"/>
          </p:nvPr>
        </p:nvSpPr>
        <p:spPr>
          <a:ln/>
        </p:spPr>
      </p:sp>
      <p:sp>
        <p:nvSpPr>
          <p:cNvPr id="1084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B6B225-9BA0-4D81-A673-25BAA900EFB3}" type="slidenum">
              <a:rPr lang="en-US"/>
              <a:pPr/>
              <a:t>63</a:t>
            </a:fld>
            <a:endParaRPr lang="en-US"/>
          </a:p>
        </p:txBody>
      </p:sp>
      <p:sp>
        <p:nvSpPr>
          <p:cNvPr id="1085442" name="Rectangle 2"/>
          <p:cNvSpPr>
            <a:spLocks noGrp="1" noRot="1" noChangeAspect="1" noChangeArrowheads="1" noTextEdit="1"/>
          </p:cNvSpPr>
          <p:nvPr>
            <p:ph type="sldImg"/>
          </p:nvPr>
        </p:nvSpPr>
        <p:spPr>
          <a:ln/>
        </p:spPr>
      </p:sp>
      <p:sp>
        <p:nvSpPr>
          <p:cNvPr id="1085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6A17D2-8124-4E02-9AB8-6E3B46DD299A}" type="slidenum">
              <a:rPr lang="en-US"/>
              <a:pPr/>
              <a:t>64</a:t>
            </a:fld>
            <a:endParaRPr lang="en-US"/>
          </a:p>
        </p:txBody>
      </p:sp>
      <p:sp>
        <p:nvSpPr>
          <p:cNvPr id="1086466" name="Rectangle 2"/>
          <p:cNvSpPr>
            <a:spLocks noGrp="1" noRot="1" noChangeAspect="1" noChangeArrowheads="1" noTextEdit="1"/>
          </p:cNvSpPr>
          <p:nvPr>
            <p:ph type="sldImg"/>
          </p:nvPr>
        </p:nvSpPr>
        <p:spPr>
          <a:ln/>
        </p:spPr>
      </p:sp>
      <p:sp>
        <p:nvSpPr>
          <p:cNvPr id="1086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6B5CE3-F338-4CE5-80A6-E610D201E598}" type="slidenum">
              <a:rPr lang="en-US"/>
              <a:pPr/>
              <a:t>65</a:t>
            </a:fld>
            <a:endParaRPr lang="en-US"/>
          </a:p>
        </p:txBody>
      </p:sp>
      <p:sp>
        <p:nvSpPr>
          <p:cNvPr id="1087490" name="Rectangle 2"/>
          <p:cNvSpPr>
            <a:spLocks noGrp="1" noRot="1" noChangeAspect="1" noChangeArrowheads="1" noTextEdit="1"/>
          </p:cNvSpPr>
          <p:nvPr>
            <p:ph type="sldImg"/>
          </p:nvPr>
        </p:nvSpPr>
        <p:spPr>
          <a:ln/>
        </p:spPr>
      </p:sp>
      <p:sp>
        <p:nvSpPr>
          <p:cNvPr id="1087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702E6C-21CC-49D8-85D6-83599E5670AF}" type="slidenum">
              <a:rPr lang="en-US"/>
              <a:pPr/>
              <a:t>66</a:t>
            </a:fld>
            <a:endParaRPr lang="en-US"/>
          </a:p>
        </p:txBody>
      </p:sp>
      <p:sp>
        <p:nvSpPr>
          <p:cNvPr id="1088514" name="Rectangle 2"/>
          <p:cNvSpPr>
            <a:spLocks noGrp="1" noRot="1" noChangeAspect="1" noChangeArrowheads="1" noTextEdit="1"/>
          </p:cNvSpPr>
          <p:nvPr>
            <p:ph type="sldImg"/>
          </p:nvPr>
        </p:nvSpPr>
        <p:spPr>
          <a:ln/>
        </p:spPr>
      </p:sp>
      <p:sp>
        <p:nvSpPr>
          <p:cNvPr id="1088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702E6C-21CC-49D8-85D6-83599E5670AF}" type="slidenum">
              <a:rPr lang="en-US"/>
              <a:pPr/>
              <a:t>67</a:t>
            </a:fld>
            <a:endParaRPr lang="en-US"/>
          </a:p>
        </p:txBody>
      </p:sp>
      <p:sp>
        <p:nvSpPr>
          <p:cNvPr id="1088514" name="Rectangle 2"/>
          <p:cNvSpPr>
            <a:spLocks noGrp="1" noRot="1" noChangeAspect="1" noChangeArrowheads="1" noTextEdit="1"/>
          </p:cNvSpPr>
          <p:nvPr>
            <p:ph type="sldImg"/>
          </p:nvPr>
        </p:nvSpPr>
        <p:spPr>
          <a:ln/>
        </p:spPr>
      </p:sp>
      <p:sp>
        <p:nvSpPr>
          <p:cNvPr id="1088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EE5B8-3213-4D7F-82B5-4AD46421790A}" type="slidenum">
              <a:rPr lang="en-US"/>
              <a:pPr/>
              <a:t>68</a:t>
            </a:fld>
            <a:endParaRPr lang="en-US"/>
          </a:p>
        </p:txBody>
      </p:sp>
      <p:sp>
        <p:nvSpPr>
          <p:cNvPr id="1089538" name="Rectangle 2"/>
          <p:cNvSpPr>
            <a:spLocks noGrp="1" noRot="1" noChangeAspect="1" noChangeArrowheads="1" noTextEdit="1"/>
          </p:cNvSpPr>
          <p:nvPr>
            <p:ph type="sldImg"/>
          </p:nvPr>
        </p:nvSpPr>
        <p:spPr>
          <a:ln/>
        </p:spPr>
      </p:sp>
      <p:sp>
        <p:nvSpPr>
          <p:cNvPr id="1089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3137F3-3757-4E0E-9FBA-19E0766179D6}" type="slidenum">
              <a:rPr lang="en-US"/>
              <a:pPr/>
              <a:t>69</a:t>
            </a:fld>
            <a:endParaRPr lang="en-US"/>
          </a:p>
        </p:txBody>
      </p:sp>
      <p:sp>
        <p:nvSpPr>
          <p:cNvPr id="1090562" name="Rectangle 2"/>
          <p:cNvSpPr>
            <a:spLocks noGrp="1" noRot="1" noChangeAspect="1" noChangeArrowheads="1" noTextEdit="1"/>
          </p:cNvSpPr>
          <p:nvPr>
            <p:ph type="sldImg"/>
          </p:nvPr>
        </p:nvSpPr>
        <p:spPr>
          <a:ln/>
        </p:spPr>
      </p:sp>
      <p:sp>
        <p:nvSpPr>
          <p:cNvPr id="1090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43EE72-9E01-4B50-9708-723A79C0A277}" type="slidenum">
              <a:rPr lang="en-US"/>
              <a:pPr/>
              <a:t>70</a:t>
            </a:fld>
            <a:endParaRPr lang="en-US"/>
          </a:p>
        </p:txBody>
      </p:sp>
      <p:sp>
        <p:nvSpPr>
          <p:cNvPr id="1091586" name="Rectangle 2"/>
          <p:cNvSpPr>
            <a:spLocks noGrp="1" noRot="1" noChangeAspect="1" noChangeArrowheads="1" noTextEdit="1"/>
          </p:cNvSpPr>
          <p:nvPr>
            <p:ph type="sldImg"/>
          </p:nvPr>
        </p:nvSpPr>
        <p:spPr>
          <a:ln/>
        </p:spPr>
      </p:sp>
      <p:sp>
        <p:nvSpPr>
          <p:cNvPr id="1091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971EAE-9A32-47E3-B7E2-2AC940931EA8}" type="slidenum">
              <a:rPr lang="en-US"/>
              <a:pPr/>
              <a:t>8</a:t>
            </a:fld>
            <a:endParaRPr lang="en-US"/>
          </a:p>
        </p:txBody>
      </p:sp>
      <p:sp>
        <p:nvSpPr>
          <p:cNvPr id="1033218" name="Rectangle 2"/>
          <p:cNvSpPr>
            <a:spLocks noGrp="1" noRot="1" noChangeAspect="1" noChangeArrowheads="1" noTextEdit="1"/>
          </p:cNvSpPr>
          <p:nvPr>
            <p:ph type="sldImg"/>
          </p:nvPr>
        </p:nvSpPr>
        <p:spPr>
          <a:ln/>
        </p:spPr>
      </p:sp>
      <p:sp>
        <p:nvSpPr>
          <p:cNvPr id="1033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463777-7DFA-44EC-9609-B6BFC825C739}" type="slidenum">
              <a:rPr lang="en-US"/>
              <a:pPr/>
              <a:t>71</a:t>
            </a:fld>
            <a:endParaRPr lang="en-US"/>
          </a:p>
        </p:txBody>
      </p:sp>
      <p:sp>
        <p:nvSpPr>
          <p:cNvPr id="1092610" name="Rectangle 2"/>
          <p:cNvSpPr>
            <a:spLocks noGrp="1" noRot="1" noChangeAspect="1" noChangeArrowheads="1" noTextEdit="1"/>
          </p:cNvSpPr>
          <p:nvPr>
            <p:ph type="sldImg"/>
          </p:nvPr>
        </p:nvSpPr>
        <p:spPr>
          <a:ln/>
        </p:spPr>
      </p:sp>
      <p:sp>
        <p:nvSpPr>
          <p:cNvPr id="1092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EBFE4F-8561-448B-915C-4E5FC6C9C108}" type="slidenum">
              <a:rPr lang="en-US"/>
              <a:pPr/>
              <a:t>72</a:t>
            </a:fld>
            <a:endParaRPr lang="en-US"/>
          </a:p>
        </p:txBody>
      </p:sp>
      <p:sp>
        <p:nvSpPr>
          <p:cNvPr id="1093634" name="Rectangle 2"/>
          <p:cNvSpPr>
            <a:spLocks noGrp="1" noRot="1" noChangeAspect="1" noChangeArrowheads="1" noTextEdit="1"/>
          </p:cNvSpPr>
          <p:nvPr>
            <p:ph type="sldImg"/>
          </p:nvPr>
        </p:nvSpPr>
        <p:spPr>
          <a:ln/>
        </p:spPr>
      </p:sp>
      <p:sp>
        <p:nvSpPr>
          <p:cNvPr id="1093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FA63FA-4A2B-45B4-B397-105B885D876B}" type="slidenum">
              <a:rPr lang="en-US"/>
              <a:pPr/>
              <a:t>73</a:t>
            </a:fld>
            <a:endParaRPr lang="en-US"/>
          </a:p>
        </p:txBody>
      </p:sp>
      <p:sp>
        <p:nvSpPr>
          <p:cNvPr id="1094658" name="Rectangle 2"/>
          <p:cNvSpPr>
            <a:spLocks noGrp="1" noRot="1" noChangeAspect="1" noChangeArrowheads="1" noTextEdit="1"/>
          </p:cNvSpPr>
          <p:nvPr>
            <p:ph type="sldImg"/>
          </p:nvPr>
        </p:nvSpPr>
        <p:spPr>
          <a:ln/>
        </p:spPr>
      </p:sp>
      <p:sp>
        <p:nvSpPr>
          <p:cNvPr id="1094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9315AE-C12C-42FD-8E59-7B2ACF03AFB8}" type="slidenum">
              <a:rPr lang="en-US"/>
              <a:pPr/>
              <a:t>74</a:t>
            </a:fld>
            <a:endParaRPr lang="en-US"/>
          </a:p>
        </p:txBody>
      </p:sp>
      <p:sp>
        <p:nvSpPr>
          <p:cNvPr id="1095682" name="Rectangle 2"/>
          <p:cNvSpPr>
            <a:spLocks noGrp="1" noRot="1" noChangeAspect="1" noChangeArrowheads="1" noTextEdit="1"/>
          </p:cNvSpPr>
          <p:nvPr>
            <p:ph type="sldImg"/>
          </p:nvPr>
        </p:nvSpPr>
        <p:spPr>
          <a:ln/>
        </p:spPr>
      </p:sp>
      <p:sp>
        <p:nvSpPr>
          <p:cNvPr id="1095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181F28-0BDC-4D50-B348-C50F71506836}" type="slidenum">
              <a:rPr lang="en-US"/>
              <a:pPr/>
              <a:t>75</a:t>
            </a:fld>
            <a:endParaRPr lang="en-US"/>
          </a:p>
        </p:txBody>
      </p:sp>
      <p:sp>
        <p:nvSpPr>
          <p:cNvPr id="1096706" name="Rectangle 2"/>
          <p:cNvSpPr>
            <a:spLocks noGrp="1" noRot="1" noChangeAspect="1" noChangeArrowheads="1" noTextEdit="1"/>
          </p:cNvSpPr>
          <p:nvPr>
            <p:ph type="sldImg"/>
          </p:nvPr>
        </p:nvSpPr>
        <p:spPr>
          <a:ln/>
        </p:spPr>
      </p:sp>
      <p:sp>
        <p:nvSpPr>
          <p:cNvPr id="1096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97ED7E-2EA9-4B3C-9F39-A8E9AFB3D200}" type="slidenum">
              <a:rPr lang="en-US"/>
              <a:pPr/>
              <a:t>76</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69D5FA-B6D3-43D4-8DB1-C8D77CE930CF}" type="slidenum">
              <a:rPr lang="en-US"/>
              <a:pPr/>
              <a:t>77</a:t>
            </a:fld>
            <a:endParaRPr lang="en-US"/>
          </a:p>
        </p:txBody>
      </p:sp>
      <p:sp>
        <p:nvSpPr>
          <p:cNvPr id="1098754" name="Rectangle 2"/>
          <p:cNvSpPr>
            <a:spLocks noGrp="1" noRot="1" noChangeAspect="1" noChangeArrowheads="1" noTextEdit="1"/>
          </p:cNvSpPr>
          <p:nvPr>
            <p:ph type="sldImg"/>
          </p:nvPr>
        </p:nvSpPr>
        <p:spPr>
          <a:ln/>
        </p:spPr>
      </p:sp>
      <p:sp>
        <p:nvSpPr>
          <p:cNvPr id="1098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2784FA-4DD1-41D4-A90A-6937309F07FB}" type="slidenum">
              <a:rPr lang="en-US"/>
              <a:pPr/>
              <a:t>78</a:t>
            </a:fld>
            <a:endParaRPr 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60A9C3-B713-47A7-B7E7-DD4097FA3ECB}" type="slidenum">
              <a:rPr lang="en-US"/>
              <a:pPr/>
              <a:t>79</a:t>
            </a:fld>
            <a:endParaRPr lang="en-US"/>
          </a:p>
        </p:txBody>
      </p:sp>
      <p:sp>
        <p:nvSpPr>
          <p:cNvPr id="1100802" name="Rectangle 2"/>
          <p:cNvSpPr>
            <a:spLocks noGrp="1" noRot="1" noChangeAspect="1" noChangeArrowheads="1" noTextEdit="1"/>
          </p:cNvSpPr>
          <p:nvPr>
            <p:ph type="sldImg"/>
          </p:nvPr>
        </p:nvSpPr>
        <p:spPr>
          <a:ln/>
        </p:spPr>
      </p:sp>
      <p:sp>
        <p:nvSpPr>
          <p:cNvPr id="1100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F113BD-61BE-4C1F-8A4C-D8B3BE4390B3}" type="slidenum">
              <a:rPr lang="en-US"/>
              <a:pPr/>
              <a:t>80</a:t>
            </a:fld>
            <a:endParaRPr lang="en-US"/>
          </a:p>
        </p:txBody>
      </p:sp>
      <p:sp>
        <p:nvSpPr>
          <p:cNvPr id="1101826" name="Rectangle 2"/>
          <p:cNvSpPr>
            <a:spLocks noGrp="1" noRot="1" noChangeAspect="1" noChangeArrowheads="1" noTextEdit="1"/>
          </p:cNvSpPr>
          <p:nvPr>
            <p:ph type="sldImg"/>
          </p:nvPr>
        </p:nvSpPr>
        <p:spPr>
          <a:ln/>
        </p:spPr>
      </p:sp>
      <p:sp>
        <p:nvSpPr>
          <p:cNvPr id="1101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60A13E-EC31-4E98-999D-132225AB71A7}" type="slidenum">
              <a:rPr lang="en-US"/>
              <a:pPr/>
              <a:t>9</a:t>
            </a:fld>
            <a:endParaRPr lang="en-US"/>
          </a:p>
        </p:txBody>
      </p:sp>
      <p:sp>
        <p:nvSpPr>
          <p:cNvPr id="1034242" name="Rectangle 2"/>
          <p:cNvSpPr>
            <a:spLocks noGrp="1" noRot="1" noChangeAspect="1" noChangeArrowheads="1" noTextEdit="1"/>
          </p:cNvSpPr>
          <p:nvPr>
            <p:ph type="sldImg"/>
          </p:nvPr>
        </p:nvSpPr>
        <p:spPr>
          <a:ln/>
        </p:spPr>
      </p:sp>
      <p:sp>
        <p:nvSpPr>
          <p:cNvPr id="1034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F601C5-5610-4FDE-8125-40A5E2156B1D}" type="slidenum">
              <a:rPr lang="en-US"/>
              <a:pPr/>
              <a:t>81</a:t>
            </a:fld>
            <a:endParaRPr lang="en-US"/>
          </a:p>
        </p:txBody>
      </p:sp>
      <p:sp>
        <p:nvSpPr>
          <p:cNvPr id="1102850" name="Rectangle 2"/>
          <p:cNvSpPr>
            <a:spLocks noGrp="1" noRot="1" noChangeAspect="1" noChangeArrowheads="1" noTextEdit="1"/>
          </p:cNvSpPr>
          <p:nvPr>
            <p:ph type="sldImg"/>
          </p:nvPr>
        </p:nvSpPr>
        <p:spPr>
          <a:ln/>
        </p:spPr>
      </p:sp>
      <p:sp>
        <p:nvSpPr>
          <p:cNvPr id="1102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0005AE-C597-4445-9E85-F0ED7A0C76F1}" type="slidenum">
              <a:rPr lang="en-US"/>
              <a:pPr/>
              <a:t>82</a:t>
            </a:fld>
            <a:endParaRPr lang="en-US"/>
          </a:p>
        </p:txBody>
      </p:sp>
      <p:sp>
        <p:nvSpPr>
          <p:cNvPr id="1104898" name="Rectangle 2"/>
          <p:cNvSpPr>
            <a:spLocks noGrp="1" noRot="1" noChangeAspect="1" noChangeArrowheads="1" noTextEdit="1"/>
          </p:cNvSpPr>
          <p:nvPr>
            <p:ph type="sldImg"/>
          </p:nvPr>
        </p:nvSpPr>
        <p:spPr>
          <a:ln/>
        </p:spPr>
      </p:sp>
      <p:sp>
        <p:nvSpPr>
          <p:cNvPr id="1104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0005AE-C597-4445-9E85-F0ED7A0C76F1}" type="slidenum">
              <a:rPr lang="en-US"/>
              <a:pPr/>
              <a:t>83</a:t>
            </a:fld>
            <a:endParaRPr lang="en-US"/>
          </a:p>
        </p:txBody>
      </p:sp>
      <p:sp>
        <p:nvSpPr>
          <p:cNvPr id="1104898" name="Rectangle 2"/>
          <p:cNvSpPr>
            <a:spLocks noGrp="1" noRot="1" noChangeAspect="1" noChangeArrowheads="1" noTextEdit="1"/>
          </p:cNvSpPr>
          <p:nvPr>
            <p:ph type="sldImg"/>
          </p:nvPr>
        </p:nvSpPr>
        <p:spPr>
          <a:ln/>
        </p:spPr>
      </p:sp>
      <p:sp>
        <p:nvSpPr>
          <p:cNvPr id="1104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3F6704-BE68-4F83-859F-46AFB63E3AE7}" type="slidenum">
              <a:rPr lang="en-US"/>
              <a:pPr/>
              <a:t>84</a:t>
            </a:fld>
            <a:endParaRPr lang="en-US"/>
          </a:p>
        </p:txBody>
      </p:sp>
      <p:sp>
        <p:nvSpPr>
          <p:cNvPr id="1105922" name="Rectangle 2"/>
          <p:cNvSpPr>
            <a:spLocks noGrp="1" noRot="1" noChangeAspect="1" noChangeArrowheads="1" noTextEdit="1"/>
          </p:cNvSpPr>
          <p:nvPr>
            <p:ph type="sldImg"/>
          </p:nvPr>
        </p:nvSpPr>
        <p:spPr>
          <a:ln/>
        </p:spPr>
      </p:sp>
      <p:sp>
        <p:nvSpPr>
          <p:cNvPr id="1105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74889B-35FD-490B-8158-8EC3EDE8E386}" type="slidenum">
              <a:rPr lang="en-US"/>
              <a:pPr/>
              <a:t>85</a:t>
            </a:fld>
            <a:endParaRPr lang="en-US"/>
          </a:p>
        </p:txBody>
      </p:sp>
      <p:sp>
        <p:nvSpPr>
          <p:cNvPr id="1106946" name="Rectangle 2"/>
          <p:cNvSpPr>
            <a:spLocks noGrp="1" noRot="1" noChangeAspect="1" noChangeArrowheads="1" noTextEdit="1"/>
          </p:cNvSpPr>
          <p:nvPr>
            <p:ph type="sldImg"/>
          </p:nvPr>
        </p:nvSpPr>
        <p:spPr>
          <a:ln/>
        </p:spPr>
      </p:sp>
      <p:sp>
        <p:nvSpPr>
          <p:cNvPr id="1106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74889B-35FD-490B-8158-8EC3EDE8E386}" type="slidenum">
              <a:rPr lang="en-US"/>
              <a:pPr/>
              <a:t>86</a:t>
            </a:fld>
            <a:endParaRPr lang="en-US"/>
          </a:p>
        </p:txBody>
      </p:sp>
      <p:sp>
        <p:nvSpPr>
          <p:cNvPr id="1106946" name="Rectangle 2"/>
          <p:cNvSpPr>
            <a:spLocks noGrp="1" noRot="1" noChangeAspect="1" noChangeArrowheads="1" noTextEdit="1"/>
          </p:cNvSpPr>
          <p:nvPr>
            <p:ph type="sldImg"/>
          </p:nvPr>
        </p:nvSpPr>
        <p:spPr>
          <a:ln/>
        </p:spPr>
      </p:sp>
      <p:sp>
        <p:nvSpPr>
          <p:cNvPr id="1106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DE4182-C7B3-4535-944D-C2A14EFC6F22}" type="slidenum">
              <a:rPr lang="en-US"/>
              <a:pPr/>
              <a:t>87</a:t>
            </a:fld>
            <a:endParaRPr 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A925A9-A169-48A9-9DC1-FCDF87C9028D}" type="slidenum">
              <a:rPr lang="en-US"/>
              <a:pPr/>
              <a:t>88</a:t>
            </a:fld>
            <a:endParaRPr lang="en-US"/>
          </a:p>
        </p:txBody>
      </p:sp>
      <p:sp>
        <p:nvSpPr>
          <p:cNvPr id="1108994" name="Rectangle 2"/>
          <p:cNvSpPr>
            <a:spLocks noGrp="1" noRot="1" noChangeAspect="1" noChangeArrowheads="1" noTextEdit="1"/>
          </p:cNvSpPr>
          <p:nvPr>
            <p:ph type="sldImg"/>
          </p:nvPr>
        </p:nvSpPr>
        <p:spPr>
          <a:ln/>
        </p:spPr>
      </p:sp>
      <p:sp>
        <p:nvSpPr>
          <p:cNvPr id="1108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9C0CD6-59ED-4C52-B97E-038A0BB5CA1C}" type="slidenum">
              <a:rPr lang="en-US"/>
              <a:pPr/>
              <a:t>89</a:t>
            </a:fld>
            <a:endParaRPr lang="en-US"/>
          </a:p>
        </p:txBody>
      </p:sp>
      <p:sp>
        <p:nvSpPr>
          <p:cNvPr id="1110018" name="Rectangle 2"/>
          <p:cNvSpPr>
            <a:spLocks noGrp="1" noRot="1" noChangeAspect="1" noChangeArrowheads="1" noTextEdit="1"/>
          </p:cNvSpPr>
          <p:nvPr>
            <p:ph type="sldImg"/>
          </p:nvPr>
        </p:nvSpPr>
        <p:spPr>
          <a:ln/>
        </p:spPr>
      </p:sp>
      <p:sp>
        <p:nvSpPr>
          <p:cNvPr id="1110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087190-899B-4EE7-962C-D711EB0F34E5}" type="slidenum">
              <a:rPr lang="en-US"/>
              <a:pPr/>
              <a:t>90</a:t>
            </a:fld>
            <a:endParaRPr lang="en-US"/>
          </a:p>
        </p:txBody>
      </p:sp>
      <p:sp>
        <p:nvSpPr>
          <p:cNvPr id="1111042" name="Rectangle 2"/>
          <p:cNvSpPr>
            <a:spLocks noGrp="1" noRot="1" noChangeAspect="1" noChangeArrowheads="1" noTextEdit="1"/>
          </p:cNvSpPr>
          <p:nvPr>
            <p:ph type="sldImg"/>
          </p:nvPr>
        </p:nvSpPr>
        <p:spPr>
          <a:ln/>
        </p:spPr>
      </p:sp>
      <p:sp>
        <p:nvSpPr>
          <p:cNvPr id="1111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484B4A-A12C-4060-8BE7-658470E3060E}" type="slidenum">
              <a:rPr lang="en-US"/>
              <a:pPr/>
              <a:t>10</a:t>
            </a:fld>
            <a:endParaRPr lang="en-US"/>
          </a:p>
        </p:txBody>
      </p:sp>
      <p:sp>
        <p:nvSpPr>
          <p:cNvPr id="1035266" name="Rectangle 2"/>
          <p:cNvSpPr>
            <a:spLocks noGrp="1" noRot="1" noChangeAspect="1" noChangeArrowheads="1" noTextEdit="1"/>
          </p:cNvSpPr>
          <p:nvPr>
            <p:ph type="sldImg"/>
          </p:nvPr>
        </p:nvSpPr>
        <p:spPr>
          <a:ln/>
        </p:spPr>
      </p:sp>
      <p:sp>
        <p:nvSpPr>
          <p:cNvPr id="1035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361C4C-0C8B-40D1-916D-005C2252EB8B}" type="slidenum">
              <a:rPr lang="en-US"/>
              <a:pPr/>
              <a:t>91</a:t>
            </a:fld>
            <a:endParaRPr lang="en-US"/>
          </a:p>
        </p:txBody>
      </p:sp>
      <p:sp>
        <p:nvSpPr>
          <p:cNvPr id="1129474" name="Rectangle 2"/>
          <p:cNvSpPr>
            <a:spLocks noGrp="1" noRot="1" noChangeAspect="1" noChangeArrowheads="1" noTextEdit="1"/>
          </p:cNvSpPr>
          <p:nvPr>
            <p:ph type="sldImg"/>
          </p:nvPr>
        </p:nvSpPr>
        <p:spPr>
          <a:ln/>
        </p:spPr>
      </p:sp>
      <p:sp>
        <p:nvSpPr>
          <p:cNvPr id="1129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860BE5-F6AC-4694-9B80-074544A4EE49}" type="slidenum">
              <a:rPr lang="en-US"/>
              <a:pPr/>
              <a:t>92</a:t>
            </a:fld>
            <a:endParaRPr lang="en-US"/>
          </a:p>
        </p:txBody>
      </p:sp>
      <p:sp>
        <p:nvSpPr>
          <p:cNvPr id="1112066" name="Rectangle 2"/>
          <p:cNvSpPr>
            <a:spLocks noGrp="1" noRot="1" noChangeAspect="1" noChangeArrowheads="1" noTextEdit="1"/>
          </p:cNvSpPr>
          <p:nvPr>
            <p:ph type="sldImg"/>
          </p:nvPr>
        </p:nvSpPr>
        <p:spPr>
          <a:ln/>
        </p:spPr>
      </p:sp>
      <p:sp>
        <p:nvSpPr>
          <p:cNvPr id="1112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AE4A05-ACAA-4EDE-858B-3582F38803B5}" type="slidenum">
              <a:rPr lang="en-US"/>
              <a:pPr/>
              <a:t>93</a:t>
            </a:fld>
            <a:endParaRPr lang="en-US"/>
          </a:p>
        </p:txBody>
      </p:sp>
      <p:sp>
        <p:nvSpPr>
          <p:cNvPr id="1114114" name="Rectangle 2"/>
          <p:cNvSpPr>
            <a:spLocks noGrp="1" noRot="1" noChangeAspect="1" noChangeArrowheads="1" noTextEdit="1"/>
          </p:cNvSpPr>
          <p:nvPr>
            <p:ph type="sldImg"/>
          </p:nvPr>
        </p:nvSpPr>
        <p:spPr>
          <a:ln/>
        </p:spPr>
      </p:sp>
      <p:sp>
        <p:nvSpPr>
          <p:cNvPr id="1114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C2017A-8B53-46AD-BAFE-552B098EF027}" type="slidenum">
              <a:rPr lang="en-US"/>
              <a:pPr/>
              <a:t>94</a:t>
            </a:fld>
            <a:endParaRPr lang="en-US"/>
          </a:p>
        </p:txBody>
      </p:sp>
      <p:sp>
        <p:nvSpPr>
          <p:cNvPr id="1115138" name="Rectangle 2"/>
          <p:cNvSpPr>
            <a:spLocks noGrp="1" noRot="1" noChangeAspect="1" noChangeArrowheads="1" noTextEdit="1"/>
          </p:cNvSpPr>
          <p:nvPr>
            <p:ph type="sldImg"/>
          </p:nvPr>
        </p:nvSpPr>
        <p:spPr>
          <a:ln/>
        </p:spPr>
      </p:sp>
      <p:sp>
        <p:nvSpPr>
          <p:cNvPr id="1115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9FA9A2-97C6-4734-B8BB-7FBEF9A520F2}" type="slidenum">
              <a:rPr lang="en-US"/>
              <a:pPr/>
              <a:t>95</a:t>
            </a:fld>
            <a:endParaRPr lang="en-US"/>
          </a:p>
        </p:txBody>
      </p:sp>
      <p:sp>
        <p:nvSpPr>
          <p:cNvPr id="1116162" name="Rectangle 2"/>
          <p:cNvSpPr>
            <a:spLocks noGrp="1" noRot="1" noChangeAspect="1" noChangeArrowheads="1" noTextEdit="1"/>
          </p:cNvSpPr>
          <p:nvPr>
            <p:ph type="sldImg"/>
          </p:nvPr>
        </p:nvSpPr>
        <p:spPr>
          <a:ln/>
        </p:spPr>
      </p:sp>
      <p:sp>
        <p:nvSpPr>
          <p:cNvPr id="1116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182D40-482A-465C-8204-6CADB7A178FA}" type="slidenum">
              <a:rPr lang="en-US"/>
              <a:pPr/>
              <a:t>96</a:t>
            </a:fld>
            <a:endParaRPr lang="en-US"/>
          </a:p>
        </p:txBody>
      </p:sp>
      <p:sp>
        <p:nvSpPr>
          <p:cNvPr id="1117186" name="Rectangle 2"/>
          <p:cNvSpPr>
            <a:spLocks noGrp="1" noRot="1" noChangeAspect="1" noChangeArrowheads="1" noTextEdit="1"/>
          </p:cNvSpPr>
          <p:nvPr>
            <p:ph type="sldImg"/>
          </p:nvPr>
        </p:nvSpPr>
        <p:spPr>
          <a:ln/>
        </p:spPr>
      </p:sp>
      <p:sp>
        <p:nvSpPr>
          <p:cNvPr id="1117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67ABEC-4739-4952-B805-9E7C626D4E63}" type="slidenum">
              <a:rPr lang="en-US"/>
              <a:pPr/>
              <a:t>97</a:t>
            </a:fld>
            <a:endParaRPr lang="en-US"/>
          </a:p>
        </p:txBody>
      </p:sp>
      <p:sp>
        <p:nvSpPr>
          <p:cNvPr id="1118210" name="Rectangle 2"/>
          <p:cNvSpPr>
            <a:spLocks noGrp="1" noRot="1" noChangeAspect="1" noChangeArrowheads="1" noTextEdit="1"/>
          </p:cNvSpPr>
          <p:nvPr>
            <p:ph type="sldImg"/>
          </p:nvPr>
        </p:nvSpPr>
        <p:spPr>
          <a:ln/>
        </p:spPr>
      </p:sp>
      <p:sp>
        <p:nvSpPr>
          <p:cNvPr id="1118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AE7814-AC97-43F0-A06C-4C12976A6BD7}" type="slidenum">
              <a:rPr lang="en-US"/>
              <a:pPr/>
              <a:t>98</a:t>
            </a:fld>
            <a:endParaRPr lang="en-US"/>
          </a:p>
        </p:txBody>
      </p:sp>
      <p:sp>
        <p:nvSpPr>
          <p:cNvPr id="1119234" name="Rectangle 2"/>
          <p:cNvSpPr>
            <a:spLocks noGrp="1" noRot="1" noChangeAspect="1" noChangeArrowheads="1" noTextEdit="1"/>
          </p:cNvSpPr>
          <p:nvPr>
            <p:ph type="sldImg"/>
          </p:nvPr>
        </p:nvSpPr>
        <p:spPr>
          <a:ln/>
        </p:spPr>
      </p:sp>
      <p:sp>
        <p:nvSpPr>
          <p:cNvPr id="1119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AE7814-AC97-43F0-A06C-4C12976A6BD7}" type="slidenum">
              <a:rPr lang="en-US"/>
              <a:pPr/>
              <a:t>99</a:t>
            </a:fld>
            <a:endParaRPr lang="en-US"/>
          </a:p>
        </p:txBody>
      </p:sp>
      <p:sp>
        <p:nvSpPr>
          <p:cNvPr id="1119234" name="Rectangle 2"/>
          <p:cNvSpPr>
            <a:spLocks noGrp="1" noRot="1" noChangeAspect="1" noChangeArrowheads="1" noTextEdit="1"/>
          </p:cNvSpPr>
          <p:nvPr>
            <p:ph type="sldImg"/>
          </p:nvPr>
        </p:nvSpPr>
        <p:spPr>
          <a:ln/>
        </p:spPr>
      </p:sp>
      <p:sp>
        <p:nvSpPr>
          <p:cNvPr id="1119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162171-43A6-4884-A9D9-B38F76861C10}" type="slidenum">
              <a:rPr lang="en-US"/>
              <a:pPr/>
              <a:t>100</a:t>
            </a:fld>
            <a:endParaRPr lang="en-US"/>
          </a:p>
        </p:txBody>
      </p:sp>
      <p:sp>
        <p:nvSpPr>
          <p:cNvPr id="1121282" name="Rectangle 2"/>
          <p:cNvSpPr>
            <a:spLocks noGrp="1" noRot="1" noChangeAspect="1" noChangeArrowheads="1" noTextEdit="1"/>
          </p:cNvSpPr>
          <p:nvPr>
            <p:ph type="sldImg"/>
          </p:nvPr>
        </p:nvSpPr>
        <p:spPr>
          <a:ln/>
        </p:spPr>
      </p:sp>
      <p:sp>
        <p:nvSpPr>
          <p:cNvPr id="112128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p:cNvSpPr/>
          <p:nvPr userDrawn="1"/>
        </p:nvSpPr>
        <p:spPr>
          <a:xfrm rot="16200000">
            <a:off x="-2797047" y="3012692"/>
            <a:ext cx="6363537" cy="769441"/>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400" b="1" i="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Digital Building blocks</a:t>
            </a:r>
            <a:endParaRPr lang="en-US" sz="4400" b="1" i="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3" name="Rectangle 12"/>
          <p:cNvSpPr/>
          <p:nvPr userDrawn="1"/>
        </p:nvSpPr>
        <p:spPr>
          <a:xfrm>
            <a:off x="914400" y="0"/>
            <a:ext cx="8229600" cy="919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a:xfrm>
            <a:off x="5638800" y="6477000"/>
            <a:ext cx="1905000" cy="307777"/>
          </a:xfrm>
          <a:prstGeom prst="rect">
            <a:avLst/>
          </a:prstGeom>
          <a:noFill/>
        </p:spPr>
        <p:txBody>
          <a:bodyPr wrap="square" rtlCol="0">
            <a:spAutoFit/>
          </a:bodyPr>
          <a:lstStyle/>
          <a:p>
            <a:r>
              <a:rPr lang="en-US" sz="1400" baseline="0" dirty="0" smtClean="0">
                <a:solidFill>
                  <a:schemeClr val="bg1">
                    <a:lumMod val="50000"/>
                  </a:schemeClr>
                </a:solidFill>
              </a:rPr>
              <a:t>Chapter 5 &lt;</a:t>
            </a:r>
            <a:fld id="{D1B2EFE9-D440-4A3B-858C-5FEDF5DD0E10}" type="slidenum">
              <a:rPr lang="en-US" sz="1400" smtClean="0">
                <a:solidFill>
                  <a:schemeClr val="bg1">
                    <a:lumMod val="50000"/>
                  </a:schemeClr>
                </a:solidFill>
              </a:rPr>
              <a:pPr/>
              <a:t>‹Nr.›</a:t>
            </a:fld>
            <a:r>
              <a:rPr lang="en-US" sz="1400" dirty="0" smtClean="0">
                <a:solidFill>
                  <a:schemeClr val="bg1">
                    <a:lumMod val="50000"/>
                  </a:schemeClr>
                </a:solidFill>
              </a:rPr>
              <a:t>&gt; </a:t>
            </a:r>
            <a:endParaRPr lang="en-US" sz="1400" dirty="0">
              <a:solidFill>
                <a:schemeClr val="bg1">
                  <a:lumMod val="50000"/>
                </a:schemeClr>
              </a:solidFill>
            </a:endParaRPr>
          </a:p>
        </p:txBody>
      </p:sp>
    </p:spTree>
    <p:extLst>
      <p:ext uri="{BB962C8B-B14F-4D97-AF65-F5344CB8AC3E}">
        <p14:creationId xmlns:p14="http://schemas.microsoft.com/office/powerpoint/2010/main" val="3758139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9"/>
          <p:cNvSpPr/>
          <p:nvPr userDrawn="1"/>
        </p:nvSpPr>
        <p:spPr>
          <a:xfrm>
            <a:off x="914400" y="0"/>
            <a:ext cx="8229600" cy="919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userDrawn="1"/>
        </p:nvSpPr>
        <p:spPr>
          <a:xfrm>
            <a:off x="5638800" y="6474023"/>
            <a:ext cx="1981200" cy="307777"/>
          </a:xfrm>
          <a:prstGeom prst="rect">
            <a:avLst/>
          </a:prstGeom>
          <a:noFill/>
        </p:spPr>
        <p:txBody>
          <a:bodyPr wrap="square" rtlCol="0">
            <a:spAutoFit/>
          </a:bodyPr>
          <a:lstStyle/>
          <a:p>
            <a:r>
              <a:rPr lang="en-US" sz="1400" baseline="0" dirty="0" smtClean="0">
                <a:solidFill>
                  <a:schemeClr val="bg1">
                    <a:lumMod val="50000"/>
                  </a:schemeClr>
                </a:solidFill>
              </a:rPr>
              <a:t>Chapter 5 &lt;</a:t>
            </a:r>
            <a:fld id="{D1B2EFE9-D440-4A3B-858C-5FEDF5DD0E10}" type="slidenum">
              <a:rPr lang="en-US" sz="1400" smtClean="0">
                <a:solidFill>
                  <a:schemeClr val="bg1">
                    <a:lumMod val="50000"/>
                  </a:schemeClr>
                </a:solidFill>
              </a:rPr>
              <a:pPr/>
              <a:t>‹Nr.›</a:t>
            </a:fld>
            <a:r>
              <a:rPr lang="en-US" sz="1400" dirty="0" smtClean="0">
                <a:solidFill>
                  <a:schemeClr val="bg1">
                    <a:lumMod val="50000"/>
                  </a:schemeClr>
                </a:solidFill>
              </a:rPr>
              <a:t>&gt; </a:t>
            </a:r>
            <a:endParaRPr lang="en-US" sz="1400" dirty="0">
              <a:solidFill>
                <a:schemeClr val="bg1">
                  <a:lumMod val="50000"/>
                </a:schemeClr>
              </a:solidFill>
            </a:endParaRPr>
          </a:p>
        </p:txBody>
      </p:sp>
      <p:sp>
        <p:nvSpPr>
          <p:cNvPr id="5" name="Rectangle 4"/>
          <p:cNvSpPr/>
          <p:nvPr userDrawn="1"/>
        </p:nvSpPr>
        <p:spPr>
          <a:xfrm rot="16200000">
            <a:off x="-2797047" y="3012692"/>
            <a:ext cx="6363537" cy="769441"/>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400" b="1" i="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Digital Building blocks</a:t>
            </a:r>
            <a:endParaRPr lang="en-US" sz="4400" b="1" i="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204430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dirty="0" smtClean="0"/>
            </a:lvl1pPr>
          </a:lstStyle>
          <a:p>
            <a:pPr>
              <a:defRPr/>
            </a:pPr>
            <a:r>
              <a:rPr lang="en-US"/>
              <a:t>Copyright © 2012  Elsevier</a:t>
            </a:r>
            <a:endParaRPr lang="en-GB"/>
          </a:p>
        </p:txBody>
      </p:sp>
      <p:sp>
        <p:nvSpPr>
          <p:cNvPr id="5" name="Slide Number Placeholder 4"/>
          <p:cNvSpPr>
            <a:spLocks noGrp="1"/>
          </p:cNvSpPr>
          <p:nvPr>
            <p:ph type="sldNum" sz="quarter" idx="11"/>
          </p:nvPr>
        </p:nvSpPr>
        <p:spPr/>
        <p:txBody>
          <a:bodyPr/>
          <a:lstStyle>
            <a:lvl1pPr>
              <a:defRPr smtClean="0"/>
            </a:lvl1pPr>
          </a:lstStyle>
          <a:p>
            <a:pPr>
              <a:defRPr/>
            </a:pPr>
            <a:r>
              <a:rPr lang="en-US"/>
              <a:t>1-&lt;</a:t>
            </a:r>
            <a:fld id="{CC12C447-90FA-420C-B74C-1A635C444937}" type="slidenum">
              <a:rPr lang="en-US"/>
              <a:pPr>
                <a:defRPr/>
              </a:pPr>
              <a:t>‹Nr.›</a:t>
            </a:fld>
            <a:r>
              <a:rPr lang="en-US"/>
              <a:t>&gt;</a:t>
            </a:r>
          </a:p>
          <a:p>
            <a:pPr>
              <a:defRPr/>
            </a:pPr>
            <a:endParaRPr lang="en-GB"/>
          </a:p>
        </p:txBody>
      </p:sp>
    </p:spTree>
    <p:extLst>
      <p:ext uri="{BB962C8B-B14F-4D97-AF65-F5344CB8AC3E}">
        <p14:creationId xmlns:p14="http://schemas.microsoft.com/office/powerpoint/2010/main" val="296429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192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7719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p:txBody>
          <a:bodyPr/>
          <a:lstStyle>
            <a:lvl1pPr>
              <a:defRPr dirty="0" smtClean="0"/>
            </a:lvl1pPr>
          </a:lstStyle>
          <a:p>
            <a:pPr>
              <a:defRPr/>
            </a:pPr>
            <a:r>
              <a:rPr lang="en-US"/>
              <a:t>Copyright © 2012  Elsevier</a:t>
            </a:r>
            <a:endParaRPr lang="en-GB"/>
          </a:p>
        </p:txBody>
      </p:sp>
      <p:sp>
        <p:nvSpPr>
          <p:cNvPr id="7" name="Slide Number Placeholder 6"/>
          <p:cNvSpPr>
            <a:spLocks noGrp="1"/>
          </p:cNvSpPr>
          <p:nvPr>
            <p:ph type="sldNum" sz="quarter" idx="11"/>
          </p:nvPr>
        </p:nvSpPr>
        <p:spPr/>
        <p:txBody>
          <a:bodyPr/>
          <a:lstStyle>
            <a:lvl1pPr>
              <a:defRPr smtClean="0"/>
            </a:lvl1pPr>
          </a:lstStyle>
          <a:p>
            <a:pPr>
              <a:defRPr/>
            </a:pPr>
            <a:r>
              <a:rPr lang="en-US"/>
              <a:t>1-&lt;</a:t>
            </a:r>
            <a:fld id="{E7ED6BBA-2425-4A43-B586-383F2BB07C4C}" type="slidenum">
              <a:rPr lang="en-US"/>
              <a:pPr>
                <a:defRPr/>
              </a:pPr>
              <a:t>‹Nr.›</a:t>
            </a:fld>
            <a:r>
              <a:rPr lang="en-US"/>
              <a:t>&gt;</a:t>
            </a:r>
          </a:p>
          <a:p>
            <a:pPr>
              <a:defRPr/>
            </a:pPr>
            <a:endParaRPr lang="en-GB"/>
          </a:p>
        </p:txBody>
      </p:sp>
    </p:spTree>
    <p:extLst>
      <p:ext uri="{BB962C8B-B14F-4D97-AF65-F5344CB8AC3E}">
        <p14:creationId xmlns:p14="http://schemas.microsoft.com/office/powerpoint/2010/main" val="110136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219200"/>
            <a:ext cx="7772400" cy="4953000"/>
          </a:xfrm>
        </p:spPr>
        <p:txBody>
          <a:bodyPr/>
          <a:lstStyle/>
          <a:p>
            <a:pPr lvl="0"/>
            <a:endParaRPr lang="en-US" noProof="0" smtClean="0"/>
          </a:p>
        </p:txBody>
      </p:sp>
      <p:sp>
        <p:nvSpPr>
          <p:cNvPr id="4" name="Footer Placeholder 3"/>
          <p:cNvSpPr>
            <a:spLocks noGrp="1"/>
          </p:cNvSpPr>
          <p:nvPr>
            <p:ph type="ftr" sz="quarter" idx="10"/>
          </p:nvPr>
        </p:nvSpPr>
        <p:spPr/>
        <p:txBody>
          <a:bodyPr/>
          <a:lstStyle>
            <a:lvl1pPr>
              <a:defRPr smtClean="0"/>
            </a:lvl1pPr>
          </a:lstStyle>
          <a:p>
            <a:pPr>
              <a:defRPr/>
            </a:pPr>
            <a:r>
              <a:rPr lang="en-US" smtClean="0"/>
              <a:t>Copyright © 2012  Elsevier</a:t>
            </a:r>
            <a:endParaRPr lang="en-GB"/>
          </a:p>
        </p:txBody>
      </p:sp>
      <p:sp>
        <p:nvSpPr>
          <p:cNvPr id="5" name="Slide Number Placeholder 4"/>
          <p:cNvSpPr>
            <a:spLocks noGrp="1"/>
          </p:cNvSpPr>
          <p:nvPr>
            <p:ph type="sldNum" sz="quarter" idx="11"/>
          </p:nvPr>
        </p:nvSpPr>
        <p:spPr/>
        <p:txBody>
          <a:bodyPr/>
          <a:lstStyle>
            <a:lvl1pPr>
              <a:defRPr smtClean="0"/>
            </a:lvl1pPr>
          </a:lstStyle>
          <a:p>
            <a:pPr>
              <a:defRPr/>
            </a:pPr>
            <a:r>
              <a:rPr lang="en-US"/>
              <a:t>1-&lt;</a:t>
            </a:r>
            <a:fld id="{68946159-E475-47D9-8550-A9F0B445C791}" type="slidenum">
              <a:rPr lang="en-US"/>
              <a:pPr>
                <a:defRPr/>
              </a:pPr>
              <a:t>‹Nr.›</a:t>
            </a:fld>
            <a:r>
              <a:rPr lang="en-US"/>
              <a:t>&gt;</a:t>
            </a:r>
          </a:p>
          <a:p>
            <a:pPr>
              <a:defRPr/>
            </a:pPr>
            <a:endParaRPr lang="en-GB"/>
          </a:p>
        </p:txBody>
      </p:sp>
    </p:spTree>
    <p:extLst>
      <p:ext uri="{BB962C8B-B14F-4D97-AF65-F5344CB8AC3E}">
        <p14:creationId xmlns:p14="http://schemas.microsoft.com/office/powerpoint/2010/main" val="15133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01600" y="101600"/>
            <a:ext cx="7772400" cy="889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2192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192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37719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7719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smtClean="0"/>
            </a:lvl1pPr>
          </a:lstStyle>
          <a:p>
            <a:pPr>
              <a:defRPr/>
            </a:pPr>
            <a:r>
              <a:rPr lang="en-US" smtClean="0"/>
              <a:t>Copyright © 2012  Elsevier</a:t>
            </a:r>
            <a:endParaRPr lang="en-GB"/>
          </a:p>
        </p:txBody>
      </p:sp>
      <p:sp>
        <p:nvSpPr>
          <p:cNvPr id="8" name="Slide Number Placeholder 7"/>
          <p:cNvSpPr>
            <a:spLocks noGrp="1"/>
          </p:cNvSpPr>
          <p:nvPr>
            <p:ph type="sldNum" sz="quarter" idx="11"/>
          </p:nvPr>
        </p:nvSpPr>
        <p:spPr/>
        <p:txBody>
          <a:bodyPr/>
          <a:lstStyle>
            <a:lvl1pPr>
              <a:defRPr smtClean="0"/>
            </a:lvl1pPr>
          </a:lstStyle>
          <a:p>
            <a:pPr>
              <a:defRPr/>
            </a:pPr>
            <a:r>
              <a:rPr lang="en-US"/>
              <a:t>1-&lt;</a:t>
            </a:r>
            <a:fld id="{CCDCC2DC-EBCD-44EE-92DB-9C06DDE632FD}" type="slidenum">
              <a:rPr lang="en-US"/>
              <a:pPr>
                <a:defRPr/>
              </a:pPr>
              <a:t>‹Nr.›</a:t>
            </a:fld>
            <a:r>
              <a:rPr lang="en-US"/>
              <a:t>&gt;</a:t>
            </a:r>
          </a:p>
          <a:p>
            <a:pPr>
              <a:defRPr/>
            </a:pPr>
            <a:endParaRPr lang="en-GB"/>
          </a:p>
        </p:txBody>
      </p:sp>
    </p:spTree>
    <p:extLst>
      <p:ext uri="{BB962C8B-B14F-4D97-AF65-F5344CB8AC3E}">
        <p14:creationId xmlns:p14="http://schemas.microsoft.com/office/powerpoint/2010/main" val="2293468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ftr" sz="quarter" idx="10"/>
          </p:nvPr>
        </p:nvSpPr>
        <p:spPr>
          <a:ln/>
        </p:spPr>
        <p:txBody>
          <a:bodyPr/>
          <a:lstStyle>
            <a:lvl1pPr>
              <a:defRPr/>
            </a:lvl1pPr>
          </a:lstStyle>
          <a:p>
            <a:pPr>
              <a:defRPr/>
            </a:pPr>
            <a:r>
              <a:rPr lang="en-US" smtClean="0"/>
              <a:t>Copyright © 2012  Elsevier</a:t>
            </a:r>
            <a:endParaRPr lang="en-GB"/>
          </a:p>
        </p:txBody>
      </p:sp>
      <p:sp>
        <p:nvSpPr>
          <p:cNvPr id="6" name="Rectangle 11"/>
          <p:cNvSpPr>
            <a:spLocks noGrp="1" noChangeArrowheads="1"/>
          </p:cNvSpPr>
          <p:nvPr>
            <p:ph type="sldNum" sz="quarter" idx="11"/>
          </p:nvPr>
        </p:nvSpPr>
        <p:spPr>
          <a:ln/>
        </p:spPr>
        <p:txBody>
          <a:bodyPr/>
          <a:lstStyle>
            <a:lvl1pPr>
              <a:defRPr/>
            </a:lvl1pPr>
          </a:lstStyle>
          <a:p>
            <a:pPr>
              <a:defRPr/>
            </a:pPr>
            <a:r>
              <a:rPr lang="en-US"/>
              <a:t>1-&lt;</a:t>
            </a:r>
            <a:fld id="{B4FEF99E-A19F-4A0B-A62E-3729EECDD901}" type="slidenum">
              <a:rPr lang="en-US"/>
              <a:pPr>
                <a:defRPr/>
              </a:pPr>
              <a:t>‹Nr.›</a:t>
            </a:fld>
            <a:r>
              <a:rPr lang="en-US"/>
              <a:t>&gt;</a:t>
            </a:r>
          </a:p>
          <a:p>
            <a:pPr>
              <a:defRPr/>
            </a:pPr>
            <a:endParaRPr lang="en-GB"/>
          </a:p>
        </p:txBody>
      </p:sp>
    </p:spTree>
    <p:extLst>
      <p:ext uri="{BB962C8B-B14F-4D97-AF65-F5344CB8AC3E}">
        <p14:creationId xmlns:p14="http://schemas.microsoft.com/office/powerpoint/2010/main" val="3629501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192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smtClean="0"/>
            </a:lvl1pPr>
          </a:lstStyle>
          <a:p>
            <a:pPr>
              <a:defRPr/>
            </a:pPr>
            <a:r>
              <a:rPr lang="en-US" smtClean="0"/>
              <a:t>Copyright © 2012  Elsevier</a:t>
            </a:r>
            <a:endParaRPr lang="en-GB"/>
          </a:p>
        </p:txBody>
      </p:sp>
      <p:sp>
        <p:nvSpPr>
          <p:cNvPr id="6" name="Slide Number Placeholder 5"/>
          <p:cNvSpPr>
            <a:spLocks noGrp="1"/>
          </p:cNvSpPr>
          <p:nvPr>
            <p:ph type="sldNum" sz="quarter" idx="11"/>
          </p:nvPr>
        </p:nvSpPr>
        <p:spPr/>
        <p:txBody>
          <a:bodyPr/>
          <a:lstStyle>
            <a:lvl1pPr>
              <a:defRPr smtClean="0"/>
            </a:lvl1pPr>
          </a:lstStyle>
          <a:p>
            <a:pPr>
              <a:defRPr/>
            </a:pPr>
            <a:r>
              <a:rPr lang="en-US"/>
              <a:t>1-&lt;</a:t>
            </a:r>
            <a:fld id="{9F7ADD3E-E1D6-46D5-BCAD-B4AEBA813F75}" type="slidenum">
              <a:rPr lang="en-US"/>
              <a:pPr>
                <a:defRPr/>
              </a:pPr>
              <a:t>‹Nr.›</a:t>
            </a:fld>
            <a:r>
              <a:rPr lang="en-US"/>
              <a:t>&gt;</a:t>
            </a:r>
          </a:p>
          <a:p>
            <a:pPr>
              <a:defRPr/>
            </a:pPr>
            <a:endParaRPr lang="en-GB"/>
          </a:p>
        </p:txBody>
      </p:sp>
    </p:spTree>
    <p:extLst>
      <p:ext uri="{BB962C8B-B14F-4D97-AF65-F5344CB8AC3E}">
        <p14:creationId xmlns:p14="http://schemas.microsoft.com/office/powerpoint/2010/main" val="8276607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46080-453C-4BEF-9A1F-F094B996EB79}" type="datetimeFigureOut">
              <a:rPr lang="en-US" smtClean="0"/>
              <a:t>04-06-14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2EFE9-D440-4A3B-858C-5FEDF5DD0E10}" type="slidenum">
              <a:rPr lang="en-US" smtClean="0"/>
              <a:t>‹Nr.›</a:t>
            </a:fld>
            <a:endParaRPr lang="en-US"/>
          </a:p>
        </p:txBody>
      </p:sp>
    </p:spTree>
    <p:extLst>
      <p:ext uri="{BB962C8B-B14F-4D97-AF65-F5344CB8AC3E}">
        <p14:creationId xmlns:p14="http://schemas.microsoft.com/office/powerpoint/2010/main" val="1533500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_rels/slide100.xml.rels><?xml version="1.0" encoding="UTF-8" standalone="yes"?>
<Relationships xmlns="http://schemas.openxmlformats.org/package/2006/relationships"><Relationship Id="rId3" Type="http://schemas.openxmlformats.org/officeDocument/2006/relationships/tags" Target="../tags/tag303.xml"/><Relationship Id="rId4" Type="http://schemas.openxmlformats.org/officeDocument/2006/relationships/tags" Target="../tags/tag304.xml"/><Relationship Id="rId5" Type="http://schemas.openxmlformats.org/officeDocument/2006/relationships/slideLayout" Target="../slideLayouts/slideLayout2.xml"/><Relationship Id="rId6" Type="http://schemas.openxmlformats.org/officeDocument/2006/relationships/notesSlide" Target="../notesSlides/notesSlide99.xml"/><Relationship Id="rId1" Type="http://schemas.openxmlformats.org/officeDocument/2006/relationships/tags" Target="../tags/tag301.xml"/><Relationship Id="rId2" Type="http://schemas.openxmlformats.org/officeDocument/2006/relationships/tags" Target="../tags/tag302.xml"/></Relationships>
</file>

<file path=ppt/slides/_rels/slide11.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2.xml"/><Relationship Id="rId5" Type="http://schemas.openxmlformats.org/officeDocument/2006/relationships/oleObject" Target="../embeddings/oleObject6.bin"/><Relationship Id="rId6" Type="http://schemas.openxmlformats.org/officeDocument/2006/relationships/image" Target="../media/image8.emf"/><Relationship Id="rId1" Type="http://schemas.openxmlformats.org/officeDocument/2006/relationships/vmlDrawing" Target="../drawings/vmlDrawing6.vml"/><Relationship Id="rId2" Type="http://schemas.openxmlformats.org/officeDocument/2006/relationships/tags" Target="../tags/tag18.xml"/></Relationships>
</file>

<file path=ppt/slides/_rels/slide14.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4.xml"/><Relationship Id="rId1" Type="http://schemas.openxmlformats.org/officeDocument/2006/relationships/tags" Target="../tags/tag20.xml"/><Relationship Id="rId2" Type="http://schemas.openxmlformats.org/officeDocument/2006/relationships/tags" Target="../tags/tag2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5.xml"/><Relationship Id="rId1" Type="http://schemas.openxmlformats.org/officeDocument/2006/relationships/tags" Target="../tags/tag22.xml"/><Relationship Id="rId2" Type="http://schemas.openxmlformats.org/officeDocument/2006/relationships/tags" Target="../tags/tag2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6.xml"/><Relationship Id="rId1" Type="http://schemas.openxmlformats.org/officeDocument/2006/relationships/tags" Target="../tags/tag24.xml"/><Relationship Id="rId2" Type="http://schemas.openxmlformats.org/officeDocument/2006/relationships/tags" Target="../tags/tag25.xml"/></Relationships>
</file>

<file path=ppt/slides/_rels/slide18.xml.rels><?xml version="1.0" encoding="UTF-8" standalone="yes"?>
<Relationships xmlns="http://schemas.openxmlformats.org/package/2006/relationships"><Relationship Id="rId3" Type="http://schemas.openxmlformats.org/officeDocument/2006/relationships/tags" Target="../tags/tag27.xml"/><Relationship Id="rId4" Type="http://schemas.openxmlformats.org/officeDocument/2006/relationships/slideLayout" Target="../slideLayouts/slideLayout2.xml"/><Relationship Id="rId5" Type="http://schemas.openxmlformats.org/officeDocument/2006/relationships/notesSlide" Target="../notesSlides/notesSlide17.xml"/><Relationship Id="rId6" Type="http://schemas.openxmlformats.org/officeDocument/2006/relationships/oleObject" Target="../embeddings/oleObject7.bin"/><Relationship Id="rId7" Type="http://schemas.openxmlformats.org/officeDocument/2006/relationships/image" Target="../media/image9.wmf"/><Relationship Id="rId1" Type="http://schemas.openxmlformats.org/officeDocument/2006/relationships/vmlDrawing" Target="../drawings/vmlDrawing7.vml"/><Relationship Id="rId2" Type="http://schemas.openxmlformats.org/officeDocument/2006/relationships/tags" Target="../tags/tag26.xml"/></Relationships>
</file>

<file path=ppt/slides/_rels/slide19.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2.jp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2.xml"/><Relationship Id="rId3"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tags" Target="../tags/tag32.xml"/><Relationship Id="rId4" Type="http://schemas.openxmlformats.org/officeDocument/2006/relationships/slideLayout" Target="../slideLayouts/slideLayout2.xml"/><Relationship Id="rId5" Type="http://schemas.openxmlformats.org/officeDocument/2006/relationships/notesSlide" Target="../notesSlides/notesSlide21.xml"/><Relationship Id="rId6" Type="http://schemas.openxmlformats.org/officeDocument/2006/relationships/oleObject" Target="../embeddings/oleObject8.bin"/><Relationship Id="rId7" Type="http://schemas.openxmlformats.org/officeDocument/2006/relationships/image" Target="../media/image10.wmf"/><Relationship Id="rId1" Type="http://schemas.openxmlformats.org/officeDocument/2006/relationships/vmlDrawing" Target="../drawings/vmlDrawing8.vml"/><Relationship Id="rId2" Type="http://schemas.openxmlformats.org/officeDocument/2006/relationships/tags" Target="../tags/tag31.xml"/></Relationships>
</file>

<file path=ppt/slides/_rels/slide23.xml.rels><?xml version="1.0" encoding="UTF-8" standalone="yes"?>
<Relationships xmlns="http://schemas.openxmlformats.org/package/2006/relationships"><Relationship Id="rId3" Type="http://schemas.openxmlformats.org/officeDocument/2006/relationships/tags" Target="../tags/tag34.xml"/><Relationship Id="rId4" Type="http://schemas.openxmlformats.org/officeDocument/2006/relationships/slideLayout" Target="../slideLayouts/slideLayout2.xml"/><Relationship Id="rId5" Type="http://schemas.openxmlformats.org/officeDocument/2006/relationships/notesSlide" Target="../notesSlides/notesSlide22.xml"/><Relationship Id="rId6" Type="http://schemas.openxmlformats.org/officeDocument/2006/relationships/oleObject" Target="../embeddings/oleObject9.bin"/><Relationship Id="rId7" Type="http://schemas.openxmlformats.org/officeDocument/2006/relationships/image" Target="../media/image11.wmf"/><Relationship Id="rId1" Type="http://schemas.openxmlformats.org/officeDocument/2006/relationships/vmlDrawing" Target="../drawings/vmlDrawing9.vml"/><Relationship Id="rId2" Type="http://schemas.openxmlformats.org/officeDocument/2006/relationships/tags" Target="../tags/tag33.xml"/></Relationships>
</file>

<file path=ppt/slides/_rels/slide24.xml.rels><?xml version="1.0" encoding="UTF-8" standalone="yes"?>
<Relationships xmlns="http://schemas.openxmlformats.org/package/2006/relationships"><Relationship Id="rId3" Type="http://schemas.openxmlformats.org/officeDocument/2006/relationships/tags" Target="../tags/tag36.xml"/><Relationship Id="rId4" Type="http://schemas.openxmlformats.org/officeDocument/2006/relationships/slideLayout" Target="../slideLayouts/slideLayout2.xml"/><Relationship Id="rId5" Type="http://schemas.openxmlformats.org/officeDocument/2006/relationships/notesSlide" Target="../notesSlides/notesSlide23.xml"/><Relationship Id="rId6" Type="http://schemas.openxmlformats.org/officeDocument/2006/relationships/oleObject" Target="../embeddings/oleObject10.bin"/><Relationship Id="rId7" Type="http://schemas.openxmlformats.org/officeDocument/2006/relationships/image" Target="../media/image12.wmf"/><Relationship Id="rId1" Type="http://schemas.openxmlformats.org/officeDocument/2006/relationships/vmlDrawing" Target="../drawings/vmlDrawing10.vml"/><Relationship Id="rId2" Type="http://schemas.openxmlformats.org/officeDocument/2006/relationships/tags" Target="../tags/tag35.xml"/></Relationships>
</file>

<file path=ppt/slides/_rels/slide25.xml.rels><?xml version="1.0" encoding="UTF-8" standalone="yes"?>
<Relationships xmlns="http://schemas.openxmlformats.org/package/2006/relationships"><Relationship Id="rId3" Type="http://schemas.openxmlformats.org/officeDocument/2006/relationships/tags" Target="../tags/tag38.xml"/><Relationship Id="rId4" Type="http://schemas.openxmlformats.org/officeDocument/2006/relationships/tags" Target="../tags/tag39.xml"/><Relationship Id="rId5" Type="http://schemas.openxmlformats.org/officeDocument/2006/relationships/slideLayout" Target="../slideLayouts/slideLayout2.xml"/><Relationship Id="rId6" Type="http://schemas.openxmlformats.org/officeDocument/2006/relationships/notesSlide" Target="../notesSlides/notesSlide24.xml"/><Relationship Id="rId7" Type="http://schemas.openxmlformats.org/officeDocument/2006/relationships/oleObject" Target="../embeddings/oleObject11.bin"/><Relationship Id="rId8" Type="http://schemas.openxmlformats.org/officeDocument/2006/relationships/image" Target="../media/image13.wmf"/><Relationship Id="rId1" Type="http://schemas.openxmlformats.org/officeDocument/2006/relationships/vmlDrawing" Target="../drawings/vmlDrawing11.vml"/><Relationship Id="rId2" Type="http://schemas.openxmlformats.org/officeDocument/2006/relationships/tags" Target="../tags/tag37.xml"/></Relationships>
</file>

<file path=ppt/slides/_rels/slide26.xml.rels><?xml version="1.0" encoding="UTF-8" standalone="yes"?>
<Relationships xmlns="http://schemas.openxmlformats.org/package/2006/relationships"><Relationship Id="rId3" Type="http://schemas.openxmlformats.org/officeDocument/2006/relationships/tags" Target="../tags/tag41.xml"/><Relationship Id="rId4" Type="http://schemas.openxmlformats.org/officeDocument/2006/relationships/tags" Target="../tags/tag42.xml"/><Relationship Id="rId5" Type="http://schemas.openxmlformats.org/officeDocument/2006/relationships/slideLayout" Target="../slideLayouts/slideLayout2.xml"/><Relationship Id="rId6" Type="http://schemas.openxmlformats.org/officeDocument/2006/relationships/notesSlide" Target="../notesSlides/notesSlide25.xml"/><Relationship Id="rId7" Type="http://schemas.openxmlformats.org/officeDocument/2006/relationships/oleObject" Target="../embeddings/oleObject12.bin"/><Relationship Id="rId8" Type="http://schemas.openxmlformats.org/officeDocument/2006/relationships/image" Target="../media/image14.wmf"/><Relationship Id="rId1" Type="http://schemas.openxmlformats.org/officeDocument/2006/relationships/vmlDrawing" Target="../drawings/vmlDrawing12.vml"/><Relationship Id="rId2" Type="http://schemas.openxmlformats.org/officeDocument/2006/relationships/tags" Target="../tags/tag40.xml"/></Relationships>
</file>

<file path=ppt/slides/_rels/slide27.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3" Type="http://schemas.openxmlformats.org/officeDocument/2006/relationships/tags" Target="../tags/tag45.xml"/><Relationship Id="rId4" Type="http://schemas.openxmlformats.org/officeDocument/2006/relationships/tags" Target="../tags/tag46.xml"/><Relationship Id="rId5" Type="http://schemas.openxmlformats.org/officeDocument/2006/relationships/slideLayout" Target="../slideLayouts/slideLayout2.xml"/><Relationship Id="rId6" Type="http://schemas.openxmlformats.org/officeDocument/2006/relationships/notesSlide" Target="../notesSlides/notesSlide27.xml"/><Relationship Id="rId7" Type="http://schemas.openxmlformats.org/officeDocument/2006/relationships/oleObject" Target="../embeddings/oleObject13.bin"/><Relationship Id="rId8" Type="http://schemas.openxmlformats.org/officeDocument/2006/relationships/image" Target="../media/image15.wmf"/><Relationship Id="rId1" Type="http://schemas.openxmlformats.org/officeDocument/2006/relationships/vmlDrawing" Target="../drawings/vmlDrawing13.vml"/><Relationship Id="rId2" Type="http://schemas.openxmlformats.org/officeDocument/2006/relationships/tags" Target="../tags/tag44.xml"/></Relationships>
</file>

<file path=ppt/slides/_rels/slide29.xml.rels><?xml version="1.0" encoding="UTF-8" standalone="yes"?>
<Relationships xmlns="http://schemas.openxmlformats.org/package/2006/relationships"><Relationship Id="rId3" Type="http://schemas.openxmlformats.org/officeDocument/2006/relationships/tags" Target="../tags/tag48.xml"/><Relationship Id="rId4" Type="http://schemas.openxmlformats.org/officeDocument/2006/relationships/tags" Target="../tags/tag49.xml"/><Relationship Id="rId5" Type="http://schemas.openxmlformats.org/officeDocument/2006/relationships/slideLayout" Target="../slideLayouts/slideLayout2.xml"/><Relationship Id="rId6" Type="http://schemas.openxmlformats.org/officeDocument/2006/relationships/notesSlide" Target="../notesSlides/notesSlide28.xml"/><Relationship Id="rId7" Type="http://schemas.openxmlformats.org/officeDocument/2006/relationships/oleObject" Target="../embeddings/oleObject14.bin"/><Relationship Id="rId8" Type="http://schemas.openxmlformats.org/officeDocument/2006/relationships/image" Target="../media/image15.wmf"/><Relationship Id="rId1" Type="http://schemas.openxmlformats.org/officeDocument/2006/relationships/vmlDrawing" Target="../drawings/vmlDrawing14.vml"/><Relationship Id="rId2" Type="http://schemas.openxmlformats.org/officeDocument/2006/relationships/tags" Target="../tags/tag47.xml"/></Relationships>
</file>

<file path=ppt/slides/_rels/slide3.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9.xml"/><Relationship Id="rId1" Type="http://schemas.openxmlformats.org/officeDocument/2006/relationships/tags" Target="../tags/tag50.xml"/><Relationship Id="rId2" Type="http://schemas.openxmlformats.org/officeDocument/2006/relationships/tags" Target="../tags/tag51.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30.xml"/><Relationship Id="rId1" Type="http://schemas.openxmlformats.org/officeDocument/2006/relationships/tags" Target="../tags/tag52.xml"/><Relationship Id="rId2" Type="http://schemas.openxmlformats.org/officeDocument/2006/relationships/tags" Target="../tags/tag53.xml"/></Relationships>
</file>

<file path=ppt/slides/_rels/slide32.xml.rels><?xml version="1.0" encoding="UTF-8" standalone="yes"?>
<Relationships xmlns="http://schemas.openxmlformats.org/package/2006/relationships"><Relationship Id="rId3" Type="http://schemas.openxmlformats.org/officeDocument/2006/relationships/tags" Target="../tags/tag55.xml"/><Relationship Id="rId4" Type="http://schemas.openxmlformats.org/officeDocument/2006/relationships/tags" Target="../tags/tag56.xml"/><Relationship Id="rId5" Type="http://schemas.openxmlformats.org/officeDocument/2006/relationships/slideLayout" Target="../slideLayouts/slideLayout2.xml"/><Relationship Id="rId6" Type="http://schemas.openxmlformats.org/officeDocument/2006/relationships/notesSlide" Target="../notesSlides/notesSlide31.xml"/><Relationship Id="rId7" Type="http://schemas.openxmlformats.org/officeDocument/2006/relationships/oleObject" Target="../embeddings/oleObject15.bin"/><Relationship Id="rId8" Type="http://schemas.openxmlformats.org/officeDocument/2006/relationships/image" Target="../media/image16.wmf"/><Relationship Id="rId9" Type="http://schemas.openxmlformats.org/officeDocument/2006/relationships/oleObject" Target="../embeddings/oleObject16.bin"/><Relationship Id="rId10" Type="http://schemas.openxmlformats.org/officeDocument/2006/relationships/image" Target="../media/image17.wmf"/><Relationship Id="rId1" Type="http://schemas.openxmlformats.org/officeDocument/2006/relationships/vmlDrawing" Target="../drawings/vmlDrawing15.vml"/><Relationship Id="rId2" Type="http://schemas.openxmlformats.org/officeDocument/2006/relationships/tags" Target="../tags/tag54.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32.xml"/><Relationship Id="rId1" Type="http://schemas.openxmlformats.org/officeDocument/2006/relationships/tags" Target="../tags/tag57.xml"/><Relationship Id="rId2" Type="http://schemas.openxmlformats.org/officeDocument/2006/relationships/tags" Target="../tags/tag58.xml"/></Relationships>
</file>

<file path=ppt/slides/_rels/slide34.xml.rels><?xml version="1.0" encoding="UTF-8" standalone="yes"?>
<Relationships xmlns="http://schemas.openxmlformats.org/package/2006/relationships"><Relationship Id="rId3" Type="http://schemas.openxmlformats.org/officeDocument/2006/relationships/tags" Target="../tags/tag60.xml"/><Relationship Id="rId4" Type="http://schemas.openxmlformats.org/officeDocument/2006/relationships/tags" Target="../tags/tag61.xml"/><Relationship Id="rId5" Type="http://schemas.openxmlformats.org/officeDocument/2006/relationships/slideLayout" Target="../slideLayouts/slideLayout2.xml"/><Relationship Id="rId6" Type="http://schemas.openxmlformats.org/officeDocument/2006/relationships/notesSlide" Target="../notesSlides/notesSlide33.xml"/><Relationship Id="rId7" Type="http://schemas.openxmlformats.org/officeDocument/2006/relationships/oleObject" Target="../embeddings/oleObject17.bin"/><Relationship Id="rId8" Type="http://schemas.openxmlformats.org/officeDocument/2006/relationships/image" Target="../media/image18.wmf"/><Relationship Id="rId1" Type="http://schemas.openxmlformats.org/officeDocument/2006/relationships/vmlDrawing" Target="../drawings/vmlDrawing16.vml"/><Relationship Id="rId2" Type="http://schemas.openxmlformats.org/officeDocument/2006/relationships/tags" Target="../tags/tag59.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image" Target="../media/image19.emf"/><Relationship Id="rId5" Type="http://schemas.openxmlformats.org/officeDocument/2006/relationships/image" Target="../media/image20.emf"/><Relationship Id="rId1" Type="http://schemas.openxmlformats.org/officeDocument/2006/relationships/tags" Target="../tags/tag62.x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35.xml"/><Relationship Id="rId5" Type="http://schemas.openxmlformats.org/officeDocument/2006/relationships/image" Target="../media/image21.emf"/><Relationship Id="rId6" Type="http://schemas.openxmlformats.org/officeDocument/2006/relationships/image" Target="../media/image22.emf"/><Relationship Id="rId1" Type="http://schemas.openxmlformats.org/officeDocument/2006/relationships/tags" Target="../tags/tag63.xml"/><Relationship Id="rId2" Type="http://schemas.openxmlformats.org/officeDocument/2006/relationships/tags" Target="../tags/tag64.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36.xml"/><Relationship Id="rId1" Type="http://schemas.openxmlformats.org/officeDocument/2006/relationships/tags" Target="../tags/tag65.xml"/><Relationship Id="rId2" Type="http://schemas.openxmlformats.org/officeDocument/2006/relationships/tags" Target="../tags/tag66.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37.xml"/><Relationship Id="rId1" Type="http://schemas.openxmlformats.org/officeDocument/2006/relationships/tags" Target="../tags/tag67.xml"/><Relationship Id="rId2" Type="http://schemas.openxmlformats.org/officeDocument/2006/relationships/tags" Target="../tags/tag68.xml"/></Relationships>
</file>

<file path=ppt/slides/_rels/slide39.xml.rels><?xml version="1.0" encoding="UTF-8" standalone="yes"?>
<Relationships xmlns="http://schemas.openxmlformats.org/package/2006/relationships"><Relationship Id="rId3" Type="http://schemas.openxmlformats.org/officeDocument/2006/relationships/tags" Target="../tags/tag70.xml"/><Relationship Id="rId4" Type="http://schemas.openxmlformats.org/officeDocument/2006/relationships/tags" Target="../tags/tag71.xml"/><Relationship Id="rId5" Type="http://schemas.openxmlformats.org/officeDocument/2006/relationships/slideLayout" Target="../slideLayouts/slideLayout2.xml"/><Relationship Id="rId6" Type="http://schemas.openxmlformats.org/officeDocument/2006/relationships/notesSlide" Target="../notesSlides/notesSlide38.xml"/><Relationship Id="rId7" Type="http://schemas.openxmlformats.org/officeDocument/2006/relationships/oleObject" Target="../embeddings/oleObject18.bin"/><Relationship Id="rId8" Type="http://schemas.openxmlformats.org/officeDocument/2006/relationships/image" Target="../media/image23.wmf"/><Relationship Id="rId1" Type="http://schemas.openxmlformats.org/officeDocument/2006/relationships/vmlDrawing" Target="../drawings/vmlDrawing17.vml"/><Relationship Id="rId2" Type="http://schemas.openxmlformats.org/officeDocument/2006/relationships/tags" Target="../tags/tag69.xml"/></Relationships>
</file>

<file path=ppt/slides/_rels/slide4.xml.rels><?xml version="1.0" encoding="UTF-8" standalone="yes"?>
<Relationships xmlns="http://schemas.openxmlformats.org/package/2006/relationships"><Relationship Id="rId3" Type="http://schemas.openxmlformats.org/officeDocument/2006/relationships/tags" Target="../tags/tag4.xml"/><Relationship Id="rId4" Type="http://schemas.openxmlformats.org/officeDocument/2006/relationships/slideLayout" Target="../slideLayouts/slideLayout2.xml"/><Relationship Id="rId5" Type="http://schemas.openxmlformats.org/officeDocument/2006/relationships/notesSlide" Target="../notesSlides/notesSlide3.xml"/><Relationship Id="rId6" Type="http://schemas.openxmlformats.org/officeDocument/2006/relationships/oleObject" Target="../embeddings/oleObject1.bin"/><Relationship Id="rId7"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tags" Target="../tags/tag3.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39.xml"/><Relationship Id="rId1" Type="http://schemas.openxmlformats.org/officeDocument/2006/relationships/tags" Target="../tags/tag72.xml"/><Relationship Id="rId2" Type="http://schemas.openxmlformats.org/officeDocument/2006/relationships/tags" Target="../tags/tag73.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40.xml"/><Relationship Id="rId1" Type="http://schemas.openxmlformats.org/officeDocument/2006/relationships/tags" Target="../tags/tag74.xml"/><Relationship Id="rId2" Type="http://schemas.openxmlformats.org/officeDocument/2006/relationships/tags" Target="../tags/tag75.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41.xml"/><Relationship Id="rId1" Type="http://schemas.openxmlformats.org/officeDocument/2006/relationships/tags" Target="../tags/tag76.xml"/><Relationship Id="rId2" Type="http://schemas.openxmlformats.org/officeDocument/2006/relationships/tags" Target="../tags/tag77.xml"/></Relationships>
</file>

<file path=ppt/slides/_rels/slide43.xml.rels><?xml version="1.0" encoding="UTF-8" standalone="yes"?>
<Relationships xmlns="http://schemas.openxmlformats.org/package/2006/relationships"><Relationship Id="rId3" Type="http://schemas.openxmlformats.org/officeDocument/2006/relationships/tags" Target="../tags/tag80.xml"/><Relationship Id="rId4" Type="http://schemas.openxmlformats.org/officeDocument/2006/relationships/slideLayout" Target="../slideLayouts/slideLayout2.xml"/><Relationship Id="rId5" Type="http://schemas.openxmlformats.org/officeDocument/2006/relationships/notesSlide" Target="../notesSlides/notesSlide42.xml"/><Relationship Id="rId1" Type="http://schemas.openxmlformats.org/officeDocument/2006/relationships/tags" Target="../tags/tag78.xml"/><Relationship Id="rId2" Type="http://schemas.openxmlformats.org/officeDocument/2006/relationships/tags" Target="../tags/tag79.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43.xml"/><Relationship Id="rId1" Type="http://schemas.openxmlformats.org/officeDocument/2006/relationships/tags" Target="../tags/tag81.xml"/><Relationship Id="rId2" Type="http://schemas.openxmlformats.org/officeDocument/2006/relationships/tags" Target="../tags/tag82.xml"/></Relationships>
</file>

<file path=ppt/slides/_rels/slide45.xml.rels><?xml version="1.0" encoding="UTF-8" standalone="yes"?>
<Relationships xmlns="http://schemas.openxmlformats.org/package/2006/relationships"><Relationship Id="rId3" Type="http://schemas.openxmlformats.org/officeDocument/2006/relationships/tags" Target="../tags/tag84.xml"/><Relationship Id="rId4" Type="http://schemas.openxmlformats.org/officeDocument/2006/relationships/tags" Target="../tags/tag85.xml"/><Relationship Id="rId5" Type="http://schemas.openxmlformats.org/officeDocument/2006/relationships/slideLayout" Target="../slideLayouts/slideLayout2.xml"/><Relationship Id="rId6" Type="http://schemas.openxmlformats.org/officeDocument/2006/relationships/notesSlide" Target="../notesSlides/notesSlide44.xml"/><Relationship Id="rId7" Type="http://schemas.openxmlformats.org/officeDocument/2006/relationships/oleObject" Target="../embeddings/oleObject19.bin"/><Relationship Id="rId8" Type="http://schemas.openxmlformats.org/officeDocument/2006/relationships/image" Target="../media/image24.wmf"/><Relationship Id="rId1" Type="http://schemas.openxmlformats.org/officeDocument/2006/relationships/vmlDrawing" Target="../drawings/vmlDrawing18.vml"/><Relationship Id="rId2" Type="http://schemas.openxmlformats.org/officeDocument/2006/relationships/tags" Target="../tags/tag83.xml"/></Relationships>
</file>

<file path=ppt/slides/_rels/slide46.xml.rels><?xml version="1.0" encoding="UTF-8" standalone="yes"?>
<Relationships xmlns="http://schemas.openxmlformats.org/package/2006/relationships"><Relationship Id="rId3" Type="http://schemas.openxmlformats.org/officeDocument/2006/relationships/tags" Target="../tags/tag87.xml"/><Relationship Id="rId4" Type="http://schemas.openxmlformats.org/officeDocument/2006/relationships/tags" Target="../tags/tag88.xml"/><Relationship Id="rId5" Type="http://schemas.openxmlformats.org/officeDocument/2006/relationships/slideLayout" Target="../slideLayouts/slideLayout2.xml"/><Relationship Id="rId6" Type="http://schemas.openxmlformats.org/officeDocument/2006/relationships/notesSlide" Target="../notesSlides/notesSlide45.xml"/><Relationship Id="rId7" Type="http://schemas.openxmlformats.org/officeDocument/2006/relationships/oleObject" Target="../embeddings/oleObject20.bin"/><Relationship Id="rId8" Type="http://schemas.openxmlformats.org/officeDocument/2006/relationships/image" Target="../media/image25.wmf"/><Relationship Id="rId1" Type="http://schemas.openxmlformats.org/officeDocument/2006/relationships/vmlDrawing" Target="../drawings/vmlDrawing19.vml"/><Relationship Id="rId2" Type="http://schemas.openxmlformats.org/officeDocument/2006/relationships/tags" Target="../tags/tag86.xml"/></Relationships>
</file>

<file path=ppt/slides/_rels/slide47.xml.rels><?xml version="1.0" encoding="UTF-8" standalone="yes"?>
<Relationships xmlns="http://schemas.openxmlformats.org/package/2006/relationships"><Relationship Id="rId3" Type="http://schemas.openxmlformats.org/officeDocument/2006/relationships/tags" Target="../tags/tag90.xml"/><Relationship Id="rId4" Type="http://schemas.openxmlformats.org/officeDocument/2006/relationships/tags" Target="../tags/tag91.xml"/><Relationship Id="rId5" Type="http://schemas.openxmlformats.org/officeDocument/2006/relationships/slideLayout" Target="../slideLayouts/slideLayout2.xml"/><Relationship Id="rId6" Type="http://schemas.openxmlformats.org/officeDocument/2006/relationships/notesSlide" Target="../notesSlides/notesSlide46.xml"/><Relationship Id="rId7" Type="http://schemas.openxmlformats.org/officeDocument/2006/relationships/oleObject" Target="../embeddings/oleObject21.bin"/><Relationship Id="rId8" Type="http://schemas.openxmlformats.org/officeDocument/2006/relationships/image" Target="../media/image26.wmf"/><Relationship Id="rId1" Type="http://schemas.openxmlformats.org/officeDocument/2006/relationships/vmlDrawing" Target="../drawings/vmlDrawing20.vml"/><Relationship Id="rId2" Type="http://schemas.openxmlformats.org/officeDocument/2006/relationships/tags" Target="../tags/tag89.xml"/></Relationships>
</file>

<file path=ppt/slides/_rels/slide48.xml.rels><?xml version="1.0" encoding="UTF-8" standalone="yes"?>
<Relationships xmlns="http://schemas.openxmlformats.org/package/2006/relationships"><Relationship Id="rId3" Type="http://schemas.openxmlformats.org/officeDocument/2006/relationships/tags" Target="../tags/tag93.xml"/><Relationship Id="rId4" Type="http://schemas.openxmlformats.org/officeDocument/2006/relationships/tags" Target="../tags/tag94.xml"/><Relationship Id="rId5" Type="http://schemas.openxmlformats.org/officeDocument/2006/relationships/slideLayout" Target="../slideLayouts/slideLayout2.xml"/><Relationship Id="rId6" Type="http://schemas.openxmlformats.org/officeDocument/2006/relationships/notesSlide" Target="../notesSlides/notesSlide47.xml"/><Relationship Id="rId7" Type="http://schemas.openxmlformats.org/officeDocument/2006/relationships/oleObject" Target="../embeddings/oleObject22.bin"/><Relationship Id="rId8" Type="http://schemas.openxmlformats.org/officeDocument/2006/relationships/image" Target="../media/image27.wmf"/><Relationship Id="rId1" Type="http://schemas.openxmlformats.org/officeDocument/2006/relationships/vmlDrawing" Target="../drawings/vmlDrawing21.vml"/><Relationship Id="rId2" Type="http://schemas.openxmlformats.org/officeDocument/2006/relationships/tags" Target="../tags/tag92.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48.xml"/><Relationship Id="rId1" Type="http://schemas.openxmlformats.org/officeDocument/2006/relationships/tags" Target="../tags/tag95.xml"/><Relationship Id="rId2" Type="http://schemas.openxmlformats.org/officeDocument/2006/relationships/tags" Target="../tags/tag96.xml"/></Relationships>
</file>

<file path=ppt/slides/_rels/slide5.xml.rels><?xml version="1.0" encoding="UTF-8" standalone="yes"?>
<Relationships xmlns="http://schemas.openxmlformats.org/package/2006/relationships"><Relationship Id="rId3" Type="http://schemas.openxmlformats.org/officeDocument/2006/relationships/tags" Target="../tags/tag6.xml"/><Relationship Id="rId4" Type="http://schemas.openxmlformats.org/officeDocument/2006/relationships/slideLayout" Target="../slideLayouts/slideLayout2.xml"/><Relationship Id="rId5" Type="http://schemas.openxmlformats.org/officeDocument/2006/relationships/notesSlide" Target="../notesSlides/notesSlide4.xml"/><Relationship Id="rId6" Type="http://schemas.openxmlformats.org/officeDocument/2006/relationships/oleObject" Target="../embeddings/oleObject2.bin"/><Relationship Id="rId7" Type="http://schemas.openxmlformats.org/officeDocument/2006/relationships/image" Target="../media/image4.wmf"/><Relationship Id="rId1" Type="http://schemas.openxmlformats.org/officeDocument/2006/relationships/vmlDrawing" Target="../drawings/vmlDrawing2.vml"/><Relationship Id="rId2" Type="http://schemas.openxmlformats.org/officeDocument/2006/relationships/tags" Target="../tags/tag5.xml"/></Relationships>
</file>

<file path=ppt/slides/_rels/slide50.xml.rels><?xml version="1.0" encoding="UTF-8" standalone="yes"?>
<Relationships xmlns="http://schemas.openxmlformats.org/package/2006/relationships"><Relationship Id="rId3" Type="http://schemas.openxmlformats.org/officeDocument/2006/relationships/tags" Target="../tags/tag98.xml"/><Relationship Id="rId4" Type="http://schemas.openxmlformats.org/officeDocument/2006/relationships/tags" Target="../tags/tag99.xml"/><Relationship Id="rId5" Type="http://schemas.openxmlformats.org/officeDocument/2006/relationships/slideLayout" Target="../slideLayouts/slideLayout2.xml"/><Relationship Id="rId6" Type="http://schemas.openxmlformats.org/officeDocument/2006/relationships/notesSlide" Target="../notesSlides/notesSlide49.xml"/><Relationship Id="rId7" Type="http://schemas.openxmlformats.org/officeDocument/2006/relationships/oleObject" Target="../embeddings/oleObject23.bin"/><Relationship Id="rId8" Type="http://schemas.openxmlformats.org/officeDocument/2006/relationships/image" Target="../media/image28.wmf"/><Relationship Id="rId1" Type="http://schemas.openxmlformats.org/officeDocument/2006/relationships/vmlDrawing" Target="../drawings/vmlDrawing22.vml"/><Relationship Id="rId2" Type="http://schemas.openxmlformats.org/officeDocument/2006/relationships/tags" Target="../tags/tag97.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50.xml"/><Relationship Id="rId1" Type="http://schemas.openxmlformats.org/officeDocument/2006/relationships/tags" Target="../tags/tag100.xml"/><Relationship Id="rId2" Type="http://schemas.openxmlformats.org/officeDocument/2006/relationships/tags" Target="../tags/tag101.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51.xml"/><Relationship Id="rId1" Type="http://schemas.openxmlformats.org/officeDocument/2006/relationships/tags" Target="../tags/tag102.xml"/><Relationship Id="rId2" Type="http://schemas.openxmlformats.org/officeDocument/2006/relationships/tags" Target="../tags/tag103.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52.xml"/><Relationship Id="rId1" Type="http://schemas.openxmlformats.org/officeDocument/2006/relationships/tags" Target="../tags/tag104.xml"/><Relationship Id="rId2" Type="http://schemas.openxmlformats.org/officeDocument/2006/relationships/tags" Target="../tags/tag105.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53.xml"/><Relationship Id="rId1" Type="http://schemas.openxmlformats.org/officeDocument/2006/relationships/tags" Target="../tags/tag106.xml"/><Relationship Id="rId2" Type="http://schemas.openxmlformats.org/officeDocument/2006/relationships/tags" Target="../tags/tag107.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54.xml"/><Relationship Id="rId1" Type="http://schemas.openxmlformats.org/officeDocument/2006/relationships/tags" Target="../tags/tag108.xml"/><Relationship Id="rId2" Type="http://schemas.openxmlformats.org/officeDocument/2006/relationships/tags" Target="../tags/tag109.xml"/></Relationships>
</file>

<file path=ppt/slides/_rels/slide56.xml.rels><?xml version="1.0" encoding="UTF-8" standalone="yes"?>
<Relationships xmlns="http://schemas.openxmlformats.org/package/2006/relationships"><Relationship Id="rId3" Type="http://schemas.openxmlformats.org/officeDocument/2006/relationships/tags" Target="../tags/tag111.xml"/><Relationship Id="rId4" Type="http://schemas.openxmlformats.org/officeDocument/2006/relationships/tags" Target="../tags/tag112.xml"/><Relationship Id="rId5" Type="http://schemas.openxmlformats.org/officeDocument/2006/relationships/slideLayout" Target="../slideLayouts/slideLayout2.xml"/><Relationship Id="rId6" Type="http://schemas.openxmlformats.org/officeDocument/2006/relationships/notesSlide" Target="../notesSlides/notesSlide55.xml"/><Relationship Id="rId7" Type="http://schemas.openxmlformats.org/officeDocument/2006/relationships/oleObject" Target="../embeddings/oleObject24.bin"/><Relationship Id="rId8" Type="http://schemas.openxmlformats.org/officeDocument/2006/relationships/image" Target="../media/image29.wmf"/><Relationship Id="rId1" Type="http://schemas.openxmlformats.org/officeDocument/2006/relationships/vmlDrawing" Target="../drawings/vmlDrawing23.vml"/><Relationship Id="rId2" Type="http://schemas.openxmlformats.org/officeDocument/2006/relationships/tags" Target="../tags/tag110.xml"/></Relationships>
</file>

<file path=ppt/slides/_rels/slide57.xml.rels><?xml version="1.0" encoding="UTF-8" standalone="yes"?>
<Relationships xmlns="http://schemas.openxmlformats.org/package/2006/relationships"><Relationship Id="rId3" Type="http://schemas.openxmlformats.org/officeDocument/2006/relationships/tags" Target="../tags/tag115.xml"/><Relationship Id="rId4" Type="http://schemas.openxmlformats.org/officeDocument/2006/relationships/slideLayout" Target="../slideLayouts/slideLayout2.xml"/><Relationship Id="rId5" Type="http://schemas.openxmlformats.org/officeDocument/2006/relationships/notesSlide" Target="../notesSlides/notesSlide56.xml"/><Relationship Id="rId1" Type="http://schemas.openxmlformats.org/officeDocument/2006/relationships/tags" Target="../tags/tag113.xml"/><Relationship Id="rId2" Type="http://schemas.openxmlformats.org/officeDocument/2006/relationships/tags" Target="../tags/tag114.xml"/></Relationships>
</file>

<file path=ppt/slides/_rels/slide58.xml.rels><?xml version="1.0" encoding="UTF-8" standalone="yes"?>
<Relationships xmlns="http://schemas.openxmlformats.org/package/2006/relationships"><Relationship Id="rId3" Type="http://schemas.openxmlformats.org/officeDocument/2006/relationships/tags" Target="../tags/tag117.xml"/><Relationship Id="rId4" Type="http://schemas.openxmlformats.org/officeDocument/2006/relationships/tags" Target="../tags/tag118.xml"/><Relationship Id="rId5" Type="http://schemas.openxmlformats.org/officeDocument/2006/relationships/slideLayout" Target="../slideLayouts/slideLayout2.xml"/><Relationship Id="rId6" Type="http://schemas.openxmlformats.org/officeDocument/2006/relationships/notesSlide" Target="../notesSlides/notesSlide57.xml"/><Relationship Id="rId7" Type="http://schemas.openxmlformats.org/officeDocument/2006/relationships/oleObject" Target="../embeddings/oleObject25.bin"/><Relationship Id="rId8" Type="http://schemas.openxmlformats.org/officeDocument/2006/relationships/image" Target="../media/image30.wmf"/><Relationship Id="rId1" Type="http://schemas.openxmlformats.org/officeDocument/2006/relationships/vmlDrawing" Target="../drawings/vmlDrawing24.vml"/><Relationship Id="rId2" Type="http://schemas.openxmlformats.org/officeDocument/2006/relationships/tags" Target="../tags/tag116.xml"/></Relationships>
</file>

<file path=ppt/slides/_rels/slide59.xml.rels><?xml version="1.0" encoding="UTF-8" standalone="yes"?>
<Relationships xmlns="http://schemas.openxmlformats.org/package/2006/relationships"><Relationship Id="rId3" Type="http://schemas.openxmlformats.org/officeDocument/2006/relationships/tags" Target="../tags/tag120.xml"/><Relationship Id="rId4" Type="http://schemas.openxmlformats.org/officeDocument/2006/relationships/tags" Target="../tags/tag121.xml"/><Relationship Id="rId5" Type="http://schemas.openxmlformats.org/officeDocument/2006/relationships/tags" Target="../tags/tag122.xml"/><Relationship Id="rId6" Type="http://schemas.openxmlformats.org/officeDocument/2006/relationships/slideLayout" Target="../slideLayouts/slideLayout2.xml"/><Relationship Id="rId7" Type="http://schemas.openxmlformats.org/officeDocument/2006/relationships/notesSlide" Target="../notesSlides/notesSlide58.xml"/><Relationship Id="rId8" Type="http://schemas.openxmlformats.org/officeDocument/2006/relationships/oleObject" Target="../embeddings/oleObject26.bin"/><Relationship Id="rId9" Type="http://schemas.openxmlformats.org/officeDocument/2006/relationships/image" Target="../media/image31.wmf"/><Relationship Id="rId1" Type="http://schemas.openxmlformats.org/officeDocument/2006/relationships/vmlDrawing" Target="../drawings/vmlDrawing25.vml"/><Relationship Id="rId2" Type="http://schemas.openxmlformats.org/officeDocument/2006/relationships/tags" Target="../tags/tag119.xml"/></Relationships>
</file>

<file path=ppt/slides/_rels/slide6.xml.rels><?xml version="1.0" encoding="UTF-8" standalone="yes"?>
<Relationships xmlns="http://schemas.openxmlformats.org/package/2006/relationships"><Relationship Id="rId3" Type="http://schemas.openxmlformats.org/officeDocument/2006/relationships/tags" Target="../tags/tag8.xml"/><Relationship Id="rId4" Type="http://schemas.openxmlformats.org/officeDocument/2006/relationships/slideLayout" Target="../slideLayouts/slideLayout2.xml"/><Relationship Id="rId5" Type="http://schemas.openxmlformats.org/officeDocument/2006/relationships/notesSlide" Target="../notesSlides/notesSlide5.xml"/><Relationship Id="rId6" Type="http://schemas.openxmlformats.org/officeDocument/2006/relationships/oleObject" Target="../embeddings/oleObject3.bin"/><Relationship Id="rId7" Type="http://schemas.openxmlformats.org/officeDocument/2006/relationships/image" Target="../media/image5.wmf"/><Relationship Id="rId1" Type="http://schemas.openxmlformats.org/officeDocument/2006/relationships/vmlDrawing" Target="../drawings/vmlDrawing3.vml"/><Relationship Id="rId2" Type="http://schemas.openxmlformats.org/officeDocument/2006/relationships/tags" Target="../tags/tag7.xml"/></Relationships>
</file>

<file path=ppt/slides/_rels/slide60.xml.rels><?xml version="1.0" encoding="UTF-8" standalone="yes"?>
<Relationships xmlns="http://schemas.openxmlformats.org/package/2006/relationships"><Relationship Id="rId11" Type="http://schemas.openxmlformats.org/officeDocument/2006/relationships/oleObject" Target="../embeddings/oleObject27.bin"/><Relationship Id="rId12" Type="http://schemas.openxmlformats.org/officeDocument/2006/relationships/image" Target="../media/image32.wmf"/><Relationship Id="rId13" Type="http://schemas.openxmlformats.org/officeDocument/2006/relationships/oleObject" Target="../embeddings/oleObject28.bin"/><Relationship Id="rId14" Type="http://schemas.openxmlformats.org/officeDocument/2006/relationships/image" Target="../media/image33.wmf"/><Relationship Id="rId1" Type="http://schemas.openxmlformats.org/officeDocument/2006/relationships/vmlDrawing" Target="../drawings/vmlDrawing26.vml"/><Relationship Id="rId2" Type="http://schemas.openxmlformats.org/officeDocument/2006/relationships/tags" Target="../tags/tag123.xml"/><Relationship Id="rId3" Type="http://schemas.openxmlformats.org/officeDocument/2006/relationships/tags" Target="../tags/tag124.xml"/><Relationship Id="rId4" Type="http://schemas.openxmlformats.org/officeDocument/2006/relationships/tags" Target="../tags/tag125.xml"/><Relationship Id="rId5" Type="http://schemas.openxmlformats.org/officeDocument/2006/relationships/tags" Target="../tags/tag126.xml"/><Relationship Id="rId6" Type="http://schemas.openxmlformats.org/officeDocument/2006/relationships/tags" Target="../tags/tag127.xml"/><Relationship Id="rId7" Type="http://schemas.openxmlformats.org/officeDocument/2006/relationships/tags" Target="../tags/tag128.xml"/><Relationship Id="rId8" Type="http://schemas.openxmlformats.org/officeDocument/2006/relationships/tags" Target="../tags/tag129.xml"/><Relationship Id="rId9" Type="http://schemas.openxmlformats.org/officeDocument/2006/relationships/slideLayout" Target="../slideLayouts/slideLayout2.xml"/><Relationship Id="rId10"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3" Type="http://schemas.openxmlformats.org/officeDocument/2006/relationships/tags" Target="../tags/tag131.xml"/><Relationship Id="rId4" Type="http://schemas.openxmlformats.org/officeDocument/2006/relationships/tags" Target="../tags/tag132.xml"/><Relationship Id="rId5" Type="http://schemas.openxmlformats.org/officeDocument/2006/relationships/tags" Target="../tags/tag133.xml"/><Relationship Id="rId6" Type="http://schemas.openxmlformats.org/officeDocument/2006/relationships/slideLayout" Target="../slideLayouts/slideLayout2.xml"/><Relationship Id="rId7" Type="http://schemas.openxmlformats.org/officeDocument/2006/relationships/notesSlide" Target="../notesSlides/notesSlide60.xml"/><Relationship Id="rId8" Type="http://schemas.openxmlformats.org/officeDocument/2006/relationships/oleObject" Target="../embeddings/oleObject29.bin"/><Relationship Id="rId9" Type="http://schemas.openxmlformats.org/officeDocument/2006/relationships/image" Target="../media/image34.wmf"/><Relationship Id="rId1" Type="http://schemas.openxmlformats.org/officeDocument/2006/relationships/vmlDrawing" Target="../drawings/vmlDrawing27.vml"/><Relationship Id="rId2" Type="http://schemas.openxmlformats.org/officeDocument/2006/relationships/tags" Target="../tags/tag130.xml"/></Relationships>
</file>

<file path=ppt/slides/_rels/slide62.xml.rels><?xml version="1.0" encoding="UTF-8" standalone="yes"?>
<Relationships xmlns="http://schemas.openxmlformats.org/package/2006/relationships"><Relationship Id="rId3" Type="http://schemas.openxmlformats.org/officeDocument/2006/relationships/tags" Target="../tags/tag135.xml"/><Relationship Id="rId4" Type="http://schemas.openxmlformats.org/officeDocument/2006/relationships/tags" Target="../tags/tag136.xml"/><Relationship Id="rId5" Type="http://schemas.openxmlformats.org/officeDocument/2006/relationships/tags" Target="../tags/tag137.xml"/><Relationship Id="rId6" Type="http://schemas.openxmlformats.org/officeDocument/2006/relationships/slideLayout" Target="../slideLayouts/slideLayout2.xml"/><Relationship Id="rId7" Type="http://schemas.openxmlformats.org/officeDocument/2006/relationships/notesSlide" Target="../notesSlides/notesSlide61.xml"/><Relationship Id="rId8" Type="http://schemas.openxmlformats.org/officeDocument/2006/relationships/oleObject" Target="../embeddings/oleObject30.bin"/><Relationship Id="rId9" Type="http://schemas.openxmlformats.org/officeDocument/2006/relationships/image" Target="../media/image35.wmf"/><Relationship Id="rId1" Type="http://schemas.openxmlformats.org/officeDocument/2006/relationships/vmlDrawing" Target="../drawings/vmlDrawing28.vml"/><Relationship Id="rId2" Type="http://schemas.openxmlformats.org/officeDocument/2006/relationships/tags" Target="../tags/tag134.xml"/></Relationships>
</file>

<file path=ppt/slides/_rels/slide63.xml.rels><?xml version="1.0" encoding="UTF-8" standalone="yes"?>
<Relationships xmlns="http://schemas.openxmlformats.org/package/2006/relationships"><Relationship Id="rId3" Type="http://schemas.openxmlformats.org/officeDocument/2006/relationships/tags" Target="../tags/tag139.xml"/><Relationship Id="rId4" Type="http://schemas.openxmlformats.org/officeDocument/2006/relationships/tags" Target="../tags/tag140.xml"/><Relationship Id="rId5" Type="http://schemas.openxmlformats.org/officeDocument/2006/relationships/tags" Target="../tags/tag141.xml"/><Relationship Id="rId6" Type="http://schemas.openxmlformats.org/officeDocument/2006/relationships/slideLayout" Target="../slideLayouts/slideLayout2.xml"/><Relationship Id="rId7" Type="http://schemas.openxmlformats.org/officeDocument/2006/relationships/notesSlide" Target="../notesSlides/notesSlide62.xml"/><Relationship Id="rId8" Type="http://schemas.openxmlformats.org/officeDocument/2006/relationships/oleObject" Target="../embeddings/oleObject31.bin"/><Relationship Id="rId9" Type="http://schemas.openxmlformats.org/officeDocument/2006/relationships/image" Target="../media/image35.wmf"/><Relationship Id="rId10" Type="http://schemas.openxmlformats.org/officeDocument/2006/relationships/oleObject" Target="../embeddings/oleObject32.bin"/><Relationship Id="rId11" Type="http://schemas.openxmlformats.org/officeDocument/2006/relationships/image" Target="../media/image36.wmf"/><Relationship Id="rId1" Type="http://schemas.openxmlformats.org/officeDocument/2006/relationships/vmlDrawing" Target="../drawings/vmlDrawing29.vml"/><Relationship Id="rId2" Type="http://schemas.openxmlformats.org/officeDocument/2006/relationships/tags" Target="../tags/tag138.xml"/></Relationships>
</file>

<file path=ppt/slides/_rels/slide64.xml.rels><?xml version="1.0" encoding="UTF-8" standalone="yes"?>
<Relationships xmlns="http://schemas.openxmlformats.org/package/2006/relationships"><Relationship Id="rId3" Type="http://schemas.openxmlformats.org/officeDocument/2006/relationships/tags" Target="../tags/tag143.xml"/><Relationship Id="rId4" Type="http://schemas.openxmlformats.org/officeDocument/2006/relationships/tags" Target="../tags/tag144.xml"/><Relationship Id="rId5" Type="http://schemas.openxmlformats.org/officeDocument/2006/relationships/tags" Target="../tags/tag145.xml"/><Relationship Id="rId6" Type="http://schemas.openxmlformats.org/officeDocument/2006/relationships/slideLayout" Target="../slideLayouts/slideLayout2.xml"/><Relationship Id="rId7" Type="http://schemas.openxmlformats.org/officeDocument/2006/relationships/notesSlide" Target="../notesSlides/notesSlide63.xml"/><Relationship Id="rId8" Type="http://schemas.openxmlformats.org/officeDocument/2006/relationships/oleObject" Target="../embeddings/oleObject33.bin"/><Relationship Id="rId9" Type="http://schemas.openxmlformats.org/officeDocument/2006/relationships/image" Target="../media/image36.wmf"/><Relationship Id="rId1" Type="http://schemas.openxmlformats.org/officeDocument/2006/relationships/vmlDrawing" Target="../drawings/vmlDrawing30.vml"/><Relationship Id="rId2" Type="http://schemas.openxmlformats.org/officeDocument/2006/relationships/tags" Target="../tags/tag142.xml"/></Relationships>
</file>

<file path=ppt/slides/_rels/slide65.xml.rels><?xml version="1.0" encoding="UTF-8" standalone="yes"?>
<Relationships xmlns="http://schemas.openxmlformats.org/package/2006/relationships"><Relationship Id="rId3" Type="http://schemas.openxmlformats.org/officeDocument/2006/relationships/tags" Target="../tags/tag147.xml"/><Relationship Id="rId4" Type="http://schemas.openxmlformats.org/officeDocument/2006/relationships/tags" Target="../tags/tag148.xml"/><Relationship Id="rId5" Type="http://schemas.openxmlformats.org/officeDocument/2006/relationships/slideLayout" Target="../slideLayouts/slideLayout2.xml"/><Relationship Id="rId6" Type="http://schemas.openxmlformats.org/officeDocument/2006/relationships/notesSlide" Target="../notesSlides/notesSlide64.xml"/><Relationship Id="rId7" Type="http://schemas.openxmlformats.org/officeDocument/2006/relationships/oleObject" Target="../embeddings/oleObject34.bin"/><Relationship Id="rId8" Type="http://schemas.openxmlformats.org/officeDocument/2006/relationships/image" Target="../media/image37.wmf"/><Relationship Id="rId1" Type="http://schemas.openxmlformats.org/officeDocument/2006/relationships/vmlDrawing" Target="../drawings/vmlDrawing31.vml"/><Relationship Id="rId2" Type="http://schemas.openxmlformats.org/officeDocument/2006/relationships/tags" Target="../tags/tag146.xml"/></Relationships>
</file>

<file path=ppt/slides/_rels/slide66.xml.rels><?xml version="1.0" encoding="UTF-8" standalone="yes"?>
<Relationships xmlns="http://schemas.openxmlformats.org/package/2006/relationships"><Relationship Id="rId11" Type="http://schemas.openxmlformats.org/officeDocument/2006/relationships/oleObject" Target="../embeddings/oleObject36.bin"/><Relationship Id="rId12" Type="http://schemas.openxmlformats.org/officeDocument/2006/relationships/image" Target="../media/image39.emf"/><Relationship Id="rId1" Type="http://schemas.openxmlformats.org/officeDocument/2006/relationships/vmlDrawing" Target="../drawings/vmlDrawing32.vml"/><Relationship Id="rId2" Type="http://schemas.openxmlformats.org/officeDocument/2006/relationships/tags" Target="../tags/tag149.xml"/><Relationship Id="rId3" Type="http://schemas.openxmlformats.org/officeDocument/2006/relationships/tags" Target="../tags/tag150.xml"/><Relationship Id="rId4" Type="http://schemas.openxmlformats.org/officeDocument/2006/relationships/tags" Target="../tags/tag151.xml"/><Relationship Id="rId5" Type="http://schemas.openxmlformats.org/officeDocument/2006/relationships/tags" Target="../tags/tag152.xml"/><Relationship Id="rId6" Type="http://schemas.openxmlformats.org/officeDocument/2006/relationships/tags" Target="../tags/tag153.xml"/><Relationship Id="rId7" Type="http://schemas.openxmlformats.org/officeDocument/2006/relationships/slideLayout" Target="../slideLayouts/slideLayout2.xml"/><Relationship Id="rId8" Type="http://schemas.openxmlformats.org/officeDocument/2006/relationships/notesSlide" Target="../notesSlides/notesSlide65.xml"/><Relationship Id="rId9" Type="http://schemas.openxmlformats.org/officeDocument/2006/relationships/oleObject" Target="../embeddings/oleObject35.bin"/><Relationship Id="rId10" Type="http://schemas.openxmlformats.org/officeDocument/2006/relationships/image" Target="../media/image38.emf"/></Relationships>
</file>

<file path=ppt/slides/_rels/slide67.xml.rels><?xml version="1.0" encoding="UTF-8" standalone="yes"?>
<Relationships xmlns="http://schemas.openxmlformats.org/package/2006/relationships"><Relationship Id="rId11" Type="http://schemas.openxmlformats.org/officeDocument/2006/relationships/notesSlide" Target="../notesSlides/notesSlide66.xml"/><Relationship Id="rId12" Type="http://schemas.openxmlformats.org/officeDocument/2006/relationships/oleObject" Target="../embeddings/oleObject37.bin"/><Relationship Id="rId13" Type="http://schemas.openxmlformats.org/officeDocument/2006/relationships/image" Target="../media/image38.emf"/><Relationship Id="rId14" Type="http://schemas.openxmlformats.org/officeDocument/2006/relationships/oleObject" Target="../embeddings/oleObject38.bin"/><Relationship Id="rId15" Type="http://schemas.openxmlformats.org/officeDocument/2006/relationships/image" Target="../media/image39.emf"/><Relationship Id="rId1" Type="http://schemas.openxmlformats.org/officeDocument/2006/relationships/vmlDrawing" Target="../drawings/vmlDrawing33.vml"/><Relationship Id="rId2" Type="http://schemas.openxmlformats.org/officeDocument/2006/relationships/tags" Target="../tags/tag154.xml"/><Relationship Id="rId3" Type="http://schemas.openxmlformats.org/officeDocument/2006/relationships/tags" Target="../tags/tag155.xml"/><Relationship Id="rId4" Type="http://schemas.openxmlformats.org/officeDocument/2006/relationships/tags" Target="../tags/tag156.xml"/><Relationship Id="rId5" Type="http://schemas.openxmlformats.org/officeDocument/2006/relationships/tags" Target="../tags/tag157.xml"/><Relationship Id="rId6" Type="http://schemas.openxmlformats.org/officeDocument/2006/relationships/tags" Target="../tags/tag158.xml"/><Relationship Id="rId7" Type="http://schemas.openxmlformats.org/officeDocument/2006/relationships/tags" Target="../tags/tag159.xml"/><Relationship Id="rId8" Type="http://schemas.openxmlformats.org/officeDocument/2006/relationships/tags" Target="../tags/tag160.xml"/><Relationship Id="rId9" Type="http://schemas.openxmlformats.org/officeDocument/2006/relationships/tags" Target="../tags/tag161.xml"/><Relationship Id="rId10"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tags" Target="../tags/tag163.xml"/><Relationship Id="rId4" Type="http://schemas.openxmlformats.org/officeDocument/2006/relationships/tags" Target="../tags/tag164.xml"/><Relationship Id="rId5" Type="http://schemas.openxmlformats.org/officeDocument/2006/relationships/tags" Target="../tags/tag165.xml"/><Relationship Id="rId6" Type="http://schemas.openxmlformats.org/officeDocument/2006/relationships/slideLayout" Target="../slideLayouts/slideLayout2.xml"/><Relationship Id="rId7" Type="http://schemas.openxmlformats.org/officeDocument/2006/relationships/notesSlide" Target="../notesSlides/notesSlide67.xml"/><Relationship Id="rId8" Type="http://schemas.openxmlformats.org/officeDocument/2006/relationships/oleObject" Target="../embeddings/oleObject39.bin"/><Relationship Id="rId9" Type="http://schemas.openxmlformats.org/officeDocument/2006/relationships/image" Target="../media/image40.wmf"/><Relationship Id="rId1" Type="http://schemas.openxmlformats.org/officeDocument/2006/relationships/vmlDrawing" Target="../drawings/vmlDrawing34.vml"/><Relationship Id="rId2" Type="http://schemas.openxmlformats.org/officeDocument/2006/relationships/tags" Target="../tags/tag162.xml"/></Relationships>
</file>

<file path=ppt/slides/_rels/slide69.xml.rels><?xml version="1.0" encoding="UTF-8" standalone="yes"?>
<Relationships xmlns="http://schemas.openxmlformats.org/package/2006/relationships"><Relationship Id="rId3" Type="http://schemas.openxmlformats.org/officeDocument/2006/relationships/tags" Target="../tags/tag168.xml"/><Relationship Id="rId4" Type="http://schemas.openxmlformats.org/officeDocument/2006/relationships/slideLayout" Target="../slideLayouts/slideLayout2.xml"/><Relationship Id="rId5" Type="http://schemas.openxmlformats.org/officeDocument/2006/relationships/notesSlide" Target="../notesSlides/notesSlide68.xml"/><Relationship Id="rId1" Type="http://schemas.openxmlformats.org/officeDocument/2006/relationships/tags" Target="../tags/tag166.xml"/><Relationship Id="rId2" Type="http://schemas.openxmlformats.org/officeDocument/2006/relationships/tags" Target="../tags/tag167.xml"/></Relationships>
</file>

<file path=ppt/slides/_rels/slide7.xml.rels><?xml version="1.0" encoding="UTF-8" standalone="yes"?>
<Relationships xmlns="http://schemas.openxmlformats.org/package/2006/relationships"><Relationship Id="rId3" Type="http://schemas.openxmlformats.org/officeDocument/2006/relationships/tags" Target="../tags/tag10.xml"/><Relationship Id="rId4" Type="http://schemas.openxmlformats.org/officeDocument/2006/relationships/tags" Target="../tags/tag11.xml"/><Relationship Id="rId5" Type="http://schemas.openxmlformats.org/officeDocument/2006/relationships/slideLayout" Target="../slideLayouts/slideLayout2.xml"/><Relationship Id="rId6" Type="http://schemas.openxmlformats.org/officeDocument/2006/relationships/notesSlide" Target="../notesSlides/notesSlide6.xml"/><Relationship Id="rId7" Type="http://schemas.openxmlformats.org/officeDocument/2006/relationships/oleObject" Target="../embeddings/oleObject4.bin"/><Relationship Id="rId8" Type="http://schemas.openxmlformats.org/officeDocument/2006/relationships/image" Target="../media/image6.wmf"/><Relationship Id="rId1" Type="http://schemas.openxmlformats.org/officeDocument/2006/relationships/vmlDrawing" Target="../drawings/vmlDrawing4.vml"/><Relationship Id="rId2" Type="http://schemas.openxmlformats.org/officeDocument/2006/relationships/tags" Target="../tags/tag9.xml"/></Relationships>
</file>

<file path=ppt/slides/_rels/slide70.xml.rels><?xml version="1.0" encoding="UTF-8" standalone="yes"?>
<Relationships xmlns="http://schemas.openxmlformats.org/package/2006/relationships"><Relationship Id="rId3" Type="http://schemas.openxmlformats.org/officeDocument/2006/relationships/tags" Target="../tags/tag171.xml"/><Relationship Id="rId4" Type="http://schemas.openxmlformats.org/officeDocument/2006/relationships/slideLayout" Target="../slideLayouts/slideLayout2.xml"/><Relationship Id="rId5" Type="http://schemas.openxmlformats.org/officeDocument/2006/relationships/notesSlide" Target="../notesSlides/notesSlide69.xml"/><Relationship Id="rId1" Type="http://schemas.openxmlformats.org/officeDocument/2006/relationships/tags" Target="../tags/tag169.xml"/><Relationship Id="rId2" Type="http://schemas.openxmlformats.org/officeDocument/2006/relationships/tags" Target="../tags/tag170.xml"/></Relationships>
</file>

<file path=ppt/slides/_rels/slide71.xml.rels><?xml version="1.0" encoding="UTF-8" standalone="yes"?>
<Relationships xmlns="http://schemas.openxmlformats.org/package/2006/relationships"><Relationship Id="rId3" Type="http://schemas.openxmlformats.org/officeDocument/2006/relationships/tags" Target="../tags/tag174.xml"/><Relationship Id="rId4" Type="http://schemas.openxmlformats.org/officeDocument/2006/relationships/slideLayout" Target="../slideLayouts/slideLayout2.xml"/><Relationship Id="rId5" Type="http://schemas.openxmlformats.org/officeDocument/2006/relationships/notesSlide" Target="../notesSlides/notesSlide70.xml"/><Relationship Id="rId1" Type="http://schemas.openxmlformats.org/officeDocument/2006/relationships/tags" Target="../tags/tag172.xml"/><Relationship Id="rId2" Type="http://schemas.openxmlformats.org/officeDocument/2006/relationships/tags" Target="../tags/tag173.xml"/></Relationships>
</file>

<file path=ppt/slides/_rels/slide72.xml.rels><?xml version="1.0" encoding="UTF-8" standalone="yes"?>
<Relationships xmlns="http://schemas.openxmlformats.org/package/2006/relationships"><Relationship Id="rId3" Type="http://schemas.openxmlformats.org/officeDocument/2006/relationships/tags" Target="../tags/tag177.xml"/><Relationship Id="rId4" Type="http://schemas.openxmlformats.org/officeDocument/2006/relationships/slideLayout" Target="../slideLayouts/slideLayout2.xml"/><Relationship Id="rId5" Type="http://schemas.openxmlformats.org/officeDocument/2006/relationships/notesSlide" Target="../notesSlides/notesSlide71.xml"/><Relationship Id="rId1" Type="http://schemas.openxmlformats.org/officeDocument/2006/relationships/tags" Target="../tags/tag175.xml"/><Relationship Id="rId2" Type="http://schemas.openxmlformats.org/officeDocument/2006/relationships/tags" Target="../tags/tag176.xml"/></Relationships>
</file>

<file path=ppt/slides/_rels/slide73.xml.rels><?xml version="1.0" encoding="UTF-8" standalone="yes"?>
<Relationships xmlns="http://schemas.openxmlformats.org/package/2006/relationships"><Relationship Id="rId3" Type="http://schemas.openxmlformats.org/officeDocument/2006/relationships/tags" Target="../tags/tag179.xml"/><Relationship Id="rId4" Type="http://schemas.openxmlformats.org/officeDocument/2006/relationships/tags" Target="../tags/tag180.xml"/><Relationship Id="rId5" Type="http://schemas.openxmlformats.org/officeDocument/2006/relationships/tags" Target="../tags/tag181.xml"/><Relationship Id="rId6" Type="http://schemas.openxmlformats.org/officeDocument/2006/relationships/slideLayout" Target="../slideLayouts/slideLayout2.xml"/><Relationship Id="rId7" Type="http://schemas.openxmlformats.org/officeDocument/2006/relationships/notesSlide" Target="../notesSlides/notesSlide72.xml"/><Relationship Id="rId8" Type="http://schemas.openxmlformats.org/officeDocument/2006/relationships/oleObject" Target="../embeddings/oleObject40.bin"/><Relationship Id="rId9" Type="http://schemas.openxmlformats.org/officeDocument/2006/relationships/image" Target="../media/image41.emf"/><Relationship Id="rId1" Type="http://schemas.openxmlformats.org/officeDocument/2006/relationships/vmlDrawing" Target="../drawings/vmlDrawing35.vml"/><Relationship Id="rId2" Type="http://schemas.openxmlformats.org/officeDocument/2006/relationships/tags" Target="../tags/tag178.xml"/></Relationships>
</file>

<file path=ppt/slides/_rels/slide74.xml.rels><?xml version="1.0" encoding="UTF-8" standalone="yes"?>
<Relationships xmlns="http://schemas.openxmlformats.org/package/2006/relationships"><Relationship Id="rId3" Type="http://schemas.openxmlformats.org/officeDocument/2006/relationships/tags" Target="../tags/tag183.xml"/><Relationship Id="rId4" Type="http://schemas.openxmlformats.org/officeDocument/2006/relationships/tags" Target="../tags/tag184.xml"/><Relationship Id="rId5" Type="http://schemas.openxmlformats.org/officeDocument/2006/relationships/tags" Target="../tags/tag185.xml"/><Relationship Id="rId6" Type="http://schemas.openxmlformats.org/officeDocument/2006/relationships/slideLayout" Target="../slideLayouts/slideLayout2.xml"/><Relationship Id="rId7" Type="http://schemas.openxmlformats.org/officeDocument/2006/relationships/notesSlide" Target="../notesSlides/notesSlide73.xml"/><Relationship Id="rId8" Type="http://schemas.openxmlformats.org/officeDocument/2006/relationships/oleObject" Target="../embeddings/oleObject41.bin"/><Relationship Id="rId9" Type="http://schemas.openxmlformats.org/officeDocument/2006/relationships/image" Target="../media/image42.emf"/><Relationship Id="rId10" Type="http://schemas.openxmlformats.org/officeDocument/2006/relationships/oleObject" Target="../embeddings/oleObject42.bin"/><Relationship Id="rId11" Type="http://schemas.openxmlformats.org/officeDocument/2006/relationships/image" Target="../media/image43.wmf"/><Relationship Id="rId1" Type="http://schemas.openxmlformats.org/officeDocument/2006/relationships/vmlDrawing" Target="../drawings/vmlDrawing36.vml"/><Relationship Id="rId2" Type="http://schemas.openxmlformats.org/officeDocument/2006/relationships/tags" Target="../tags/tag182.xml"/></Relationships>
</file>

<file path=ppt/slides/_rels/slide75.xml.rels><?xml version="1.0" encoding="UTF-8" standalone="yes"?>
<Relationships xmlns="http://schemas.openxmlformats.org/package/2006/relationships"><Relationship Id="rId3" Type="http://schemas.openxmlformats.org/officeDocument/2006/relationships/tags" Target="../tags/tag187.xml"/><Relationship Id="rId4" Type="http://schemas.openxmlformats.org/officeDocument/2006/relationships/tags" Target="../tags/tag188.xml"/><Relationship Id="rId5" Type="http://schemas.openxmlformats.org/officeDocument/2006/relationships/slideLayout" Target="../slideLayouts/slideLayout2.xml"/><Relationship Id="rId6" Type="http://schemas.openxmlformats.org/officeDocument/2006/relationships/notesSlide" Target="../notesSlides/notesSlide74.xml"/><Relationship Id="rId7" Type="http://schemas.openxmlformats.org/officeDocument/2006/relationships/oleObject" Target="../embeddings/oleObject43.bin"/><Relationship Id="rId8" Type="http://schemas.openxmlformats.org/officeDocument/2006/relationships/image" Target="../media/image44.wmf"/><Relationship Id="rId1" Type="http://schemas.openxmlformats.org/officeDocument/2006/relationships/vmlDrawing" Target="../drawings/vmlDrawing37.vml"/><Relationship Id="rId2" Type="http://schemas.openxmlformats.org/officeDocument/2006/relationships/tags" Target="../tags/tag186.xml"/></Relationships>
</file>

<file path=ppt/slides/_rels/slide76.xml.rels><?xml version="1.0" encoding="UTF-8" standalone="yes"?>
<Relationships xmlns="http://schemas.openxmlformats.org/package/2006/relationships"><Relationship Id="rId3" Type="http://schemas.openxmlformats.org/officeDocument/2006/relationships/tags" Target="../tags/tag190.xml"/><Relationship Id="rId4" Type="http://schemas.openxmlformats.org/officeDocument/2006/relationships/tags" Target="../tags/tag191.xml"/><Relationship Id="rId5" Type="http://schemas.openxmlformats.org/officeDocument/2006/relationships/tags" Target="../tags/tag192.xml"/><Relationship Id="rId6" Type="http://schemas.openxmlformats.org/officeDocument/2006/relationships/slideLayout" Target="../slideLayouts/slideLayout2.xml"/><Relationship Id="rId7" Type="http://schemas.openxmlformats.org/officeDocument/2006/relationships/notesSlide" Target="../notesSlides/notesSlide75.xml"/><Relationship Id="rId8" Type="http://schemas.openxmlformats.org/officeDocument/2006/relationships/oleObject" Target="../embeddings/oleObject44.bin"/><Relationship Id="rId9" Type="http://schemas.openxmlformats.org/officeDocument/2006/relationships/image" Target="../media/image42.emf"/><Relationship Id="rId10" Type="http://schemas.openxmlformats.org/officeDocument/2006/relationships/oleObject" Target="../embeddings/oleObject45.bin"/><Relationship Id="rId11" Type="http://schemas.openxmlformats.org/officeDocument/2006/relationships/image" Target="../media/image45.wmf"/><Relationship Id="rId1" Type="http://schemas.openxmlformats.org/officeDocument/2006/relationships/vmlDrawing" Target="../drawings/vmlDrawing38.vml"/><Relationship Id="rId2" Type="http://schemas.openxmlformats.org/officeDocument/2006/relationships/tags" Target="../tags/tag189.xml"/></Relationships>
</file>

<file path=ppt/slides/_rels/slide77.xml.rels><?xml version="1.0" encoding="UTF-8" standalone="yes"?>
<Relationships xmlns="http://schemas.openxmlformats.org/package/2006/relationships"><Relationship Id="rId11" Type="http://schemas.openxmlformats.org/officeDocument/2006/relationships/image" Target="../media/image46.wmf"/><Relationship Id="rId12" Type="http://schemas.openxmlformats.org/officeDocument/2006/relationships/oleObject" Target="../embeddings/oleObject47.bin"/><Relationship Id="rId13" Type="http://schemas.openxmlformats.org/officeDocument/2006/relationships/image" Target="../media/image47.wmf"/><Relationship Id="rId14" Type="http://schemas.openxmlformats.org/officeDocument/2006/relationships/oleObject" Target="../embeddings/oleObject48.bin"/><Relationship Id="rId15" Type="http://schemas.openxmlformats.org/officeDocument/2006/relationships/image" Target="../media/image48.wmf"/><Relationship Id="rId1" Type="http://schemas.openxmlformats.org/officeDocument/2006/relationships/vmlDrawing" Target="../drawings/vmlDrawing39.vml"/><Relationship Id="rId2" Type="http://schemas.openxmlformats.org/officeDocument/2006/relationships/tags" Target="../tags/tag193.xml"/><Relationship Id="rId3" Type="http://schemas.openxmlformats.org/officeDocument/2006/relationships/tags" Target="../tags/tag194.xml"/><Relationship Id="rId4" Type="http://schemas.openxmlformats.org/officeDocument/2006/relationships/tags" Target="../tags/tag195.xml"/><Relationship Id="rId5" Type="http://schemas.openxmlformats.org/officeDocument/2006/relationships/tags" Target="../tags/tag196.xml"/><Relationship Id="rId6" Type="http://schemas.openxmlformats.org/officeDocument/2006/relationships/tags" Target="../tags/tag197.xml"/><Relationship Id="rId7" Type="http://schemas.openxmlformats.org/officeDocument/2006/relationships/tags" Target="../tags/tag198.xml"/><Relationship Id="rId8" Type="http://schemas.openxmlformats.org/officeDocument/2006/relationships/slideLayout" Target="../slideLayouts/slideLayout2.xml"/><Relationship Id="rId9" Type="http://schemas.openxmlformats.org/officeDocument/2006/relationships/notesSlide" Target="../notesSlides/notesSlide76.xml"/><Relationship Id="rId10" Type="http://schemas.openxmlformats.org/officeDocument/2006/relationships/oleObject" Target="../embeddings/oleObject46.bin"/></Relationships>
</file>

<file path=ppt/slides/_rels/slide78.xml.rels><?xml version="1.0" encoding="UTF-8" standalone="yes"?>
<Relationships xmlns="http://schemas.openxmlformats.org/package/2006/relationships"><Relationship Id="rId3" Type="http://schemas.openxmlformats.org/officeDocument/2006/relationships/tags" Target="../tags/tag200.xml"/><Relationship Id="rId4" Type="http://schemas.openxmlformats.org/officeDocument/2006/relationships/tags" Target="../tags/tag201.xml"/><Relationship Id="rId5" Type="http://schemas.openxmlformats.org/officeDocument/2006/relationships/tags" Target="../tags/tag202.xml"/><Relationship Id="rId6" Type="http://schemas.openxmlformats.org/officeDocument/2006/relationships/slideLayout" Target="../slideLayouts/slideLayout2.xml"/><Relationship Id="rId7" Type="http://schemas.openxmlformats.org/officeDocument/2006/relationships/notesSlide" Target="../notesSlides/notesSlide77.xml"/><Relationship Id="rId8" Type="http://schemas.openxmlformats.org/officeDocument/2006/relationships/oleObject" Target="../embeddings/oleObject49.bin"/><Relationship Id="rId9" Type="http://schemas.openxmlformats.org/officeDocument/2006/relationships/image" Target="../media/image49.emf"/><Relationship Id="rId10" Type="http://schemas.openxmlformats.org/officeDocument/2006/relationships/oleObject" Target="../embeddings/oleObject50.bin"/><Relationship Id="rId11" Type="http://schemas.openxmlformats.org/officeDocument/2006/relationships/image" Target="../media/image50.wmf"/><Relationship Id="rId1" Type="http://schemas.openxmlformats.org/officeDocument/2006/relationships/vmlDrawing" Target="../drawings/vmlDrawing40.vml"/><Relationship Id="rId2" Type="http://schemas.openxmlformats.org/officeDocument/2006/relationships/tags" Target="../tags/tag199.xml"/></Relationships>
</file>

<file path=ppt/slides/_rels/slide79.xml.rels><?xml version="1.0" encoding="UTF-8" standalone="yes"?>
<Relationships xmlns="http://schemas.openxmlformats.org/package/2006/relationships"><Relationship Id="rId3" Type="http://schemas.openxmlformats.org/officeDocument/2006/relationships/tags" Target="../tags/tag205.xml"/><Relationship Id="rId4" Type="http://schemas.openxmlformats.org/officeDocument/2006/relationships/slideLayout" Target="../slideLayouts/slideLayout2.xml"/><Relationship Id="rId5" Type="http://schemas.openxmlformats.org/officeDocument/2006/relationships/notesSlide" Target="../notesSlides/notesSlide78.xml"/><Relationship Id="rId6" Type="http://schemas.openxmlformats.org/officeDocument/2006/relationships/image" Target="../media/image51.emf"/><Relationship Id="rId1" Type="http://schemas.openxmlformats.org/officeDocument/2006/relationships/tags" Target="../tags/tag203.xml"/><Relationship Id="rId2" Type="http://schemas.openxmlformats.org/officeDocument/2006/relationships/tags" Target="../tags/tag204.xml"/></Relationships>
</file>

<file path=ppt/slides/_rels/slide8.xml.rels><?xml version="1.0" encoding="UTF-8" standalone="yes"?>
<Relationships xmlns="http://schemas.openxmlformats.org/package/2006/relationships"><Relationship Id="rId3" Type="http://schemas.openxmlformats.org/officeDocument/2006/relationships/tags" Target="../tags/tag13.xml"/><Relationship Id="rId4" Type="http://schemas.openxmlformats.org/officeDocument/2006/relationships/slideLayout" Target="../slideLayouts/slideLayout2.xml"/><Relationship Id="rId5" Type="http://schemas.openxmlformats.org/officeDocument/2006/relationships/notesSlide" Target="../notesSlides/notesSlide7.xml"/><Relationship Id="rId6" Type="http://schemas.openxmlformats.org/officeDocument/2006/relationships/oleObject" Target="../embeddings/oleObject5.bin"/><Relationship Id="rId7" Type="http://schemas.openxmlformats.org/officeDocument/2006/relationships/image" Target="../media/image7.wmf"/><Relationship Id="rId1" Type="http://schemas.openxmlformats.org/officeDocument/2006/relationships/vmlDrawing" Target="../drawings/vmlDrawing5.vml"/><Relationship Id="rId2" Type="http://schemas.openxmlformats.org/officeDocument/2006/relationships/tags" Target="../tags/tag12.xml"/></Relationships>
</file>

<file path=ppt/slides/_rels/slide80.xml.rels><?xml version="1.0" encoding="UTF-8" standalone="yes"?>
<Relationships xmlns="http://schemas.openxmlformats.org/package/2006/relationships"><Relationship Id="rId3" Type="http://schemas.openxmlformats.org/officeDocument/2006/relationships/tags" Target="../tags/tag207.xml"/><Relationship Id="rId4" Type="http://schemas.openxmlformats.org/officeDocument/2006/relationships/tags" Target="../tags/tag208.xml"/><Relationship Id="rId5" Type="http://schemas.openxmlformats.org/officeDocument/2006/relationships/tags" Target="../tags/tag209.xml"/><Relationship Id="rId6" Type="http://schemas.openxmlformats.org/officeDocument/2006/relationships/slideLayout" Target="../slideLayouts/slideLayout2.xml"/><Relationship Id="rId7" Type="http://schemas.openxmlformats.org/officeDocument/2006/relationships/notesSlide" Target="../notesSlides/notesSlide79.xml"/><Relationship Id="rId8" Type="http://schemas.openxmlformats.org/officeDocument/2006/relationships/oleObject" Target="../embeddings/oleObject51.bin"/><Relationship Id="rId9" Type="http://schemas.openxmlformats.org/officeDocument/2006/relationships/image" Target="../media/image49.emf"/><Relationship Id="rId10" Type="http://schemas.openxmlformats.org/officeDocument/2006/relationships/oleObject" Target="../embeddings/oleObject52.bin"/><Relationship Id="rId11" Type="http://schemas.openxmlformats.org/officeDocument/2006/relationships/image" Target="../media/image52.wmf"/><Relationship Id="rId1" Type="http://schemas.openxmlformats.org/officeDocument/2006/relationships/vmlDrawing" Target="../drawings/vmlDrawing41.vml"/><Relationship Id="rId2" Type="http://schemas.openxmlformats.org/officeDocument/2006/relationships/tags" Target="../tags/tag206.xml"/></Relationships>
</file>

<file path=ppt/slides/_rels/slide81.xml.rels><?xml version="1.0" encoding="UTF-8" standalone="yes"?>
<Relationships xmlns="http://schemas.openxmlformats.org/package/2006/relationships"><Relationship Id="rId3" Type="http://schemas.openxmlformats.org/officeDocument/2006/relationships/tags" Target="../tags/tag211.xml"/><Relationship Id="rId4" Type="http://schemas.openxmlformats.org/officeDocument/2006/relationships/tags" Target="../tags/tag212.xml"/><Relationship Id="rId5" Type="http://schemas.openxmlformats.org/officeDocument/2006/relationships/tags" Target="../tags/tag213.xml"/><Relationship Id="rId6" Type="http://schemas.openxmlformats.org/officeDocument/2006/relationships/tags" Target="../tags/tag214.xml"/><Relationship Id="rId7" Type="http://schemas.openxmlformats.org/officeDocument/2006/relationships/tags" Target="../tags/tag215.xml"/><Relationship Id="rId8" Type="http://schemas.openxmlformats.org/officeDocument/2006/relationships/slideLayout" Target="../slideLayouts/slideLayout2.xml"/><Relationship Id="rId9" Type="http://schemas.openxmlformats.org/officeDocument/2006/relationships/notesSlide" Target="../notesSlides/notesSlide80.xml"/><Relationship Id="rId10" Type="http://schemas.openxmlformats.org/officeDocument/2006/relationships/oleObject" Target="../embeddings/oleObject53.bin"/><Relationship Id="rId11" Type="http://schemas.openxmlformats.org/officeDocument/2006/relationships/image" Target="../media/image49.emf"/><Relationship Id="rId1" Type="http://schemas.openxmlformats.org/officeDocument/2006/relationships/vmlDrawing" Target="../drawings/vmlDrawing42.vml"/><Relationship Id="rId2" Type="http://schemas.openxmlformats.org/officeDocument/2006/relationships/tags" Target="../tags/tag210.xml"/></Relationships>
</file>

<file path=ppt/slides/_rels/slide82.xml.rels><?xml version="1.0" encoding="UTF-8" standalone="yes"?>
<Relationships xmlns="http://schemas.openxmlformats.org/package/2006/relationships"><Relationship Id="rId3" Type="http://schemas.openxmlformats.org/officeDocument/2006/relationships/tags" Target="../tags/tag217.xml"/><Relationship Id="rId4" Type="http://schemas.openxmlformats.org/officeDocument/2006/relationships/tags" Target="../tags/tag218.xml"/><Relationship Id="rId5" Type="http://schemas.openxmlformats.org/officeDocument/2006/relationships/tags" Target="../tags/tag219.xml"/><Relationship Id="rId6" Type="http://schemas.openxmlformats.org/officeDocument/2006/relationships/tags" Target="../tags/tag220.xml"/><Relationship Id="rId7" Type="http://schemas.openxmlformats.org/officeDocument/2006/relationships/slideLayout" Target="../slideLayouts/slideLayout2.xml"/><Relationship Id="rId8" Type="http://schemas.openxmlformats.org/officeDocument/2006/relationships/notesSlide" Target="../notesSlides/notesSlide81.xml"/><Relationship Id="rId9" Type="http://schemas.openxmlformats.org/officeDocument/2006/relationships/oleObject" Target="../embeddings/oleObject54.bin"/><Relationship Id="rId10" Type="http://schemas.openxmlformats.org/officeDocument/2006/relationships/image" Target="../media/image53.emf"/><Relationship Id="rId1" Type="http://schemas.openxmlformats.org/officeDocument/2006/relationships/vmlDrawing" Target="../drawings/vmlDrawing43.vml"/><Relationship Id="rId2" Type="http://schemas.openxmlformats.org/officeDocument/2006/relationships/tags" Target="../tags/tag216.xml"/></Relationships>
</file>

<file path=ppt/slides/_rels/slide83.xml.rels><?xml version="1.0" encoding="UTF-8" standalone="yes"?>
<Relationships xmlns="http://schemas.openxmlformats.org/package/2006/relationships"><Relationship Id="rId3" Type="http://schemas.openxmlformats.org/officeDocument/2006/relationships/tags" Target="../tags/tag222.xml"/><Relationship Id="rId4" Type="http://schemas.openxmlformats.org/officeDocument/2006/relationships/tags" Target="../tags/tag223.xml"/><Relationship Id="rId5" Type="http://schemas.openxmlformats.org/officeDocument/2006/relationships/tags" Target="../tags/tag224.xml"/><Relationship Id="rId6" Type="http://schemas.openxmlformats.org/officeDocument/2006/relationships/tags" Target="../tags/tag225.xml"/><Relationship Id="rId7" Type="http://schemas.openxmlformats.org/officeDocument/2006/relationships/slideLayout" Target="../slideLayouts/slideLayout2.xml"/><Relationship Id="rId8" Type="http://schemas.openxmlformats.org/officeDocument/2006/relationships/notesSlide" Target="../notesSlides/notesSlide82.xml"/><Relationship Id="rId9" Type="http://schemas.openxmlformats.org/officeDocument/2006/relationships/oleObject" Target="../embeddings/oleObject55.bin"/><Relationship Id="rId10" Type="http://schemas.openxmlformats.org/officeDocument/2006/relationships/image" Target="../media/image54.wmf"/><Relationship Id="rId1" Type="http://schemas.openxmlformats.org/officeDocument/2006/relationships/vmlDrawing" Target="../drawings/vmlDrawing44.vml"/><Relationship Id="rId2" Type="http://schemas.openxmlformats.org/officeDocument/2006/relationships/tags" Target="../tags/tag221.xml"/></Relationships>
</file>

<file path=ppt/slides/_rels/slide84.xml.rels><?xml version="1.0" encoding="UTF-8" standalone="yes"?>
<Relationships xmlns="http://schemas.openxmlformats.org/package/2006/relationships"><Relationship Id="rId11" Type="http://schemas.openxmlformats.org/officeDocument/2006/relationships/oleObject" Target="../embeddings/oleObject56.bin"/><Relationship Id="rId12" Type="http://schemas.openxmlformats.org/officeDocument/2006/relationships/image" Target="../media/image46.wmf"/><Relationship Id="rId1" Type="http://schemas.openxmlformats.org/officeDocument/2006/relationships/vmlDrawing" Target="../drawings/vmlDrawing45.vml"/><Relationship Id="rId2" Type="http://schemas.openxmlformats.org/officeDocument/2006/relationships/tags" Target="../tags/tag226.xml"/><Relationship Id="rId3" Type="http://schemas.openxmlformats.org/officeDocument/2006/relationships/tags" Target="../tags/tag227.xml"/><Relationship Id="rId4" Type="http://schemas.openxmlformats.org/officeDocument/2006/relationships/tags" Target="../tags/tag228.xml"/><Relationship Id="rId5" Type="http://schemas.openxmlformats.org/officeDocument/2006/relationships/tags" Target="../tags/tag229.xml"/><Relationship Id="rId6" Type="http://schemas.openxmlformats.org/officeDocument/2006/relationships/tags" Target="../tags/tag230.xml"/><Relationship Id="rId7" Type="http://schemas.openxmlformats.org/officeDocument/2006/relationships/tags" Target="../tags/tag231.xml"/><Relationship Id="rId8" Type="http://schemas.openxmlformats.org/officeDocument/2006/relationships/tags" Target="../tags/tag232.xml"/><Relationship Id="rId9" Type="http://schemas.openxmlformats.org/officeDocument/2006/relationships/slideLayout" Target="../slideLayouts/slideLayout2.xml"/><Relationship Id="rId10" Type="http://schemas.openxmlformats.org/officeDocument/2006/relationships/notesSlide" Target="../notesSlides/notesSlide83.xml"/></Relationships>
</file>

<file path=ppt/slides/_rels/slide85.xml.rels><?xml version="1.0" encoding="UTF-8" standalone="yes"?>
<Relationships xmlns="http://schemas.openxmlformats.org/package/2006/relationships"><Relationship Id="rId3" Type="http://schemas.openxmlformats.org/officeDocument/2006/relationships/tags" Target="../tags/tag235.xml"/><Relationship Id="rId4" Type="http://schemas.openxmlformats.org/officeDocument/2006/relationships/slideLayout" Target="../slideLayouts/slideLayout2.xml"/><Relationship Id="rId5" Type="http://schemas.openxmlformats.org/officeDocument/2006/relationships/notesSlide" Target="../notesSlides/notesSlide84.xml"/><Relationship Id="rId1" Type="http://schemas.openxmlformats.org/officeDocument/2006/relationships/tags" Target="../tags/tag233.xml"/><Relationship Id="rId2" Type="http://schemas.openxmlformats.org/officeDocument/2006/relationships/tags" Target="../tags/tag234.xml"/></Relationships>
</file>

<file path=ppt/slides/_rels/slide86.xml.rels><?xml version="1.0" encoding="UTF-8" standalone="yes"?>
<Relationships xmlns="http://schemas.openxmlformats.org/package/2006/relationships"><Relationship Id="rId3" Type="http://schemas.openxmlformats.org/officeDocument/2006/relationships/tags" Target="../tags/tag237.xml"/><Relationship Id="rId4" Type="http://schemas.openxmlformats.org/officeDocument/2006/relationships/tags" Target="../tags/tag238.xml"/><Relationship Id="rId5" Type="http://schemas.openxmlformats.org/officeDocument/2006/relationships/tags" Target="../tags/tag239.xml"/><Relationship Id="rId6" Type="http://schemas.openxmlformats.org/officeDocument/2006/relationships/slideLayout" Target="../slideLayouts/slideLayout2.xml"/><Relationship Id="rId7" Type="http://schemas.openxmlformats.org/officeDocument/2006/relationships/notesSlide" Target="../notesSlides/notesSlide85.xml"/><Relationship Id="rId8" Type="http://schemas.openxmlformats.org/officeDocument/2006/relationships/oleObject" Target="../embeddings/oleObject57.bin"/><Relationship Id="rId9" Type="http://schemas.openxmlformats.org/officeDocument/2006/relationships/image" Target="../media/image55.wmf"/><Relationship Id="rId1" Type="http://schemas.openxmlformats.org/officeDocument/2006/relationships/vmlDrawing" Target="../drawings/vmlDrawing46.vml"/><Relationship Id="rId2" Type="http://schemas.openxmlformats.org/officeDocument/2006/relationships/tags" Target="../tags/tag236.xml"/></Relationships>
</file>

<file path=ppt/slides/_rels/slide87.xml.rels><?xml version="1.0" encoding="UTF-8" standalone="yes"?>
<Relationships xmlns="http://schemas.openxmlformats.org/package/2006/relationships"><Relationship Id="rId3" Type="http://schemas.openxmlformats.org/officeDocument/2006/relationships/tags" Target="../tags/tag241.xml"/><Relationship Id="rId4" Type="http://schemas.openxmlformats.org/officeDocument/2006/relationships/tags" Target="../tags/tag242.xml"/><Relationship Id="rId5" Type="http://schemas.openxmlformats.org/officeDocument/2006/relationships/slideLayout" Target="../slideLayouts/slideLayout2.xml"/><Relationship Id="rId6" Type="http://schemas.openxmlformats.org/officeDocument/2006/relationships/notesSlide" Target="../notesSlides/notesSlide86.xml"/><Relationship Id="rId7" Type="http://schemas.openxmlformats.org/officeDocument/2006/relationships/oleObject" Target="../embeddings/oleObject58.bin"/><Relationship Id="rId8" Type="http://schemas.openxmlformats.org/officeDocument/2006/relationships/image" Target="../media/image56.wmf"/><Relationship Id="rId1" Type="http://schemas.openxmlformats.org/officeDocument/2006/relationships/vmlDrawing" Target="../drawings/vmlDrawing47.vml"/><Relationship Id="rId2" Type="http://schemas.openxmlformats.org/officeDocument/2006/relationships/tags" Target="../tags/tag240.xml"/></Relationships>
</file>

<file path=ppt/slides/_rels/slide88.xml.rels><?xml version="1.0" encoding="UTF-8" standalone="yes"?>
<Relationships xmlns="http://schemas.openxmlformats.org/package/2006/relationships"><Relationship Id="rId3" Type="http://schemas.openxmlformats.org/officeDocument/2006/relationships/tags" Target="../tags/tag244.xml"/><Relationship Id="rId4" Type="http://schemas.openxmlformats.org/officeDocument/2006/relationships/tags" Target="../tags/tag245.xml"/><Relationship Id="rId5" Type="http://schemas.openxmlformats.org/officeDocument/2006/relationships/tags" Target="../tags/tag246.xml"/><Relationship Id="rId6" Type="http://schemas.openxmlformats.org/officeDocument/2006/relationships/slideLayout" Target="../slideLayouts/slideLayout2.xml"/><Relationship Id="rId7" Type="http://schemas.openxmlformats.org/officeDocument/2006/relationships/notesSlide" Target="../notesSlides/notesSlide87.xml"/><Relationship Id="rId8" Type="http://schemas.openxmlformats.org/officeDocument/2006/relationships/oleObject" Target="../embeddings/oleObject59.bin"/><Relationship Id="rId9" Type="http://schemas.openxmlformats.org/officeDocument/2006/relationships/image" Target="../media/image57.wmf"/><Relationship Id="rId1" Type="http://schemas.openxmlformats.org/officeDocument/2006/relationships/vmlDrawing" Target="../drawings/vmlDrawing48.vml"/><Relationship Id="rId2" Type="http://schemas.openxmlformats.org/officeDocument/2006/relationships/tags" Target="../tags/tag243.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88.xml"/><Relationship Id="rId1" Type="http://schemas.openxmlformats.org/officeDocument/2006/relationships/tags" Target="../tags/tag247.xml"/><Relationship Id="rId2" Type="http://schemas.openxmlformats.org/officeDocument/2006/relationships/tags" Target="../tags/tag248.xml"/></Relationships>
</file>

<file path=ppt/slides/_rels/slide9.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0.xml.rels><?xml version="1.0" encoding="UTF-8" standalone="yes"?>
<Relationships xmlns="http://schemas.openxmlformats.org/package/2006/relationships"><Relationship Id="rId3" Type="http://schemas.openxmlformats.org/officeDocument/2006/relationships/tags" Target="../tags/tag251.xml"/><Relationship Id="rId4" Type="http://schemas.openxmlformats.org/officeDocument/2006/relationships/slideLayout" Target="../slideLayouts/slideLayout2.xml"/><Relationship Id="rId5" Type="http://schemas.openxmlformats.org/officeDocument/2006/relationships/notesSlide" Target="../notesSlides/notesSlide89.xml"/><Relationship Id="rId1" Type="http://schemas.openxmlformats.org/officeDocument/2006/relationships/tags" Target="../tags/tag249.xml"/><Relationship Id="rId2" Type="http://schemas.openxmlformats.org/officeDocument/2006/relationships/tags" Target="../tags/tag250.xml"/></Relationships>
</file>

<file path=ppt/slides/_rels/slide91.xml.rels><?xml version="1.0" encoding="UTF-8" standalone="yes"?>
<Relationships xmlns="http://schemas.openxmlformats.org/package/2006/relationships"><Relationship Id="rId11" Type="http://schemas.openxmlformats.org/officeDocument/2006/relationships/notesSlide" Target="../notesSlides/notesSlide90.xml"/><Relationship Id="rId12" Type="http://schemas.openxmlformats.org/officeDocument/2006/relationships/oleObject" Target="../embeddings/oleObject60.bin"/><Relationship Id="rId13" Type="http://schemas.openxmlformats.org/officeDocument/2006/relationships/image" Target="../media/image58.wmf"/><Relationship Id="rId14" Type="http://schemas.openxmlformats.org/officeDocument/2006/relationships/oleObject" Target="../embeddings/oleObject61.bin"/><Relationship Id="rId15" Type="http://schemas.openxmlformats.org/officeDocument/2006/relationships/image" Target="../media/image59.wmf"/><Relationship Id="rId1" Type="http://schemas.openxmlformats.org/officeDocument/2006/relationships/vmlDrawing" Target="../drawings/vmlDrawing49.vml"/><Relationship Id="rId2" Type="http://schemas.openxmlformats.org/officeDocument/2006/relationships/tags" Target="../tags/tag252.xml"/><Relationship Id="rId3" Type="http://schemas.openxmlformats.org/officeDocument/2006/relationships/tags" Target="../tags/tag253.xml"/><Relationship Id="rId4" Type="http://schemas.openxmlformats.org/officeDocument/2006/relationships/tags" Target="../tags/tag254.xml"/><Relationship Id="rId5" Type="http://schemas.openxmlformats.org/officeDocument/2006/relationships/tags" Target="../tags/tag255.xml"/><Relationship Id="rId6" Type="http://schemas.openxmlformats.org/officeDocument/2006/relationships/tags" Target="../tags/tag256.xml"/><Relationship Id="rId7" Type="http://schemas.openxmlformats.org/officeDocument/2006/relationships/tags" Target="../tags/tag257.xml"/><Relationship Id="rId8" Type="http://schemas.openxmlformats.org/officeDocument/2006/relationships/tags" Target="../tags/tag258.xml"/><Relationship Id="rId9" Type="http://schemas.openxmlformats.org/officeDocument/2006/relationships/tags" Target="../tags/tag259.xml"/><Relationship Id="rId10"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tags" Target="../tags/tag261.xml"/><Relationship Id="rId4" Type="http://schemas.openxmlformats.org/officeDocument/2006/relationships/tags" Target="../tags/tag262.xml"/><Relationship Id="rId5" Type="http://schemas.openxmlformats.org/officeDocument/2006/relationships/tags" Target="../tags/tag263.xml"/><Relationship Id="rId6" Type="http://schemas.openxmlformats.org/officeDocument/2006/relationships/slideLayout" Target="../slideLayouts/slideLayout2.xml"/><Relationship Id="rId7" Type="http://schemas.openxmlformats.org/officeDocument/2006/relationships/notesSlide" Target="../notesSlides/notesSlide91.xml"/><Relationship Id="rId8" Type="http://schemas.openxmlformats.org/officeDocument/2006/relationships/oleObject" Target="../embeddings/oleObject62.bin"/><Relationship Id="rId9" Type="http://schemas.openxmlformats.org/officeDocument/2006/relationships/image" Target="../media/image59.wmf"/><Relationship Id="rId10" Type="http://schemas.openxmlformats.org/officeDocument/2006/relationships/oleObject" Target="../embeddings/oleObject63.bin"/><Relationship Id="rId11" Type="http://schemas.openxmlformats.org/officeDocument/2006/relationships/image" Target="../media/image60.wmf"/><Relationship Id="rId1" Type="http://schemas.openxmlformats.org/officeDocument/2006/relationships/vmlDrawing" Target="../drawings/vmlDrawing50.vml"/><Relationship Id="rId2" Type="http://schemas.openxmlformats.org/officeDocument/2006/relationships/tags" Target="../tags/tag260.xml"/></Relationships>
</file>

<file path=ppt/slides/_rels/slide93.xml.rels><?xml version="1.0" encoding="UTF-8" standalone="yes"?>
<Relationships xmlns="http://schemas.openxmlformats.org/package/2006/relationships"><Relationship Id="rId3" Type="http://schemas.openxmlformats.org/officeDocument/2006/relationships/tags" Target="../tags/tag266.xml"/><Relationship Id="rId4" Type="http://schemas.openxmlformats.org/officeDocument/2006/relationships/tags" Target="../tags/tag267.xml"/><Relationship Id="rId5" Type="http://schemas.openxmlformats.org/officeDocument/2006/relationships/slideLayout" Target="../slideLayouts/slideLayout2.xml"/><Relationship Id="rId6" Type="http://schemas.openxmlformats.org/officeDocument/2006/relationships/notesSlide" Target="../notesSlides/notesSlide92.xml"/><Relationship Id="rId1" Type="http://schemas.openxmlformats.org/officeDocument/2006/relationships/tags" Target="../tags/tag264.xml"/><Relationship Id="rId2" Type="http://schemas.openxmlformats.org/officeDocument/2006/relationships/tags" Target="../tags/tag265.xml"/></Relationships>
</file>

<file path=ppt/slides/_rels/slide94.xml.rels><?xml version="1.0" encoding="UTF-8" standalone="yes"?>
<Relationships xmlns="http://schemas.openxmlformats.org/package/2006/relationships"><Relationship Id="rId3" Type="http://schemas.openxmlformats.org/officeDocument/2006/relationships/tags" Target="../tags/tag270.xml"/><Relationship Id="rId4" Type="http://schemas.openxmlformats.org/officeDocument/2006/relationships/slideLayout" Target="../slideLayouts/slideLayout2.xml"/><Relationship Id="rId5" Type="http://schemas.openxmlformats.org/officeDocument/2006/relationships/notesSlide" Target="../notesSlides/notesSlide93.xml"/><Relationship Id="rId6" Type="http://schemas.openxmlformats.org/officeDocument/2006/relationships/image" Target="../media/image61.png"/><Relationship Id="rId1" Type="http://schemas.openxmlformats.org/officeDocument/2006/relationships/tags" Target="../tags/tag268.xml"/><Relationship Id="rId2" Type="http://schemas.openxmlformats.org/officeDocument/2006/relationships/tags" Target="../tags/tag269.xml"/></Relationships>
</file>

<file path=ppt/slides/_rels/slide95.xml.rels><?xml version="1.0" encoding="UTF-8" standalone="yes"?>
<Relationships xmlns="http://schemas.openxmlformats.org/package/2006/relationships"><Relationship Id="rId3" Type="http://schemas.openxmlformats.org/officeDocument/2006/relationships/tags" Target="../tags/tag273.xml"/><Relationship Id="rId4" Type="http://schemas.openxmlformats.org/officeDocument/2006/relationships/tags" Target="../tags/tag274.xml"/><Relationship Id="rId5" Type="http://schemas.openxmlformats.org/officeDocument/2006/relationships/slideLayout" Target="../slideLayouts/slideLayout2.xml"/><Relationship Id="rId6" Type="http://schemas.openxmlformats.org/officeDocument/2006/relationships/notesSlide" Target="../notesSlides/notesSlide94.xml"/><Relationship Id="rId1" Type="http://schemas.openxmlformats.org/officeDocument/2006/relationships/tags" Target="../tags/tag271.xml"/><Relationship Id="rId2" Type="http://schemas.openxmlformats.org/officeDocument/2006/relationships/tags" Target="../tags/tag272.xml"/></Relationships>
</file>

<file path=ppt/slides/_rels/slide96.xml.rels><?xml version="1.0" encoding="UTF-8" standalone="yes"?>
<Relationships xmlns="http://schemas.openxmlformats.org/package/2006/relationships"><Relationship Id="rId3" Type="http://schemas.openxmlformats.org/officeDocument/2006/relationships/tags" Target="../tags/tag277.xml"/><Relationship Id="rId4" Type="http://schemas.openxmlformats.org/officeDocument/2006/relationships/tags" Target="../tags/tag278.xml"/><Relationship Id="rId5" Type="http://schemas.openxmlformats.org/officeDocument/2006/relationships/slideLayout" Target="../slideLayouts/slideLayout2.xml"/><Relationship Id="rId6" Type="http://schemas.openxmlformats.org/officeDocument/2006/relationships/notesSlide" Target="../notesSlides/notesSlide95.xml"/><Relationship Id="rId7" Type="http://schemas.openxmlformats.org/officeDocument/2006/relationships/image" Target="../media/image62.png"/><Relationship Id="rId1" Type="http://schemas.openxmlformats.org/officeDocument/2006/relationships/tags" Target="../tags/tag275.xml"/><Relationship Id="rId2" Type="http://schemas.openxmlformats.org/officeDocument/2006/relationships/tags" Target="../tags/tag276.xml"/></Relationships>
</file>

<file path=ppt/slides/_rels/slide97.xml.rels><?xml version="1.0" encoding="UTF-8" standalone="yes"?>
<Relationships xmlns="http://schemas.openxmlformats.org/package/2006/relationships"><Relationship Id="rId3" Type="http://schemas.openxmlformats.org/officeDocument/2006/relationships/tags" Target="../tags/tag281.xml"/><Relationship Id="rId4" Type="http://schemas.openxmlformats.org/officeDocument/2006/relationships/tags" Target="../tags/tag282.xml"/><Relationship Id="rId5" Type="http://schemas.openxmlformats.org/officeDocument/2006/relationships/slideLayout" Target="../slideLayouts/slideLayout2.xml"/><Relationship Id="rId6" Type="http://schemas.openxmlformats.org/officeDocument/2006/relationships/notesSlide" Target="../notesSlides/notesSlide96.xml"/><Relationship Id="rId1" Type="http://schemas.openxmlformats.org/officeDocument/2006/relationships/tags" Target="../tags/tag279.xml"/><Relationship Id="rId2" Type="http://schemas.openxmlformats.org/officeDocument/2006/relationships/tags" Target="../tags/tag280.xml"/></Relationships>
</file>

<file path=ppt/slides/_rels/slide98.xml.rels><?xml version="1.0" encoding="UTF-8" standalone="yes"?>
<Relationships xmlns="http://schemas.openxmlformats.org/package/2006/relationships"><Relationship Id="rId3" Type="http://schemas.openxmlformats.org/officeDocument/2006/relationships/tags" Target="../tags/tag285.xml"/><Relationship Id="rId4" Type="http://schemas.openxmlformats.org/officeDocument/2006/relationships/tags" Target="../tags/tag286.xml"/><Relationship Id="rId5" Type="http://schemas.openxmlformats.org/officeDocument/2006/relationships/tags" Target="../tags/tag287.xml"/><Relationship Id="rId6" Type="http://schemas.openxmlformats.org/officeDocument/2006/relationships/tags" Target="../tags/tag288.xml"/><Relationship Id="rId7" Type="http://schemas.openxmlformats.org/officeDocument/2006/relationships/tags" Target="../tags/tag289.xml"/><Relationship Id="rId8" Type="http://schemas.openxmlformats.org/officeDocument/2006/relationships/tags" Target="../tags/tag290.xml"/><Relationship Id="rId9" Type="http://schemas.openxmlformats.org/officeDocument/2006/relationships/tags" Target="../tags/tag291.xml"/><Relationship Id="rId10" Type="http://schemas.openxmlformats.org/officeDocument/2006/relationships/slideLayout" Target="../slideLayouts/slideLayout2.xml"/><Relationship Id="rId11" Type="http://schemas.openxmlformats.org/officeDocument/2006/relationships/notesSlide" Target="../notesSlides/notesSlide97.xml"/><Relationship Id="rId1" Type="http://schemas.openxmlformats.org/officeDocument/2006/relationships/tags" Target="../tags/tag283.xml"/><Relationship Id="rId2" Type="http://schemas.openxmlformats.org/officeDocument/2006/relationships/tags" Target="../tags/tag284.xml"/></Relationships>
</file>

<file path=ppt/slides/_rels/slide99.xml.rels><?xml version="1.0" encoding="UTF-8" standalone="yes"?>
<Relationships xmlns="http://schemas.openxmlformats.org/package/2006/relationships"><Relationship Id="rId11" Type="http://schemas.openxmlformats.org/officeDocument/2006/relationships/notesSlide" Target="../notesSlides/notesSlide98.xml"/><Relationship Id="rId12" Type="http://schemas.openxmlformats.org/officeDocument/2006/relationships/image" Target="../media/image63.emf"/><Relationship Id="rId1" Type="http://schemas.openxmlformats.org/officeDocument/2006/relationships/tags" Target="../tags/tag292.xml"/><Relationship Id="rId2" Type="http://schemas.openxmlformats.org/officeDocument/2006/relationships/tags" Target="../tags/tag293.xml"/><Relationship Id="rId3" Type="http://schemas.openxmlformats.org/officeDocument/2006/relationships/tags" Target="../tags/tag294.xml"/><Relationship Id="rId4" Type="http://schemas.openxmlformats.org/officeDocument/2006/relationships/tags" Target="../tags/tag295.xml"/><Relationship Id="rId5" Type="http://schemas.openxmlformats.org/officeDocument/2006/relationships/tags" Target="../tags/tag296.xml"/><Relationship Id="rId6" Type="http://schemas.openxmlformats.org/officeDocument/2006/relationships/tags" Target="../tags/tag297.xml"/><Relationship Id="rId7" Type="http://schemas.openxmlformats.org/officeDocument/2006/relationships/tags" Target="../tags/tag298.xml"/><Relationship Id="rId8" Type="http://schemas.openxmlformats.org/officeDocument/2006/relationships/tags" Target="../tags/tag299.xml"/><Relationship Id="rId9" Type="http://schemas.openxmlformats.org/officeDocument/2006/relationships/tags" Target="../tags/tag300.xml"/><Relationship Id="rId10"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2286000"/>
            <a:ext cx="7543800" cy="492443"/>
          </a:xfrm>
          <a:prstGeom prst="rect">
            <a:avLst/>
          </a:prstGeom>
          <a:noFill/>
        </p:spPr>
        <p:txBody>
          <a:bodyPr wrap="square" rtlCol="0">
            <a:spAutoFit/>
          </a:bodyPr>
          <a:lstStyle/>
          <a:p>
            <a:r>
              <a:rPr lang="en-US" sz="2600" b="1" i="1" dirty="0" smtClean="0"/>
              <a:t>Digital Design and Computer Architecture</a:t>
            </a:r>
            <a:r>
              <a:rPr lang="en-US" sz="2600" b="1" dirty="0" smtClean="0"/>
              <a:t>, 2</a:t>
            </a:r>
            <a:r>
              <a:rPr lang="en-US" sz="2600" b="1" baseline="30000" dirty="0" smtClean="0"/>
              <a:t>nd</a:t>
            </a:r>
            <a:r>
              <a:rPr lang="en-US" sz="2600" b="1" dirty="0" smtClean="0"/>
              <a:t> Edition</a:t>
            </a:r>
            <a:endParaRPr lang="en-US" sz="2600" b="1" dirty="0"/>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Chapter 5</a:t>
            </a:r>
            <a:endParaRPr lang="en-US" sz="4400" dirty="0">
              <a:solidFill>
                <a:schemeClr val="bg1"/>
              </a:solidFill>
              <a:latin typeface="+mj-lt"/>
            </a:endParaRPr>
          </a:p>
        </p:txBody>
      </p:sp>
      <p:cxnSp>
        <p:nvCxnSpPr>
          <p:cNvPr id="9" name="Straight Connector 8"/>
          <p:cNvCxnSpPr/>
          <p:nvPr/>
        </p:nvCxnSpPr>
        <p:spPr>
          <a:xfrm>
            <a:off x="990600" y="2778443"/>
            <a:ext cx="7696200"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191000" y="2769513"/>
            <a:ext cx="4724400" cy="430887"/>
          </a:xfrm>
          <a:prstGeom prst="rect">
            <a:avLst/>
          </a:prstGeom>
          <a:noFill/>
        </p:spPr>
        <p:txBody>
          <a:bodyPr wrap="square" rtlCol="0">
            <a:spAutoFit/>
          </a:bodyPr>
          <a:lstStyle/>
          <a:p>
            <a:r>
              <a:rPr lang="en-US" sz="2200" dirty="0" smtClean="0"/>
              <a:t>David Money Harris and Sarah L. Harris</a:t>
            </a:r>
            <a:endParaRPr lang="en-US" sz="2200" dirty="0"/>
          </a:p>
        </p:txBody>
      </p:sp>
    </p:spTree>
    <p:extLst>
      <p:ext uri="{BB962C8B-B14F-4D97-AF65-F5344CB8AC3E}">
        <p14:creationId xmlns:p14="http://schemas.microsoft.com/office/powerpoint/2010/main" val="53468188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0818" name="Rectangle 2"/>
          <p:cNvSpPr>
            <a:spLocks noChangeArrowheads="1"/>
          </p:cNvSpPr>
          <p:nvPr>
            <p:custDataLst>
              <p:tags r:id="rId1"/>
            </p:custDataLst>
          </p:nvPr>
        </p:nvSpPr>
        <p:spPr bwMode="auto">
          <a:xfrm>
            <a:off x="914400" y="1143000"/>
            <a:ext cx="8229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Compute carry out (</a:t>
            </a:r>
            <a:r>
              <a:rPr lang="en-US" sz="2400" i="1" dirty="0" err="1">
                <a:latin typeface="Times New Roman" pitchFamily="18" charset="0"/>
                <a:cs typeface="Arial" charset="0"/>
              </a:rPr>
              <a:t>C</a:t>
            </a:r>
            <a:r>
              <a:rPr lang="en-US" sz="2400" baseline="-25000" dirty="0" err="1">
                <a:latin typeface="Times New Roman" pitchFamily="18" charset="0"/>
                <a:cs typeface="Arial" charset="0"/>
              </a:rPr>
              <a:t>out</a:t>
            </a:r>
            <a:r>
              <a:rPr lang="en-US" sz="2400" dirty="0">
                <a:latin typeface="Times New Roman" pitchFamily="18" charset="0"/>
                <a:cs typeface="Arial" charset="0"/>
              </a:rPr>
              <a:t>) for </a:t>
            </a:r>
            <a:r>
              <a:rPr lang="en-US" sz="2400" i="1" dirty="0">
                <a:latin typeface="Times New Roman" pitchFamily="18" charset="0"/>
                <a:cs typeface="Arial" charset="0"/>
              </a:rPr>
              <a:t>k</a:t>
            </a:r>
            <a:r>
              <a:rPr lang="en-US" sz="2400" dirty="0">
                <a:latin typeface="Times New Roman" pitchFamily="18" charset="0"/>
                <a:cs typeface="Arial" charset="0"/>
              </a:rPr>
              <a:t>-bit blocks using </a:t>
            </a:r>
            <a:r>
              <a:rPr lang="en-US" sz="2400" i="1" dirty="0">
                <a:latin typeface="Times New Roman" pitchFamily="18" charset="0"/>
                <a:cs typeface="Arial" charset="0"/>
              </a:rPr>
              <a:t>generate </a:t>
            </a:r>
            <a:r>
              <a:rPr lang="en-US" sz="2400" dirty="0">
                <a:latin typeface="Times New Roman" pitchFamily="18" charset="0"/>
                <a:cs typeface="Arial" charset="0"/>
              </a:rPr>
              <a:t>and </a:t>
            </a:r>
            <a:r>
              <a:rPr lang="en-US" sz="2400" i="1" dirty="0">
                <a:latin typeface="Times New Roman" pitchFamily="18" charset="0"/>
                <a:cs typeface="Arial" charset="0"/>
              </a:rPr>
              <a:t>propagate </a:t>
            </a:r>
            <a:r>
              <a:rPr lang="en-US" sz="2400" dirty="0">
                <a:latin typeface="Times New Roman" pitchFamily="18" charset="0"/>
                <a:cs typeface="Arial" charset="0"/>
              </a:rPr>
              <a:t>signals</a:t>
            </a:r>
          </a:p>
          <a:p>
            <a:pPr marL="342900" indent="-342900">
              <a:spcBef>
                <a:spcPct val="20000"/>
              </a:spcBef>
              <a:buFontTx/>
              <a:buChar char="•"/>
            </a:pPr>
            <a:r>
              <a:rPr lang="en-US" sz="2400" b="1" dirty="0">
                <a:latin typeface="Times New Roman" pitchFamily="18" charset="0"/>
                <a:cs typeface="Arial" charset="0"/>
              </a:rPr>
              <a:t>Some definitions:</a:t>
            </a:r>
          </a:p>
          <a:p>
            <a:pPr marL="742950" lvl="1" indent="-285750">
              <a:spcBef>
                <a:spcPct val="20000"/>
              </a:spcBef>
              <a:buFontTx/>
              <a:buChar char="–"/>
            </a:pPr>
            <a:r>
              <a:rPr lang="en-US" sz="2000" dirty="0">
                <a:latin typeface="Times New Roman" pitchFamily="18" charset="0"/>
                <a:cs typeface="Arial" charset="0"/>
              </a:rPr>
              <a:t>C</a:t>
            </a:r>
            <a:r>
              <a:rPr lang="en-US" sz="2000" dirty="0" smtClean="0">
                <a:latin typeface="Times New Roman" pitchFamily="18" charset="0"/>
                <a:cs typeface="Arial" charset="0"/>
              </a:rPr>
              <a:t>olumn </a:t>
            </a:r>
            <a:r>
              <a:rPr lang="en-US" sz="2000" i="1" dirty="0" err="1" smtClean="0">
                <a:latin typeface="Times New Roman" pitchFamily="18" charset="0"/>
                <a:cs typeface="Arial" charset="0"/>
              </a:rPr>
              <a:t>i</a:t>
            </a:r>
            <a:r>
              <a:rPr lang="en-US" sz="2000" dirty="0" smtClean="0">
                <a:latin typeface="Times New Roman" pitchFamily="18" charset="0"/>
                <a:cs typeface="Arial" charset="0"/>
              </a:rPr>
              <a:t> </a:t>
            </a:r>
            <a:r>
              <a:rPr lang="en-US" sz="2000" dirty="0">
                <a:latin typeface="Times New Roman" pitchFamily="18" charset="0"/>
                <a:cs typeface="Arial" charset="0"/>
              </a:rPr>
              <a:t>produces a carry out by either </a:t>
            </a:r>
            <a:r>
              <a:rPr lang="en-US" sz="2000" i="1" dirty="0">
                <a:latin typeface="Times New Roman" pitchFamily="18" charset="0"/>
                <a:cs typeface="Arial" charset="0"/>
              </a:rPr>
              <a:t>generating</a:t>
            </a:r>
            <a:r>
              <a:rPr lang="en-US" sz="2000" dirty="0">
                <a:latin typeface="Times New Roman" pitchFamily="18" charset="0"/>
                <a:cs typeface="Arial" charset="0"/>
              </a:rPr>
              <a:t> a </a:t>
            </a:r>
            <a:r>
              <a:rPr lang="en-US" sz="2000" dirty="0" smtClean="0">
                <a:latin typeface="Times New Roman" pitchFamily="18" charset="0"/>
                <a:cs typeface="Arial" charset="0"/>
              </a:rPr>
              <a:t>carry out </a:t>
            </a:r>
            <a:r>
              <a:rPr lang="en-US" sz="2000" dirty="0">
                <a:latin typeface="Times New Roman" pitchFamily="18" charset="0"/>
                <a:cs typeface="Arial" charset="0"/>
              </a:rPr>
              <a:t>or </a:t>
            </a:r>
            <a:r>
              <a:rPr lang="en-US" sz="2000" i="1" dirty="0">
                <a:latin typeface="Times New Roman" pitchFamily="18" charset="0"/>
                <a:cs typeface="Arial" charset="0"/>
              </a:rPr>
              <a:t>propagating</a:t>
            </a:r>
            <a:r>
              <a:rPr lang="en-US" sz="2000" dirty="0">
                <a:latin typeface="Times New Roman" pitchFamily="18" charset="0"/>
                <a:cs typeface="Arial" charset="0"/>
              </a:rPr>
              <a:t> a carry in to the carry </a:t>
            </a:r>
            <a:r>
              <a:rPr lang="en-US" sz="2000" dirty="0" smtClean="0">
                <a:latin typeface="Times New Roman" pitchFamily="18" charset="0"/>
                <a:cs typeface="Arial" charset="0"/>
              </a:rPr>
              <a:t>out</a:t>
            </a:r>
            <a:endParaRPr lang="en-US" sz="2000" dirty="0">
              <a:latin typeface="Times New Roman" pitchFamily="18" charset="0"/>
              <a:cs typeface="Arial" charset="0"/>
            </a:endParaRPr>
          </a:p>
          <a:p>
            <a:pPr marL="742950" lvl="1" indent="-285750">
              <a:spcBef>
                <a:spcPct val="20000"/>
              </a:spcBef>
              <a:buFontTx/>
              <a:buChar char="–"/>
            </a:pPr>
            <a:r>
              <a:rPr lang="en-US" sz="2000" dirty="0">
                <a:latin typeface="Times New Roman" pitchFamily="18" charset="0"/>
                <a:cs typeface="Arial" charset="0"/>
              </a:rPr>
              <a:t>Generate (</a:t>
            </a:r>
            <a:r>
              <a:rPr lang="en-US" sz="2000" i="1" dirty="0" err="1">
                <a:latin typeface="Times New Roman" pitchFamily="18" charset="0"/>
                <a:cs typeface="Arial" charset="0"/>
              </a:rPr>
              <a:t>G</a:t>
            </a:r>
            <a:r>
              <a:rPr lang="en-US" sz="2000" i="1" baseline="-25000" dirty="0" err="1">
                <a:latin typeface="Times New Roman" pitchFamily="18" charset="0"/>
                <a:cs typeface="Arial" charset="0"/>
              </a:rPr>
              <a:t>i</a:t>
            </a:r>
            <a:r>
              <a:rPr lang="en-US" sz="2000" dirty="0">
                <a:latin typeface="Times New Roman" pitchFamily="18" charset="0"/>
                <a:cs typeface="Arial" charset="0"/>
              </a:rPr>
              <a:t>) and propagate (</a:t>
            </a:r>
            <a:r>
              <a:rPr lang="en-US" sz="2000" i="1" dirty="0">
                <a:latin typeface="Times New Roman" pitchFamily="18" charset="0"/>
                <a:cs typeface="Arial" charset="0"/>
              </a:rPr>
              <a:t>P</a:t>
            </a:r>
            <a:r>
              <a:rPr lang="en-US" sz="2000" i="1" baseline="-25000" dirty="0">
                <a:latin typeface="Times New Roman" pitchFamily="18" charset="0"/>
                <a:cs typeface="Arial" charset="0"/>
              </a:rPr>
              <a:t>i</a:t>
            </a:r>
            <a:r>
              <a:rPr lang="en-US" sz="2000" dirty="0">
                <a:latin typeface="Times New Roman" pitchFamily="18" charset="0"/>
                <a:cs typeface="Arial" charset="0"/>
              </a:rPr>
              <a:t>) signals for each column:</a:t>
            </a:r>
          </a:p>
          <a:p>
            <a:pPr marL="1143000" lvl="2" indent="-228600">
              <a:spcBef>
                <a:spcPct val="20000"/>
              </a:spcBef>
              <a:buFontTx/>
              <a:buChar char="•"/>
            </a:pPr>
            <a:r>
              <a:rPr lang="en-US" sz="1800" dirty="0" smtClean="0">
                <a:latin typeface="Times New Roman" pitchFamily="18" charset="0"/>
                <a:cs typeface="Arial" charset="0"/>
              </a:rPr>
              <a:t>Column </a:t>
            </a:r>
            <a:r>
              <a:rPr lang="en-US" sz="1800" i="1" dirty="0" err="1" smtClean="0">
                <a:latin typeface="Times New Roman" pitchFamily="18" charset="0"/>
                <a:cs typeface="Arial" charset="0"/>
              </a:rPr>
              <a:t>i</a:t>
            </a:r>
            <a:r>
              <a:rPr lang="en-US" sz="1800" dirty="0" smtClean="0">
                <a:latin typeface="Times New Roman" pitchFamily="18" charset="0"/>
                <a:cs typeface="Arial" charset="0"/>
              </a:rPr>
              <a:t> will </a:t>
            </a:r>
            <a:r>
              <a:rPr lang="en-US" sz="1800" dirty="0">
                <a:latin typeface="Times New Roman" pitchFamily="18" charset="0"/>
                <a:cs typeface="Arial" charset="0"/>
              </a:rPr>
              <a:t>generate a carry out if </a:t>
            </a:r>
            <a:r>
              <a:rPr lang="en-US" sz="1800" i="1" dirty="0">
                <a:latin typeface="Times New Roman" pitchFamily="18" charset="0"/>
                <a:cs typeface="Arial" charset="0"/>
              </a:rPr>
              <a:t>A</a:t>
            </a:r>
            <a:r>
              <a:rPr lang="en-US" sz="1800" i="1" baseline="-25000" dirty="0">
                <a:latin typeface="Times New Roman" pitchFamily="18" charset="0"/>
                <a:cs typeface="Arial" charset="0"/>
              </a:rPr>
              <a:t>i</a:t>
            </a:r>
            <a:r>
              <a:rPr lang="en-US" sz="1800" dirty="0">
                <a:latin typeface="Times New Roman" pitchFamily="18" charset="0"/>
                <a:cs typeface="Arial" charset="0"/>
              </a:rPr>
              <a:t> AND </a:t>
            </a:r>
            <a:r>
              <a:rPr lang="en-US" sz="1800" i="1" dirty="0">
                <a:latin typeface="Times New Roman" pitchFamily="18" charset="0"/>
                <a:cs typeface="Arial" charset="0"/>
              </a:rPr>
              <a:t>B</a:t>
            </a:r>
            <a:r>
              <a:rPr lang="en-US" sz="1800" i="1" baseline="-25000" dirty="0">
                <a:latin typeface="Times New Roman" pitchFamily="18" charset="0"/>
                <a:cs typeface="Arial" charset="0"/>
              </a:rPr>
              <a:t>i</a:t>
            </a:r>
            <a:r>
              <a:rPr lang="en-US" sz="1800" dirty="0">
                <a:latin typeface="Times New Roman" pitchFamily="18" charset="0"/>
                <a:cs typeface="Arial" charset="0"/>
              </a:rPr>
              <a:t> are both 1. </a:t>
            </a:r>
          </a:p>
          <a:p>
            <a:pPr marL="742950" lvl="1" indent="-285750">
              <a:spcBef>
                <a:spcPct val="20000"/>
              </a:spcBef>
            </a:pPr>
            <a:r>
              <a:rPr lang="en-US" sz="2000" i="1" dirty="0">
                <a:latin typeface="Times New Roman" pitchFamily="18" charset="0"/>
                <a:cs typeface="Arial" charset="0"/>
              </a:rPr>
              <a:t>			</a:t>
            </a:r>
            <a:r>
              <a:rPr lang="en-US" sz="3000" i="1" dirty="0">
                <a:latin typeface="Times New Roman" pitchFamily="18" charset="0"/>
                <a:cs typeface="Arial" charset="0"/>
              </a:rPr>
              <a:t>	</a:t>
            </a:r>
            <a:r>
              <a:rPr lang="en-US" sz="3000" b="1" i="1" dirty="0" err="1">
                <a:solidFill>
                  <a:schemeClr val="accent1"/>
                </a:solidFill>
                <a:latin typeface="Times New Roman" pitchFamily="18" charset="0"/>
                <a:cs typeface="Arial" charset="0"/>
              </a:rPr>
              <a:t>G</a:t>
            </a:r>
            <a:r>
              <a:rPr lang="en-US" sz="3000" b="1" i="1" baseline="-25000" dirty="0" err="1">
                <a:solidFill>
                  <a:schemeClr val="accent1"/>
                </a:solidFill>
                <a:latin typeface="Times New Roman" pitchFamily="18" charset="0"/>
                <a:cs typeface="Arial" charset="0"/>
              </a:rPr>
              <a:t>i</a:t>
            </a:r>
            <a:r>
              <a:rPr lang="en-US" sz="3000" b="1" dirty="0">
                <a:solidFill>
                  <a:schemeClr val="accent1"/>
                </a:solidFill>
                <a:latin typeface="Times New Roman" pitchFamily="18" charset="0"/>
                <a:cs typeface="Arial" charset="0"/>
              </a:rPr>
              <a:t> = </a:t>
            </a:r>
            <a:r>
              <a:rPr lang="en-US" sz="3000" b="1" i="1" dirty="0">
                <a:solidFill>
                  <a:schemeClr val="accent1"/>
                </a:solidFill>
                <a:latin typeface="Times New Roman" pitchFamily="18" charset="0"/>
                <a:cs typeface="Arial" charset="0"/>
              </a:rPr>
              <a:t>A</a:t>
            </a:r>
            <a:r>
              <a:rPr lang="en-US" sz="3000" b="1" i="1" baseline="-25000" dirty="0">
                <a:solidFill>
                  <a:schemeClr val="accent1"/>
                </a:solidFill>
                <a:latin typeface="Times New Roman" pitchFamily="18" charset="0"/>
                <a:cs typeface="Arial" charset="0"/>
              </a:rPr>
              <a:t>i </a:t>
            </a:r>
            <a:r>
              <a:rPr lang="en-US" sz="3000" b="1" i="1" dirty="0">
                <a:solidFill>
                  <a:schemeClr val="accent1"/>
                </a:solidFill>
                <a:latin typeface="Times New Roman" pitchFamily="18" charset="0"/>
                <a:cs typeface="Arial" charset="0"/>
              </a:rPr>
              <a:t>B</a:t>
            </a:r>
            <a:r>
              <a:rPr lang="en-US" sz="3000" b="1" i="1" baseline="-25000" dirty="0">
                <a:solidFill>
                  <a:schemeClr val="accent1"/>
                </a:solidFill>
                <a:latin typeface="Times New Roman" pitchFamily="18" charset="0"/>
                <a:cs typeface="Arial" charset="0"/>
              </a:rPr>
              <a:t>i</a:t>
            </a:r>
          </a:p>
          <a:p>
            <a:pPr marL="1143000" lvl="2" indent="-228600">
              <a:spcBef>
                <a:spcPct val="20000"/>
              </a:spcBef>
              <a:buFontTx/>
              <a:buChar char="•"/>
            </a:pPr>
            <a:r>
              <a:rPr lang="en-US" sz="1800" dirty="0" smtClean="0">
                <a:latin typeface="Times New Roman" pitchFamily="18" charset="0"/>
                <a:cs typeface="Arial" charset="0"/>
              </a:rPr>
              <a:t>Column </a:t>
            </a:r>
            <a:r>
              <a:rPr lang="en-US" sz="1800" i="1" dirty="0" err="1" smtClean="0">
                <a:latin typeface="Times New Roman" pitchFamily="18" charset="0"/>
                <a:cs typeface="Arial" charset="0"/>
              </a:rPr>
              <a:t>i</a:t>
            </a:r>
            <a:r>
              <a:rPr lang="en-US" sz="1800" dirty="0" smtClean="0">
                <a:latin typeface="Times New Roman" pitchFamily="18" charset="0"/>
                <a:cs typeface="Arial" charset="0"/>
              </a:rPr>
              <a:t> will </a:t>
            </a:r>
            <a:r>
              <a:rPr lang="en-US" sz="1800" dirty="0">
                <a:latin typeface="Times New Roman" pitchFamily="18" charset="0"/>
                <a:cs typeface="Arial" charset="0"/>
              </a:rPr>
              <a:t>propagate a carry in to the carry out if </a:t>
            </a:r>
            <a:r>
              <a:rPr lang="en-US" sz="1800" i="1" dirty="0">
                <a:latin typeface="Times New Roman" pitchFamily="18" charset="0"/>
                <a:cs typeface="Arial" charset="0"/>
              </a:rPr>
              <a:t>A</a:t>
            </a:r>
            <a:r>
              <a:rPr lang="en-US" sz="1800" i="1" baseline="-25000" dirty="0">
                <a:latin typeface="Times New Roman" pitchFamily="18" charset="0"/>
                <a:cs typeface="Arial" charset="0"/>
              </a:rPr>
              <a:t>i</a:t>
            </a:r>
            <a:r>
              <a:rPr lang="en-US" sz="1800" dirty="0">
                <a:latin typeface="Times New Roman" pitchFamily="18" charset="0"/>
                <a:cs typeface="Arial" charset="0"/>
              </a:rPr>
              <a:t> OR </a:t>
            </a:r>
            <a:r>
              <a:rPr lang="en-US" sz="1800" i="1" dirty="0">
                <a:latin typeface="Times New Roman" pitchFamily="18" charset="0"/>
                <a:cs typeface="Arial" charset="0"/>
              </a:rPr>
              <a:t>B</a:t>
            </a:r>
            <a:r>
              <a:rPr lang="en-US" sz="1800" i="1" baseline="-25000" dirty="0">
                <a:latin typeface="Times New Roman" pitchFamily="18" charset="0"/>
                <a:cs typeface="Arial" charset="0"/>
              </a:rPr>
              <a:t>i</a:t>
            </a:r>
            <a:r>
              <a:rPr lang="en-US" sz="1800" dirty="0">
                <a:latin typeface="Times New Roman" pitchFamily="18" charset="0"/>
                <a:cs typeface="Arial" charset="0"/>
              </a:rPr>
              <a:t> is 1.</a:t>
            </a:r>
          </a:p>
          <a:p>
            <a:pPr marL="742950" lvl="1" indent="-285750">
              <a:spcBef>
                <a:spcPct val="20000"/>
              </a:spcBef>
            </a:pPr>
            <a:r>
              <a:rPr lang="en-US" sz="2000" i="1" dirty="0">
                <a:latin typeface="Times New Roman" pitchFamily="18" charset="0"/>
                <a:cs typeface="Arial" charset="0"/>
              </a:rPr>
              <a:t>			</a:t>
            </a:r>
            <a:r>
              <a:rPr lang="en-US" sz="3200" b="1" i="1" dirty="0">
                <a:latin typeface="Times New Roman" pitchFamily="18" charset="0"/>
                <a:cs typeface="Arial" charset="0"/>
              </a:rPr>
              <a:t>	</a:t>
            </a:r>
            <a:r>
              <a:rPr lang="en-US" sz="3000" b="1" i="1" dirty="0">
                <a:solidFill>
                  <a:schemeClr val="accent1"/>
                </a:solidFill>
                <a:latin typeface="Times New Roman" pitchFamily="18" charset="0"/>
                <a:cs typeface="Arial" charset="0"/>
              </a:rPr>
              <a:t>P</a:t>
            </a:r>
            <a:r>
              <a:rPr lang="en-US" sz="3000" b="1" i="1" baseline="-25000" dirty="0">
                <a:solidFill>
                  <a:schemeClr val="accent1"/>
                </a:solidFill>
                <a:latin typeface="Times New Roman" pitchFamily="18" charset="0"/>
                <a:cs typeface="Arial" charset="0"/>
              </a:rPr>
              <a:t>i</a:t>
            </a:r>
            <a:r>
              <a:rPr lang="en-US" sz="3000" b="1" dirty="0">
                <a:solidFill>
                  <a:schemeClr val="accent1"/>
                </a:solidFill>
                <a:latin typeface="Times New Roman" pitchFamily="18" charset="0"/>
                <a:cs typeface="Arial" charset="0"/>
              </a:rPr>
              <a:t> = </a:t>
            </a:r>
            <a:r>
              <a:rPr lang="en-US" sz="3000" b="1" i="1" dirty="0">
                <a:solidFill>
                  <a:schemeClr val="accent1"/>
                </a:solidFill>
                <a:latin typeface="Times New Roman" pitchFamily="18" charset="0"/>
                <a:cs typeface="Arial" charset="0"/>
              </a:rPr>
              <a:t>A</a:t>
            </a:r>
            <a:r>
              <a:rPr lang="en-US" sz="3000" b="1" i="1" baseline="-25000" dirty="0">
                <a:solidFill>
                  <a:schemeClr val="accent1"/>
                </a:solidFill>
                <a:latin typeface="Times New Roman" pitchFamily="18" charset="0"/>
                <a:cs typeface="Arial" charset="0"/>
              </a:rPr>
              <a:t>i  </a:t>
            </a:r>
            <a:r>
              <a:rPr lang="en-US" sz="3000" b="1" dirty="0">
                <a:solidFill>
                  <a:schemeClr val="accent1"/>
                </a:solidFill>
                <a:latin typeface="Times New Roman" pitchFamily="18" charset="0"/>
                <a:cs typeface="Arial" charset="0"/>
              </a:rPr>
              <a:t>+ </a:t>
            </a:r>
            <a:r>
              <a:rPr lang="en-US" sz="3000" b="1" i="1" dirty="0">
                <a:solidFill>
                  <a:schemeClr val="accent1"/>
                </a:solidFill>
                <a:latin typeface="Times New Roman" pitchFamily="18" charset="0"/>
                <a:cs typeface="Arial" charset="0"/>
              </a:rPr>
              <a:t>B</a:t>
            </a:r>
            <a:r>
              <a:rPr lang="en-US" sz="3000" b="1" i="1" baseline="-25000" dirty="0">
                <a:solidFill>
                  <a:schemeClr val="accent1"/>
                </a:solidFill>
                <a:latin typeface="Times New Roman" pitchFamily="18" charset="0"/>
                <a:cs typeface="Arial" charset="0"/>
              </a:rPr>
              <a:t>i</a:t>
            </a:r>
          </a:p>
          <a:p>
            <a:pPr marL="1143000" lvl="2" indent="-228600">
              <a:spcBef>
                <a:spcPct val="20000"/>
              </a:spcBef>
              <a:buFontTx/>
              <a:buChar char="•"/>
            </a:pPr>
            <a:r>
              <a:rPr lang="en-US" sz="1800" dirty="0">
                <a:latin typeface="Times New Roman" pitchFamily="18" charset="0"/>
                <a:cs typeface="Arial" charset="0"/>
              </a:rPr>
              <a:t>The carry out of </a:t>
            </a:r>
            <a:r>
              <a:rPr lang="en-US" sz="1800" dirty="0" smtClean="0">
                <a:latin typeface="Times New Roman" pitchFamily="18" charset="0"/>
                <a:cs typeface="Arial" charset="0"/>
              </a:rPr>
              <a:t>column </a:t>
            </a:r>
            <a:r>
              <a:rPr lang="en-US" sz="1800" i="1" dirty="0" err="1" smtClean="0">
                <a:latin typeface="Times New Roman" pitchFamily="18" charset="0"/>
                <a:cs typeface="Arial" charset="0"/>
              </a:rPr>
              <a:t>i</a:t>
            </a:r>
            <a:r>
              <a:rPr lang="en-US" sz="1800" dirty="0" smtClean="0">
                <a:latin typeface="Times New Roman" pitchFamily="18" charset="0"/>
                <a:cs typeface="Arial" charset="0"/>
              </a:rPr>
              <a:t> </a:t>
            </a:r>
            <a:r>
              <a:rPr lang="en-US" sz="1800" dirty="0">
                <a:latin typeface="Times New Roman" pitchFamily="18" charset="0"/>
                <a:cs typeface="Arial" charset="0"/>
              </a:rPr>
              <a:t>(</a:t>
            </a:r>
            <a:r>
              <a:rPr lang="en-US" sz="1800" i="1" dirty="0" err="1">
                <a:latin typeface="Times New Roman" pitchFamily="18" charset="0"/>
                <a:cs typeface="Arial" charset="0"/>
              </a:rPr>
              <a:t>C</a:t>
            </a:r>
            <a:r>
              <a:rPr lang="en-US" sz="1800" i="1" baseline="-25000" dirty="0" err="1">
                <a:latin typeface="Times New Roman" pitchFamily="18" charset="0"/>
                <a:cs typeface="Arial" charset="0"/>
              </a:rPr>
              <a:t>i</a:t>
            </a:r>
            <a:r>
              <a:rPr lang="en-US" sz="1800" dirty="0">
                <a:latin typeface="Times New Roman" pitchFamily="18" charset="0"/>
                <a:cs typeface="Arial" charset="0"/>
              </a:rPr>
              <a:t>) is:</a:t>
            </a:r>
          </a:p>
          <a:p>
            <a:pPr marL="742950" lvl="1" indent="-285750">
              <a:spcBef>
                <a:spcPct val="20000"/>
              </a:spcBef>
            </a:pPr>
            <a:r>
              <a:rPr lang="en-US" sz="3200" b="1" i="1" dirty="0">
                <a:latin typeface="Times New Roman" pitchFamily="18" charset="0"/>
                <a:cs typeface="Arial" charset="0"/>
              </a:rPr>
              <a:t>	    </a:t>
            </a:r>
            <a:r>
              <a:rPr lang="en-US" sz="3000" b="1" i="1" dirty="0" err="1" smtClean="0">
                <a:solidFill>
                  <a:schemeClr val="accent1"/>
                </a:solidFill>
                <a:latin typeface="Times New Roman" pitchFamily="18" charset="0"/>
                <a:cs typeface="Arial" charset="0"/>
              </a:rPr>
              <a:t>C</a:t>
            </a:r>
            <a:r>
              <a:rPr lang="en-US" sz="3000" b="1" i="1" baseline="-25000" dirty="0" err="1" smtClean="0">
                <a:solidFill>
                  <a:schemeClr val="accent1"/>
                </a:solidFill>
                <a:latin typeface="Times New Roman" pitchFamily="18" charset="0"/>
                <a:cs typeface="Arial" charset="0"/>
              </a:rPr>
              <a:t>i</a:t>
            </a:r>
            <a:r>
              <a:rPr lang="en-US" sz="3000" b="1" dirty="0" smtClean="0">
                <a:solidFill>
                  <a:schemeClr val="accent1"/>
                </a:solidFill>
                <a:latin typeface="Times New Roman" pitchFamily="18" charset="0"/>
                <a:cs typeface="Arial" charset="0"/>
              </a:rPr>
              <a:t> = </a:t>
            </a:r>
            <a:r>
              <a:rPr lang="en-US" sz="3000" b="1" i="1" dirty="0" smtClean="0">
                <a:solidFill>
                  <a:schemeClr val="accent1"/>
                </a:solidFill>
                <a:latin typeface="Times New Roman" pitchFamily="18" charset="0"/>
                <a:cs typeface="Arial" charset="0"/>
              </a:rPr>
              <a:t>A</a:t>
            </a:r>
            <a:r>
              <a:rPr lang="en-US" sz="3000" b="1" i="1" baseline="-25000" dirty="0" smtClean="0">
                <a:solidFill>
                  <a:schemeClr val="accent1"/>
                </a:solidFill>
                <a:latin typeface="Times New Roman" pitchFamily="18" charset="0"/>
                <a:cs typeface="Arial" charset="0"/>
              </a:rPr>
              <a:t>i </a:t>
            </a:r>
            <a:r>
              <a:rPr lang="en-US" sz="3000" b="1" i="1" dirty="0">
                <a:solidFill>
                  <a:schemeClr val="accent1"/>
                </a:solidFill>
                <a:latin typeface="Times New Roman" pitchFamily="18" charset="0"/>
                <a:cs typeface="Arial" charset="0"/>
              </a:rPr>
              <a:t>B</a:t>
            </a:r>
            <a:r>
              <a:rPr lang="en-US" sz="3000" b="1" i="1" baseline="-25000" dirty="0">
                <a:solidFill>
                  <a:schemeClr val="accent1"/>
                </a:solidFill>
                <a:latin typeface="Times New Roman" pitchFamily="18" charset="0"/>
                <a:cs typeface="Arial" charset="0"/>
              </a:rPr>
              <a:t>i </a:t>
            </a:r>
            <a:r>
              <a:rPr lang="en-US" sz="3000" b="1" i="1" dirty="0">
                <a:solidFill>
                  <a:schemeClr val="accent1"/>
                </a:solidFill>
                <a:latin typeface="Times New Roman" pitchFamily="18" charset="0"/>
                <a:cs typeface="Arial" charset="0"/>
              </a:rPr>
              <a:t> + </a:t>
            </a:r>
            <a:r>
              <a:rPr lang="en-US" sz="3000" b="1" dirty="0">
                <a:solidFill>
                  <a:schemeClr val="accent1"/>
                </a:solidFill>
                <a:latin typeface="Times New Roman" pitchFamily="18" charset="0"/>
                <a:cs typeface="Arial" charset="0"/>
              </a:rPr>
              <a:t>(</a:t>
            </a:r>
            <a:r>
              <a:rPr lang="en-US" sz="3000" b="1" i="1" dirty="0">
                <a:solidFill>
                  <a:schemeClr val="accent1"/>
                </a:solidFill>
                <a:latin typeface="Times New Roman" pitchFamily="18" charset="0"/>
                <a:cs typeface="Arial" charset="0"/>
              </a:rPr>
              <a:t>A</a:t>
            </a:r>
            <a:r>
              <a:rPr lang="en-US" sz="3000" b="1" i="1" baseline="-25000" dirty="0">
                <a:solidFill>
                  <a:schemeClr val="accent1"/>
                </a:solidFill>
                <a:latin typeface="Times New Roman" pitchFamily="18" charset="0"/>
                <a:cs typeface="Arial" charset="0"/>
              </a:rPr>
              <a:t>i  </a:t>
            </a:r>
            <a:r>
              <a:rPr lang="en-US" sz="3000" b="1" dirty="0">
                <a:solidFill>
                  <a:schemeClr val="accent1"/>
                </a:solidFill>
                <a:latin typeface="Times New Roman" pitchFamily="18" charset="0"/>
                <a:cs typeface="Arial" charset="0"/>
              </a:rPr>
              <a:t>+ </a:t>
            </a:r>
            <a:r>
              <a:rPr lang="en-US" sz="3000" b="1" i="1" dirty="0">
                <a:solidFill>
                  <a:schemeClr val="accent1"/>
                </a:solidFill>
                <a:latin typeface="Times New Roman" pitchFamily="18" charset="0"/>
                <a:cs typeface="Arial" charset="0"/>
              </a:rPr>
              <a:t>B</a:t>
            </a:r>
            <a:r>
              <a:rPr lang="en-US" sz="3000" b="1" i="1" baseline="-25000" dirty="0">
                <a:solidFill>
                  <a:schemeClr val="accent1"/>
                </a:solidFill>
                <a:latin typeface="Times New Roman" pitchFamily="18" charset="0"/>
                <a:cs typeface="Arial" charset="0"/>
              </a:rPr>
              <a:t>i </a:t>
            </a:r>
            <a:r>
              <a:rPr lang="en-US" sz="3000" b="1" dirty="0">
                <a:solidFill>
                  <a:schemeClr val="accent1"/>
                </a:solidFill>
                <a:latin typeface="Times New Roman" pitchFamily="18" charset="0"/>
                <a:cs typeface="Arial" charset="0"/>
              </a:rPr>
              <a:t>)</a:t>
            </a:r>
            <a:r>
              <a:rPr lang="en-US" sz="3000" b="1" i="1" dirty="0">
                <a:solidFill>
                  <a:schemeClr val="accent1"/>
                </a:solidFill>
                <a:latin typeface="Times New Roman" pitchFamily="18" charset="0"/>
                <a:cs typeface="Arial" charset="0"/>
              </a:rPr>
              <a:t>C</a:t>
            </a:r>
            <a:r>
              <a:rPr lang="en-US" sz="3000" b="1" i="1" baseline="-25000" dirty="0">
                <a:solidFill>
                  <a:schemeClr val="accent1"/>
                </a:solidFill>
                <a:latin typeface="Times New Roman" pitchFamily="18" charset="0"/>
                <a:cs typeface="Arial" charset="0"/>
              </a:rPr>
              <a:t>i-1 </a:t>
            </a:r>
            <a:r>
              <a:rPr lang="en-US" sz="3000" b="1" dirty="0">
                <a:solidFill>
                  <a:schemeClr val="accent1"/>
                </a:solidFill>
                <a:latin typeface="Times New Roman" pitchFamily="18" charset="0"/>
                <a:cs typeface="Arial" charset="0"/>
              </a:rPr>
              <a:t>= </a:t>
            </a:r>
            <a:r>
              <a:rPr lang="en-US" sz="3000" b="1" i="1" dirty="0" err="1">
                <a:solidFill>
                  <a:schemeClr val="accent1"/>
                </a:solidFill>
                <a:latin typeface="Times New Roman" pitchFamily="18" charset="0"/>
                <a:cs typeface="Arial" charset="0"/>
              </a:rPr>
              <a:t>G</a:t>
            </a:r>
            <a:r>
              <a:rPr lang="en-US" sz="3000" b="1" i="1" baseline="-25000" dirty="0" err="1">
                <a:solidFill>
                  <a:schemeClr val="accent1"/>
                </a:solidFill>
                <a:latin typeface="Times New Roman" pitchFamily="18" charset="0"/>
                <a:cs typeface="Arial" charset="0"/>
              </a:rPr>
              <a:t>i</a:t>
            </a:r>
            <a:r>
              <a:rPr lang="en-US" sz="3000" b="1" i="1" baseline="-25000" dirty="0">
                <a:solidFill>
                  <a:schemeClr val="accent1"/>
                </a:solidFill>
                <a:latin typeface="Times New Roman" pitchFamily="18" charset="0"/>
                <a:cs typeface="Arial" charset="0"/>
              </a:rPr>
              <a:t> </a:t>
            </a:r>
            <a:r>
              <a:rPr lang="en-US" sz="3000" b="1" i="1" dirty="0">
                <a:solidFill>
                  <a:schemeClr val="accent1"/>
                </a:solidFill>
                <a:latin typeface="Times New Roman" pitchFamily="18" charset="0"/>
                <a:cs typeface="Arial" charset="0"/>
              </a:rPr>
              <a:t> + P</a:t>
            </a:r>
            <a:r>
              <a:rPr lang="en-US" sz="3000" b="1" i="1" baseline="-25000" dirty="0">
                <a:solidFill>
                  <a:schemeClr val="accent1"/>
                </a:solidFill>
                <a:latin typeface="Times New Roman" pitchFamily="18" charset="0"/>
                <a:cs typeface="Arial" charset="0"/>
              </a:rPr>
              <a:t>i </a:t>
            </a:r>
            <a:r>
              <a:rPr lang="en-US" sz="3000" b="1" i="1" dirty="0">
                <a:solidFill>
                  <a:schemeClr val="accent1"/>
                </a:solidFill>
                <a:latin typeface="Times New Roman" pitchFamily="18" charset="0"/>
                <a:cs typeface="Arial" charset="0"/>
              </a:rPr>
              <a:t>C</a:t>
            </a:r>
            <a:r>
              <a:rPr lang="en-US" sz="3000" b="1" i="1" baseline="-25000" dirty="0">
                <a:solidFill>
                  <a:schemeClr val="accent1"/>
                </a:solidFill>
                <a:latin typeface="Times New Roman" pitchFamily="18" charset="0"/>
                <a:cs typeface="Arial" charset="0"/>
              </a:rPr>
              <a:t>i-1</a:t>
            </a:r>
            <a:endParaRPr lang="en-US" sz="3000" b="1" dirty="0">
              <a:solidFill>
                <a:schemeClr val="accent1"/>
              </a:solidFill>
              <a:latin typeface="Times New Roman" pitchFamily="18" charset="0"/>
              <a:cs typeface="Arial" charset="0"/>
            </a:endParaRPr>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Carry-</a:t>
            </a:r>
            <a:r>
              <a:rPr lang="en-US" sz="4400" dirty="0" err="1" smtClean="0">
                <a:solidFill>
                  <a:schemeClr val="bg1"/>
                </a:solidFill>
                <a:latin typeface="+mj-lt"/>
              </a:rPr>
              <a:t>Lookahead</a:t>
            </a:r>
            <a:r>
              <a:rPr lang="en-US" sz="4400" dirty="0" smtClean="0">
                <a:solidFill>
                  <a:schemeClr val="bg1"/>
                </a:solidFill>
                <a:latin typeface="+mj-lt"/>
              </a:rPr>
              <a:t> Adder</a:t>
            </a:r>
            <a:endParaRPr lang="en-US" sz="4400" dirty="0">
              <a:solidFill>
                <a:schemeClr val="bg1"/>
              </a:solidFill>
              <a:latin typeface="+mj-lt"/>
            </a:endParaRPr>
          </a:p>
        </p:txBody>
      </p:sp>
    </p:spTree>
    <p:extLst>
      <p:ext uri="{BB962C8B-B14F-4D97-AF65-F5344CB8AC3E}">
        <p14:creationId xmlns:p14="http://schemas.microsoft.com/office/powerpoint/2010/main" val="1994626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19906"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19908"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19909" name="Rectangle 5"/>
          <p:cNvSpPr>
            <a:spLocks noChangeArrowheads="1"/>
          </p:cNvSpPr>
          <p:nvPr>
            <p:custDataLst>
              <p:tags r:id="rId3"/>
            </p:custDataLst>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19910" name="Rectangle 6"/>
          <p:cNvSpPr>
            <a:spLocks noChangeArrowheads="1"/>
          </p:cNvSpPr>
          <p:nvPr>
            <p:custDataLst>
              <p:tags r:id="rId4"/>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smtClean="0">
                <a:latin typeface="Times New Roman" pitchFamily="18" charset="0"/>
                <a:cs typeface="Times New Roman" pitchFamily="18" charset="0"/>
              </a:rPr>
              <a:t>Using a </a:t>
            </a:r>
            <a:r>
              <a:rPr lang="en-US" sz="2400" dirty="0">
                <a:latin typeface="Times New Roman" pitchFamily="18" charset="0"/>
                <a:cs typeface="Times New Roman" pitchFamily="18" charset="0"/>
              </a:rPr>
              <a:t>CAD tool (such as </a:t>
            </a:r>
            <a:r>
              <a:rPr lang="en-US" sz="2400" dirty="0" smtClean="0">
                <a:latin typeface="Times New Roman" pitchFamily="18" charset="0"/>
                <a:cs typeface="Times New Roman" pitchFamily="18" charset="0"/>
              </a:rPr>
              <a:t>Altera’s </a:t>
            </a:r>
            <a:r>
              <a:rPr lang="en-US" sz="2400" dirty="0" err="1" smtClean="0">
                <a:latin typeface="Times New Roman" pitchFamily="18" charset="0"/>
                <a:cs typeface="Times New Roman" pitchFamily="18" charset="0"/>
              </a:rPr>
              <a:t>Quartus</a:t>
            </a:r>
            <a:r>
              <a:rPr lang="en-US" sz="2400" dirty="0" smtClean="0">
                <a:latin typeface="Times New Roman" pitchFamily="18" charset="0"/>
                <a:cs typeface="Times New Roman" pitchFamily="18" charset="0"/>
              </a:rPr>
              <a:t> II)</a:t>
            </a:r>
            <a:endParaRPr lang="en-US" sz="2400" dirty="0">
              <a:latin typeface="Times New Roman" pitchFamily="18" charset="0"/>
              <a:cs typeface="Times New Roman" pitchFamily="18" charset="0"/>
            </a:endParaRPr>
          </a:p>
          <a:p>
            <a:pPr marL="800100" lvl="1" indent="-342900">
              <a:spcBef>
                <a:spcPct val="20000"/>
              </a:spcBef>
              <a:buFontTx/>
              <a:buChar char="•"/>
            </a:pPr>
            <a:r>
              <a:rPr lang="en-US" sz="2400" b="1" dirty="0" smtClean="0">
                <a:latin typeface="Times New Roman" pitchFamily="18" charset="0"/>
                <a:cs typeface="Times New Roman" pitchFamily="18" charset="0"/>
              </a:rPr>
              <a:t>Enter </a:t>
            </a:r>
            <a:r>
              <a:rPr lang="en-US" sz="2400" b="1" dirty="0">
                <a:latin typeface="Times New Roman" pitchFamily="18" charset="0"/>
                <a:cs typeface="Times New Roman" pitchFamily="18" charset="0"/>
              </a:rPr>
              <a:t>the design</a:t>
            </a:r>
            <a:r>
              <a:rPr lang="en-US" sz="2400" dirty="0">
                <a:latin typeface="Times New Roman" pitchFamily="18" charset="0"/>
                <a:cs typeface="Times New Roman" pitchFamily="18" charset="0"/>
              </a:rPr>
              <a:t> using schematic entry or </a:t>
            </a:r>
            <a:r>
              <a:rPr lang="en-US" sz="2400" dirty="0" smtClean="0">
                <a:latin typeface="Times New Roman" pitchFamily="18" charset="0"/>
                <a:cs typeface="Times New Roman" pitchFamily="18" charset="0"/>
              </a:rPr>
              <a:t>an HDL	</a:t>
            </a:r>
            <a:endParaRPr lang="en-US" sz="2400" dirty="0">
              <a:latin typeface="Times New Roman" pitchFamily="18" charset="0"/>
              <a:cs typeface="Times New Roman" pitchFamily="18" charset="0"/>
            </a:endParaRPr>
          </a:p>
          <a:p>
            <a:pPr marL="800100" lvl="1" indent="-342900">
              <a:spcBef>
                <a:spcPct val="20000"/>
              </a:spcBef>
              <a:buFontTx/>
              <a:buChar char="•"/>
            </a:pPr>
            <a:r>
              <a:rPr lang="en-US" sz="2400" b="1" dirty="0" smtClean="0">
                <a:latin typeface="Times New Roman" pitchFamily="18" charset="0"/>
                <a:cs typeface="Times New Roman" pitchFamily="18" charset="0"/>
              </a:rPr>
              <a:t>Simulate</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design</a:t>
            </a:r>
            <a:endParaRPr lang="en-US" sz="2400" dirty="0">
              <a:latin typeface="Times New Roman" pitchFamily="18" charset="0"/>
              <a:cs typeface="Times New Roman" pitchFamily="18" charset="0"/>
            </a:endParaRPr>
          </a:p>
          <a:p>
            <a:pPr marL="800100" lvl="1" indent="-342900">
              <a:spcBef>
                <a:spcPct val="20000"/>
              </a:spcBef>
              <a:buFontTx/>
              <a:buChar char="•"/>
            </a:pPr>
            <a:r>
              <a:rPr lang="en-US" sz="2400" b="1" dirty="0" smtClean="0">
                <a:latin typeface="Times New Roman" pitchFamily="18" charset="0"/>
                <a:cs typeface="Times New Roman" pitchFamily="18" charset="0"/>
              </a:rPr>
              <a:t>Synthesize</a:t>
            </a:r>
            <a:r>
              <a:rPr lang="en-US" sz="2400" dirty="0" smtClean="0">
                <a:latin typeface="Times New Roman" pitchFamily="18" charset="0"/>
                <a:cs typeface="Times New Roman" pitchFamily="18" charset="0"/>
              </a:rPr>
              <a:t> design and map </a:t>
            </a:r>
            <a:r>
              <a:rPr lang="en-US" sz="2400" dirty="0">
                <a:latin typeface="Times New Roman" pitchFamily="18" charset="0"/>
                <a:cs typeface="Times New Roman" pitchFamily="18" charset="0"/>
              </a:rPr>
              <a:t>it onto </a:t>
            </a:r>
            <a:r>
              <a:rPr lang="en-US" sz="2400" dirty="0" smtClean="0">
                <a:latin typeface="Times New Roman" pitchFamily="18" charset="0"/>
                <a:cs typeface="Times New Roman" pitchFamily="18" charset="0"/>
              </a:rPr>
              <a:t>FPGA</a:t>
            </a:r>
            <a:endParaRPr lang="en-US" sz="2400" dirty="0">
              <a:latin typeface="Times New Roman" pitchFamily="18" charset="0"/>
              <a:cs typeface="Times New Roman" pitchFamily="18" charset="0"/>
            </a:endParaRPr>
          </a:p>
          <a:p>
            <a:pPr marL="800100" lvl="1" indent="-342900">
              <a:spcBef>
                <a:spcPct val="20000"/>
              </a:spcBef>
              <a:buFontTx/>
              <a:buChar char="•"/>
            </a:pPr>
            <a:r>
              <a:rPr lang="en-US" sz="2400" b="1" dirty="0" smtClean="0">
                <a:latin typeface="Times New Roman" pitchFamily="18" charset="0"/>
                <a:cs typeface="Times New Roman" pitchFamily="18" charset="0"/>
              </a:rPr>
              <a:t>Download </a:t>
            </a:r>
            <a:r>
              <a:rPr lang="en-US" sz="2400" b="1" dirty="0">
                <a:latin typeface="Times New Roman" pitchFamily="18" charset="0"/>
                <a:cs typeface="Times New Roman" pitchFamily="18" charset="0"/>
              </a:rPr>
              <a:t>the configuration </a:t>
            </a:r>
            <a:r>
              <a:rPr lang="en-US" sz="2400" dirty="0">
                <a:latin typeface="Times New Roman" pitchFamily="18" charset="0"/>
                <a:cs typeface="Times New Roman" pitchFamily="18" charset="0"/>
              </a:rPr>
              <a:t>onto the </a:t>
            </a:r>
            <a:r>
              <a:rPr lang="en-US" sz="2400" dirty="0" smtClean="0">
                <a:latin typeface="Times New Roman" pitchFamily="18" charset="0"/>
                <a:cs typeface="Times New Roman" pitchFamily="18" charset="0"/>
              </a:rPr>
              <a:t>FPGA</a:t>
            </a:r>
          </a:p>
          <a:p>
            <a:pPr marL="800100" lvl="1" indent="-342900">
              <a:spcBef>
                <a:spcPct val="20000"/>
              </a:spcBef>
              <a:buFontTx/>
              <a:buChar char="•"/>
            </a:pPr>
            <a:r>
              <a:rPr lang="en-US" sz="2400" b="1" dirty="0" smtClean="0">
                <a:latin typeface="Times New Roman" pitchFamily="18" charset="0"/>
                <a:cs typeface="Times New Roman" pitchFamily="18" charset="0"/>
              </a:rPr>
              <a:t>Test</a:t>
            </a:r>
            <a:r>
              <a:rPr lang="en-US" sz="2400" dirty="0" smtClean="0">
                <a:latin typeface="Times New Roman" pitchFamily="18" charset="0"/>
                <a:cs typeface="Times New Roman" pitchFamily="18" charset="0"/>
              </a:rPr>
              <a:t> the design</a:t>
            </a:r>
            <a:endParaRPr lang="en-US" sz="2400" dirty="0">
              <a:latin typeface="Times New Roman" pitchFamily="18" charset="0"/>
              <a:cs typeface="Times New Roman" pitchFamily="18"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FPGA Design Flow</a:t>
            </a:r>
            <a:endParaRPr lang="en-US" sz="4400" dirty="0">
              <a:solidFill>
                <a:schemeClr val="bg1"/>
              </a:solidFill>
              <a:latin typeface="+mj-lt"/>
            </a:endParaRPr>
          </a:p>
        </p:txBody>
      </p:sp>
    </p:spTree>
    <p:extLst>
      <p:ext uri="{BB962C8B-B14F-4D97-AF65-F5344CB8AC3E}">
        <p14:creationId xmlns:p14="http://schemas.microsoft.com/office/powerpoint/2010/main" val="20818631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43810" name="Rectangle 2"/>
          <p:cNvSpPr>
            <a:spLocks noChangeArrowheads="1"/>
          </p:cNvSpPr>
          <p:nvPr>
            <p:custDataLst>
              <p:tags r:id="rId1"/>
            </p:custDataLst>
          </p:nvPr>
        </p:nvSpPr>
        <p:spPr bwMode="auto">
          <a:xfrm>
            <a:off x="917331" y="1219200"/>
            <a:ext cx="7845669"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Times New Roman" pitchFamily="18" charset="0"/>
                <a:cs typeface="Arial" charset="0"/>
              </a:rPr>
              <a:t>Step 1: </a:t>
            </a:r>
            <a:r>
              <a:rPr lang="en-US" sz="3200" dirty="0" smtClean="0">
                <a:latin typeface="Times New Roman" pitchFamily="18" charset="0"/>
                <a:cs typeface="Arial" charset="0"/>
              </a:rPr>
              <a:t>Compute </a:t>
            </a:r>
            <a:r>
              <a:rPr lang="en-US" sz="3200" i="1" dirty="0" err="1" smtClean="0">
                <a:latin typeface="Times New Roman" pitchFamily="18" charset="0"/>
                <a:cs typeface="Arial" charset="0"/>
              </a:rPr>
              <a:t>G</a:t>
            </a:r>
            <a:r>
              <a:rPr lang="en-US" sz="3200" i="1" baseline="-25000" dirty="0" err="1" smtClean="0">
                <a:latin typeface="Times New Roman" pitchFamily="18" charset="0"/>
                <a:cs typeface="Arial" charset="0"/>
              </a:rPr>
              <a:t>i</a:t>
            </a:r>
            <a:r>
              <a:rPr lang="en-US" sz="3200" dirty="0" smtClean="0">
                <a:latin typeface="Times New Roman" pitchFamily="18" charset="0"/>
                <a:cs typeface="Arial" charset="0"/>
              </a:rPr>
              <a:t> </a:t>
            </a:r>
            <a:r>
              <a:rPr lang="en-US" sz="3200" dirty="0">
                <a:latin typeface="Times New Roman" pitchFamily="18" charset="0"/>
                <a:cs typeface="Arial" charset="0"/>
              </a:rPr>
              <a:t>and </a:t>
            </a:r>
            <a:r>
              <a:rPr lang="en-US" sz="3200" i="1" dirty="0" smtClean="0">
                <a:latin typeface="Times New Roman" pitchFamily="18" charset="0"/>
                <a:cs typeface="Arial" charset="0"/>
              </a:rPr>
              <a:t>P</a:t>
            </a:r>
            <a:r>
              <a:rPr lang="en-US" sz="3200" i="1" baseline="-25000" dirty="0">
                <a:latin typeface="Times New Roman" pitchFamily="18" charset="0"/>
                <a:cs typeface="Arial" charset="0"/>
              </a:rPr>
              <a:t>i</a:t>
            </a:r>
            <a:r>
              <a:rPr lang="en-US" sz="3200" dirty="0" smtClean="0">
                <a:latin typeface="Times New Roman" pitchFamily="18" charset="0"/>
                <a:cs typeface="Arial" charset="0"/>
              </a:rPr>
              <a:t> for all columns </a:t>
            </a:r>
            <a:endParaRPr lang="en-US" sz="3200" dirty="0">
              <a:latin typeface="Times New Roman" pitchFamily="18" charset="0"/>
              <a:cs typeface="Arial" charset="0"/>
            </a:endParaRPr>
          </a:p>
          <a:p>
            <a:pPr marL="342900" indent="-342900">
              <a:spcBef>
                <a:spcPct val="20000"/>
              </a:spcBef>
              <a:buFontTx/>
              <a:buChar char="•"/>
            </a:pPr>
            <a:r>
              <a:rPr lang="en-US" sz="3200" b="1" dirty="0">
                <a:latin typeface="Times New Roman" pitchFamily="18" charset="0"/>
                <a:cs typeface="Arial" charset="0"/>
              </a:rPr>
              <a:t>Step 2:</a:t>
            </a:r>
            <a:r>
              <a:rPr lang="en-US" sz="3200" dirty="0">
                <a:latin typeface="Times New Roman" pitchFamily="18" charset="0"/>
                <a:cs typeface="Arial" charset="0"/>
              </a:rPr>
              <a:t> </a:t>
            </a:r>
            <a:r>
              <a:rPr lang="en-US" sz="3200" dirty="0" smtClean="0">
                <a:latin typeface="Times New Roman" pitchFamily="18" charset="0"/>
                <a:cs typeface="Arial" charset="0"/>
              </a:rPr>
              <a:t>Compute </a:t>
            </a:r>
            <a:r>
              <a:rPr lang="en-US" sz="3200" i="1" dirty="0">
                <a:latin typeface="Times New Roman" pitchFamily="18" charset="0"/>
                <a:cs typeface="Arial" charset="0"/>
              </a:rPr>
              <a:t>G</a:t>
            </a:r>
            <a:r>
              <a:rPr lang="en-US" sz="3200" dirty="0">
                <a:latin typeface="Times New Roman" pitchFamily="18" charset="0"/>
                <a:cs typeface="Arial" charset="0"/>
              </a:rPr>
              <a:t> and </a:t>
            </a:r>
            <a:r>
              <a:rPr lang="en-US" sz="3200" i="1" dirty="0">
                <a:latin typeface="Times New Roman" pitchFamily="18" charset="0"/>
                <a:cs typeface="Arial" charset="0"/>
              </a:rPr>
              <a:t>P</a:t>
            </a:r>
            <a:r>
              <a:rPr lang="en-US" sz="3200" dirty="0">
                <a:latin typeface="Times New Roman" pitchFamily="18" charset="0"/>
                <a:cs typeface="Arial" charset="0"/>
              </a:rPr>
              <a:t> for </a:t>
            </a:r>
            <a:r>
              <a:rPr lang="en-US" sz="3200" i="1" dirty="0">
                <a:latin typeface="Times New Roman" pitchFamily="18" charset="0"/>
                <a:cs typeface="Arial" charset="0"/>
              </a:rPr>
              <a:t>k</a:t>
            </a:r>
            <a:r>
              <a:rPr lang="en-US" sz="3200" dirty="0">
                <a:latin typeface="Times New Roman" pitchFamily="18" charset="0"/>
                <a:cs typeface="Arial" charset="0"/>
              </a:rPr>
              <a:t>-bit blocks</a:t>
            </a:r>
          </a:p>
          <a:p>
            <a:pPr marL="342900" indent="-342900">
              <a:spcBef>
                <a:spcPct val="20000"/>
              </a:spcBef>
              <a:buFontTx/>
              <a:buChar char="•"/>
            </a:pPr>
            <a:r>
              <a:rPr lang="en-US" sz="3200" b="1" dirty="0">
                <a:latin typeface="Times New Roman" pitchFamily="18" charset="0"/>
                <a:cs typeface="Arial" charset="0"/>
              </a:rPr>
              <a:t>Step 3:</a:t>
            </a:r>
            <a:r>
              <a:rPr lang="en-US" sz="3200" dirty="0">
                <a:latin typeface="Times New Roman" pitchFamily="18" charset="0"/>
                <a:cs typeface="Arial" charset="0"/>
              </a:rPr>
              <a:t> </a:t>
            </a:r>
            <a:r>
              <a:rPr lang="en-US" sz="3200" i="1" dirty="0" err="1">
                <a:latin typeface="Times New Roman" pitchFamily="18" charset="0"/>
                <a:cs typeface="Arial" charset="0"/>
              </a:rPr>
              <a:t>C</a:t>
            </a:r>
            <a:r>
              <a:rPr lang="en-US" sz="3200" i="1" baseline="-25000" dirty="0" err="1">
                <a:latin typeface="Times New Roman" pitchFamily="18" charset="0"/>
                <a:cs typeface="Arial" charset="0"/>
              </a:rPr>
              <a:t>in</a:t>
            </a:r>
            <a:r>
              <a:rPr lang="en-US" sz="3200" dirty="0">
                <a:latin typeface="Times New Roman" pitchFamily="18" charset="0"/>
                <a:cs typeface="Arial" charset="0"/>
              </a:rPr>
              <a:t> propagates through each </a:t>
            </a:r>
            <a:r>
              <a:rPr lang="en-US" sz="3200" i="1" dirty="0">
                <a:latin typeface="Times New Roman" pitchFamily="18" charset="0"/>
                <a:cs typeface="Arial" charset="0"/>
              </a:rPr>
              <a:t>k</a:t>
            </a:r>
            <a:r>
              <a:rPr lang="en-US" sz="3200" dirty="0">
                <a:latin typeface="Times New Roman" pitchFamily="18" charset="0"/>
                <a:cs typeface="Arial" charset="0"/>
              </a:rPr>
              <a:t>-bit propagate/generate block</a:t>
            </a:r>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Carry-</a:t>
            </a:r>
            <a:r>
              <a:rPr lang="en-US" sz="4400" dirty="0" err="1" smtClean="0">
                <a:solidFill>
                  <a:schemeClr val="bg1"/>
                </a:solidFill>
                <a:latin typeface="+mj-lt"/>
              </a:rPr>
              <a:t>Lookahead</a:t>
            </a:r>
            <a:r>
              <a:rPr lang="en-US" sz="4400" dirty="0" smtClean="0">
                <a:solidFill>
                  <a:schemeClr val="bg1"/>
                </a:solidFill>
                <a:latin typeface="+mj-lt"/>
              </a:rPr>
              <a:t> Addition</a:t>
            </a:r>
            <a:endParaRPr lang="en-US" sz="4400" dirty="0">
              <a:solidFill>
                <a:schemeClr val="bg1"/>
              </a:solidFill>
              <a:latin typeface="+mj-lt"/>
            </a:endParaRPr>
          </a:p>
        </p:txBody>
      </p:sp>
    </p:spTree>
    <p:extLst>
      <p:ext uri="{BB962C8B-B14F-4D97-AF65-F5344CB8AC3E}">
        <p14:creationId xmlns:p14="http://schemas.microsoft.com/office/powerpoint/2010/main" val="410893503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42" name="Rectangle 2"/>
          <p:cNvSpPr>
            <a:spLocks noChangeArrowheads="1"/>
          </p:cNvSpPr>
          <p:nvPr>
            <p:custDataLst>
              <p:tags r:id="rId1"/>
            </p:custDataLst>
          </p:nvPr>
        </p:nvSpPr>
        <p:spPr bwMode="auto">
          <a:xfrm>
            <a:off x="914400" y="1219200"/>
            <a:ext cx="7924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smtClean="0">
                <a:latin typeface="Times New Roman" pitchFamily="18" charset="0"/>
                <a:cs typeface="Arial" charset="0"/>
              </a:rPr>
              <a:t>Example: </a:t>
            </a:r>
            <a:r>
              <a:rPr lang="en-US" sz="3200" dirty="0" smtClean="0">
                <a:latin typeface="Times New Roman" pitchFamily="18" charset="0"/>
                <a:cs typeface="Arial" charset="0"/>
              </a:rPr>
              <a:t>4-bit blocks (</a:t>
            </a:r>
            <a:r>
              <a:rPr lang="en-US" sz="3200" i="1" dirty="0" smtClean="0">
                <a:latin typeface="Times New Roman" pitchFamily="18" charset="0"/>
                <a:cs typeface="Arial" charset="0"/>
              </a:rPr>
              <a:t>G</a:t>
            </a:r>
            <a:r>
              <a:rPr lang="en-US" sz="3200" baseline="-25000" dirty="0" smtClean="0">
                <a:latin typeface="Times New Roman" pitchFamily="18" charset="0"/>
                <a:cs typeface="Arial" charset="0"/>
              </a:rPr>
              <a:t>3:0</a:t>
            </a:r>
            <a:r>
              <a:rPr lang="en-US" sz="3200" dirty="0" smtClean="0">
                <a:latin typeface="Times New Roman" pitchFamily="18" charset="0"/>
                <a:cs typeface="Arial" charset="0"/>
              </a:rPr>
              <a:t> </a:t>
            </a:r>
            <a:r>
              <a:rPr lang="en-US" sz="3200" dirty="0">
                <a:latin typeface="Times New Roman" pitchFamily="18" charset="0"/>
                <a:cs typeface="Arial" charset="0"/>
              </a:rPr>
              <a:t>and </a:t>
            </a:r>
            <a:r>
              <a:rPr lang="en-US" sz="3200" i="1" dirty="0">
                <a:latin typeface="Times New Roman" pitchFamily="18" charset="0"/>
                <a:cs typeface="Arial" charset="0"/>
              </a:rPr>
              <a:t>P</a:t>
            </a:r>
            <a:r>
              <a:rPr lang="en-US" sz="3200" baseline="-25000" dirty="0">
                <a:latin typeface="Times New Roman" pitchFamily="18" charset="0"/>
                <a:cs typeface="Arial" charset="0"/>
              </a:rPr>
              <a:t>3:0</a:t>
            </a:r>
            <a:r>
              <a:rPr lang="en-US" sz="3200" dirty="0">
                <a:latin typeface="Times New Roman" pitchFamily="18" charset="0"/>
                <a:cs typeface="Arial" charset="0"/>
              </a:rPr>
              <a:t>) :</a:t>
            </a:r>
          </a:p>
          <a:p>
            <a:pPr marL="742950" lvl="1" indent="-285750">
              <a:spcBef>
                <a:spcPct val="20000"/>
              </a:spcBef>
            </a:pPr>
            <a:r>
              <a:rPr lang="en-US" b="1" i="1" dirty="0">
                <a:latin typeface="Times New Roman" pitchFamily="18" charset="0"/>
                <a:cs typeface="Arial" charset="0"/>
              </a:rPr>
              <a:t>		  </a:t>
            </a:r>
            <a:r>
              <a:rPr lang="en-US" b="1" i="1" dirty="0" smtClean="0">
                <a:latin typeface="Times New Roman" pitchFamily="18" charset="0"/>
                <a:cs typeface="Arial" charset="0"/>
              </a:rPr>
              <a:t>	</a:t>
            </a:r>
            <a:r>
              <a:rPr lang="en-US" sz="2800" b="1" i="1" dirty="0" smtClean="0">
                <a:solidFill>
                  <a:schemeClr val="accent1"/>
                </a:solidFill>
                <a:latin typeface="Times New Roman" pitchFamily="18" charset="0"/>
                <a:cs typeface="Arial" charset="0"/>
              </a:rPr>
              <a:t>G</a:t>
            </a:r>
            <a:r>
              <a:rPr lang="en-US" sz="2800" b="1" baseline="-25000" dirty="0" smtClean="0">
                <a:solidFill>
                  <a:schemeClr val="accent1"/>
                </a:solidFill>
                <a:latin typeface="Times New Roman" pitchFamily="18" charset="0"/>
                <a:cs typeface="Arial" charset="0"/>
              </a:rPr>
              <a:t>3:0</a:t>
            </a:r>
            <a:r>
              <a:rPr lang="en-US" sz="2800" b="1" dirty="0" smtClean="0">
                <a:solidFill>
                  <a:schemeClr val="accent1"/>
                </a:solidFill>
                <a:latin typeface="Times New Roman" pitchFamily="18" charset="0"/>
                <a:cs typeface="Arial" charset="0"/>
              </a:rPr>
              <a:t> </a:t>
            </a:r>
            <a:r>
              <a:rPr lang="en-US" sz="2800" b="1" dirty="0">
                <a:solidFill>
                  <a:schemeClr val="accent1"/>
                </a:solidFill>
                <a:latin typeface="Times New Roman" pitchFamily="18" charset="0"/>
                <a:cs typeface="Arial" charset="0"/>
              </a:rPr>
              <a:t>= </a:t>
            </a:r>
            <a:r>
              <a:rPr lang="en-US" sz="2800" b="1" i="1" dirty="0">
                <a:solidFill>
                  <a:schemeClr val="accent1"/>
                </a:solidFill>
                <a:latin typeface="Times New Roman" pitchFamily="18" charset="0"/>
                <a:cs typeface="Arial" charset="0"/>
              </a:rPr>
              <a:t>G</a:t>
            </a:r>
            <a:r>
              <a:rPr lang="en-US" sz="2800" b="1" baseline="-25000" dirty="0">
                <a:solidFill>
                  <a:schemeClr val="accent1"/>
                </a:solidFill>
                <a:latin typeface="Times New Roman" pitchFamily="18" charset="0"/>
                <a:cs typeface="Arial" charset="0"/>
              </a:rPr>
              <a:t>3 </a:t>
            </a:r>
            <a:r>
              <a:rPr lang="en-US" sz="2800" b="1" dirty="0">
                <a:solidFill>
                  <a:schemeClr val="accent1"/>
                </a:solidFill>
                <a:latin typeface="Times New Roman" pitchFamily="18" charset="0"/>
                <a:cs typeface="Arial" charset="0"/>
              </a:rPr>
              <a:t>+ </a:t>
            </a:r>
            <a:r>
              <a:rPr lang="en-US" sz="2800" b="1" i="1" dirty="0">
                <a:solidFill>
                  <a:schemeClr val="accent1"/>
                </a:solidFill>
                <a:latin typeface="Times New Roman" pitchFamily="18" charset="0"/>
                <a:cs typeface="Arial" charset="0"/>
              </a:rPr>
              <a:t>P</a:t>
            </a:r>
            <a:r>
              <a:rPr lang="en-US" sz="2800" b="1" baseline="-25000" dirty="0">
                <a:solidFill>
                  <a:schemeClr val="accent1"/>
                </a:solidFill>
                <a:latin typeface="Times New Roman" pitchFamily="18" charset="0"/>
                <a:cs typeface="Arial" charset="0"/>
              </a:rPr>
              <a:t>3</a:t>
            </a:r>
            <a:r>
              <a:rPr lang="en-US" sz="2800" b="1" dirty="0">
                <a:solidFill>
                  <a:schemeClr val="accent1"/>
                </a:solidFill>
                <a:latin typeface="Times New Roman" pitchFamily="18" charset="0"/>
                <a:cs typeface="Arial" charset="0"/>
              </a:rPr>
              <a:t> (</a:t>
            </a:r>
            <a:r>
              <a:rPr lang="en-US" sz="2800" b="1" i="1" dirty="0">
                <a:solidFill>
                  <a:schemeClr val="accent1"/>
                </a:solidFill>
                <a:latin typeface="Times New Roman" pitchFamily="18" charset="0"/>
                <a:cs typeface="Arial" charset="0"/>
              </a:rPr>
              <a:t>G</a:t>
            </a:r>
            <a:r>
              <a:rPr lang="en-US" sz="2800" b="1" baseline="-25000" dirty="0">
                <a:solidFill>
                  <a:schemeClr val="accent1"/>
                </a:solidFill>
                <a:latin typeface="Times New Roman" pitchFamily="18" charset="0"/>
                <a:cs typeface="Arial" charset="0"/>
              </a:rPr>
              <a:t>2 </a:t>
            </a:r>
            <a:r>
              <a:rPr lang="en-US" sz="2800" b="1" dirty="0">
                <a:solidFill>
                  <a:schemeClr val="accent1"/>
                </a:solidFill>
                <a:latin typeface="Times New Roman" pitchFamily="18" charset="0"/>
                <a:cs typeface="Arial" charset="0"/>
              </a:rPr>
              <a:t>+ </a:t>
            </a:r>
            <a:r>
              <a:rPr lang="en-US" sz="2800" b="1" i="1" dirty="0">
                <a:solidFill>
                  <a:schemeClr val="accent1"/>
                </a:solidFill>
                <a:latin typeface="Times New Roman" pitchFamily="18" charset="0"/>
                <a:cs typeface="Arial" charset="0"/>
              </a:rPr>
              <a:t>P</a:t>
            </a:r>
            <a:r>
              <a:rPr lang="en-US" sz="2800" b="1" baseline="-25000" dirty="0">
                <a:solidFill>
                  <a:schemeClr val="accent1"/>
                </a:solidFill>
                <a:latin typeface="Times New Roman" pitchFamily="18" charset="0"/>
                <a:cs typeface="Arial" charset="0"/>
              </a:rPr>
              <a:t>2</a:t>
            </a:r>
            <a:r>
              <a:rPr lang="en-US" sz="2800" b="1" dirty="0">
                <a:solidFill>
                  <a:schemeClr val="accent1"/>
                </a:solidFill>
                <a:latin typeface="Times New Roman" pitchFamily="18" charset="0"/>
                <a:cs typeface="Arial" charset="0"/>
              </a:rPr>
              <a:t> (</a:t>
            </a:r>
            <a:r>
              <a:rPr lang="en-US" sz="2800" b="1" i="1" dirty="0">
                <a:solidFill>
                  <a:schemeClr val="accent1"/>
                </a:solidFill>
                <a:latin typeface="Times New Roman" pitchFamily="18" charset="0"/>
                <a:cs typeface="Arial" charset="0"/>
              </a:rPr>
              <a:t>G</a:t>
            </a:r>
            <a:r>
              <a:rPr lang="en-US" sz="2800" b="1" baseline="-25000" dirty="0">
                <a:solidFill>
                  <a:schemeClr val="accent1"/>
                </a:solidFill>
                <a:latin typeface="Times New Roman" pitchFamily="18" charset="0"/>
                <a:cs typeface="Arial" charset="0"/>
              </a:rPr>
              <a:t>1 </a:t>
            </a:r>
            <a:r>
              <a:rPr lang="en-US" sz="2800" b="1" dirty="0">
                <a:solidFill>
                  <a:schemeClr val="accent1"/>
                </a:solidFill>
                <a:latin typeface="Times New Roman" pitchFamily="18" charset="0"/>
                <a:cs typeface="Arial" charset="0"/>
              </a:rPr>
              <a:t>+ </a:t>
            </a:r>
            <a:r>
              <a:rPr lang="en-US" sz="2800" b="1" i="1" dirty="0">
                <a:solidFill>
                  <a:schemeClr val="accent1"/>
                </a:solidFill>
                <a:latin typeface="Times New Roman" pitchFamily="18" charset="0"/>
                <a:cs typeface="Arial" charset="0"/>
              </a:rPr>
              <a:t>P</a:t>
            </a:r>
            <a:r>
              <a:rPr lang="en-US" sz="2800" b="1" baseline="-25000" dirty="0">
                <a:solidFill>
                  <a:schemeClr val="accent1"/>
                </a:solidFill>
                <a:latin typeface="Times New Roman" pitchFamily="18" charset="0"/>
                <a:cs typeface="Arial" charset="0"/>
              </a:rPr>
              <a:t>1</a:t>
            </a:r>
            <a:r>
              <a:rPr lang="en-US" sz="2800" b="1" i="1" dirty="0">
                <a:solidFill>
                  <a:schemeClr val="accent1"/>
                </a:solidFill>
                <a:latin typeface="Times New Roman" pitchFamily="18" charset="0"/>
                <a:cs typeface="Arial" charset="0"/>
              </a:rPr>
              <a:t>G</a:t>
            </a:r>
            <a:r>
              <a:rPr lang="en-US" sz="2800" b="1" baseline="-25000" dirty="0">
                <a:solidFill>
                  <a:schemeClr val="accent1"/>
                </a:solidFill>
                <a:latin typeface="Times New Roman" pitchFamily="18" charset="0"/>
                <a:cs typeface="Arial" charset="0"/>
              </a:rPr>
              <a:t>0</a:t>
            </a:r>
            <a:r>
              <a:rPr lang="en-US" sz="2800" b="1" i="1" baseline="-25000" dirty="0">
                <a:solidFill>
                  <a:schemeClr val="accent1"/>
                </a:solidFill>
                <a:latin typeface="Times New Roman" pitchFamily="18" charset="0"/>
                <a:cs typeface="Arial" charset="0"/>
              </a:rPr>
              <a:t> </a:t>
            </a:r>
            <a:r>
              <a:rPr lang="en-US" sz="2800" b="1" dirty="0" smtClean="0">
                <a:solidFill>
                  <a:schemeClr val="accent1"/>
                </a:solidFill>
                <a:latin typeface="Times New Roman" pitchFamily="18" charset="0"/>
                <a:cs typeface="Arial" charset="0"/>
              </a:rPr>
              <a:t>)</a:t>
            </a:r>
            <a:endParaRPr lang="en-US" sz="2800" b="1" i="1" baseline="-25000" dirty="0" smtClean="0">
              <a:solidFill>
                <a:schemeClr val="accent1"/>
              </a:solidFill>
              <a:latin typeface="Times New Roman" pitchFamily="18" charset="0"/>
              <a:cs typeface="Arial" charset="0"/>
            </a:endParaRPr>
          </a:p>
          <a:p>
            <a:pPr marL="742950" lvl="1" indent="-285750">
              <a:spcBef>
                <a:spcPct val="20000"/>
              </a:spcBef>
            </a:pPr>
            <a:r>
              <a:rPr lang="en-US" sz="2800" b="1" i="1" dirty="0">
                <a:solidFill>
                  <a:schemeClr val="accent1"/>
                </a:solidFill>
                <a:latin typeface="Times New Roman" pitchFamily="18" charset="0"/>
                <a:cs typeface="Arial" charset="0"/>
              </a:rPr>
              <a:t>	     </a:t>
            </a:r>
            <a:r>
              <a:rPr lang="en-US" sz="2800" b="1" i="1" dirty="0" smtClean="0">
                <a:solidFill>
                  <a:schemeClr val="accent1"/>
                </a:solidFill>
                <a:latin typeface="Times New Roman" pitchFamily="18" charset="0"/>
                <a:cs typeface="Arial" charset="0"/>
              </a:rPr>
              <a:t>	P</a:t>
            </a:r>
            <a:r>
              <a:rPr lang="en-US" sz="2800" b="1" baseline="-25000" dirty="0" smtClean="0">
                <a:solidFill>
                  <a:schemeClr val="accent1"/>
                </a:solidFill>
                <a:latin typeface="Times New Roman" pitchFamily="18" charset="0"/>
                <a:cs typeface="Arial" charset="0"/>
              </a:rPr>
              <a:t>3:0</a:t>
            </a:r>
            <a:r>
              <a:rPr lang="en-US" sz="2800" b="1" dirty="0" smtClean="0">
                <a:solidFill>
                  <a:schemeClr val="accent1"/>
                </a:solidFill>
                <a:latin typeface="Times New Roman" pitchFamily="18" charset="0"/>
                <a:cs typeface="Arial" charset="0"/>
              </a:rPr>
              <a:t> </a:t>
            </a:r>
            <a:r>
              <a:rPr lang="en-US" sz="2800" b="1" dirty="0">
                <a:solidFill>
                  <a:schemeClr val="accent1"/>
                </a:solidFill>
                <a:latin typeface="Times New Roman" pitchFamily="18" charset="0"/>
                <a:cs typeface="Arial" charset="0"/>
              </a:rPr>
              <a:t>= </a:t>
            </a:r>
            <a:r>
              <a:rPr lang="en-US" sz="2800" b="1" i="1" dirty="0">
                <a:solidFill>
                  <a:schemeClr val="accent1"/>
                </a:solidFill>
                <a:latin typeface="Times New Roman" pitchFamily="18" charset="0"/>
                <a:cs typeface="Arial" charset="0"/>
              </a:rPr>
              <a:t>P</a:t>
            </a:r>
            <a:r>
              <a:rPr lang="en-US" sz="2800" b="1" baseline="-25000" dirty="0">
                <a:solidFill>
                  <a:schemeClr val="accent1"/>
                </a:solidFill>
                <a:latin typeface="Times New Roman" pitchFamily="18" charset="0"/>
                <a:cs typeface="Arial" charset="0"/>
              </a:rPr>
              <a:t>3</a:t>
            </a:r>
            <a:r>
              <a:rPr lang="en-US" sz="2800" b="1" i="1" dirty="0">
                <a:solidFill>
                  <a:schemeClr val="accent1"/>
                </a:solidFill>
                <a:latin typeface="Times New Roman" pitchFamily="18" charset="0"/>
                <a:cs typeface="Arial" charset="0"/>
              </a:rPr>
              <a:t>P</a:t>
            </a:r>
            <a:r>
              <a:rPr lang="en-US" sz="2800" b="1" baseline="-25000" dirty="0">
                <a:solidFill>
                  <a:schemeClr val="accent1"/>
                </a:solidFill>
                <a:latin typeface="Times New Roman" pitchFamily="18" charset="0"/>
                <a:cs typeface="Arial" charset="0"/>
              </a:rPr>
              <a:t>2 </a:t>
            </a:r>
            <a:r>
              <a:rPr lang="en-US" sz="2800" b="1" i="1" dirty="0">
                <a:solidFill>
                  <a:schemeClr val="accent1"/>
                </a:solidFill>
                <a:latin typeface="Times New Roman" pitchFamily="18" charset="0"/>
                <a:cs typeface="Arial" charset="0"/>
              </a:rPr>
              <a:t>P</a:t>
            </a:r>
            <a:r>
              <a:rPr lang="en-US" sz="2800" b="1" baseline="-25000" dirty="0">
                <a:solidFill>
                  <a:schemeClr val="accent1"/>
                </a:solidFill>
                <a:latin typeface="Times New Roman" pitchFamily="18" charset="0"/>
                <a:cs typeface="Arial" charset="0"/>
              </a:rPr>
              <a:t>1</a:t>
            </a:r>
            <a:r>
              <a:rPr lang="en-US" sz="2800" b="1" i="1" dirty="0">
                <a:solidFill>
                  <a:schemeClr val="accent1"/>
                </a:solidFill>
                <a:latin typeface="Times New Roman" pitchFamily="18" charset="0"/>
                <a:cs typeface="Arial" charset="0"/>
              </a:rPr>
              <a:t>P</a:t>
            </a:r>
            <a:r>
              <a:rPr lang="en-US" sz="2800" b="1" baseline="-25000" dirty="0">
                <a:solidFill>
                  <a:schemeClr val="accent1"/>
                </a:solidFill>
                <a:latin typeface="Times New Roman" pitchFamily="18" charset="0"/>
                <a:cs typeface="Arial" charset="0"/>
              </a:rPr>
              <a:t>0</a:t>
            </a:r>
          </a:p>
          <a:p>
            <a:pPr lvl="1">
              <a:spcBef>
                <a:spcPct val="20000"/>
              </a:spcBef>
            </a:pPr>
            <a:r>
              <a:rPr lang="en-US" b="1" i="1" dirty="0" smtClean="0">
                <a:solidFill>
                  <a:schemeClr val="accent2"/>
                </a:solidFill>
                <a:latin typeface="Times New Roman" pitchFamily="18" charset="0"/>
                <a:cs typeface="Arial" charset="0"/>
              </a:rPr>
              <a:t>		</a:t>
            </a:r>
          </a:p>
          <a:p>
            <a:pPr marL="342900" indent="-342900">
              <a:spcBef>
                <a:spcPct val="20000"/>
              </a:spcBef>
              <a:buFontTx/>
              <a:buChar char="•"/>
            </a:pPr>
            <a:r>
              <a:rPr lang="en-US" sz="3200" b="1" dirty="0" smtClean="0">
                <a:latin typeface="Times New Roman" pitchFamily="18" charset="0"/>
                <a:cs typeface="Arial" charset="0"/>
              </a:rPr>
              <a:t>Generally,</a:t>
            </a:r>
            <a:endParaRPr lang="en-US" sz="3200" dirty="0">
              <a:latin typeface="Times New Roman" pitchFamily="18" charset="0"/>
              <a:cs typeface="Arial" charset="0"/>
            </a:endParaRPr>
          </a:p>
          <a:p>
            <a:pPr marL="742950" lvl="1" indent="-285750">
              <a:spcBef>
                <a:spcPct val="20000"/>
              </a:spcBef>
            </a:pPr>
            <a:r>
              <a:rPr lang="en-US" sz="2800" b="1" i="1" dirty="0">
                <a:solidFill>
                  <a:schemeClr val="accent1"/>
                </a:solidFill>
                <a:latin typeface="Times New Roman" pitchFamily="18" charset="0"/>
                <a:cs typeface="Arial" charset="0"/>
              </a:rPr>
              <a:t>		  	</a:t>
            </a:r>
            <a:r>
              <a:rPr lang="en-US" sz="2800" b="1" i="1" dirty="0" err="1" smtClean="0">
                <a:solidFill>
                  <a:schemeClr val="accent1"/>
                </a:solidFill>
                <a:latin typeface="Times New Roman" pitchFamily="18" charset="0"/>
                <a:cs typeface="Arial" charset="0"/>
              </a:rPr>
              <a:t>G</a:t>
            </a:r>
            <a:r>
              <a:rPr lang="en-US" sz="2800" b="1" i="1" baseline="-25000" dirty="0" err="1" smtClean="0">
                <a:solidFill>
                  <a:schemeClr val="accent1"/>
                </a:solidFill>
                <a:latin typeface="Times New Roman" pitchFamily="18" charset="0"/>
                <a:cs typeface="Arial" charset="0"/>
              </a:rPr>
              <a:t>i</a:t>
            </a:r>
            <a:r>
              <a:rPr lang="en-US" sz="2800" b="1" baseline="-25000" dirty="0" err="1" smtClean="0">
                <a:solidFill>
                  <a:schemeClr val="accent1"/>
                </a:solidFill>
                <a:latin typeface="Times New Roman" pitchFamily="18" charset="0"/>
                <a:cs typeface="Arial" charset="0"/>
              </a:rPr>
              <a:t>:</a:t>
            </a:r>
            <a:r>
              <a:rPr lang="en-US" sz="2800" b="1" i="1" baseline="-25000" dirty="0" err="1" smtClean="0">
                <a:solidFill>
                  <a:schemeClr val="accent1"/>
                </a:solidFill>
                <a:latin typeface="Times New Roman" pitchFamily="18" charset="0"/>
                <a:cs typeface="Arial" charset="0"/>
              </a:rPr>
              <a:t>j</a:t>
            </a:r>
            <a:r>
              <a:rPr lang="en-US" sz="2800" b="1" dirty="0" smtClean="0">
                <a:solidFill>
                  <a:schemeClr val="accent1"/>
                </a:solidFill>
                <a:latin typeface="Times New Roman" pitchFamily="18" charset="0"/>
                <a:cs typeface="Arial" charset="0"/>
              </a:rPr>
              <a:t> </a:t>
            </a:r>
            <a:r>
              <a:rPr lang="en-US" sz="2800" b="1" dirty="0">
                <a:solidFill>
                  <a:schemeClr val="accent1"/>
                </a:solidFill>
                <a:latin typeface="Times New Roman" pitchFamily="18" charset="0"/>
                <a:cs typeface="Arial" charset="0"/>
              </a:rPr>
              <a:t>= </a:t>
            </a:r>
            <a:r>
              <a:rPr lang="en-US" sz="2800" b="1" i="1" dirty="0" err="1" smtClean="0">
                <a:solidFill>
                  <a:schemeClr val="accent1"/>
                </a:solidFill>
                <a:latin typeface="Times New Roman" pitchFamily="18" charset="0"/>
                <a:cs typeface="Arial" charset="0"/>
              </a:rPr>
              <a:t>G</a:t>
            </a:r>
            <a:r>
              <a:rPr lang="en-US" sz="2800" b="1" i="1" baseline="-25000" dirty="0" err="1">
                <a:solidFill>
                  <a:schemeClr val="accent1"/>
                </a:solidFill>
                <a:latin typeface="Times New Roman" pitchFamily="18" charset="0"/>
                <a:cs typeface="Arial" charset="0"/>
              </a:rPr>
              <a:t>i</a:t>
            </a:r>
            <a:r>
              <a:rPr lang="en-US" sz="2800" b="1" baseline="-25000" dirty="0" smtClean="0">
                <a:solidFill>
                  <a:schemeClr val="accent1"/>
                </a:solidFill>
                <a:latin typeface="Times New Roman" pitchFamily="18" charset="0"/>
                <a:cs typeface="Arial" charset="0"/>
              </a:rPr>
              <a:t> </a:t>
            </a:r>
            <a:r>
              <a:rPr lang="en-US" sz="2800" b="1" dirty="0">
                <a:solidFill>
                  <a:schemeClr val="accent1"/>
                </a:solidFill>
                <a:latin typeface="Times New Roman" pitchFamily="18" charset="0"/>
                <a:cs typeface="Arial" charset="0"/>
              </a:rPr>
              <a:t>+ </a:t>
            </a:r>
            <a:r>
              <a:rPr lang="en-US" sz="2800" b="1" i="1" dirty="0" smtClean="0">
                <a:solidFill>
                  <a:schemeClr val="accent1"/>
                </a:solidFill>
                <a:latin typeface="Times New Roman" pitchFamily="18" charset="0"/>
                <a:cs typeface="Arial" charset="0"/>
              </a:rPr>
              <a:t>P</a:t>
            </a:r>
            <a:r>
              <a:rPr lang="en-US" sz="2800" b="1" i="1" baseline="-25000" dirty="0" smtClean="0">
                <a:solidFill>
                  <a:schemeClr val="accent1"/>
                </a:solidFill>
                <a:latin typeface="Times New Roman" pitchFamily="18" charset="0"/>
                <a:cs typeface="Arial" charset="0"/>
              </a:rPr>
              <a:t>i</a:t>
            </a:r>
            <a:r>
              <a:rPr lang="en-US" sz="2800" b="1" dirty="0" smtClean="0">
                <a:solidFill>
                  <a:schemeClr val="accent1"/>
                </a:solidFill>
                <a:latin typeface="Times New Roman" pitchFamily="18" charset="0"/>
                <a:cs typeface="Arial" charset="0"/>
              </a:rPr>
              <a:t> </a:t>
            </a:r>
            <a:r>
              <a:rPr lang="en-US" sz="2800" b="1" dirty="0">
                <a:solidFill>
                  <a:schemeClr val="accent1"/>
                </a:solidFill>
                <a:latin typeface="Times New Roman" pitchFamily="18" charset="0"/>
                <a:cs typeface="Arial" charset="0"/>
              </a:rPr>
              <a:t>(</a:t>
            </a:r>
            <a:r>
              <a:rPr lang="en-US" sz="2800" b="1" i="1" dirty="0" smtClean="0">
                <a:solidFill>
                  <a:schemeClr val="accent1"/>
                </a:solidFill>
                <a:latin typeface="Times New Roman" pitchFamily="18" charset="0"/>
                <a:cs typeface="Arial" charset="0"/>
              </a:rPr>
              <a:t>G</a:t>
            </a:r>
            <a:r>
              <a:rPr lang="en-US" sz="2800" b="1" i="1" baseline="-25000" dirty="0" smtClean="0">
                <a:solidFill>
                  <a:schemeClr val="accent1"/>
                </a:solidFill>
                <a:latin typeface="Times New Roman" pitchFamily="18" charset="0"/>
                <a:cs typeface="Arial" charset="0"/>
              </a:rPr>
              <a:t>i</a:t>
            </a:r>
            <a:r>
              <a:rPr lang="en-US" sz="2800" b="1" baseline="-25000" dirty="0" smtClean="0">
                <a:solidFill>
                  <a:schemeClr val="accent1"/>
                </a:solidFill>
                <a:latin typeface="Times New Roman" pitchFamily="18" charset="0"/>
                <a:cs typeface="Arial" charset="0"/>
              </a:rPr>
              <a:t>-1 </a:t>
            </a:r>
            <a:r>
              <a:rPr lang="en-US" sz="2800" b="1" dirty="0">
                <a:solidFill>
                  <a:schemeClr val="accent1"/>
                </a:solidFill>
                <a:latin typeface="Times New Roman" pitchFamily="18" charset="0"/>
                <a:cs typeface="Arial" charset="0"/>
              </a:rPr>
              <a:t>+ </a:t>
            </a:r>
            <a:r>
              <a:rPr lang="en-US" sz="2800" b="1" i="1" dirty="0" smtClean="0">
                <a:solidFill>
                  <a:schemeClr val="accent1"/>
                </a:solidFill>
                <a:latin typeface="Times New Roman" pitchFamily="18" charset="0"/>
                <a:cs typeface="Arial" charset="0"/>
              </a:rPr>
              <a:t>P</a:t>
            </a:r>
            <a:r>
              <a:rPr lang="en-US" sz="2800" b="1" i="1" baseline="-25000" dirty="0" smtClean="0">
                <a:solidFill>
                  <a:schemeClr val="accent1"/>
                </a:solidFill>
                <a:latin typeface="Times New Roman" pitchFamily="18" charset="0"/>
                <a:cs typeface="Arial" charset="0"/>
              </a:rPr>
              <a:t>i</a:t>
            </a:r>
            <a:r>
              <a:rPr lang="en-US" sz="2800" b="1" baseline="-25000" dirty="0" smtClean="0">
                <a:solidFill>
                  <a:schemeClr val="accent1"/>
                </a:solidFill>
                <a:latin typeface="Times New Roman" pitchFamily="18" charset="0"/>
                <a:cs typeface="Arial" charset="0"/>
              </a:rPr>
              <a:t>-1</a:t>
            </a:r>
            <a:r>
              <a:rPr lang="en-US" sz="2800" b="1" dirty="0" smtClean="0">
                <a:solidFill>
                  <a:schemeClr val="accent1"/>
                </a:solidFill>
                <a:latin typeface="Times New Roman" pitchFamily="18" charset="0"/>
                <a:cs typeface="Arial" charset="0"/>
              </a:rPr>
              <a:t> </a:t>
            </a:r>
            <a:r>
              <a:rPr lang="en-US" sz="2800" b="1" dirty="0">
                <a:solidFill>
                  <a:schemeClr val="accent1"/>
                </a:solidFill>
                <a:latin typeface="Times New Roman" pitchFamily="18" charset="0"/>
                <a:cs typeface="Arial" charset="0"/>
              </a:rPr>
              <a:t>(</a:t>
            </a:r>
            <a:r>
              <a:rPr lang="en-US" sz="2800" b="1" i="1" dirty="0" smtClean="0">
                <a:solidFill>
                  <a:schemeClr val="accent1"/>
                </a:solidFill>
                <a:latin typeface="Times New Roman" pitchFamily="18" charset="0"/>
                <a:cs typeface="Arial" charset="0"/>
              </a:rPr>
              <a:t>G</a:t>
            </a:r>
            <a:r>
              <a:rPr lang="en-US" sz="2800" b="1" i="1" baseline="-25000" dirty="0" smtClean="0">
                <a:solidFill>
                  <a:schemeClr val="accent1"/>
                </a:solidFill>
                <a:latin typeface="Times New Roman" pitchFamily="18" charset="0"/>
                <a:cs typeface="Arial" charset="0"/>
              </a:rPr>
              <a:t>i</a:t>
            </a:r>
            <a:r>
              <a:rPr lang="en-US" sz="2800" b="1" baseline="-25000" dirty="0" smtClean="0">
                <a:solidFill>
                  <a:schemeClr val="accent1"/>
                </a:solidFill>
                <a:latin typeface="Times New Roman" pitchFamily="18" charset="0"/>
                <a:cs typeface="Arial" charset="0"/>
              </a:rPr>
              <a:t>-2 </a:t>
            </a:r>
            <a:r>
              <a:rPr lang="en-US" sz="2800" b="1" dirty="0">
                <a:solidFill>
                  <a:schemeClr val="accent1"/>
                </a:solidFill>
                <a:latin typeface="Times New Roman" pitchFamily="18" charset="0"/>
                <a:cs typeface="Arial" charset="0"/>
              </a:rPr>
              <a:t>+ </a:t>
            </a:r>
            <a:r>
              <a:rPr lang="en-US" sz="2800" b="1" i="1" dirty="0" smtClean="0">
                <a:solidFill>
                  <a:schemeClr val="accent1"/>
                </a:solidFill>
                <a:latin typeface="Times New Roman" pitchFamily="18" charset="0"/>
                <a:cs typeface="Arial" charset="0"/>
              </a:rPr>
              <a:t>P</a:t>
            </a:r>
            <a:r>
              <a:rPr lang="en-US" sz="2800" b="1" i="1" baseline="-25000" dirty="0" smtClean="0">
                <a:solidFill>
                  <a:schemeClr val="accent1"/>
                </a:solidFill>
                <a:latin typeface="Times New Roman" pitchFamily="18" charset="0"/>
                <a:cs typeface="Arial" charset="0"/>
              </a:rPr>
              <a:t>i</a:t>
            </a:r>
            <a:r>
              <a:rPr lang="en-US" sz="2800" b="1" baseline="-25000" dirty="0" smtClean="0">
                <a:solidFill>
                  <a:schemeClr val="accent1"/>
                </a:solidFill>
                <a:latin typeface="Times New Roman" pitchFamily="18" charset="0"/>
                <a:cs typeface="Arial" charset="0"/>
              </a:rPr>
              <a:t>-2</a:t>
            </a:r>
            <a:r>
              <a:rPr lang="en-US" sz="2800" b="1" i="1" dirty="0" smtClean="0">
                <a:solidFill>
                  <a:schemeClr val="accent1"/>
                </a:solidFill>
                <a:latin typeface="Times New Roman" pitchFamily="18" charset="0"/>
                <a:cs typeface="Arial" charset="0"/>
              </a:rPr>
              <a:t>G</a:t>
            </a:r>
            <a:r>
              <a:rPr lang="en-US" sz="2800" b="1" i="1" baseline="-25000" dirty="0">
                <a:solidFill>
                  <a:schemeClr val="accent1"/>
                </a:solidFill>
                <a:latin typeface="Times New Roman" pitchFamily="18" charset="0"/>
                <a:cs typeface="Arial" charset="0"/>
              </a:rPr>
              <a:t>j</a:t>
            </a:r>
            <a:r>
              <a:rPr lang="en-US" sz="2800" b="1" i="1" baseline="-25000" dirty="0" smtClean="0">
                <a:solidFill>
                  <a:schemeClr val="accent1"/>
                </a:solidFill>
                <a:latin typeface="Times New Roman" pitchFamily="18" charset="0"/>
                <a:cs typeface="Arial" charset="0"/>
              </a:rPr>
              <a:t> </a:t>
            </a:r>
            <a:r>
              <a:rPr lang="en-US" sz="2800" b="1" dirty="0">
                <a:solidFill>
                  <a:schemeClr val="accent1"/>
                </a:solidFill>
                <a:latin typeface="Times New Roman" pitchFamily="18" charset="0"/>
                <a:cs typeface="Arial" charset="0"/>
              </a:rPr>
              <a:t>)</a:t>
            </a:r>
            <a:endParaRPr lang="en-US" sz="2800" b="1" i="1" baseline="-25000" dirty="0">
              <a:solidFill>
                <a:schemeClr val="accent1"/>
              </a:solidFill>
              <a:latin typeface="Times New Roman" pitchFamily="18" charset="0"/>
              <a:cs typeface="Arial" charset="0"/>
            </a:endParaRPr>
          </a:p>
          <a:p>
            <a:pPr marL="742950" lvl="1" indent="-285750">
              <a:spcBef>
                <a:spcPct val="20000"/>
              </a:spcBef>
            </a:pPr>
            <a:r>
              <a:rPr lang="en-US" sz="2800" b="1" i="1" dirty="0">
                <a:solidFill>
                  <a:schemeClr val="accent1"/>
                </a:solidFill>
                <a:latin typeface="Times New Roman" pitchFamily="18" charset="0"/>
                <a:cs typeface="Arial" charset="0"/>
              </a:rPr>
              <a:t>	     	</a:t>
            </a:r>
            <a:r>
              <a:rPr lang="en-US" sz="2800" b="1" i="1" dirty="0" err="1" smtClean="0">
                <a:solidFill>
                  <a:schemeClr val="accent1"/>
                </a:solidFill>
                <a:latin typeface="Times New Roman" pitchFamily="18" charset="0"/>
                <a:cs typeface="Arial" charset="0"/>
              </a:rPr>
              <a:t>P</a:t>
            </a:r>
            <a:r>
              <a:rPr lang="en-US" sz="2800" b="1" i="1" baseline="-25000" dirty="0" err="1" smtClean="0">
                <a:solidFill>
                  <a:schemeClr val="accent1"/>
                </a:solidFill>
                <a:latin typeface="Times New Roman" pitchFamily="18" charset="0"/>
                <a:cs typeface="Arial" charset="0"/>
              </a:rPr>
              <a:t>i</a:t>
            </a:r>
            <a:r>
              <a:rPr lang="en-US" sz="2800" b="1" baseline="-25000" dirty="0" err="1" smtClean="0">
                <a:solidFill>
                  <a:schemeClr val="accent1"/>
                </a:solidFill>
                <a:latin typeface="Times New Roman" pitchFamily="18" charset="0"/>
                <a:cs typeface="Arial" charset="0"/>
              </a:rPr>
              <a:t>:</a:t>
            </a:r>
            <a:r>
              <a:rPr lang="en-US" sz="2800" b="1" i="1" baseline="-25000" dirty="0" err="1" smtClean="0">
                <a:solidFill>
                  <a:schemeClr val="accent1"/>
                </a:solidFill>
                <a:latin typeface="Times New Roman" pitchFamily="18" charset="0"/>
                <a:cs typeface="Arial" charset="0"/>
              </a:rPr>
              <a:t>j</a:t>
            </a:r>
            <a:r>
              <a:rPr lang="en-US" sz="2800" b="1" dirty="0" smtClean="0">
                <a:solidFill>
                  <a:schemeClr val="accent1"/>
                </a:solidFill>
                <a:latin typeface="Times New Roman" pitchFamily="18" charset="0"/>
                <a:cs typeface="Arial" charset="0"/>
              </a:rPr>
              <a:t> = </a:t>
            </a:r>
            <a:r>
              <a:rPr lang="en-US" sz="2800" b="1" i="1" dirty="0" smtClean="0">
                <a:solidFill>
                  <a:schemeClr val="accent1"/>
                </a:solidFill>
                <a:latin typeface="Times New Roman" pitchFamily="18" charset="0"/>
                <a:cs typeface="Arial" charset="0"/>
              </a:rPr>
              <a:t>P</a:t>
            </a:r>
            <a:r>
              <a:rPr lang="en-US" sz="2800" b="1" i="1" baseline="-25000" dirty="0" smtClean="0">
                <a:solidFill>
                  <a:schemeClr val="accent1"/>
                </a:solidFill>
                <a:latin typeface="Times New Roman" pitchFamily="18" charset="0"/>
                <a:cs typeface="Arial" charset="0"/>
              </a:rPr>
              <a:t>i</a:t>
            </a:r>
            <a:r>
              <a:rPr lang="en-US" sz="2800" b="1" i="1" dirty="0" smtClean="0">
                <a:solidFill>
                  <a:schemeClr val="accent1"/>
                </a:solidFill>
                <a:latin typeface="Times New Roman" pitchFamily="18" charset="0"/>
                <a:cs typeface="Arial" charset="0"/>
              </a:rPr>
              <a:t>P</a:t>
            </a:r>
            <a:r>
              <a:rPr lang="en-US" sz="2800" b="1" i="1" baseline="-25000" dirty="0" smtClean="0">
                <a:solidFill>
                  <a:schemeClr val="accent1"/>
                </a:solidFill>
                <a:latin typeface="Times New Roman" pitchFamily="18" charset="0"/>
                <a:cs typeface="Arial" charset="0"/>
              </a:rPr>
              <a:t>i</a:t>
            </a:r>
            <a:r>
              <a:rPr lang="en-US" sz="2800" b="1" baseline="-25000" dirty="0" smtClean="0">
                <a:solidFill>
                  <a:schemeClr val="accent1"/>
                </a:solidFill>
                <a:latin typeface="Times New Roman" pitchFamily="18" charset="0"/>
                <a:cs typeface="Arial" charset="0"/>
              </a:rPr>
              <a:t>-1 </a:t>
            </a:r>
            <a:r>
              <a:rPr lang="en-US" sz="2800" b="1" i="1" dirty="0" smtClean="0">
                <a:solidFill>
                  <a:schemeClr val="accent1"/>
                </a:solidFill>
                <a:latin typeface="Times New Roman" pitchFamily="18" charset="0"/>
                <a:cs typeface="Arial" charset="0"/>
              </a:rPr>
              <a:t>P</a:t>
            </a:r>
            <a:r>
              <a:rPr lang="en-US" sz="2800" b="1" i="1" baseline="-25000" dirty="0" smtClean="0">
                <a:solidFill>
                  <a:schemeClr val="accent1"/>
                </a:solidFill>
                <a:latin typeface="Times New Roman" pitchFamily="18" charset="0"/>
                <a:cs typeface="Arial" charset="0"/>
              </a:rPr>
              <a:t>i</a:t>
            </a:r>
            <a:r>
              <a:rPr lang="en-US" sz="2800" b="1" baseline="-25000" dirty="0" smtClean="0">
                <a:solidFill>
                  <a:schemeClr val="accent1"/>
                </a:solidFill>
                <a:latin typeface="Times New Roman" pitchFamily="18" charset="0"/>
                <a:cs typeface="Arial" charset="0"/>
              </a:rPr>
              <a:t>-2</a:t>
            </a:r>
            <a:r>
              <a:rPr lang="en-US" sz="2800" b="1" i="1" dirty="0" smtClean="0">
                <a:solidFill>
                  <a:schemeClr val="accent1"/>
                </a:solidFill>
                <a:latin typeface="Times New Roman" pitchFamily="18" charset="0"/>
                <a:cs typeface="Arial" charset="0"/>
              </a:rPr>
              <a:t>P</a:t>
            </a:r>
            <a:r>
              <a:rPr lang="en-US" sz="2800" b="1" i="1" baseline="-25000" dirty="0" smtClean="0">
                <a:solidFill>
                  <a:schemeClr val="accent1"/>
                </a:solidFill>
                <a:latin typeface="Times New Roman" pitchFamily="18" charset="0"/>
                <a:cs typeface="Arial" charset="0"/>
              </a:rPr>
              <a:t>j</a:t>
            </a:r>
            <a:endParaRPr lang="en-US" b="1" i="1" dirty="0">
              <a:solidFill>
                <a:schemeClr val="accent2"/>
              </a:solidFill>
              <a:latin typeface="Times New Roman" pitchFamily="18" charset="0"/>
              <a:cs typeface="Arial" charset="0"/>
            </a:endParaRPr>
          </a:p>
          <a:p>
            <a:pPr lvl="1">
              <a:spcBef>
                <a:spcPct val="20000"/>
              </a:spcBef>
            </a:pPr>
            <a:r>
              <a:rPr lang="en-US" sz="2800" b="1" i="1" dirty="0" smtClean="0">
                <a:solidFill>
                  <a:schemeClr val="accent1"/>
                </a:solidFill>
                <a:latin typeface="Times New Roman" pitchFamily="18" charset="0"/>
                <a:cs typeface="Arial" charset="0"/>
              </a:rPr>
              <a:t>		</a:t>
            </a:r>
            <a:r>
              <a:rPr lang="en-US" sz="2800" b="1" i="1" dirty="0" err="1" smtClean="0">
                <a:solidFill>
                  <a:schemeClr val="accent1"/>
                </a:solidFill>
                <a:latin typeface="Times New Roman" pitchFamily="18" charset="0"/>
                <a:cs typeface="Arial" charset="0"/>
              </a:rPr>
              <a:t>C</a:t>
            </a:r>
            <a:r>
              <a:rPr lang="en-US" sz="2800" b="1" i="1" baseline="-25000" dirty="0" err="1" smtClean="0">
                <a:solidFill>
                  <a:schemeClr val="accent1"/>
                </a:solidFill>
                <a:latin typeface="Times New Roman" pitchFamily="18" charset="0"/>
                <a:cs typeface="Arial" charset="0"/>
              </a:rPr>
              <a:t>i</a:t>
            </a:r>
            <a:r>
              <a:rPr lang="en-US" sz="2800" b="1" dirty="0" smtClean="0">
                <a:solidFill>
                  <a:schemeClr val="accent1"/>
                </a:solidFill>
                <a:latin typeface="Times New Roman" pitchFamily="18" charset="0"/>
                <a:cs typeface="Arial" charset="0"/>
              </a:rPr>
              <a:t>  = </a:t>
            </a:r>
            <a:r>
              <a:rPr lang="en-US" sz="2800" b="1" i="1" dirty="0" err="1">
                <a:solidFill>
                  <a:schemeClr val="accent1"/>
                </a:solidFill>
                <a:latin typeface="Times New Roman" pitchFamily="18" charset="0"/>
                <a:cs typeface="Arial" charset="0"/>
              </a:rPr>
              <a:t>G</a:t>
            </a:r>
            <a:r>
              <a:rPr lang="en-US" sz="2800" b="1" i="1" baseline="-25000" dirty="0" err="1">
                <a:solidFill>
                  <a:schemeClr val="accent1"/>
                </a:solidFill>
                <a:latin typeface="Times New Roman" pitchFamily="18" charset="0"/>
                <a:cs typeface="Arial" charset="0"/>
              </a:rPr>
              <a:t>i:j</a:t>
            </a:r>
            <a:r>
              <a:rPr lang="en-US" sz="2800" b="1" i="1" baseline="-25000" dirty="0">
                <a:solidFill>
                  <a:schemeClr val="accent1"/>
                </a:solidFill>
                <a:latin typeface="Times New Roman" pitchFamily="18" charset="0"/>
                <a:cs typeface="Arial" charset="0"/>
              </a:rPr>
              <a:t> </a:t>
            </a:r>
            <a:r>
              <a:rPr lang="en-US" sz="2800" b="1" i="1" dirty="0">
                <a:solidFill>
                  <a:schemeClr val="accent1"/>
                </a:solidFill>
                <a:latin typeface="Times New Roman" pitchFamily="18" charset="0"/>
                <a:cs typeface="Arial" charset="0"/>
              </a:rPr>
              <a:t> + </a:t>
            </a:r>
            <a:r>
              <a:rPr lang="en-US" sz="2800" b="1" i="1" dirty="0" err="1">
                <a:solidFill>
                  <a:schemeClr val="accent1"/>
                </a:solidFill>
                <a:latin typeface="Times New Roman" pitchFamily="18" charset="0"/>
                <a:cs typeface="Arial" charset="0"/>
              </a:rPr>
              <a:t>P</a:t>
            </a:r>
            <a:r>
              <a:rPr lang="en-US" sz="2800" b="1" i="1" baseline="-25000" dirty="0" err="1">
                <a:solidFill>
                  <a:schemeClr val="accent1"/>
                </a:solidFill>
                <a:latin typeface="Times New Roman" pitchFamily="18" charset="0"/>
                <a:cs typeface="Arial" charset="0"/>
              </a:rPr>
              <a:t>i:j</a:t>
            </a:r>
            <a:r>
              <a:rPr lang="en-US" sz="2800" b="1" i="1" baseline="-25000" dirty="0">
                <a:solidFill>
                  <a:schemeClr val="accent1"/>
                </a:solidFill>
                <a:latin typeface="Times New Roman" pitchFamily="18" charset="0"/>
                <a:cs typeface="Arial" charset="0"/>
              </a:rPr>
              <a:t> </a:t>
            </a:r>
            <a:r>
              <a:rPr lang="en-US" sz="2800" b="1" i="1" dirty="0">
                <a:solidFill>
                  <a:schemeClr val="accent1"/>
                </a:solidFill>
                <a:latin typeface="Times New Roman" pitchFamily="18" charset="0"/>
                <a:cs typeface="Arial" charset="0"/>
              </a:rPr>
              <a:t>C</a:t>
            </a:r>
            <a:r>
              <a:rPr lang="en-US" sz="2800" b="1" i="1" baseline="-25000" dirty="0">
                <a:solidFill>
                  <a:schemeClr val="accent1"/>
                </a:solidFill>
                <a:latin typeface="Times New Roman" pitchFamily="18" charset="0"/>
                <a:cs typeface="Arial" charset="0"/>
              </a:rPr>
              <a:t>i-1</a:t>
            </a:r>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Carry-</a:t>
            </a:r>
            <a:r>
              <a:rPr lang="en-US" sz="4400" dirty="0" err="1" smtClean="0">
                <a:solidFill>
                  <a:schemeClr val="bg1"/>
                </a:solidFill>
                <a:latin typeface="+mj-lt"/>
              </a:rPr>
              <a:t>Lookahead</a:t>
            </a:r>
            <a:r>
              <a:rPr lang="en-US" sz="4400" dirty="0" smtClean="0">
                <a:solidFill>
                  <a:schemeClr val="bg1"/>
                </a:solidFill>
                <a:latin typeface="+mj-lt"/>
              </a:rPr>
              <a:t> Adder</a:t>
            </a:r>
            <a:endParaRPr lang="en-US" sz="4400" dirty="0">
              <a:solidFill>
                <a:schemeClr val="bg1"/>
              </a:solidFill>
              <a:latin typeface="+mj-lt"/>
            </a:endParaRPr>
          </a:p>
        </p:txBody>
      </p:sp>
    </p:spTree>
    <p:extLst>
      <p:ext uri="{BB962C8B-B14F-4D97-AF65-F5344CB8AC3E}">
        <p14:creationId xmlns:p14="http://schemas.microsoft.com/office/powerpoint/2010/main" val="392708156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932868" name="Object 4"/>
          <p:cNvGraphicFramePr>
            <a:graphicFrameLocks noGrp="1" noChangeAspect="1"/>
          </p:cNvGraphicFramePr>
          <p:nvPr>
            <p:ph idx="4294967295"/>
            <p:custDataLst>
              <p:tags r:id="rId2"/>
            </p:custDataLst>
            <p:extLst>
              <p:ext uri="{D42A27DB-BD31-4B8C-83A1-F6EECF244321}">
                <p14:modId xmlns:p14="http://schemas.microsoft.com/office/powerpoint/2010/main" val="1634610828"/>
              </p:ext>
            </p:extLst>
          </p:nvPr>
        </p:nvGraphicFramePr>
        <p:xfrm>
          <a:off x="1752600" y="1143000"/>
          <a:ext cx="5562600" cy="5048250"/>
        </p:xfrm>
        <a:graphic>
          <a:graphicData uri="http://schemas.openxmlformats.org/presentationml/2006/ole">
            <mc:AlternateContent xmlns:mc="http://schemas.openxmlformats.org/markup-compatibility/2006">
              <mc:Choice xmlns:v="urn:schemas-microsoft-com:vml" Requires="v">
                <p:oleObj spid="_x0000_s58409" name="VISIO" r:id="rId5" imgW="3914640" imgH="3552480" progId="Visio.Drawing.6">
                  <p:embed/>
                </p:oleObj>
              </mc:Choice>
              <mc:Fallback>
                <p:oleObj name="VISIO" r:id="rId5" imgW="3914640" imgH="3552480" progId="Visio.Drawing.6">
                  <p:embed/>
                  <p:pic>
                    <p:nvPicPr>
                      <p:cNvPr id="0" name=""/>
                      <p:cNvPicPr>
                        <a:picLocks noChangeAspect="1" noChangeArrowheads="1"/>
                      </p:cNvPicPr>
                      <p:nvPr/>
                    </p:nvPicPr>
                    <p:blipFill>
                      <a:blip r:embed="rId6"/>
                      <a:srcRect/>
                      <a:stretch>
                        <a:fillRect/>
                      </a:stretch>
                    </p:blipFill>
                    <p:spPr bwMode="auto">
                      <a:xfrm>
                        <a:off x="1752600" y="1143000"/>
                        <a:ext cx="556260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32-bit CLA with 4-bit Blocks</a:t>
            </a:r>
            <a:endParaRPr lang="en-US" sz="4400" dirty="0">
              <a:solidFill>
                <a:schemeClr val="bg1"/>
              </a:solidFill>
              <a:latin typeface="+mj-lt"/>
            </a:endParaRPr>
          </a:p>
        </p:txBody>
      </p:sp>
    </p:spTree>
    <p:extLst>
      <p:ext uri="{BB962C8B-B14F-4D97-AF65-F5344CB8AC3E}">
        <p14:creationId xmlns:p14="http://schemas.microsoft.com/office/powerpoint/2010/main" val="231825784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5938" name="Rectangle 2"/>
          <p:cNvSpPr>
            <a:spLocks noChangeArrowheads="1"/>
          </p:cNvSpPr>
          <p:nvPr>
            <p:custDataLst>
              <p:tags r:id="rId1"/>
            </p:custDataLst>
          </p:nvPr>
        </p:nvSpPr>
        <p:spPr bwMode="auto">
          <a:xfrm>
            <a:off x="914400" y="1295400"/>
            <a:ext cx="7924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smtClean="0">
                <a:latin typeface="Times New Roman" pitchFamily="18" charset="0"/>
                <a:cs typeface="Arial" charset="0"/>
              </a:rPr>
              <a:t>For </a:t>
            </a:r>
            <a:r>
              <a:rPr lang="en-US" sz="2400" i="1" dirty="0" smtClean="0">
                <a:latin typeface="Times New Roman" pitchFamily="18" charset="0"/>
                <a:cs typeface="Arial" charset="0"/>
              </a:rPr>
              <a:t>N</a:t>
            </a:r>
            <a:r>
              <a:rPr lang="en-US" sz="2400" dirty="0" smtClean="0">
                <a:latin typeface="Times New Roman" pitchFamily="18" charset="0"/>
                <a:cs typeface="Arial" charset="0"/>
              </a:rPr>
              <a:t>-bit CLA </a:t>
            </a:r>
            <a:r>
              <a:rPr lang="en-US" sz="2400" dirty="0">
                <a:latin typeface="Times New Roman" pitchFamily="18" charset="0"/>
                <a:cs typeface="Arial" charset="0"/>
              </a:rPr>
              <a:t>with </a:t>
            </a:r>
            <a:r>
              <a:rPr lang="en-US" sz="2400" i="1" dirty="0">
                <a:latin typeface="Times New Roman" pitchFamily="18" charset="0"/>
                <a:cs typeface="Arial" charset="0"/>
              </a:rPr>
              <a:t>k</a:t>
            </a:r>
            <a:r>
              <a:rPr lang="en-US" sz="2400" dirty="0">
                <a:latin typeface="Times New Roman" pitchFamily="18" charset="0"/>
                <a:cs typeface="Arial" charset="0"/>
              </a:rPr>
              <a:t>-bit blocks:</a:t>
            </a:r>
          </a:p>
          <a:p>
            <a:pPr marL="342900" indent="-342900">
              <a:spcBef>
                <a:spcPct val="20000"/>
              </a:spcBef>
            </a:pPr>
            <a:r>
              <a:rPr lang="en-US" sz="2400" i="1" dirty="0">
                <a:latin typeface="Times New Roman" pitchFamily="18" charset="0"/>
                <a:cs typeface="Arial" charset="0"/>
              </a:rPr>
              <a:t>  </a:t>
            </a:r>
            <a:r>
              <a:rPr lang="en-US" sz="3200" b="1" i="1" dirty="0">
                <a:latin typeface="Times New Roman" pitchFamily="18" charset="0"/>
                <a:cs typeface="Arial" charset="0"/>
              </a:rPr>
              <a:t> </a:t>
            </a:r>
            <a:r>
              <a:rPr lang="en-US" sz="3200" b="1" i="1" dirty="0" err="1">
                <a:solidFill>
                  <a:schemeClr val="accent1"/>
                </a:solidFill>
                <a:latin typeface="Times New Roman" pitchFamily="18" charset="0"/>
                <a:cs typeface="Arial" charset="0"/>
              </a:rPr>
              <a:t>t</a:t>
            </a:r>
            <a:r>
              <a:rPr lang="en-US" sz="3200" b="1" i="1" baseline="-25000" dirty="0" err="1">
                <a:solidFill>
                  <a:schemeClr val="accent1"/>
                </a:solidFill>
                <a:latin typeface="Times New Roman" pitchFamily="18" charset="0"/>
                <a:cs typeface="Arial" charset="0"/>
              </a:rPr>
              <a:t>CLA</a:t>
            </a:r>
            <a:r>
              <a:rPr lang="en-US" sz="3200" b="1" dirty="0">
                <a:solidFill>
                  <a:schemeClr val="accent1"/>
                </a:solidFill>
                <a:latin typeface="Times New Roman" pitchFamily="18" charset="0"/>
                <a:cs typeface="Arial" charset="0"/>
              </a:rPr>
              <a:t> = </a:t>
            </a:r>
            <a:r>
              <a:rPr lang="en-US" sz="3200" b="1" i="1" dirty="0" err="1">
                <a:solidFill>
                  <a:schemeClr val="accent1"/>
                </a:solidFill>
                <a:latin typeface="Times New Roman" pitchFamily="18" charset="0"/>
                <a:cs typeface="Arial" charset="0"/>
              </a:rPr>
              <a:t>t</a:t>
            </a:r>
            <a:r>
              <a:rPr lang="en-US" sz="3200" b="1" i="1" baseline="-25000" dirty="0" err="1">
                <a:solidFill>
                  <a:schemeClr val="accent1"/>
                </a:solidFill>
                <a:latin typeface="Times New Roman" pitchFamily="18" charset="0"/>
                <a:cs typeface="Arial" charset="0"/>
              </a:rPr>
              <a:t>pg</a:t>
            </a:r>
            <a:r>
              <a:rPr lang="en-US" sz="3200" b="1" i="1" dirty="0">
                <a:solidFill>
                  <a:schemeClr val="accent1"/>
                </a:solidFill>
                <a:latin typeface="Times New Roman" pitchFamily="18" charset="0"/>
                <a:cs typeface="Arial" charset="0"/>
              </a:rPr>
              <a:t> + </a:t>
            </a:r>
            <a:r>
              <a:rPr lang="en-US" sz="3200" b="1" i="1" dirty="0" err="1">
                <a:solidFill>
                  <a:schemeClr val="accent1"/>
                </a:solidFill>
                <a:latin typeface="Times New Roman" pitchFamily="18" charset="0"/>
                <a:cs typeface="Arial" charset="0"/>
              </a:rPr>
              <a:t>t</a:t>
            </a:r>
            <a:r>
              <a:rPr lang="en-US" sz="3200" b="1" i="1" baseline="-25000" dirty="0" err="1">
                <a:solidFill>
                  <a:schemeClr val="accent1"/>
                </a:solidFill>
                <a:latin typeface="Times New Roman" pitchFamily="18" charset="0"/>
                <a:cs typeface="Arial" charset="0"/>
              </a:rPr>
              <a:t>pg_</a:t>
            </a:r>
            <a:r>
              <a:rPr lang="en-US" sz="3200" b="1" baseline="-25000" dirty="0" err="1">
                <a:solidFill>
                  <a:schemeClr val="accent1"/>
                </a:solidFill>
                <a:latin typeface="Times New Roman" pitchFamily="18" charset="0"/>
                <a:cs typeface="Arial" charset="0"/>
              </a:rPr>
              <a:t>block</a:t>
            </a:r>
            <a:r>
              <a:rPr lang="en-US" sz="3200" b="1" i="1" baseline="-25000" dirty="0">
                <a:solidFill>
                  <a:schemeClr val="accent1"/>
                </a:solidFill>
                <a:latin typeface="Times New Roman" pitchFamily="18" charset="0"/>
                <a:cs typeface="Arial" charset="0"/>
              </a:rPr>
              <a:t> </a:t>
            </a:r>
            <a:r>
              <a:rPr lang="en-US" sz="3200" b="1" i="1" dirty="0">
                <a:solidFill>
                  <a:schemeClr val="accent1"/>
                </a:solidFill>
                <a:latin typeface="Times New Roman" pitchFamily="18" charset="0"/>
                <a:cs typeface="Arial" charset="0"/>
              </a:rPr>
              <a:t>+ </a:t>
            </a:r>
            <a:r>
              <a:rPr lang="en-US" sz="3200" b="1" dirty="0">
                <a:solidFill>
                  <a:schemeClr val="accent1"/>
                </a:solidFill>
                <a:latin typeface="Times New Roman" pitchFamily="18" charset="0"/>
                <a:cs typeface="Arial" charset="0"/>
              </a:rPr>
              <a:t>(</a:t>
            </a:r>
            <a:r>
              <a:rPr lang="en-US" sz="3200" b="1" i="1" dirty="0">
                <a:solidFill>
                  <a:schemeClr val="accent1"/>
                </a:solidFill>
                <a:latin typeface="Times New Roman" pitchFamily="18" charset="0"/>
                <a:cs typeface="Arial" charset="0"/>
              </a:rPr>
              <a:t>N/k</a:t>
            </a:r>
            <a:r>
              <a:rPr lang="en-US" sz="3200" b="1" dirty="0">
                <a:solidFill>
                  <a:schemeClr val="accent1"/>
                </a:solidFill>
                <a:latin typeface="Times New Roman" pitchFamily="18" charset="0"/>
                <a:cs typeface="Arial" charset="0"/>
              </a:rPr>
              <a:t> – 1)</a:t>
            </a:r>
            <a:r>
              <a:rPr lang="en-US" sz="3200" b="1" i="1" dirty="0" err="1">
                <a:solidFill>
                  <a:schemeClr val="accent1"/>
                </a:solidFill>
                <a:latin typeface="Times New Roman" pitchFamily="18" charset="0"/>
                <a:cs typeface="Arial" charset="0"/>
              </a:rPr>
              <a:t>t</a:t>
            </a:r>
            <a:r>
              <a:rPr lang="en-US" sz="3200" b="1" baseline="-25000" dirty="0" err="1">
                <a:solidFill>
                  <a:schemeClr val="accent1"/>
                </a:solidFill>
                <a:latin typeface="Times New Roman" pitchFamily="18" charset="0"/>
                <a:cs typeface="Arial" charset="0"/>
              </a:rPr>
              <a:t>AND_OR</a:t>
            </a:r>
            <a:r>
              <a:rPr lang="en-US" sz="3200" b="1" i="1" dirty="0">
                <a:solidFill>
                  <a:schemeClr val="accent1"/>
                </a:solidFill>
                <a:latin typeface="Times New Roman" pitchFamily="18" charset="0"/>
                <a:cs typeface="Arial" charset="0"/>
              </a:rPr>
              <a:t> + </a:t>
            </a:r>
            <a:r>
              <a:rPr lang="en-US" sz="3200" b="1" i="1" dirty="0" err="1">
                <a:solidFill>
                  <a:schemeClr val="accent1"/>
                </a:solidFill>
                <a:latin typeface="Times New Roman" pitchFamily="18" charset="0"/>
                <a:cs typeface="Arial" charset="0"/>
              </a:rPr>
              <a:t>kt</a:t>
            </a:r>
            <a:r>
              <a:rPr lang="en-US" sz="3200" b="1" i="1" baseline="-25000" dirty="0" err="1">
                <a:solidFill>
                  <a:schemeClr val="accent1"/>
                </a:solidFill>
                <a:latin typeface="Times New Roman" pitchFamily="18" charset="0"/>
                <a:cs typeface="Arial" charset="0"/>
              </a:rPr>
              <a:t>FA</a:t>
            </a:r>
            <a:endParaRPr lang="en-US" sz="3200" b="1" i="1" baseline="-25000" dirty="0">
              <a:solidFill>
                <a:schemeClr val="accent1"/>
              </a:solidFill>
              <a:latin typeface="Times New Roman" pitchFamily="18" charset="0"/>
              <a:cs typeface="Arial" charset="0"/>
            </a:endParaRPr>
          </a:p>
          <a:p>
            <a:pPr marL="342900" indent="-342900">
              <a:spcBef>
                <a:spcPct val="20000"/>
              </a:spcBef>
            </a:pPr>
            <a:r>
              <a:rPr lang="en-US" sz="2400" i="1" baseline="-25000" dirty="0">
                <a:latin typeface="Times New Roman" pitchFamily="18" charset="0"/>
                <a:cs typeface="Arial" charset="0"/>
              </a:rPr>
              <a:t>	</a:t>
            </a:r>
            <a:endParaRPr lang="en-US" sz="2400" dirty="0" smtClean="0">
              <a:latin typeface="Times New Roman" pitchFamily="18" charset="0"/>
              <a:cs typeface="Arial" charset="0"/>
            </a:endParaRPr>
          </a:p>
          <a:p>
            <a:pPr marL="742950" lvl="1" indent="-285750">
              <a:spcBef>
                <a:spcPct val="20000"/>
              </a:spcBef>
              <a:buFontTx/>
              <a:buChar char="–"/>
            </a:pPr>
            <a:r>
              <a:rPr lang="en-US" sz="2000" i="1" dirty="0" err="1" smtClean="0">
                <a:latin typeface="Times New Roman" pitchFamily="18" charset="0"/>
                <a:cs typeface="Arial" charset="0"/>
              </a:rPr>
              <a:t>t</a:t>
            </a:r>
            <a:r>
              <a:rPr lang="en-US" sz="2000" i="1" baseline="-25000" dirty="0" err="1" smtClean="0">
                <a:latin typeface="Times New Roman" pitchFamily="18" charset="0"/>
                <a:cs typeface="Arial" charset="0"/>
              </a:rPr>
              <a:t>pg</a:t>
            </a:r>
            <a:r>
              <a:rPr lang="en-US" sz="2000" dirty="0" smtClean="0">
                <a:latin typeface="Times New Roman" pitchFamily="18" charset="0"/>
                <a:cs typeface="Arial" charset="0"/>
              </a:rPr>
              <a:t> : 	delay to generate all </a:t>
            </a:r>
            <a:r>
              <a:rPr lang="en-US" sz="2000" i="1" dirty="0" smtClean="0">
                <a:latin typeface="Times New Roman" pitchFamily="18" charset="0"/>
                <a:cs typeface="Arial" charset="0"/>
              </a:rPr>
              <a:t>P</a:t>
            </a:r>
            <a:r>
              <a:rPr lang="en-US" sz="2000" i="1" baseline="-25000" dirty="0" smtClean="0">
                <a:latin typeface="Times New Roman" pitchFamily="18" charset="0"/>
                <a:cs typeface="Arial" charset="0"/>
              </a:rPr>
              <a:t>i</a:t>
            </a:r>
            <a:r>
              <a:rPr lang="en-US" sz="2000" dirty="0" smtClean="0">
                <a:latin typeface="Times New Roman" pitchFamily="18" charset="0"/>
                <a:cs typeface="Arial" charset="0"/>
              </a:rPr>
              <a:t>, </a:t>
            </a:r>
            <a:r>
              <a:rPr lang="en-US" sz="2000" i="1" dirty="0" err="1" smtClean="0">
                <a:latin typeface="Times New Roman" pitchFamily="18" charset="0"/>
                <a:cs typeface="Arial" charset="0"/>
              </a:rPr>
              <a:t>G</a:t>
            </a:r>
            <a:r>
              <a:rPr lang="en-US" sz="2000" i="1" baseline="-25000" dirty="0" err="1" smtClean="0">
                <a:latin typeface="Times New Roman" pitchFamily="18" charset="0"/>
                <a:cs typeface="Arial" charset="0"/>
              </a:rPr>
              <a:t>i</a:t>
            </a:r>
            <a:endParaRPr lang="en-US" sz="2000" i="1" baseline="-25000" dirty="0" smtClean="0">
              <a:latin typeface="Times New Roman" pitchFamily="18" charset="0"/>
              <a:cs typeface="Arial" charset="0"/>
            </a:endParaRPr>
          </a:p>
          <a:p>
            <a:pPr marL="742950" lvl="1" indent="-285750">
              <a:spcBef>
                <a:spcPct val="20000"/>
              </a:spcBef>
              <a:buFontTx/>
              <a:buChar char="–"/>
            </a:pPr>
            <a:r>
              <a:rPr lang="en-US" sz="2000" i="1" dirty="0" err="1" smtClean="0">
                <a:latin typeface="Times New Roman" pitchFamily="18" charset="0"/>
                <a:cs typeface="Arial" charset="0"/>
              </a:rPr>
              <a:t>t</a:t>
            </a:r>
            <a:r>
              <a:rPr lang="en-US" sz="2000" i="1" baseline="-25000" dirty="0" err="1" smtClean="0">
                <a:latin typeface="Times New Roman" pitchFamily="18" charset="0"/>
                <a:cs typeface="Arial" charset="0"/>
              </a:rPr>
              <a:t>pg_</a:t>
            </a:r>
            <a:r>
              <a:rPr lang="en-US" sz="2000" baseline="-25000" dirty="0" err="1" smtClean="0">
                <a:latin typeface="Times New Roman" pitchFamily="18" charset="0"/>
                <a:cs typeface="Arial" charset="0"/>
              </a:rPr>
              <a:t>block</a:t>
            </a:r>
            <a:r>
              <a:rPr lang="en-US" sz="2000" dirty="0" smtClean="0">
                <a:latin typeface="Times New Roman" pitchFamily="18" charset="0"/>
                <a:cs typeface="Arial" charset="0"/>
              </a:rPr>
              <a:t> </a:t>
            </a:r>
            <a:r>
              <a:rPr lang="en-US" sz="2000" dirty="0">
                <a:latin typeface="Times New Roman" pitchFamily="18" charset="0"/>
                <a:cs typeface="Arial" charset="0"/>
              </a:rPr>
              <a:t>:	delay </a:t>
            </a:r>
            <a:r>
              <a:rPr lang="en-US" sz="2000" dirty="0" smtClean="0">
                <a:latin typeface="Times New Roman" pitchFamily="18" charset="0"/>
                <a:cs typeface="Arial" charset="0"/>
              </a:rPr>
              <a:t>to generate all </a:t>
            </a:r>
            <a:r>
              <a:rPr lang="en-US" sz="2000" i="1" dirty="0" err="1" smtClean="0">
                <a:latin typeface="Times New Roman" pitchFamily="18" charset="0"/>
                <a:cs typeface="Arial" charset="0"/>
              </a:rPr>
              <a:t>P</a:t>
            </a:r>
            <a:r>
              <a:rPr lang="en-US" sz="2000" i="1" baseline="-25000" dirty="0" err="1" smtClean="0">
                <a:latin typeface="Times New Roman" pitchFamily="18" charset="0"/>
                <a:cs typeface="Arial" charset="0"/>
              </a:rPr>
              <a:t>i</a:t>
            </a:r>
            <a:r>
              <a:rPr lang="en-US" sz="2000" baseline="-25000" dirty="0" err="1" smtClean="0">
                <a:latin typeface="Times New Roman" pitchFamily="18" charset="0"/>
                <a:cs typeface="Arial" charset="0"/>
              </a:rPr>
              <a:t>:</a:t>
            </a:r>
            <a:r>
              <a:rPr lang="en-US" sz="2000" i="1" baseline="-25000" dirty="0" err="1" smtClean="0">
                <a:latin typeface="Times New Roman" pitchFamily="18" charset="0"/>
                <a:cs typeface="Arial" charset="0"/>
              </a:rPr>
              <a:t>j</a:t>
            </a:r>
            <a:r>
              <a:rPr lang="en-US" sz="2000" dirty="0" smtClean="0">
                <a:latin typeface="Times New Roman" pitchFamily="18" charset="0"/>
                <a:cs typeface="Arial" charset="0"/>
              </a:rPr>
              <a:t>, </a:t>
            </a:r>
            <a:r>
              <a:rPr lang="en-US" sz="2000" i="1" dirty="0" err="1" smtClean="0">
                <a:latin typeface="Times New Roman" pitchFamily="18" charset="0"/>
                <a:cs typeface="Arial" charset="0"/>
              </a:rPr>
              <a:t>G</a:t>
            </a:r>
            <a:r>
              <a:rPr lang="en-US" sz="2000" i="1" baseline="-25000" dirty="0" err="1" smtClean="0">
                <a:latin typeface="Times New Roman" pitchFamily="18" charset="0"/>
                <a:cs typeface="Arial" charset="0"/>
              </a:rPr>
              <a:t>i</a:t>
            </a:r>
            <a:r>
              <a:rPr lang="en-US" sz="2000" baseline="-25000" dirty="0" err="1" smtClean="0">
                <a:latin typeface="Times New Roman" pitchFamily="18" charset="0"/>
                <a:cs typeface="Arial" charset="0"/>
              </a:rPr>
              <a:t>:</a:t>
            </a:r>
            <a:r>
              <a:rPr lang="en-US" sz="2000" i="1" baseline="-25000" dirty="0" err="1" smtClean="0">
                <a:latin typeface="Times New Roman" pitchFamily="18" charset="0"/>
                <a:cs typeface="Arial" charset="0"/>
              </a:rPr>
              <a:t>j</a:t>
            </a:r>
            <a:endParaRPr lang="en-US" sz="2000" dirty="0">
              <a:latin typeface="Times New Roman" pitchFamily="18" charset="0"/>
              <a:cs typeface="Arial" charset="0"/>
            </a:endParaRPr>
          </a:p>
          <a:p>
            <a:pPr marL="742950" lvl="1" indent="-285750">
              <a:spcBef>
                <a:spcPct val="20000"/>
              </a:spcBef>
              <a:buFontTx/>
              <a:buChar char="–"/>
            </a:pPr>
            <a:r>
              <a:rPr lang="en-US" sz="2000" i="1" dirty="0" err="1">
                <a:latin typeface="Times New Roman" pitchFamily="18" charset="0"/>
                <a:cs typeface="Arial" charset="0"/>
              </a:rPr>
              <a:t>t</a:t>
            </a:r>
            <a:r>
              <a:rPr lang="en-US" sz="2000" baseline="-25000" dirty="0" err="1">
                <a:latin typeface="Times New Roman" pitchFamily="18" charset="0"/>
                <a:cs typeface="Arial" charset="0"/>
              </a:rPr>
              <a:t>AND</a:t>
            </a:r>
            <a:r>
              <a:rPr lang="en-US" sz="2000" i="1" baseline="-25000" dirty="0" err="1">
                <a:latin typeface="Times New Roman" pitchFamily="18" charset="0"/>
                <a:cs typeface="Arial" charset="0"/>
              </a:rPr>
              <a:t>_</a:t>
            </a:r>
            <a:r>
              <a:rPr lang="en-US" sz="2000" baseline="-25000" dirty="0" err="1">
                <a:latin typeface="Times New Roman" pitchFamily="18" charset="0"/>
                <a:cs typeface="Arial" charset="0"/>
              </a:rPr>
              <a:t>OR</a:t>
            </a:r>
            <a:r>
              <a:rPr lang="en-US" sz="2000" dirty="0">
                <a:latin typeface="Times New Roman" pitchFamily="18" charset="0"/>
                <a:cs typeface="Arial" charset="0"/>
              </a:rPr>
              <a:t> :	delay from </a:t>
            </a:r>
            <a:r>
              <a:rPr lang="en-US" sz="2000" i="1" dirty="0" err="1">
                <a:latin typeface="Times New Roman" pitchFamily="18" charset="0"/>
                <a:cs typeface="Arial" charset="0"/>
              </a:rPr>
              <a:t>C</a:t>
            </a:r>
            <a:r>
              <a:rPr lang="en-US" sz="2000" baseline="-25000" dirty="0" err="1">
                <a:latin typeface="Times New Roman" pitchFamily="18" charset="0"/>
                <a:cs typeface="Arial" charset="0"/>
              </a:rPr>
              <a:t>in</a:t>
            </a:r>
            <a:r>
              <a:rPr lang="en-US" sz="2000" dirty="0">
                <a:latin typeface="Times New Roman" pitchFamily="18" charset="0"/>
                <a:cs typeface="Arial" charset="0"/>
              </a:rPr>
              <a:t> to </a:t>
            </a:r>
            <a:r>
              <a:rPr lang="en-US" sz="2000" i="1" dirty="0" err="1">
                <a:latin typeface="Times New Roman" pitchFamily="18" charset="0"/>
                <a:cs typeface="Arial" charset="0"/>
              </a:rPr>
              <a:t>C</a:t>
            </a:r>
            <a:r>
              <a:rPr lang="en-US" sz="2000" baseline="-25000" dirty="0" err="1">
                <a:latin typeface="Times New Roman" pitchFamily="18" charset="0"/>
                <a:cs typeface="Arial" charset="0"/>
              </a:rPr>
              <a:t>out</a:t>
            </a:r>
            <a:r>
              <a:rPr lang="en-US" sz="2000" dirty="0">
                <a:latin typeface="Times New Roman" pitchFamily="18" charset="0"/>
                <a:cs typeface="Arial" charset="0"/>
              </a:rPr>
              <a:t> of </a:t>
            </a:r>
            <a:r>
              <a:rPr lang="en-US" sz="2000" dirty="0" smtClean="0">
                <a:latin typeface="Times New Roman" pitchFamily="18" charset="0"/>
                <a:cs typeface="Arial" charset="0"/>
              </a:rPr>
              <a:t>final </a:t>
            </a:r>
            <a:r>
              <a:rPr lang="en-US" sz="2000" dirty="0">
                <a:latin typeface="Times New Roman" pitchFamily="18" charset="0"/>
                <a:cs typeface="Arial" charset="0"/>
              </a:rPr>
              <a:t>AND/OR gate in </a:t>
            </a:r>
            <a:r>
              <a:rPr lang="en-US" sz="2000" i="1" dirty="0" smtClean="0">
                <a:latin typeface="Times New Roman" pitchFamily="18" charset="0"/>
                <a:cs typeface="Arial" charset="0"/>
              </a:rPr>
              <a:t>k</a:t>
            </a:r>
            <a:r>
              <a:rPr lang="en-US" sz="2000" dirty="0" smtClean="0">
                <a:latin typeface="Times New Roman" pitchFamily="18" charset="0"/>
                <a:cs typeface="Arial" charset="0"/>
              </a:rPr>
              <a:t>-bit </a:t>
            </a:r>
            <a:r>
              <a:rPr lang="en-US" sz="2000" dirty="0">
                <a:latin typeface="Times New Roman" pitchFamily="18" charset="0"/>
                <a:cs typeface="Arial" charset="0"/>
              </a:rPr>
              <a:t>CLA block</a:t>
            </a:r>
          </a:p>
          <a:p>
            <a:pPr marL="342900" indent="-342900">
              <a:spcBef>
                <a:spcPct val="20000"/>
              </a:spcBef>
              <a:buFontTx/>
              <a:buChar char="•"/>
            </a:pPr>
            <a:endParaRPr lang="en-US" sz="2400" dirty="0">
              <a:latin typeface="Times New Roman" pitchFamily="18" charset="0"/>
              <a:cs typeface="Arial" charset="0"/>
            </a:endParaRPr>
          </a:p>
          <a:p>
            <a:pPr>
              <a:spcBef>
                <a:spcPct val="20000"/>
              </a:spcBef>
            </a:pPr>
            <a:r>
              <a:rPr lang="en-US" sz="2400" dirty="0">
                <a:latin typeface="Times New Roman" pitchFamily="18" charset="0"/>
                <a:cs typeface="Arial" charset="0"/>
              </a:rPr>
              <a:t>An </a:t>
            </a:r>
            <a:r>
              <a:rPr lang="en-US" sz="2400" i="1" dirty="0">
                <a:latin typeface="Times New Roman" pitchFamily="18" charset="0"/>
                <a:cs typeface="Arial" charset="0"/>
              </a:rPr>
              <a:t>N</a:t>
            </a:r>
            <a:r>
              <a:rPr lang="en-US" sz="2400" dirty="0">
                <a:latin typeface="Times New Roman" pitchFamily="18" charset="0"/>
                <a:cs typeface="Arial" charset="0"/>
              </a:rPr>
              <a:t>-bit carry-</a:t>
            </a:r>
            <a:r>
              <a:rPr lang="en-US" sz="2400" dirty="0" err="1">
                <a:latin typeface="Times New Roman" pitchFamily="18" charset="0"/>
                <a:cs typeface="Arial" charset="0"/>
              </a:rPr>
              <a:t>lookahead</a:t>
            </a:r>
            <a:r>
              <a:rPr lang="en-US" sz="2400" dirty="0">
                <a:latin typeface="Times New Roman" pitchFamily="18" charset="0"/>
                <a:cs typeface="Arial" charset="0"/>
              </a:rPr>
              <a:t> adder is generally much faster than a ripple-carry adder for </a:t>
            </a:r>
            <a:r>
              <a:rPr lang="en-US" sz="2400" i="1" dirty="0">
                <a:latin typeface="Times New Roman" pitchFamily="18" charset="0"/>
                <a:cs typeface="Arial" charset="0"/>
              </a:rPr>
              <a:t>N</a:t>
            </a:r>
            <a:r>
              <a:rPr lang="en-US" sz="2400" dirty="0">
                <a:latin typeface="Times New Roman" pitchFamily="18" charset="0"/>
                <a:cs typeface="Arial" charset="0"/>
              </a:rPr>
              <a:t>  &gt; 16</a:t>
            </a:r>
          </a:p>
          <a:p>
            <a:pPr marL="742950" lvl="1" indent="-285750">
              <a:spcBef>
                <a:spcPct val="20000"/>
              </a:spcBef>
              <a:buFontTx/>
              <a:buChar char="–"/>
            </a:pPr>
            <a:endParaRPr lang="en-US" sz="2000" dirty="0">
              <a:latin typeface="Times New Roman" pitchFamily="18" charset="0"/>
              <a:cs typeface="Arial" charset="0"/>
            </a:endParaRPr>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Carry-</a:t>
            </a:r>
            <a:r>
              <a:rPr lang="en-US" sz="4400" dirty="0" err="1" smtClean="0">
                <a:solidFill>
                  <a:schemeClr val="bg1"/>
                </a:solidFill>
                <a:latin typeface="+mj-lt"/>
              </a:rPr>
              <a:t>Lookahead</a:t>
            </a:r>
            <a:r>
              <a:rPr lang="en-US" sz="4400" dirty="0" smtClean="0">
                <a:solidFill>
                  <a:schemeClr val="bg1"/>
                </a:solidFill>
                <a:latin typeface="+mj-lt"/>
              </a:rPr>
              <a:t> Adder Delay</a:t>
            </a:r>
            <a:endParaRPr lang="en-US" sz="4400" dirty="0">
              <a:solidFill>
                <a:schemeClr val="bg1"/>
              </a:solidFill>
              <a:latin typeface="+mj-lt"/>
            </a:endParaRPr>
          </a:p>
        </p:txBody>
      </p:sp>
    </p:spTree>
    <p:extLst>
      <p:ext uri="{BB962C8B-B14F-4D97-AF65-F5344CB8AC3E}">
        <p14:creationId xmlns:p14="http://schemas.microsoft.com/office/powerpoint/2010/main" val="29338747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9794"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29798" name="Rectangle 6"/>
          <p:cNvSpPr>
            <a:spLocks noChangeArrowheads="1"/>
          </p:cNvSpPr>
          <p:nvPr>
            <p:custDataLst>
              <p:tags r:id="rId2"/>
            </p:custDataLst>
          </p:nvPr>
        </p:nvSpPr>
        <p:spPr bwMode="auto">
          <a:xfrm>
            <a:off x="914400" y="1219200"/>
            <a:ext cx="7924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800" dirty="0">
                <a:latin typeface="Times New Roman" pitchFamily="18" charset="0"/>
                <a:cs typeface="Arial" charset="0"/>
              </a:rPr>
              <a:t>Computes </a:t>
            </a:r>
            <a:r>
              <a:rPr lang="en-US" sz="2800" dirty="0" smtClean="0">
                <a:latin typeface="Times New Roman" pitchFamily="18" charset="0"/>
                <a:cs typeface="Arial" charset="0"/>
              </a:rPr>
              <a:t>carry </a:t>
            </a:r>
            <a:r>
              <a:rPr lang="en-US" sz="2800" dirty="0">
                <a:latin typeface="Times New Roman" pitchFamily="18" charset="0"/>
                <a:cs typeface="Arial" charset="0"/>
              </a:rPr>
              <a:t>in (</a:t>
            </a:r>
            <a:r>
              <a:rPr lang="en-US" sz="2800" i="1" dirty="0">
                <a:latin typeface="Times New Roman" pitchFamily="18" charset="0"/>
                <a:cs typeface="Arial" charset="0"/>
              </a:rPr>
              <a:t>C</a:t>
            </a:r>
            <a:r>
              <a:rPr lang="en-US" sz="2800" i="1" baseline="-25000" dirty="0">
                <a:latin typeface="Times New Roman" pitchFamily="18" charset="0"/>
                <a:cs typeface="Arial" charset="0"/>
              </a:rPr>
              <a:t>i</a:t>
            </a:r>
            <a:r>
              <a:rPr lang="en-US" sz="2800" baseline="-25000" dirty="0">
                <a:latin typeface="Times New Roman" pitchFamily="18" charset="0"/>
                <a:cs typeface="Arial" charset="0"/>
              </a:rPr>
              <a:t>-1</a:t>
            </a:r>
            <a:r>
              <a:rPr lang="en-US" sz="2800" dirty="0">
                <a:latin typeface="Times New Roman" pitchFamily="18" charset="0"/>
                <a:cs typeface="Arial" charset="0"/>
              </a:rPr>
              <a:t>) for each </a:t>
            </a:r>
            <a:r>
              <a:rPr lang="en-US" sz="2800" dirty="0" smtClean="0">
                <a:latin typeface="Times New Roman" pitchFamily="18" charset="0"/>
                <a:cs typeface="Arial" charset="0"/>
              </a:rPr>
              <a:t>column, then </a:t>
            </a:r>
            <a:r>
              <a:rPr lang="en-US" sz="2800" dirty="0">
                <a:latin typeface="Times New Roman" pitchFamily="18" charset="0"/>
                <a:cs typeface="Arial" charset="0"/>
              </a:rPr>
              <a:t>computes </a:t>
            </a:r>
            <a:r>
              <a:rPr lang="en-US" sz="2800" dirty="0" smtClean="0">
                <a:latin typeface="Times New Roman" pitchFamily="18" charset="0"/>
                <a:cs typeface="Arial" charset="0"/>
              </a:rPr>
              <a:t>sum</a:t>
            </a:r>
            <a:r>
              <a:rPr lang="en-US" sz="2800" dirty="0">
                <a:latin typeface="Times New Roman" pitchFamily="18" charset="0"/>
                <a:cs typeface="Arial" charset="0"/>
              </a:rPr>
              <a:t>:</a:t>
            </a:r>
          </a:p>
          <a:p>
            <a:pPr marL="342900" indent="-342900">
              <a:spcBef>
                <a:spcPct val="20000"/>
              </a:spcBef>
            </a:pPr>
            <a:r>
              <a:rPr lang="en-US" sz="2800" i="1" dirty="0">
                <a:latin typeface="Times New Roman" pitchFamily="18" charset="0"/>
                <a:cs typeface="Arial" charset="0"/>
              </a:rPr>
              <a:t>	</a:t>
            </a:r>
            <a:r>
              <a:rPr lang="en-US" sz="2800" b="1" i="1" dirty="0">
                <a:latin typeface="Times New Roman" pitchFamily="18" charset="0"/>
                <a:cs typeface="Arial" charset="0"/>
              </a:rPr>
              <a:t>		</a:t>
            </a:r>
            <a:r>
              <a:rPr lang="en-US" sz="3200" b="1" i="1" dirty="0">
                <a:solidFill>
                  <a:schemeClr val="accent1"/>
                </a:solidFill>
                <a:latin typeface="Times New Roman" pitchFamily="18" charset="0"/>
                <a:cs typeface="Arial" charset="0"/>
              </a:rPr>
              <a:t>S</a:t>
            </a:r>
            <a:r>
              <a:rPr lang="en-US" sz="3200" b="1" i="1" baseline="-25000" dirty="0">
                <a:solidFill>
                  <a:schemeClr val="accent1"/>
                </a:solidFill>
                <a:latin typeface="Times New Roman" pitchFamily="18" charset="0"/>
                <a:cs typeface="Arial" charset="0"/>
              </a:rPr>
              <a:t>i</a:t>
            </a:r>
            <a:r>
              <a:rPr lang="en-US" sz="3200" b="1" i="1" dirty="0">
                <a:solidFill>
                  <a:schemeClr val="accent1"/>
                </a:solidFill>
                <a:latin typeface="Times New Roman" pitchFamily="18" charset="0"/>
                <a:cs typeface="Arial" charset="0"/>
              </a:rPr>
              <a:t> = </a:t>
            </a:r>
            <a:r>
              <a:rPr lang="en-US" sz="3200" b="1" dirty="0">
                <a:solidFill>
                  <a:schemeClr val="accent1"/>
                </a:solidFill>
                <a:latin typeface="Times New Roman" pitchFamily="18" charset="0"/>
                <a:cs typeface="Arial" charset="0"/>
              </a:rPr>
              <a:t>(</a:t>
            </a:r>
            <a:r>
              <a:rPr lang="en-US" sz="3200" b="1" i="1" dirty="0">
                <a:solidFill>
                  <a:schemeClr val="accent1"/>
                </a:solidFill>
                <a:latin typeface="Times New Roman" pitchFamily="18" charset="0"/>
                <a:cs typeface="Arial" charset="0"/>
              </a:rPr>
              <a:t>A</a:t>
            </a:r>
            <a:r>
              <a:rPr lang="en-US" sz="3200" b="1" i="1" baseline="-25000" dirty="0">
                <a:solidFill>
                  <a:schemeClr val="accent1"/>
                </a:solidFill>
                <a:latin typeface="Times New Roman" pitchFamily="18" charset="0"/>
                <a:cs typeface="Arial" charset="0"/>
              </a:rPr>
              <a:t>i</a:t>
            </a:r>
            <a:r>
              <a:rPr lang="en-US" sz="3200" b="1" i="1" dirty="0">
                <a:solidFill>
                  <a:schemeClr val="accent1"/>
                </a:solidFill>
                <a:latin typeface="Times New Roman" pitchFamily="18" charset="0"/>
                <a:cs typeface="Arial" charset="0"/>
              </a:rPr>
              <a:t> </a:t>
            </a:r>
            <a:r>
              <a:rPr lang="en-US" sz="3200" b="1" dirty="0">
                <a:solidFill>
                  <a:schemeClr val="accent1"/>
                </a:solidFill>
                <a:latin typeface="Symbol" pitchFamily="18" charset="2"/>
                <a:cs typeface="Arial" charset="0"/>
              </a:rPr>
              <a:t>Å</a:t>
            </a:r>
            <a:r>
              <a:rPr lang="en-US" sz="3200" b="1" i="1" dirty="0">
                <a:solidFill>
                  <a:schemeClr val="accent1"/>
                </a:solidFill>
                <a:latin typeface="Times New Roman" pitchFamily="18" charset="0"/>
                <a:cs typeface="Arial" charset="0"/>
              </a:rPr>
              <a:t> B</a:t>
            </a:r>
            <a:r>
              <a:rPr lang="en-US" sz="3200" b="1" i="1" baseline="-25000" dirty="0">
                <a:solidFill>
                  <a:schemeClr val="accent1"/>
                </a:solidFill>
                <a:latin typeface="Times New Roman" pitchFamily="18" charset="0"/>
                <a:cs typeface="Arial" charset="0"/>
              </a:rPr>
              <a:t>i</a:t>
            </a:r>
            <a:r>
              <a:rPr lang="en-US" sz="3200" b="1" dirty="0">
                <a:solidFill>
                  <a:schemeClr val="accent1"/>
                </a:solidFill>
                <a:latin typeface="Times New Roman" pitchFamily="18" charset="0"/>
                <a:cs typeface="Arial" charset="0"/>
              </a:rPr>
              <a:t>)</a:t>
            </a:r>
            <a:r>
              <a:rPr lang="en-US" sz="3200" b="1" i="1" dirty="0">
                <a:solidFill>
                  <a:schemeClr val="accent1"/>
                </a:solidFill>
                <a:latin typeface="Times New Roman" pitchFamily="18" charset="0"/>
                <a:cs typeface="Arial" charset="0"/>
              </a:rPr>
              <a:t> </a:t>
            </a:r>
            <a:r>
              <a:rPr lang="en-US" sz="3200" b="1" dirty="0">
                <a:solidFill>
                  <a:schemeClr val="accent1"/>
                </a:solidFill>
                <a:latin typeface="Symbol" pitchFamily="18" charset="2"/>
                <a:cs typeface="Arial" charset="0"/>
              </a:rPr>
              <a:t>Å</a:t>
            </a:r>
            <a:r>
              <a:rPr lang="en-US" sz="3200" b="1" i="1" dirty="0">
                <a:solidFill>
                  <a:schemeClr val="accent1"/>
                </a:solidFill>
                <a:latin typeface="Times New Roman" pitchFamily="18" charset="0"/>
                <a:cs typeface="Arial" charset="0"/>
              </a:rPr>
              <a:t> </a:t>
            </a:r>
            <a:r>
              <a:rPr lang="en-US" sz="3200" b="1" i="1" dirty="0" err="1">
                <a:solidFill>
                  <a:schemeClr val="accent1"/>
                </a:solidFill>
                <a:latin typeface="Times New Roman" pitchFamily="18" charset="0"/>
                <a:cs typeface="Arial" charset="0"/>
              </a:rPr>
              <a:t>C</a:t>
            </a:r>
            <a:r>
              <a:rPr lang="en-US" sz="3200" b="1" i="1" baseline="-25000" dirty="0" err="1">
                <a:solidFill>
                  <a:schemeClr val="accent1"/>
                </a:solidFill>
                <a:latin typeface="Times New Roman" pitchFamily="18" charset="0"/>
                <a:cs typeface="Arial" charset="0"/>
              </a:rPr>
              <a:t>i</a:t>
            </a:r>
            <a:endParaRPr lang="en-US" sz="3200" b="1" dirty="0">
              <a:solidFill>
                <a:schemeClr val="accent1"/>
              </a:solidFill>
              <a:latin typeface="Times New Roman" pitchFamily="18" charset="0"/>
              <a:cs typeface="Arial" charset="0"/>
            </a:endParaRPr>
          </a:p>
          <a:p>
            <a:pPr marL="342900" indent="-342900">
              <a:spcBef>
                <a:spcPct val="20000"/>
              </a:spcBef>
              <a:buFontTx/>
              <a:buChar char="•"/>
            </a:pPr>
            <a:r>
              <a:rPr lang="en-US" sz="2800" dirty="0">
                <a:latin typeface="Times New Roman" pitchFamily="18" charset="0"/>
                <a:cs typeface="Arial" charset="0"/>
              </a:rPr>
              <a:t>Computes </a:t>
            </a:r>
            <a:r>
              <a:rPr lang="en-US" sz="2800" i="1" dirty="0">
                <a:latin typeface="Times New Roman" pitchFamily="18" charset="0"/>
                <a:cs typeface="Arial" charset="0"/>
              </a:rPr>
              <a:t>G</a:t>
            </a:r>
            <a:r>
              <a:rPr lang="en-US" sz="2800" dirty="0">
                <a:latin typeface="Times New Roman" pitchFamily="18" charset="0"/>
                <a:cs typeface="Arial" charset="0"/>
              </a:rPr>
              <a:t> and </a:t>
            </a:r>
            <a:r>
              <a:rPr lang="en-US" sz="2800" i="1" dirty="0">
                <a:latin typeface="Times New Roman" pitchFamily="18" charset="0"/>
                <a:cs typeface="Arial" charset="0"/>
              </a:rPr>
              <a:t>P</a:t>
            </a:r>
            <a:r>
              <a:rPr lang="en-US" sz="2800" dirty="0">
                <a:latin typeface="Times New Roman" pitchFamily="18" charset="0"/>
                <a:cs typeface="Arial" charset="0"/>
              </a:rPr>
              <a:t> for </a:t>
            </a:r>
            <a:r>
              <a:rPr lang="en-US" sz="2800" dirty="0" smtClean="0">
                <a:latin typeface="Times New Roman" pitchFamily="18" charset="0"/>
                <a:cs typeface="Arial" charset="0"/>
              </a:rPr>
              <a:t>1-, 2-, 4-, 8-bit </a:t>
            </a:r>
            <a:r>
              <a:rPr lang="en-US" sz="2800" dirty="0">
                <a:latin typeface="Times New Roman" pitchFamily="18" charset="0"/>
                <a:cs typeface="Arial" charset="0"/>
              </a:rPr>
              <a:t>blocks, etc. until </a:t>
            </a:r>
            <a:r>
              <a:rPr lang="en-US" sz="2800" dirty="0" smtClean="0">
                <a:latin typeface="Times New Roman" pitchFamily="18" charset="0"/>
                <a:cs typeface="Arial" charset="0"/>
              </a:rPr>
              <a:t>all </a:t>
            </a:r>
            <a:r>
              <a:rPr lang="en-US" sz="2800" i="1" dirty="0" err="1" smtClean="0">
                <a:latin typeface="Times New Roman" pitchFamily="18" charset="0"/>
                <a:cs typeface="Arial" charset="0"/>
              </a:rPr>
              <a:t>G</a:t>
            </a:r>
            <a:r>
              <a:rPr lang="en-US" sz="2800" i="1" baseline="-25000" dirty="0" err="1" smtClean="0">
                <a:latin typeface="Times New Roman" pitchFamily="18" charset="0"/>
                <a:cs typeface="Arial" charset="0"/>
              </a:rPr>
              <a:t>i</a:t>
            </a:r>
            <a:r>
              <a:rPr lang="en-US" sz="2800" dirty="0" smtClean="0">
                <a:latin typeface="Times New Roman" pitchFamily="18" charset="0"/>
                <a:cs typeface="Arial" charset="0"/>
              </a:rPr>
              <a:t> (carry in) known</a:t>
            </a:r>
            <a:endParaRPr lang="en-US" sz="2800" dirty="0">
              <a:latin typeface="Times New Roman" pitchFamily="18" charset="0"/>
              <a:cs typeface="Arial" charset="0"/>
            </a:endParaRPr>
          </a:p>
          <a:p>
            <a:pPr marL="342900" indent="-342900">
              <a:spcBef>
                <a:spcPct val="20000"/>
              </a:spcBef>
              <a:buFontTx/>
              <a:buChar char="•"/>
            </a:pPr>
            <a:r>
              <a:rPr lang="en-US" sz="2800" dirty="0" smtClean="0">
                <a:latin typeface="Times New Roman" pitchFamily="18" charset="0"/>
                <a:cs typeface="Arial" charset="0"/>
              </a:rPr>
              <a:t>log</a:t>
            </a:r>
            <a:r>
              <a:rPr lang="en-US" sz="2800" baseline="-25000" dirty="0" smtClean="0">
                <a:latin typeface="Times New Roman" pitchFamily="18" charset="0"/>
                <a:cs typeface="Arial" charset="0"/>
              </a:rPr>
              <a:t>2</a:t>
            </a:r>
            <a:r>
              <a:rPr lang="en-US" sz="2800" i="1" dirty="0" smtClean="0">
                <a:latin typeface="Times New Roman" pitchFamily="18" charset="0"/>
                <a:cs typeface="Arial" charset="0"/>
              </a:rPr>
              <a:t>N</a:t>
            </a:r>
            <a:r>
              <a:rPr lang="en-US" sz="2800" dirty="0" smtClean="0">
                <a:latin typeface="Times New Roman" pitchFamily="18" charset="0"/>
                <a:cs typeface="Arial" charset="0"/>
              </a:rPr>
              <a:t> </a:t>
            </a:r>
            <a:r>
              <a:rPr lang="en-US" sz="2800" dirty="0">
                <a:latin typeface="Times New Roman" pitchFamily="18" charset="0"/>
                <a:cs typeface="Arial" charset="0"/>
              </a:rPr>
              <a:t>stages</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Prefix Adder</a:t>
            </a:r>
            <a:endParaRPr lang="en-US" sz="4400" dirty="0">
              <a:solidFill>
                <a:schemeClr val="bg1"/>
              </a:solidFill>
              <a:latin typeface="+mj-lt"/>
            </a:endParaRPr>
          </a:p>
        </p:txBody>
      </p:sp>
    </p:spTree>
    <p:extLst>
      <p:ext uri="{BB962C8B-B14F-4D97-AF65-F5344CB8AC3E}">
        <p14:creationId xmlns:p14="http://schemas.microsoft.com/office/powerpoint/2010/main" val="2579067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696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36964" name="Rectangle 4"/>
          <p:cNvSpPr>
            <a:spLocks noChangeArrowheads="1"/>
          </p:cNvSpPr>
          <p:nvPr>
            <p:custDataLst>
              <p:tags r:id="rId2"/>
            </p:custDataLst>
          </p:nvPr>
        </p:nvSpPr>
        <p:spPr bwMode="auto">
          <a:xfrm>
            <a:off x="914400" y="1143000"/>
            <a:ext cx="7924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C</a:t>
            </a:r>
            <a:r>
              <a:rPr lang="en-US" sz="2400" dirty="0" smtClean="0">
                <a:latin typeface="Times New Roman" pitchFamily="18" charset="0"/>
                <a:cs typeface="Arial" charset="0"/>
              </a:rPr>
              <a:t>arry </a:t>
            </a:r>
            <a:r>
              <a:rPr lang="en-US" sz="2400" dirty="0">
                <a:latin typeface="Times New Roman" pitchFamily="18" charset="0"/>
                <a:cs typeface="Arial" charset="0"/>
              </a:rPr>
              <a:t>in </a:t>
            </a:r>
            <a:r>
              <a:rPr lang="en-US" sz="2400" dirty="0" smtClean="0">
                <a:latin typeface="Times New Roman" pitchFamily="18" charset="0"/>
                <a:cs typeface="Arial" charset="0"/>
              </a:rPr>
              <a:t>either </a:t>
            </a:r>
            <a:r>
              <a:rPr lang="en-US" sz="2400" i="1" dirty="0">
                <a:latin typeface="Times New Roman" pitchFamily="18" charset="0"/>
                <a:cs typeface="Arial" charset="0"/>
              </a:rPr>
              <a:t>generated</a:t>
            </a:r>
            <a:r>
              <a:rPr lang="en-US" sz="2400" dirty="0">
                <a:latin typeface="Times New Roman" pitchFamily="18" charset="0"/>
                <a:cs typeface="Arial" charset="0"/>
              </a:rPr>
              <a:t> in a column or </a:t>
            </a:r>
            <a:r>
              <a:rPr lang="en-US" sz="2400" i="1" dirty="0">
                <a:latin typeface="Times New Roman" pitchFamily="18" charset="0"/>
                <a:cs typeface="Arial" charset="0"/>
              </a:rPr>
              <a:t>propagated</a:t>
            </a:r>
            <a:r>
              <a:rPr lang="en-US" sz="2400" dirty="0">
                <a:latin typeface="Times New Roman" pitchFamily="18" charset="0"/>
                <a:cs typeface="Arial" charset="0"/>
              </a:rPr>
              <a:t> from a previous column.</a:t>
            </a:r>
          </a:p>
          <a:p>
            <a:pPr marL="342900" indent="-342900">
              <a:spcBef>
                <a:spcPct val="20000"/>
              </a:spcBef>
              <a:buFontTx/>
              <a:buChar char="•"/>
            </a:pPr>
            <a:r>
              <a:rPr lang="en-US" sz="2400" dirty="0" smtClean="0">
                <a:latin typeface="Times New Roman" pitchFamily="18" charset="0"/>
                <a:cs typeface="Arial" charset="0"/>
              </a:rPr>
              <a:t>Column </a:t>
            </a:r>
            <a:r>
              <a:rPr lang="en-US" sz="2400" dirty="0">
                <a:latin typeface="Times New Roman" pitchFamily="18" charset="0"/>
                <a:cs typeface="Arial" charset="0"/>
              </a:rPr>
              <a:t>-1 </a:t>
            </a:r>
            <a:r>
              <a:rPr lang="en-US" sz="2400" dirty="0" smtClean="0">
                <a:latin typeface="Times New Roman" pitchFamily="18" charset="0"/>
                <a:cs typeface="Arial" charset="0"/>
              </a:rPr>
              <a:t>holds </a:t>
            </a:r>
            <a:r>
              <a:rPr lang="en-US" sz="2400" i="1" dirty="0" err="1">
                <a:latin typeface="Times New Roman" pitchFamily="18" charset="0"/>
                <a:cs typeface="Arial" charset="0"/>
              </a:rPr>
              <a:t>C</a:t>
            </a:r>
            <a:r>
              <a:rPr lang="en-US" sz="2400" baseline="-25000" dirty="0" err="1">
                <a:latin typeface="Times New Roman" pitchFamily="18" charset="0"/>
                <a:cs typeface="Arial" charset="0"/>
              </a:rPr>
              <a:t>in</a:t>
            </a:r>
            <a:r>
              <a:rPr lang="en-US" sz="2400" dirty="0">
                <a:latin typeface="Times New Roman" pitchFamily="18" charset="0"/>
                <a:cs typeface="Arial" charset="0"/>
              </a:rPr>
              <a:t>, so </a:t>
            </a:r>
          </a:p>
          <a:p>
            <a:pPr marL="742950" lvl="1" indent="-285750">
              <a:spcBef>
                <a:spcPct val="20000"/>
              </a:spcBef>
            </a:pPr>
            <a:r>
              <a:rPr lang="en-US" sz="2000" b="1" i="1" dirty="0">
                <a:solidFill>
                  <a:schemeClr val="accent2"/>
                </a:solidFill>
                <a:latin typeface="Times New Roman" pitchFamily="18" charset="0"/>
                <a:cs typeface="Arial" charset="0"/>
              </a:rPr>
              <a:t>	</a:t>
            </a:r>
            <a:r>
              <a:rPr lang="en-US" sz="2600" b="1" i="1" dirty="0">
                <a:solidFill>
                  <a:schemeClr val="accent1"/>
                </a:solidFill>
                <a:latin typeface="Times New Roman" pitchFamily="18" charset="0"/>
                <a:cs typeface="Arial" charset="0"/>
              </a:rPr>
              <a:t>G</a:t>
            </a:r>
            <a:r>
              <a:rPr lang="en-US" sz="2600" b="1" baseline="-25000" dirty="0">
                <a:solidFill>
                  <a:schemeClr val="accent1"/>
                </a:solidFill>
                <a:latin typeface="Times New Roman" pitchFamily="18" charset="0"/>
                <a:cs typeface="Arial" charset="0"/>
              </a:rPr>
              <a:t>-1</a:t>
            </a:r>
            <a:r>
              <a:rPr lang="en-US" sz="2600" b="1" dirty="0">
                <a:solidFill>
                  <a:schemeClr val="accent1"/>
                </a:solidFill>
                <a:latin typeface="Times New Roman" pitchFamily="18" charset="0"/>
                <a:cs typeface="Arial" charset="0"/>
              </a:rPr>
              <a:t> = </a:t>
            </a:r>
            <a:r>
              <a:rPr lang="en-US" sz="2600" b="1" i="1" dirty="0" err="1">
                <a:solidFill>
                  <a:schemeClr val="accent1"/>
                </a:solidFill>
                <a:latin typeface="Times New Roman" pitchFamily="18" charset="0"/>
                <a:cs typeface="Arial" charset="0"/>
              </a:rPr>
              <a:t>C</a:t>
            </a:r>
            <a:r>
              <a:rPr lang="en-US" sz="2600" b="1" baseline="-25000" dirty="0" err="1">
                <a:solidFill>
                  <a:schemeClr val="accent1"/>
                </a:solidFill>
                <a:latin typeface="Times New Roman" pitchFamily="18" charset="0"/>
                <a:cs typeface="Arial" charset="0"/>
              </a:rPr>
              <a:t>in</a:t>
            </a:r>
            <a:r>
              <a:rPr lang="en-US" sz="2600" b="1" dirty="0">
                <a:solidFill>
                  <a:schemeClr val="accent1"/>
                </a:solidFill>
                <a:latin typeface="Times New Roman" pitchFamily="18" charset="0"/>
                <a:cs typeface="Arial" charset="0"/>
              </a:rPr>
              <a:t>, </a:t>
            </a:r>
            <a:r>
              <a:rPr lang="en-US" sz="2600" b="1" i="1" dirty="0">
                <a:solidFill>
                  <a:schemeClr val="accent1"/>
                </a:solidFill>
                <a:latin typeface="Times New Roman" pitchFamily="18" charset="0"/>
                <a:cs typeface="Arial" charset="0"/>
              </a:rPr>
              <a:t>P</a:t>
            </a:r>
            <a:r>
              <a:rPr lang="en-US" sz="2600" b="1" baseline="-25000" dirty="0">
                <a:solidFill>
                  <a:schemeClr val="accent1"/>
                </a:solidFill>
                <a:latin typeface="Times New Roman" pitchFamily="18" charset="0"/>
                <a:cs typeface="Arial" charset="0"/>
              </a:rPr>
              <a:t>-1</a:t>
            </a:r>
            <a:r>
              <a:rPr lang="en-US" sz="2600" b="1" dirty="0">
                <a:solidFill>
                  <a:schemeClr val="accent1"/>
                </a:solidFill>
                <a:latin typeface="Times New Roman" pitchFamily="18" charset="0"/>
                <a:cs typeface="Arial" charset="0"/>
              </a:rPr>
              <a:t> = 0</a:t>
            </a:r>
          </a:p>
          <a:p>
            <a:pPr marL="342900" indent="-342900">
              <a:spcBef>
                <a:spcPct val="20000"/>
              </a:spcBef>
              <a:buFontTx/>
              <a:buChar char="•"/>
            </a:pPr>
            <a:r>
              <a:rPr lang="en-US" sz="2400" dirty="0" smtClean="0">
                <a:latin typeface="Times New Roman" pitchFamily="18" charset="0"/>
                <a:cs typeface="Arial" charset="0"/>
              </a:rPr>
              <a:t>Carry </a:t>
            </a:r>
            <a:r>
              <a:rPr lang="en-US" sz="2400" dirty="0">
                <a:latin typeface="Times New Roman" pitchFamily="18" charset="0"/>
                <a:cs typeface="Arial" charset="0"/>
              </a:rPr>
              <a:t>in to column </a:t>
            </a:r>
            <a:r>
              <a:rPr lang="en-US" sz="2400" i="1" dirty="0" err="1">
                <a:latin typeface="Times New Roman" pitchFamily="18" charset="0"/>
                <a:cs typeface="Arial" charset="0"/>
              </a:rPr>
              <a:t>i</a:t>
            </a:r>
            <a:r>
              <a:rPr lang="en-US" sz="2400" i="1" dirty="0">
                <a:latin typeface="Times New Roman" pitchFamily="18" charset="0"/>
                <a:cs typeface="Arial" charset="0"/>
              </a:rPr>
              <a:t> = </a:t>
            </a:r>
            <a:r>
              <a:rPr lang="en-US" sz="2400" dirty="0" smtClean="0">
                <a:latin typeface="Times New Roman" pitchFamily="18" charset="0"/>
                <a:cs typeface="Arial" charset="0"/>
              </a:rPr>
              <a:t>carry </a:t>
            </a:r>
            <a:r>
              <a:rPr lang="en-US" sz="2400" dirty="0">
                <a:latin typeface="Times New Roman" pitchFamily="18" charset="0"/>
                <a:cs typeface="Arial" charset="0"/>
              </a:rPr>
              <a:t>out of column </a:t>
            </a:r>
            <a:r>
              <a:rPr lang="en-US" sz="2400" i="1" dirty="0">
                <a:latin typeface="Times New Roman" pitchFamily="18" charset="0"/>
                <a:cs typeface="Arial" charset="0"/>
              </a:rPr>
              <a:t>i-1</a:t>
            </a:r>
            <a:r>
              <a:rPr lang="en-US" sz="2400" dirty="0">
                <a:latin typeface="Times New Roman" pitchFamily="18" charset="0"/>
                <a:cs typeface="Arial" charset="0"/>
              </a:rPr>
              <a:t>: </a:t>
            </a:r>
          </a:p>
          <a:p>
            <a:pPr marL="742950" lvl="1" indent="-285750">
              <a:spcBef>
                <a:spcPct val="20000"/>
              </a:spcBef>
            </a:pPr>
            <a:r>
              <a:rPr lang="en-US" sz="2000" i="1" dirty="0">
                <a:solidFill>
                  <a:schemeClr val="accent2"/>
                </a:solidFill>
                <a:latin typeface="Times New Roman" pitchFamily="18" charset="0"/>
                <a:cs typeface="Arial" charset="0"/>
              </a:rPr>
              <a:t>	</a:t>
            </a:r>
            <a:r>
              <a:rPr lang="en-US" sz="2600" b="1" i="1" dirty="0">
                <a:solidFill>
                  <a:schemeClr val="accent1"/>
                </a:solidFill>
                <a:latin typeface="Times New Roman" pitchFamily="18" charset="0"/>
                <a:cs typeface="Arial" charset="0"/>
              </a:rPr>
              <a:t>C</a:t>
            </a:r>
            <a:r>
              <a:rPr lang="en-US" sz="2600" b="1" i="1" baseline="-25000" dirty="0">
                <a:solidFill>
                  <a:schemeClr val="accent1"/>
                </a:solidFill>
                <a:latin typeface="Times New Roman" pitchFamily="18" charset="0"/>
                <a:cs typeface="Arial" charset="0"/>
              </a:rPr>
              <a:t>i</a:t>
            </a:r>
            <a:r>
              <a:rPr lang="en-US" sz="2600" b="1" baseline="-25000" dirty="0">
                <a:solidFill>
                  <a:schemeClr val="accent1"/>
                </a:solidFill>
                <a:latin typeface="Times New Roman" pitchFamily="18" charset="0"/>
                <a:cs typeface="Arial" charset="0"/>
              </a:rPr>
              <a:t>-1</a:t>
            </a:r>
            <a:r>
              <a:rPr lang="en-US" sz="2600" b="1" dirty="0">
                <a:solidFill>
                  <a:schemeClr val="accent1"/>
                </a:solidFill>
                <a:latin typeface="Times New Roman" pitchFamily="18" charset="0"/>
                <a:cs typeface="Arial" charset="0"/>
              </a:rPr>
              <a:t> = </a:t>
            </a:r>
            <a:r>
              <a:rPr lang="en-US" sz="2600" b="1" i="1" dirty="0">
                <a:solidFill>
                  <a:schemeClr val="accent1"/>
                </a:solidFill>
                <a:latin typeface="Times New Roman" pitchFamily="18" charset="0"/>
                <a:cs typeface="Arial" charset="0"/>
              </a:rPr>
              <a:t>G</a:t>
            </a:r>
            <a:r>
              <a:rPr lang="en-US" sz="2600" b="1" i="1" baseline="-25000" dirty="0">
                <a:solidFill>
                  <a:schemeClr val="accent1"/>
                </a:solidFill>
                <a:latin typeface="Times New Roman" pitchFamily="18" charset="0"/>
                <a:cs typeface="Arial" charset="0"/>
              </a:rPr>
              <a:t>i</a:t>
            </a:r>
            <a:r>
              <a:rPr lang="en-US" sz="2600" b="1" baseline="-25000" dirty="0">
                <a:solidFill>
                  <a:schemeClr val="accent1"/>
                </a:solidFill>
                <a:latin typeface="Times New Roman" pitchFamily="18" charset="0"/>
                <a:cs typeface="Arial" charset="0"/>
              </a:rPr>
              <a:t>-1:-1</a:t>
            </a:r>
            <a:r>
              <a:rPr lang="en-US" sz="2600" b="1" dirty="0">
                <a:solidFill>
                  <a:schemeClr val="accent1"/>
                </a:solidFill>
                <a:latin typeface="Times New Roman" pitchFamily="18" charset="0"/>
                <a:cs typeface="Arial" charset="0"/>
              </a:rPr>
              <a:t> </a:t>
            </a:r>
          </a:p>
          <a:p>
            <a:pPr marL="342900" indent="-342900">
              <a:spcBef>
                <a:spcPct val="20000"/>
              </a:spcBef>
            </a:pPr>
            <a:r>
              <a:rPr lang="en-US" sz="2400" dirty="0">
                <a:latin typeface="Times New Roman" pitchFamily="18" charset="0"/>
                <a:cs typeface="Arial" charset="0"/>
              </a:rPr>
              <a:t>	</a:t>
            </a:r>
            <a:r>
              <a:rPr lang="en-US" sz="2400" i="1" dirty="0">
                <a:latin typeface="Times New Roman" pitchFamily="18" charset="0"/>
                <a:cs typeface="Arial" charset="0"/>
              </a:rPr>
              <a:t>G</a:t>
            </a:r>
            <a:r>
              <a:rPr lang="en-US" sz="2400" i="1" baseline="-25000" dirty="0">
                <a:latin typeface="Times New Roman" pitchFamily="18" charset="0"/>
                <a:cs typeface="Arial" charset="0"/>
              </a:rPr>
              <a:t>i</a:t>
            </a:r>
            <a:r>
              <a:rPr lang="en-US" sz="2400" baseline="-25000" dirty="0">
                <a:latin typeface="Times New Roman" pitchFamily="18" charset="0"/>
                <a:cs typeface="Arial" charset="0"/>
              </a:rPr>
              <a:t>-1:-</a:t>
            </a:r>
            <a:r>
              <a:rPr lang="en-US" sz="2400" baseline="-25000" dirty="0" smtClean="0">
                <a:latin typeface="Times New Roman" pitchFamily="18" charset="0"/>
                <a:cs typeface="Arial" charset="0"/>
              </a:rPr>
              <a:t>1</a:t>
            </a:r>
            <a:r>
              <a:rPr lang="en-US" sz="2400" dirty="0" smtClean="0">
                <a:latin typeface="Times New Roman" pitchFamily="18" charset="0"/>
                <a:cs typeface="Arial" charset="0"/>
              </a:rPr>
              <a:t>: generate </a:t>
            </a:r>
            <a:r>
              <a:rPr lang="en-US" sz="2400" dirty="0">
                <a:latin typeface="Times New Roman" pitchFamily="18" charset="0"/>
                <a:cs typeface="Arial" charset="0"/>
              </a:rPr>
              <a:t>signal spanning columns </a:t>
            </a:r>
            <a:r>
              <a:rPr lang="en-US" sz="2400" i="1" dirty="0">
                <a:latin typeface="Times New Roman" pitchFamily="18" charset="0"/>
                <a:cs typeface="Arial" charset="0"/>
              </a:rPr>
              <a:t>i</a:t>
            </a:r>
            <a:r>
              <a:rPr lang="en-US" sz="2400" dirty="0">
                <a:latin typeface="Times New Roman" pitchFamily="18" charset="0"/>
                <a:cs typeface="Arial" charset="0"/>
              </a:rPr>
              <a:t>-1 to -</a:t>
            </a:r>
            <a:r>
              <a:rPr lang="en-US" sz="2400" dirty="0" smtClean="0">
                <a:latin typeface="Times New Roman" pitchFamily="18" charset="0"/>
                <a:cs typeface="Arial" charset="0"/>
              </a:rPr>
              <a:t>1</a:t>
            </a:r>
            <a:endParaRPr lang="en-US" sz="2400" dirty="0">
              <a:latin typeface="Times New Roman" pitchFamily="18" charset="0"/>
              <a:cs typeface="Arial" charset="0"/>
            </a:endParaRPr>
          </a:p>
          <a:p>
            <a:pPr marL="342900" indent="-342900">
              <a:spcBef>
                <a:spcPct val="20000"/>
              </a:spcBef>
              <a:buFontTx/>
              <a:buChar char="•"/>
            </a:pPr>
            <a:r>
              <a:rPr lang="en-US" sz="2400" dirty="0" smtClean="0">
                <a:latin typeface="Times New Roman" pitchFamily="18" charset="0"/>
                <a:cs typeface="Arial" charset="0"/>
              </a:rPr>
              <a:t>Sum equation:</a:t>
            </a:r>
            <a:endParaRPr lang="en-US" sz="2400" dirty="0">
              <a:latin typeface="Times New Roman" pitchFamily="18" charset="0"/>
              <a:cs typeface="Arial" charset="0"/>
            </a:endParaRPr>
          </a:p>
          <a:p>
            <a:pPr marL="742950" lvl="1" indent="-285750">
              <a:spcBef>
                <a:spcPct val="20000"/>
              </a:spcBef>
            </a:pPr>
            <a:r>
              <a:rPr lang="en-US" sz="2000" b="1" i="1" dirty="0">
                <a:solidFill>
                  <a:schemeClr val="accent2"/>
                </a:solidFill>
                <a:latin typeface="Times New Roman" pitchFamily="18" charset="0"/>
                <a:cs typeface="Arial" charset="0"/>
              </a:rPr>
              <a:t>	</a:t>
            </a:r>
            <a:r>
              <a:rPr lang="en-US" sz="2600" b="1" i="1" dirty="0">
                <a:solidFill>
                  <a:schemeClr val="accent1"/>
                </a:solidFill>
                <a:latin typeface="Times New Roman" pitchFamily="18" charset="0"/>
                <a:cs typeface="Arial" charset="0"/>
              </a:rPr>
              <a:t>S</a:t>
            </a:r>
            <a:r>
              <a:rPr lang="en-US" sz="2600" b="1" i="1" baseline="-25000" dirty="0">
                <a:solidFill>
                  <a:schemeClr val="accent1"/>
                </a:solidFill>
                <a:latin typeface="Times New Roman" pitchFamily="18" charset="0"/>
                <a:cs typeface="Arial" charset="0"/>
              </a:rPr>
              <a:t>i</a:t>
            </a:r>
            <a:r>
              <a:rPr lang="en-US" sz="2600" b="1" i="1" dirty="0">
                <a:solidFill>
                  <a:schemeClr val="accent1"/>
                </a:solidFill>
                <a:latin typeface="Times New Roman" pitchFamily="18" charset="0"/>
                <a:cs typeface="Arial" charset="0"/>
              </a:rPr>
              <a:t> = </a:t>
            </a:r>
            <a:r>
              <a:rPr lang="en-US" sz="2600" b="1" dirty="0">
                <a:solidFill>
                  <a:schemeClr val="accent1"/>
                </a:solidFill>
                <a:latin typeface="Times New Roman" pitchFamily="18" charset="0"/>
                <a:cs typeface="Arial" charset="0"/>
              </a:rPr>
              <a:t>(</a:t>
            </a:r>
            <a:r>
              <a:rPr lang="en-US" sz="2600" b="1" i="1" dirty="0">
                <a:solidFill>
                  <a:schemeClr val="accent1"/>
                </a:solidFill>
                <a:latin typeface="Times New Roman" pitchFamily="18" charset="0"/>
                <a:cs typeface="Arial" charset="0"/>
              </a:rPr>
              <a:t>A</a:t>
            </a:r>
            <a:r>
              <a:rPr lang="en-US" sz="2600" b="1" i="1" baseline="-25000" dirty="0">
                <a:solidFill>
                  <a:schemeClr val="accent1"/>
                </a:solidFill>
                <a:latin typeface="Times New Roman" pitchFamily="18" charset="0"/>
                <a:cs typeface="Arial" charset="0"/>
              </a:rPr>
              <a:t>i</a:t>
            </a:r>
            <a:r>
              <a:rPr lang="en-US" sz="2600" b="1" i="1" dirty="0">
                <a:solidFill>
                  <a:schemeClr val="accent1"/>
                </a:solidFill>
                <a:latin typeface="Times New Roman" pitchFamily="18" charset="0"/>
                <a:cs typeface="Arial" charset="0"/>
              </a:rPr>
              <a:t> </a:t>
            </a:r>
            <a:r>
              <a:rPr lang="en-US" sz="2600" b="1" dirty="0">
                <a:solidFill>
                  <a:schemeClr val="accent1"/>
                </a:solidFill>
                <a:latin typeface="Symbol" pitchFamily="18" charset="2"/>
                <a:cs typeface="Arial" charset="0"/>
              </a:rPr>
              <a:t>Å</a:t>
            </a:r>
            <a:r>
              <a:rPr lang="en-US" sz="2600" b="1" i="1" dirty="0">
                <a:solidFill>
                  <a:schemeClr val="accent1"/>
                </a:solidFill>
                <a:latin typeface="Times New Roman" pitchFamily="18" charset="0"/>
                <a:cs typeface="Arial" charset="0"/>
              </a:rPr>
              <a:t> B</a:t>
            </a:r>
            <a:r>
              <a:rPr lang="en-US" sz="2600" b="1" i="1" baseline="-25000" dirty="0">
                <a:solidFill>
                  <a:schemeClr val="accent1"/>
                </a:solidFill>
                <a:latin typeface="Times New Roman" pitchFamily="18" charset="0"/>
                <a:cs typeface="Arial" charset="0"/>
              </a:rPr>
              <a:t>i</a:t>
            </a:r>
            <a:r>
              <a:rPr lang="en-US" sz="2600" b="1" dirty="0">
                <a:solidFill>
                  <a:schemeClr val="accent1"/>
                </a:solidFill>
                <a:latin typeface="Times New Roman" pitchFamily="18" charset="0"/>
                <a:cs typeface="Arial" charset="0"/>
              </a:rPr>
              <a:t>)</a:t>
            </a:r>
            <a:r>
              <a:rPr lang="en-US" sz="2600" b="1" i="1" dirty="0">
                <a:solidFill>
                  <a:schemeClr val="accent1"/>
                </a:solidFill>
                <a:latin typeface="Times New Roman" pitchFamily="18" charset="0"/>
                <a:cs typeface="Arial" charset="0"/>
              </a:rPr>
              <a:t> </a:t>
            </a:r>
            <a:r>
              <a:rPr lang="en-US" sz="2600" b="1" dirty="0">
                <a:solidFill>
                  <a:schemeClr val="accent1"/>
                </a:solidFill>
                <a:latin typeface="Symbol" pitchFamily="18" charset="2"/>
                <a:cs typeface="Arial" charset="0"/>
              </a:rPr>
              <a:t>Å</a:t>
            </a:r>
            <a:r>
              <a:rPr lang="en-US" sz="2600" b="1" i="1" dirty="0">
                <a:solidFill>
                  <a:schemeClr val="accent1"/>
                </a:solidFill>
                <a:latin typeface="Times New Roman" pitchFamily="18" charset="0"/>
                <a:cs typeface="Arial" charset="0"/>
              </a:rPr>
              <a:t> G</a:t>
            </a:r>
            <a:r>
              <a:rPr lang="en-US" sz="2600" b="1" i="1" baseline="-25000" dirty="0">
                <a:solidFill>
                  <a:schemeClr val="accent1"/>
                </a:solidFill>
                <a:latin typeface="Times New Roman" pitchFamily="18" charset="0"/>
                <a:cs typeface="Arial" charset="0"/>
              </a:rPr>
              <a:t>i</a:t>
            </a:r>
            <a:r>
              <a:rPr lang="en-US" sz="2600" b="1" baseline="-25000" dirty="0">
                <a:solidFill>
                  <a:schemeClr val="accent1"/>
                </a:solidFill>
                <a:latin typeface="Times New Roman" pitchFamily="18" charset="0"/>
                <a:cs typeface="Arial" charset="0"/>
              </a:rPr>
              <a:t>-1:-1</a:t>
            </a:r>
          </a:p>
          <a:p>
            <a:pPr marL="342900" indent="-342900">
              <a:spcBef>
                <a:spcPct val="20000"/>
              </a:spcBef>
              <a:buFontTx/>
              <a:buChar char="•"/>
            </a:pPr>
            <a:r>
              <a:rPr lang="en-US" sz="2400" b="1" dirty="0">
                <a:latin typeface="Times New Roman" pitchFamily="18" charset="0"/>
                <a:cs typeface="Arial" charset="0"/>
              </a:rPr>
              <a:t>Goal:</a:t>
            </a:r>
            <a:r>
              <a:rPr lang="en-US" sz="2400" dirty="0">
                <a:latin typeface="Times New Roman" pitchFamily="18" charset="0"/>
                <a:cs typeface="Arial" charset="0"/>
              </a:rPr>
              <a:t> Quickly compute G</a:t>
            </a:r>
            <a:r>
              <a:rPr lang="en-US" sz="2400" baseline="-25000" dirty="0">
                <a:latin typeface="Times New Roman" pitchFamily="18" charset="0"/>
                <a:cs typeface="Arial" charset="0"/>
              </a:rPr>
              <a:t>0:-1</a:t>
            </a:r>
            <a:r>
              <a:rPr lang="en-US" sz="2400" dirty="0">
                <a:latin typeface="Times New Roman" pitchFamily="18" charset="0"/>
                <a:cs typeface="Arial" charset="0"/>
              </a:rPr>
              <a:t>, G</a:t>
            </a:r>
            <a:r>
              <a:rPr lang="en-US" sz="2400" baseline="-25000" dirty="0">
                <a:latin typeface="Times New Roman" pitchFamily="18" charset="0"/>
                <a:cs typeface="Arial" charset="0"/>
              </a:rPr>
              <a:t>1:-1</a:t>
            </a:r>
            <a:r>
              <a:rPr lang="en-US" sz="2400" dirty="0">
                <a:latin typeface="Times New Roman" pitchFamily="18" charset="0"/>
                <a:cs typeface="Arial" charset="0"/>
              </a:rPr>
              <a:t>, G</a:t>
            </a:r>
            <a:r>
              <a:rPr lang="en-US" sz="2400" baseline="-25000" dirty="0">
                <a:latin typeface="Times New Roman" pitchFamily="18" charset="0"/>
                <a:cs typeface="Arial" charset="0"/>
              </a:rPr>
              <a:t>2:-1</a:t>
            </a:r>
            <a:r>
              <a:rPr lang="en-US" sz="2400" dirty="0">
                <a:latin typeface="Times New Roman" pitchFamily="18" charset="0"/>
                <a:cs typeface="Arial" charset="0"/>
              </a:rPr>
              <a:t>, G</a:t>
            </a:r>
            <a:r>
              <a:rPr lang="en-US" sz="2400" baseline="-25000" dirty="0">
                <a:latin typeface="Times New Roman" pitchFamily="18" charset="0"/>
                <a:cs typeface="Arial" charset="0"/>
              </a:rPr>
              <a:t>3:-1</a:t>
            </a:r>
            <a:r>
              <a:rPr lang="en-US" sz="2400" dirty="0">
                <a:latin typeface="Times New Roman" pitchFamily="18" charset="0"/>
                <a:cs typeface="Arial" charset="0"/>
              </a:rPr>
              <a:t>, G</a:t>
            </a:r>
            <a:r>
              <a:rPr lang="en-US" sz="2400" baseline="-25000" dirty="0">
                <a:latin typeface="Times New Roman" pitchFamily="18" charset="0"/>
                <a:cs typeface="Arial" charset="0"/>
              </a:rPr>
              <a:t>4:-1</a:t>
            </a:r>
            <a:r>
              <a:rPr lang="en-US" sz="2400" dirty="0">
                <a:latin typeface="Times New Roman" pitchFamily="18" charset="0"/>
                <a:cs typeface="Arial" charset="0"/>
              </a:rPr>
              <a:t>, G</a:t>
            </a:r>
            <a:r>
              <a:rPr lang="en-US" sz="2400" baseline="-25000" dirty="0">
                <a:latin typeface="Times New Roman" pitchFamily="18" charset="0"/>
                <a:cs typeface="Arial" charset="0"/>
              </a:rPr>
              <a:t>5:-1</a:t>
            </a:r>
            <a:r>
              <a:rPr lang="en-US" sz="2400" dirty="0">
                <a:latin typeface="Times New Roman" pitchFamily="18" charset="0"/>
                <a:cs typeface="Arial" charset="0"/>
              </a:rPr>
              <a:t>, … </a:t>
            </a:r>
            <a:r>
              <a:rPr lang="en-US" sz="2400" dirty="0" smtClean="0">
                <a:latin typeface="Times New Roman" pitchFamily="18" charset="0"/>
                <a:cs typeface="Arial" charset="0"/>
              </a:rPr>
              <a:t>(called </a:t>
            </a:r>
            <a:r>
              <a:rPr lang="en-US" sz="2400" b="1" i="1" dirty="0" smtClean="0">
                <a:latin typeface="Times New Roman" pitchFamily="18" charset="0"/>
                <a:cs typeface="Arial" charset="0"/>
              </a:rPr>
              <a:t>prefixes</a:t>
            </a:r>
            <a:r>
              <a:rPr lang="en-US" sz="2400" i="1" dirty="0">
                <a:latin typeface="Times New Roman" pitchFamily="18" charset="0"/>
                <a:cs typeface="Arial" charset="0"/>
              </a:rPr>
              <a:t>)</a:t>
            </a:r>
          </a:p>
          <a:p>
            <a:pPr marL="742950" lvl="1" indent="-285750">
              <a:spcBef>
                <a:spcPct val="20000"/>
              </a:spcBef>
            </a:pPr>
            <a:endParaRPr lang="en-US" sz="2000" baseline="-25000" dirty="0">
              <a:solidFill>
                <a:schemeClr val="accent2"/>
              </a:solidFill>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Prefix Adder</a:t>
            </a:r>
            <a:endParaRPr lang="en-US" sz="4400" dirty="0">
              <a:solidFill>
                <a:schemeClr val="bg1"/>
              </a:solidFill>
              <a:latin typeface="+mj-lt"/>
            </a:endParaRPr>
          </a:p>
        </p:txBody>
      </p:sp>
    </p:spTree>
    <p:extLst>
      <p:ext uri="{BB962C8B-B14F-4D97-AF65-F5344CB8AC3E}">
        <p14:creationId xmlns:p14="http://schemas.microsoft.com/office/powerpoint/2010/main" val="406308621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7986"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37988" name="Rectangle 4"/>
          <p:cNvSpPr>
            <a:spLocks noChangeArrowheads="1"/>
          </p:cNvSpPr>
          <p:nvPr>
            <p:custDataLst>
              <p:tags r:id="rId2"/>
            </p:custDataLst>
          </p:nvPr>
        </p:nvSpPr>
        <p:spPr bwMode="auto">
          <a:xfrm>
            <a:off x="914400" y="1295400"/>
            <a:ext cx="7924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smtClean="0">
                <a:latin typeface="Times New Roman" pitchFamily="18" charset="0"/>
                <a:cs typeface="Arial" charset="0"/>
              </a:rPr>
              <a:t>Generate </a:t>
            </a:r>
            <a:r>
              <a:rPr lang="en-US" sz="2400" dirty="0">
                <a:latin typeface="Times New Roman" pitchFamily="18" charset="0"/>
                <a:cs typeface="Arial" charset="0"/>
              </a:rPr>
              <a:t>and propagate signals for a block spanning bits </a:t>
            </a:r>
            <a:r>
              <a:rPr lang="en-US" sz="2400" i="1" dirty="0" smtClean="0">
                <a:latin typeface="Times New Roman" pitchFamily="18" charset="0"/>
                <a:cs typeface="Arial" charset="0"/>
              </a:rPr>
              <a:t>i</a:t>
            </a:r>
            <a:r>
              <a:rPr lang="en-US" sz="2400" dirty="0" smtClean="0">
                <a:latin typeface="Times New Roman" pitchFamily="18" charset="0"/>
                <a:cs typeface="Arial" charset="0"/>
              </a:rPr>
              <a:t>:</a:t>
            </a:r>
            <a:r>
              <a:rPr lang="en-US" sz="2400" i="1" dirty="0" smtClean="0">
                <a:latin typeface="Times New Roman" pitchFamily="18" charset="0"/>
                <a:cs typeface="Arial" charset="0"/>
              </a:rPr>
              <a:t>j</a:t>
            </a:r>
            <a:r>
              <a:rPr lang="en-US" sz="2400" dirty="0" smtClean="0">
                <a:latin typeface="Times New Roman" pitchFamily="18" charset="0"/>
                <a:cs typeface="Arial" charset="0"/>
              </a:rPr>
              <a:t>:</a:t>
            </a:r>
            <a:endParaRPr lang="en-US" sz="2400" dirty="0">
              <a:latin typeface="Times New Roman" pitchFamily="18" charset="0"/>
              <a:cs typeface="Arial" charset="0"/>
            </a:endParaRPr>
          </a:p>
          <a:p>
            <a:pPr marL="742950" lvl="1" indent="-285750">
              <a:spcBef>
                <a:spcPct val="20000"/>
              </a:spcBef>
            </a:pPr>
            <a:r>
              <a:rPr lang="en-US" sz="2400" b="1" i="1" dirty="0">
                <a:solidFill>
                  <a:schemeClr val="accent2"/>
                </a:solidFill>
                <a:latin typeface="Times New Roman" pitchFamily="18" charset="0"/>
                <a:cs typeface="Arial" charset="0"/>
              </a:rPr>
              <a:t>	</a:t>
            </a:r>
            <a:r>
              <a:rPr lang="en-US" sz="2800" b="1" i="1" dirty="0" err="1">
                <a:solidFill>
                  <a:schemeClr val="accent1"/>
                </a:solidFill>
                <a:latin typeface="Times New Roman" pitchFamily="18" charset="0"/>
                <a:cs typeface="Arial" charset="0"/>
              </a:rPr>
              <a:t>G</a:t>
            </a:r>
            <a:r>
              <a:rPr lang="en-US" sz="2800" b="1" i="1" baseline="-25000" dirty="0" err="1">
                <a:solidFill>
                  <a:schemeClr val="accent1"/>
                </a:solidFill>
                <a:latin typeface="Times New Roman" pitchFamily="18" charset="0"/>
                <a:cs typeface="Arial" charset="0"/>
              </a:rPr>
              <a:t>i:j</a:t>
            </a:r>
            <a:r>
              <a:rPr lang="en-US" sz="2800" b="1" i="1" dirty="0">
                <a:solidFill>
                  <a:schemeClr val="accent1"/>
                </a:solidFill>
                <a:latin typeface="Times New Roman" pitchFamily="18" charset="0"/>
                <a:cs typeface="Arial" charset="0"/>
              </a:rPr>
              <a:t> = </a:t>
            </a:r>
            <a:r>
              <a:rPr lang="en-US" sz="2800" b="1" i="1" dirty="0" err="1">
                <a:solidFill>
                  <a:schemeClr val="accent1"/>
                </a:solidFill>
                <a:latin typeface="Times New Roman" pitchFamily="18" charset="0"/>
                <a:cs typeface="Arial" charset="0"/>
              </a:rPr>
              <a:t>G</a:t>
            </a:r>
            <a:r>
              <a:rPr lang="en-US" sz="2800" b="1" i="1" baseline="-25000" dirty="0" err="1">
                <a:solidFill>
                  <a:schemeClr val="accent1"/>
                </a:solidFill>
                <a:latin typeface="Times New Roman" pitchFamily="18" charset="0"/>
                <a:cs typeface="Arial" charset="0"/>
              </a:rPr>
              <a:t>i:k</a:t>
            </a:r>
            <a:r>
              <a:rPr lang="en-US" sz="2800" b="1" i="1" dirty="0">
                <a:solidFill>
                  <a:schemeClr val="accent1"/>
                </a:solidFill>
                <a:latin typeface="Times New Roman" pitchFamily="18" charset="0"/>
                <a:cs typeface="Arial" charset="0"/>
              </a:rPr>
              <a:t> </a:t>
            </a:r>
            <a:r>
              <a:rPr lang="en-US" sz="2800" b="1" dirty="0">
                <a:solidFill>
                  <a:schemeClr val="accent1"/>
                </a:solidFill>
                <a:latin typeface="Symbol" pitchFamily="18" charset="2"/>
                <a:cs typeface="Arial" charset="0"/>
              </a:rPr>
              <a:t>+</a:t>
            </a:r>
            <a:r>
              <a:rPr lang="en-US" sz="2800" b="1" i="1" dirty="0">
                <a:solidFill>
                  <a:schemeClr val="accent1"/>
                </a:solidFill>
                <a:latin typeface="Times New Roman" pitchFamily="18" charset="0"/>
                <a:cs typeface="Arial" charset="0"/>
              </a:rPr>
              <a:t> </a:t>
            </a:r>
            <a:r>
              <a:rPr lang="en-US" sz="2800" b="1" i="1" dirty="0" err="1">
                <a:solidFill>
                  <a:schemeClr val="accent1"/>
                </a:solidFill>
                <a:latin typeface="Times New Roman" pitchFamily="18" charset="0"/>
                <a:cs typeface="Arial" charset="0"/>
              </a:rPr>
              <a:t>P</a:t>
            </a:r>
            <a:r>
              <a:rPr lang="en-US" sz="2800" b="1" i="1" baseline="-25000" dirty="0" err="1">
                <a:solidFill>
                  <a:schemeClr val="accent1"/>
                </a:solidFill>
                <a:latin typeface="Times New Roman" pitchFamily="18" charset="0"/>
                <a:cs typeface="Arial" charset="0"/>
              </a:rPr>
              <a:t>i:k</a:t>
            </a:r>
            <a:r>
              <a:rPr lang="en-US" sz="2800" b="1" i="1" dirty="0">
                <a:solidFill>
                  <a:schemeClr val="accent1"/>
                </a:solidFill>
                <a:latin typeface="Times New Roman" pitchFamily="18" charset="0"/>
                <a:cs typeface="Arial" charset="0"/>
              </a:rPr>
              <a:t> G</a:t>
            </a:r>
            <a:r>
              <a:rPr lang="en-US" sz="2800" b="1" i="1" baseline="-25000" dirty="0">
                <a:solidFill>
                  <a:schemeClr val="accent1"/>
                </a:solidFill>
                <a:latin typeface="Times New Roman" pitchFamily="18" charset="0"/>
                <a:cs typeface="Arial" charset="0"/>
              </a:rPr>
              <a:t>k</a:t>
            </a:r>
            <a:r>
              <a:rPr lang="en-US" sz="2800" b="1" baseline="-25000" dirty="0">
                <a:solidFill>
                  <a:schemeClr val="accent1"/>
                </a:solidFill>
                <a:latin typeface="Times New Roman" pitchFamily="18" charset="0"/>
                <a:cs typeface="Arial" charset="0"/>
              </a:rPr>
              <a:t>-1:</a:t>
            </a:r>
            <a:r>
              <a:rPr lang="en-US" sz="2800" b="1" i="1" baseline="-25000" dirty="0">
                <a:solidFill>
                  <a:schemeClr val="accent1"/>
                </a:solidFill>
                <a:latin typeface="Times New Roman" pitchFamily="18" charset="0"/>
                <a:cs typeface="Arial" charset="0"/>
              </a:rPr>
              <a:t>j</a:t>
            </a:r>
            <a:endParaRPr lang="en-US" sz="2800" b="1" dirty="0">
              <a:solidFill>
                <a:schemeClr val="accent1"/>
              </a:solidFill>
              <a:latin typeface="Times New Roman" pitchFamily="18" charset="0"/>
              <a:cs typeface="Arial" charset="0"/>
            </a:endParaRPr>
          </a:p>
          <a:p>
            <a:pPr marL="742950" lvl="1" indent="-285750">
              <a:spcBef>
                <a:spcPct val="20000"/>
              </a:spcBef>
            </a:pPr>
            <a:r>
              <a:rPr lang="en-US" sz="2800" b="1" i="1" dirty="0">
                <a:solidFill>
                  <a:schemeClr val="accent1"/>
                </a:solidFill>
                <a:latin typeface="Times New Roman" pitchFamily="18" charset="0"/>
                <a:cs typeface="Arial" charset="0"/>
              </a:rPr>
              <a:t>  	</a:t>
            </a:r>
            <a:r>
              <a:rPr lang="en-US" sz="2800" b="1" i="1" dirty="0" err="1">
                <a:solidFill>
                  <a:schemeClr val="accent1"/>
                </a:solidFill>
                <a:latin typeface="Times New Roman" pitchFamily="18" charset="0"/>
                <a:cs typeface="Arial" charset="0"/>
              </a:rPr>
              <a:t>P</a:t>
            </a:r>
            <a:r>
              <a:rPr lang="en-US" sz="2800" b="1" baseline="-25000" dirty="0" err="1">
                <a:solidFill>
                  <a:schemeClr val="accent1"/>
                </a:solidFill>
                <a:latin typeface="Times New Roman" pitchFamily="18" charset="0"/>
                <a:cs typeface="Arial" charset="0"/>
              </a:rPr>
              <a:t>i:j</a:t>
            </a:r>
            <a:r>
              <a:rPr lang="en-US" sz="2800" b="1" dirty="0">
                <a:solidFill>
                  <a:schemeClr val="accent1"/>
                </a:solidFill>
                <a:latin typeface="Times New Roman" pitchFamily="18" charset="0"/>
                <a:cs typeface="Arial" charset="0"/>
              </a:rPr>
              <a:t> = </a:t>
            </a:r>
            <a:r>
              <a:rPr lang="en-US" sz="2800" b="1" i="1" dirty="0">
                <a:solidFill>
                  <a:schemeClr val="accent1"/>
                </a:solidFill>
                <a:latin typeface="Times New Roman" pitchFamily="18" charset="0"/>
                <a:cs typeface="Arial" charset="0"/>
              </a:rPr>
              <a:t>P</a:t>
            </a:r>
            <a:r>
              <a:rPr lang="en-US" sz="2800" b="1" i="1" baseline="-25000" dirty="0">
                <a:solidFill>
                  <a:schemeClr val="accent1"/>
                </a:solidFill>
                <a:latin typeface="Times New Roman" pitchFamily="18" charset="0"/>
                <a:cs typeface="Arial" charset="0"/>
              </a:rPr>
              <a:t>i</a:t>
            </a:r>
            <a:r>
              <a:rPr lang="en-US" sz="2800" b="1" baseline="-25000" dirty="0">
                <a:solidFill>
                  <a:schemeClr val="accent1"/>
                </a:solidFill>
                <a:latin typeface="Times New Roman" pitchFamily="18" charset="0"/>
                <a:cs typeface="Arial" charset="0"/>
              </a:rPr>
              <a:t>:</a:t>
            </a:r>
            <a:r>
              <a:rPr lang="en-US" sz="2800" b="1" i="1" baseline="-25000" dirty="0">
                <a:solidFill>
                  <a:schemeClr val="accent1"/>
                </a:solidFill>
                <a:latin typeface="Times New Roman" pitchFamily="18" charset="0"/>
                <a:cs typeface="Arial" charset="0"/>
              </a:rPr>
              <a:t>k</a:t>
            </a:r>
            <a:r>
              <a:rPr lang="en-US" sz="2800" b="1" i="1" dirty="0">
                <a:solidFill>
                  <a:schemeClr val="accent1"/>
                </a:solidFill>
                <a:latin typeface="Times New Roman" pitchFamily="18" charset="0"/>
                <a:cs typeface="Arial" charset="0"/>
              </a:rPr>
              <a:t>P</a:t>
            </a:r>
            <a:r>
              <a:rPr lang="en-US" sz="2800" b="1" i="1" baseline="-25000" dirty="0">
                <a:solidFill>
                  <a:schemeClr val="accent1"/>
                </a:solidFill>
                <a:latin typeface="Times New Roman" pitchFamily="18" charset="0"/>
                <a:cs typeface="Arial" charset="0"/>
              </a:rPr>
              <a:t>k</a:t>
            </a:r>
            <a:r>
              <a:rPr lang="en-US" sz="2800" b="1" baseline="-25000" dirty="0">
                <a:solidFill>
                  <a:schemeClr val="accent1"/>
                </a:solidFill>
                <a:latin typeface="Times New Roman" pitchFamily="18" charset="0"/>
                <a:cs typeface="Arial" charset="0"/>
              </a:rPr>
              <a:t>-1:j</a:t>
            </a:r>
          </a:p>
          <a:p>
            <a:pPr marL="342900" indent="-342900">
              <a:spcBef>
                <a:spcPct val="20000"/>
              </a:spcBef>
              <a:buFontTx/>
              <a:buChar char="•"/>
            </a:pPr>
            <a:r>
              <a:rPr lang="en-US" sz="2400" dirty="0" smtClean="0">
                <a:latin typeface="Times New Roman" pitchFamily="18" charset="0"/>
                <a:cs typeface="Arial" charset="0"/>
              </a:rPr>
              <a:t>In words:</a:t>
            </a:r>
            <a:endParaRPr lang="en-US" sz="2400" dirty="0">
              <a:latin typeface="Times New Roman" pitchFamily="18" charset="0"/>
              <a:cs typeface="Arial" charset="0"/>
            </a:endParaRPr>
          </a:p>
          <a:p>
            <a:pPr marL="742950" lvl="1" indent="-285750">
              <a:spcBef>
                <a:spcPct val="20000"/>
              </a:spcBef>
              <a:buFontTx/>
              <a:buChar char="–"/>
            </a:pPr>
            <a:r>
              <a:rPr lang="en-US" sz="2400" b="1" dirty="0" smtClean="0">
                <a:latin typeface="Times New Roman" pitchFamily="18" charset="0"/>
                <a:cs typeface="Arial" charset="0"/>
              </a:rPr>
              <a:t>Generate:</a:t>
            </a:r>
            <a:r>
              <a:rPr lang="en-US" sz="2400" dirty="0" smtClean="0">
                <a:latin typeface="Times New Roman" pitchFamily="18" charset="0"/>
                <a:cs typeface="Arial" charset="0"/>
              </a:rPr>
              <a:t> block </a:t>
            </a:r>
            <a:r>
              <a:rPr lang="en-US" sz="2400" i="1" dirty="0" smtClean="0">
                <a:latin typeface="Times New Roman" pitchFamily="18" charset="0"/>
                <a:cs typeface="Arial" charset="0"/>
              </a:rPr>
              <a:t>i</a:t>
            </a:r>
            <a:r>
              <a:rPr lang="en-US" sz="2400" dirty="0" smtClean="0">
                <a:latin typeface="Times New Roman" pitchFamily="18" charset="0"/>
                <a:cs typeface="Arial" charset="0"/>
              </a:rPr>
              <a:t>:</a:t>
            </a:r>
            <a:r>
              <a:rPr lang="en-US" sz="2400" i="1" dirty="0" smtClean="0">
                <a:latin typeface="Times New Roman" pitchFamily="18" charset="0"/>
                <a:cs typeface="Arial" charset="0"/>
              </a:rPr>
              <a:t>j</a:t>
            </a:r>
            <a:r>
              <a:rPr lang="en-US" sz="2400" dirty="0" smtClean="0">
                <a:latin typeface="Times New Roman" pitchFamily="18" charset="0"/>
                <a:cs typeface="Arial" charset="0"/>
              </a:rPr>
              <a:t> will </a:t>
            </a:r>
            <a:r>
              <a:rPr lang="en-US" sz="2400" dirty="0">
                <a:latin typeface="Times New Roman" pitchFamily="18" charset="0"/>
                <a:cs typeface="Arial" charset="0"/>
              </a:rPr>
              <a:t>generate a carry </a:t>
            </a:r>
            <a:r>
              <a:rPr lang="en-US" sz="2400" dirty="0" smtClean="0">
                <a:latin typeface="Times New Roman" pitchFamily="18" charset="0"/>
                <a:cs typeface="Arial" charset="0"/>
              </a:rPr>
              <a:t>if:</a:t>
            </a:r>
          </a:p>
          <a:p>
            <a:pPr marL="1257300" lvl="2" indent="-342900">
              <a:spcBef>
                <a:spcPct val="20000"/>
              </a:spcBef>
              <a:buFont typeface="Arial" pitchFamily="34" charset="0"/>
              <a:buChar char="•"/>
            </a:pPr>
            <a:r>
              <a:rPr lang="en-US" sz="2400" dirty="0" smtClean="0">
                <a:latin typeface="Times New Roman" pitchFamily="18" charset="0"/>
                <a:cs typeface="Arial" charset="0"/>
              </a:rPr>
              <a:t>upper </a:t>
            </a:r>
            <a:r>
              <a:rPr lang="en-US" sz="2400" dirty="0">
                <a:latin typeface="Times New Roman" pitchFamily="18" charset="0"/>
                <a:cs typeface="Arial" charset="0"/>
              </a:rPr>
              <a:t>part (</a:t>
            </a:r>
            <a:r>
              <a:rPr lang="en-US" sz="2400" i="1" dirty="0" err="1">
                <a:latin typeface="Times New Roman" pitchFamily="18" charset="0"/>
                <a:cs typeface="Arial" charset="0"/>
              </a:rPr>
              <a:t>i</a:t>
            </a:r>
            <a:r>
              <a:rPr lang="en-US" sz="2400" dirty="0" err="1">
                <a:latin typeface="Times New Roman" pitchFamily="18" charset="0"/>
                <a:cs typeface="Arial" charset="0"/>
              </a:rPr>
              <a:t>:</a:t>
            </a:r>
            <a:r>
              <a:rPr lang="en-US" sz="2400" i="1" dirty="0" err="1">
                <a:latin typeface="Times New Roman" pitchFamily="18" charset="0"/>
                <a:cs typeface="Arial" charset="0"/>
              </a:rPr>
              <a:t>k</a:t>
            </a:r>
            <a:r>
              <a:rPr lang="en-US" sz="2400" dirty="0">
                <a:latin typeface="Times New Roman" pitchFamily="18" charset="0"/>
                <a:cs typeface="Arial" charset="0"/>
              </a:rPr>
              <a:t>) generates a carry or </a:t>
            </a:r>
            <a:endParaRPr lang="en-US" sz="2400" dirty="0" smtClean="0">
              <a:latin typeface="Times New Roman" pitchFamily="18" charset="0"/>
              <a:cs typeface="Arial" charset="0"/>
            </a:endParaRPr>
          </a:p>
          <a:p>
            <a:pPr marL="1257300" lvl="2" indent="-342900">
              <a:spcBef>
                <a:spcPct val="20000"/>
              </a:spcBef>
              <a:buFont typeface="Arial" pitchFamily="34" charset="0"/>
              <a:buChar char="•"/>
            </a:pPr>
            <a:r>
              <a:rPr lang="en-US" sz="2400" dirty="0" smtClean="0">
                <a:latin typeface="Times New Roman" pitchFamily="18" charset="0"/>
                <a:cs typeface="Arial" charset="0"/>
              </a:rPr>
              <a:t>upper </a:t>
            </a:r>
            <a:r>
              <a:rPr lang="en-US" sz="2400" dirty="0">
                <a:latin typeface="Times New Roman" pitchFamily="18" charset="0"/>
                <a:cs typeface="Arial" charset="0"/>
              </a:rPr>
              <a:t>part propagates a carry generated in </a:t>
            </a:r>
            <a:r>
              <a:rPr lang="en-US" sz="2400" dirty="0" smtClean="0">
                <a:latin typeface="Times New Roman" pitchFamily="18" charset="0"/>
                <a:cs typeface="Arial" charset="0"/>
              </a:rPr>
              <a:t>lower </a:t>
            </a:r>
            <a:r>
              <a:rPr lang="en-US" sz="2400" dirty="0">
                <a:latin typeface="Times New Roman" pitchFamily="18" charset="0"/>
                <a:cs typeface="Arial" charset="0"/>
              </a:rPr>
              <a:t>part (</a:t>
            </a:r>
            <a:r>
              <a:rPr lang="en-US" sz="2400" i="1" dirty="0">
                <a:latin typeface="Times New Roman" pitchFamily="18" charset="0"/>
                <a:cs typeface="Arial" charset="0"/>
              </a:rPr>
              <a:t>k</a:t>
            </a:r>
            <a:r>
              <a:rPr lang="en-US" sz="2400" dirty="0">
                <a:latin typeface="Times New Roman" pitchFamily="18" charset="0"/>
                <a:cs typeface="Arial" charset="0"/>
              </a:rPr>
              <a:t>-1:</a:t>
            </a:r>
            <a:r>
              <a:rPr lang="en-US" sz="2400" i="1" dirty="0">
                <a:latin typeface="Times New Roman" pitchFamily="18" charset="0"/>
                <a:cs typeface="Arial" charset="0"/>
              </a:rPr>
              <a:t>j</a:t>
            </a:r>
            <a:r>
              <a:rPr lang="en-US" sz="2400" dirty="0">
                <a:latin typeface="Times New Roman" pitchFamily="18" charset="0"/>
                <a:cs typeface="Arial" charset="0"/>
              </a:rPr>
              <a:t>)</a:t>
            </a:r>
          </a:p>
          <a:p>
            <a:pPr marL="742950" lvl="1" indent="-285750">
              <a:spcBef>
                <a:spcPct val="20000"/>
              </a:spcBef>
              <a:buFontTx/>
              <a:buChar char="–"/>
            </a:pPr>
            <a:r>
              <a:rPr lang="en-US" sz="2400" b="1" dirty="0" smtClean="0">
                <a:latin typeface="Times New Roman" pitchFamily="18" charset="0"/>
                <a:cs typeface="Arial" charset="0"/>
              </a:rPr>
              <a:t>Propagate: </a:t>
            </a:r>
            <a:r>
              <a:rPr lang="en-US" sz="2400" dirty="0" smtClean="0">
                <a:latin typeface="Times New Roman" pitchFamily="18" charset="0"/>
                <a:cs typeface="Arial" charset="0"/>
              </a:rPr>
              <a:t>block </a:t>
            </a:r>
            <a:r>
              <a:rPr lang="en-US" sz="2400" i="1" dirty="0">
                <a:latin typeface="Times New Roman" pitchFamily="18" charset="0"/>
                <a:cs typeface="Arial" charset="0"/>
              </a:rPr>
              <a:t>i</a:t>
            </a:r>
            <a:r>
              <a:rPr lang="en-US" sz="2400" dirty="0">
                <a:latin typeface="Times New Roman" pitchFamily="18" charset="0"/>
                <a:cs typeface="Arial" charset="0"/>
              </a:rPr>
              <a:t>:</a:t>
            </a:r>
            <a:r>
              <a:rPr lang="en-US" sz="2400" i="1" dirty="0">
                <a:latin typeface="Times New Roman" pitchFamily="18" charset="0"/>
                <a:cs typeface="Arial" charset="0"/>
              </a:rPr>
              <a:t>j</a:t>
            </a:r>
            <a:r>
              <a:rPr lang="en-US" sz="2400" dirty="0">
                <a:latin typeface="Times New Roman" pitchFamily="18" charset="0"/>
                <a:cs typeface="Arial" charset="0"/>
              </a:rPr>
              <a:t> </a:t>
            </a:r>
            <a:r>
              <a:rPr lang="en-US" sz="2400" dirty="0" smtClean="0">
                <a:latin typeface="Times New Roman" pitchFamily="18" charset="0"/>
                <a:cs typeface="Arial" charset="0"/>
              </a:rPr>
              <a:t>will </a:t>
            </a:r>
            <a:r>
              <a:rPr lang="en-US" sz="2400" dirty="0">
                <a:latin typeface="Times New Roman" pitchFamily="18" charset="0"/>
                <a:cs typeface="Arial" charset="0"/>
              </a:rPr>
              <a:t>propagate a carry if </a:t>
            </a:r>
            <a:r>
              <a:rPr lang="en-US" sz="2400" i="1" dirty="0">
                <a:latin typeface="Times New Roman" pitchFamily="18" charset="0"/>
                <a:cs typeface="Arial" charset="0"/>
              </a:rPr>
              <a:t>both</a:t>
            </a:r>
            <a:r>
              <a:rPr lang="en-US" sz="2400" dirty="0">
                <a:latin typeface="Times New Roman" pitchFamily="18" charset="0"/>
                <a:cs typeface="Arial" charset="0"/>
              </a:rPr>
              <a:t> the upper and lower parts propagate the </a:t>
            </a:r>
            <a:r>
              <a:rPr lang="en-US" sz="2400" dirty="0" smtClean="0">
                <a:latin typeface="Times New Roman" pitchFamily="18" charset="0"/>
                <a:cs typeface="Arial" charset="0"/>
              </a:rPr>
              <a:t>carry</a:t>
            </a:r>
            <a:endParaRPr lang="en-US" sz="2400" dirty="0">
              <a:latin typeface="Times New Roman" pitchFamily="18" charset="0"/>
              <a:cs typeface="Arial" charset="0"/>
            </a:endParaRPr>
          </a:p>
          <a:p>
            <a:pPr marL="742950" lvl="1" indent="-285750">
              <a:spcBef>
                <a:spcPct val="20000"/>
              </a:spcBef>
            </a:pPr>
            <a:endParaRPr lang="en-US" sz="2400" baseline="-25000" dirty="0">
              <a:solidFill>
                <a:schemeClr val="accent2"/>
              </a:solidFill>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Prefix Adder</a:t>
            </a:r>
            <a:endParaRPr lang="en-US" sz="4400" dirty="0">
              <a:solidFill>
                <a:schemeClr val="bg1"/>
              </a:solidFill>
              <a:latin typeface="+mj-lt"/>
            </a:endParaRPr>
          </a:p>
        </p:txBody>
      </p:sp>
    </p:spTree>
    <p:extLst>
      <p:ext uri="{BB962C8B-B14F-4D97-AF65-F5344CB8AC3E}">
        <p14:creationId xmlns:p14="http://schemas.microsoft.com/office/powerpoint/2010/main" val="96993321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939013" name="Object 5"/>
          <p:cNvGraphicFramePr>
            <a:graphicFrameLocks noGrp="1" noChangeAspect="1"/>
          </p:cNvGraphicFramePr>
          <p:nvPr>
            <p:ph idx="4294967295"/>
            <p:custDataLst>
              <p:tags r:id="rId2"/>
            </p:custDataLst>
            <p:extLst>
              <p:ext uri="{D42A27DB-BD31-4B8C-83A1-F6EECF244321}">
                <p14:modId xmlns:p14="http://schemas.microsoft.com/office/powerpoint/2010/main" val="3239592896"/>
              </p:ext>
            </p:extLst>
          </p:nvPr>
        </p:nvGraphicFramePr>
        <p:xfrm>
          <a:off x="2057400" y="990600"/>
          <a:ext cx="5638800" cy="5603875"/>
        </p:xfrm>
        <a:graphic>
          <a:graphicData uri="http://schemas.openxmlformats.org/presentationml/2006/ole">
            <mc:AlternateContent xmlns:mc="http://schemas.openxmlformats.org/markup-compatibility/2006">
              <mc:Choice xmlns:v="urn:schemas-microsoft-com:vml" Requires="v">
                <p:oleObj spid="_x0000_s59433" name="VISIO" r:id="rId6" imgW="4029120" imgH="4003560" progId="Visio.Drawing.6">
                  <p:embed/>
                </p:oleObj>
              </mc:Choice>
              <mc:Fallback>
                <p:oleObj name="VISIO" r:id="rId6" imgW="4029120" imgH="400356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990600"/>
                        <a:ext cx="5638800" cy="560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901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Prefix Adder Schematic</a:t>
            </a:r>
            <a:endParaRPr lang="en-US" sz="4400" dirty="0">
              <a:solidFill>
                <a:schemeClr val="bg1"/>
              </a:solidFill>
              <a:latin typeface="+mj-lt"/>
            </a:endParaRPr>
          </a:p>
        </p:txBody>
      </p:sp>
    </p:spTree>
    <p:extLst>
      <p:ext uri="{BB962C8B-B14F-4D97-AF65-F5344CB8AC3E}">
        <p14:creationId xmlns:p14="http://schemas.microsoft.com/office/powerpoint/2010/main" val="144253459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1058" name="Rectangle 2"/>
          <p:cNvSpPr>
            <a:spLocks noChangeArrowheads="1"/>
          </p:cNvSpPr>
          <p:nvPr>
            <p:custDataLst>
              <p:tags r:id="rId1"/>
            </p:custDataLst>
          </p:nvPr>
        </p:nvSpPr>
        <p:spPr bwMode="auto">
          <a:xfrm>
            <a:off x="981808" y="1143000"/>
            <a:ext cx="7628792"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i="1" dirty="0">
                <a:latin typeface="Times New Roman" pitchFamily="18" charset="0"/>
                <a:cs typeface="Arial" charset="0"/>
              </a:rPr>
              <a:t>	   </a:t>
            </a:r>
            <a:r>
              <a:rPr lang="en-US" sz="3200" b="1" i="1" dirty="0" err="1">
                <a:solidFill>
                  <a:schemeClr val="accent1"/>
                </a:solidFill>
                <a:latin typeface="Times New Roman" pitchFamily="18" charset="0"/>
                <a:cs typeface="Arial" charset="0"/>
              </a:rPr>
              <a:t>t</a:t>
            </a:r>
            <a:r>
              <a:rPr lang="en-US" sz="3200" b="1" i="1" baseline="-25000" dirty="0" err="1">
                <a:solidFill>
                  <a:schemeClr val="accent1"/>
                </a:solidFill>
                <a:latin typeface="Times New Roman" pitchFamily="18" charset="0"/>
                <a:cs typeface="Arial" charset="0"/>
              </a:rPr>
              <a:t>PA</a:t>
            </a:r>
            <a:r>
              <a:rPr lang="en-US" sz="3200" b="1" dirty="0">
                <a:solidFill>
                  <a:schemeClr val="accent1"/>
                </a:solidFill>
                <a:latin typeface="Times New Roman" pitchFamily="18" charset="0"/>
                <a:cs typeface="Arial" charset="0"/>
              </a:rPr>
              <a:t> = </a:t>
            </a:r>
            <a:r>
              <a:rPr lang="en-US" sz="3200" b="1" i="1" dirty="0" err="1">
                <a:solidFill>
                  <a:schemeClr val="accent1"/>
                </a:solidFill>
                <a:latin typeface="Times New Roman" pitchFamily="18" charset="0"/>
                <a:cs typeface="Arial" charset="0"/>
              </a:rPr>
              <a:t>t</a:t>
            </a:r>
            <a:r>
              <a:rPr lang="en-US" sz="3200" b="1" i="1" baseline="-25000" dirty="0" err="1">
                <a:solidFill>
                  <a:schemeClr val="accent1"/>
                </a:solidFill>
                <a:latin typeface="Times New Roman" pitchFamily="18" charset="0"/>
                <a:cs typeface="Arial" charset="0"/>
              </a:rPr>
              <a:t>pg</a:t>
            </a:r>
            <a:r>
              <a:rPr lang="en-US" sz="3200" b="1" i="1" dirty="0">
                <a:solidFill>
                  <a:schemeClr val="accent1"/>
                </a:solidFill>
                <a:latin typeface="Times New Roman" pitchFamily="18" charset="0"/>
                <a:cs typeface="Arial" charset="0"/>
              </a:rPr>
              <a:t> + </a:t>
            </a:r>
            <a:r>
              <a:rPr lang="en-US" sz="3200" b="1" dirty="0">
                <a:solidFill>
                  <a:schemeClr val="accent1"/>
                </a:solidFill>
                <a:latin typeface="Times New Roman" pitchFamily="18" charset="0"/>
                <a:cs typeface="Arial" charset="0"/>
              </a:rPr>
              <a:t>log</a:t>
            </a:r>
            <a:r>
              <a:rPr lang="en-US" sz="3200" b="1" i="1" baseline="-25000" dirty="0">
                <a:solidFill>
                  <a:schemeClr val="accent1"/>
                </a:solidFill>
                <a:latin typeface="Times New Roman" pitchFamily="18" charset="0"/>
                <a:cs typeface="Arial" charset="0"/>
              </a:rPr>
              <a:t>2</a:t>
            </a:r>
            <a:r>
              <a:rPr lang="en-US" sz="3200" b="1" i="1" dirty="0">
                <a:solidFill>
                  <a:schemeClr val="accent1"/>
                </a:solidFill>
                <a:latin typeface="Times New Roman" pitchFamily="18" charset="0"/>
                <a:cs typeface="Arial" charset="0"/>
              </a:rPr>
              <a:t>N(</a:t>
            </a:r>
            <a:r>
              <a:rPr lang="en-US" sz="3200" b="1" i="1" dirty="0" err="1">
                <a:solidFill>
                  <a:schemeClr val="accent1"/>
                </a:solidFill>
                <a:latin typeface="Times New Roman" pitchFamily="18" charset="0"/>
                <a:cs typeface="Arial" charset="0"/>
              </a:rPr>
              <a:t>t</a:t>
            </a:r>
            <a:r>
              <a:rPr lang="en-US" sz="3200" b="1" i="1" baseline="-25000" dirty="0" err="1">
                <a:solidFill>
                  <a:schemeClr val="accent1"/>
                </a:solidFill>
                <a:latin typeface="Times New Roman" pitchFamily="18" charset="0"/>
                <a:cs typeface="Arial" charset="0"/>
              </a:rPr>
              <a:t>pg_</a:t>
            </a:r>
            <a:r>
              <a:rPr lang="en-US" sz="3200" b="1" baseline="-25000" dirty="0" err="1">
                <a:solidFill>
                  <a:schemeClr val="accent1"/>
                </a:solidFill>
                <a:latin typeface="Times New Roman" pitchFamily="18" charset="0"/>
                <a:cs typeface="Arial" charset="0"/>
              </a:rPr>
              <a:t>prefix</a:t>
            </a:r>
            <a:r>
              <a:rPr lang="en-US" sz="3200" b="1" i="1" baseline="-25000" dirty="0">
                <a:solidFill>
                  <a:schemeClr val="accent1"/>
                </a:solidFill>
                <a:latin typeface="Times New Roman" pitchFamily="18" charset="0"/>
                <a:cs typeface="Arial" charset="0"/>
              </a:rPr>
              <a:t> </a:t>
            </a:r>
            <a:r>
              <a:rPr lang="en-US" sz="3200" b="1" dirty="0">
                <a:solidFill>
                  <a:schemeClr val="accent1"/>
                </a:solidFill>
                <a:latin typeface="Times New Roman" pitchFamily="18" charset="0"/>
                <a:cs typeface="Arial" charset="0"/>
              </a:rPr>
              <a:t>)</a:t>
            </a:r>
            <a:r>
              <a:rPr lang="en-US" sz="3200" b="1" i="1" dirty="0">
                <a:solidFill>
                  <a:schemeClr val="accent1"/>
                </a:solidFill>
                <a:latin typeface="Times New Roman" pitchFamily="18" charset="0"/>
                <a:cs typeface="Arial" charset="0"/>
              </a:rPr>
              <a:t> + </a:t>
            </a:r>
            <a:r>
              <a:rPr lang="en-US" sz="3200" b="1" i="1" dirty="0" err="1">
                <a:solidFill>
                  <a:schemeClr val="accent1"/>
                </a:solidFill>
                <a:latin typeface="Times New Roman" pitchFamily="18" charset="0"/>
                <a:cs typeface="Arial" charset="0"/>
              </a:rPr>
              <a:t>t</a:t>
            </a:r>
            <a:r>
              <a:rPr lang="en-US" sz="3200" b="1" baseline="-25000" dirty="0" err="1">
                <a:solidFill>
                  <a:schemeClr val="accent1"/>
                </a:solidFill>
                <a:latin typeface="Times New Roman" pitchFamily="18" charset="0"/>
                <a:cs typeface="Arial" charset="0"/>
              </a:rPr>
              <a:t>XOR</a:t>
            </a:r>
            <a:endParaRPr lang="en-US" sz="3200" b="1" i="1" baseline="-25000" dirty="0">
              <a:solidFill>
                <a:schemeClr val="accent1"/>
              </a:solidFill>
              <a:latin typeface="Times New Roman" pitchFamily="18" charset="0"/>
              <a:cs typeface="Arial" charset="0"/>
            </a:endParaRPr>
          </a:p>
          <a:p>
            <a:pPr marL="342900" indent="-342900">
              <a:spcBef>
                <a:spcPct val="20000"/>
              </a:spcBef>
            </a:pPr>
            <a:r>
              <a:rPr lang="en-US" sz="3200" b="1" i="1" baseline="-25000" dirty="0">
                <a:solidFill>
                  <a:schemeClr val="accent1"/>
                </a:solidFill>
                <a:latin typeface="Times New Roman" pitchFamily="18" charset="0"/>
                <a:cs typeface="Arial" charset="0"/>
              </a:rPr>
              <a:t>		</a:t>
            </a:r>
            <a:endParaRPr lang="en-US" sz="2400" dirty="0" smtClean="0">
              <a:latin typeface="Times New Roman" pitchFamily="18" charset="0"/>
              <a:cs typeface="Arial" charset="0"/>
            </a:endParaRPr>
          </a:p>
          <a:p>
            <a:pPr marL="742950" lvl="1" indent="-285750">
              <a:spcBef>
                <a:spcPct val="20000"/>
              </a:spcBef>
              <a:buFontTx/>
              <a:buChar char="–"/>
            </a:pPr>
            <a:r>
              <a:rPr lang="en-US" sz="2000" b="1" i="1" dirty="0" err="1" smtClean="0">
                <a:latin typeface="Times New Roman" pitchFamily="18" charset="0"/>
                <a:cs typeface="Arial" charset="0"/>
              </a:rPr>
              <a:t>t</a:t>
            </a:r>
            <a:r>
              <a:rPr lang="en-US" sz="2000" b="1" i="1" baseline="-25000" dirty="0" err="1" smtClean="0">
                <a:latin typeface="Times New Roman" pitchFamily="18" charset="0"/>
                <a:cs typeface="Arial" charset="0"/>
              </a:rPr>
              <a:t>pg</a:t>
            </a:r>
            <a:r>
              <a:rPr lang="en-US" sz="2000" b="1" dirty="0" smtClean="0">
                <a:latin typeface="Times New Roman" pitchFamily="18" charset="0"/>
                <a:cs typeface="Arial" charset="0"/>
              </a:rPr>
              <a:t>: </a:t>
            </a:r>
            <a:r>
              <a:rPr lang="en-US" sz="2000" dirty="0" smtClean="0">
                <a:latin typeface="Times New Roman" pitchFamily="18" charset="0"/>
                <a:cs typeface="Arial" charset="0"/>
              </a:rPr>
              <a:t> delay to produce </a:t>
            </a:r>
            <a:r>
              <a:rPr lang="en-US" sz="2000" i="1" dirty="0" smtClean="0">
                <a:latin typeface="Times New Roman" pitchFamily="18" charset="0"/>
                <a:cs typeface="Arial" charset="0"/>
              </a:rPr>
              <a:t>P</a:t>
            </a:r>
            <a:r>
              <a:rPr lang="en-US" sz="2000" i="1" baseline="-25000" dirty="0" smtClean="0">
                <a:latin typeface="Times New Roman" pitchFamily="18" charset="0"/>
                <a:cs typeface="Arial" charset="0"/>
              </a:rPr>
              <a:t>i</a:t>
            </a:r>
            <a:r>
              <a:rPr lang="en-US" sz="2000" dirty="0" smtClean="0">
                <a:latin typeface="Times New Roman" pitchFamily="18" charset="0"/>
                <a:cs typeface="Arial" charset="0"/>
              </a:rPr>
              <a:t> </a:t>
            </a:r>
            <a:r>
              <a:rPr lang="en-US" sz="2000" i="1" dirty="0" err="1" smtClean="0">
                <a:latin typeface="Times New Roman" pitchFamily="18" charset="0"/>
                <a:cs typeface="Arial" charset="0"/>
              </a:rPr>
              <a:t>G</a:t>
            </a:r>
            <a:r>
              <a:rPr lang="en-US" sz="2000" i="1" baseline="-25000" dirty="0" err="1" smtClean="0">
                <a:latin typeface="Times New Roman" pitchFamily="18" charset="0"/>
                <a:cs typeface="Arial" charset="0"/>
              </a:rPr>
              <a:t>i</a:t>
            </a:r>
            <a:r>
              <a:rPr lang="en-US" sz="2000" dirty="0" smtClean="0">
                <a:latin typeface="Times New Roman" pitchFamily="18" charset="0"/>
                <a:cs typeface="Arial" charset="0"/>
              </a:rPr>
              <a:t> (AND or </a:t>
            </a:r>
            <a:r>
              <a:rPr lang="en-US" sz="2000" dirty="0" err="1" smtClean="0">
                <a:latin typeface="Times New Roman" pitchFamily="18" charset="0"/>
                <a:cs typeface="Arial" charset="0"/>
              </a:rPr>
              <a:t>OR</a:t>
            </a:r>
            <a:r>
              <a:rPr lang="en-US" sz="2000" dirty="0" smtClean="0">
                <a:latin typeface="Times New Roman" pitchFamily="18" charset="0"/>
                <a:cs typeface="Arial" charset="0"/>
              </a:rPr>
              <a:t> gate)</a:t>
            </a:r>
          </a:p>
          <a:p>
            <a:pPr marL="742950" lvl="1" indent="-285750">
              <a:spcBef>
                <a:spcPct val="20000"/>
              </a:spcBef>
              <a:buFontTx/>
              <a:buChar char="–"/>
            </a:pPr>
            <a:r>
              <a:rPr lang="en-US" sz="2000" b="1" i="1" dirty="0" err="1" smtClean="0">
                <a:latin typeface="Times New Roman" pitchFamily="18" charset="0"/>
                <a:cs typeface="Arial" charset="0"/>
              </a:rPr>
              <a:t>t</a:t>
            </a:r>
            <a:r>
              <a:rPr lang="en-US" sz="2000" b="1" i="1" baseline="-25000" dirty="0" err="1" smtClean="0">
                <a:latin typeface="Times New Roman" pitchFamily="18" charset="0"/>
                <a:cs typeface="Arial" charset="0"/>
              </a:rPr>
              <a:t>pg_</a:t>
            </a:r>
            <a:r>
              <a:rPr lang="en-US" sz="2000" b="1" baseline="-25000" dirty="0" err="1" smtClean="0">
                <a:latin typeface="Times New Roman" pitchFamily="18" charset="0"/>
                <a:cs typeface="Arial" charset="0"/>
              </a:rPr>
              <a:t>prefix</a:t>
            </a:r>
            <a:r>
              <a:rPr lang="en-US" sz="2000" b="1" dirty="0" smtClean="0">
                <a:latin typeface="Times New Roman" pitchFamily="18" charset="0"/>
                <a:cs typeface="Arial" charset="0"/>
              </a:rPr>
              <a:t>:</a:t>
            </a:r>
            <a:r>
              <a:rPr lang="en-US" sz="2000" dirty="0" smtClean="0">
                <a:latin typeface="Times New Roman" pitchFamily="18" charset="0"/>
                <a:cs typeface="Arial" charset="0"/>
              </a:rPr>
              <a:t> </a:t>
            </a:r>
            <a:r>
              <a:rPr lang="en-US" sz="2000" dirty="0">
                <a:latin typeface="Times New Roman" pitchFamily="18" charset="0"/>
                <a:cs typeface="Arial" charset="0"/>
              </a:rPr>
              <a:t>delay of </a:t>
            </a:r>
            <a:r>
              <a:rPr lang="en-US" sz="2000" dirty="0" smtClean="0">
                <a:latin typeface="Times New Roman" pitchFamily="18" charset="0"/>
                <a:cs typeface="Arial" charset="0"/>
              </a:rPr>
              <a:t>black </a:t>
            </a:r>
            <a:r>
              <a:rPr lang="en-US" sz="2000" dirty="0">
                <a:latin typeface="Times New Roman" pitchFamily="18" charset="0"/>
                <a:cs typeface="Arial" charset="0"/>
              </a:rPr>
              <a:t>prefix cell (AND-OR gate)</a:t>
            </a:r>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Prefix Adder Delay</a:t>
            </a:r>
            <a:endParaRPr lang="en-US" sz="4400" dirty="0">
              <a:solidFill>
                <a:schemeClr val="bg1"/>
              </a:solidFill>
              <a:latin typeface="+mj-lt"/>
            </a:endParaRPr>
          </a:p>
        </p:txBody>
      </p:sp>
    </p:spTree>
    <p:extLst>
      <p:ext uri="{BB962C8B-B14F-4D97-AF65-F5344CB8AC3E}">
        <p14:creationId xmlns:p14="http://schemas.microsoft.com/office/powerpoint/2010/main" val="268357800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Chapter 5 :: Topics</a:t>
            </a:r>
            <a:endParaRPr lang="en-US" sz="4400" dirty="0">
              <a:solidFill>
                <a:schemeClr val="bg1"/>
              </a:solidFill>
              <a:latin typeface="+mj-lt"/>
            </a:endParaRPr>
          </a:p>
        </p:txBody>
      </p:sp>
      <p:sp>
        <p:nvSpPr>
          <p:cNvPr id="4" name="Rectangle 3"/>
          <p:cNvSpPr txBox="1">
            <a:spLocks noChangeArrowheads="1"/>
          </p:cNvSpPr>
          <p:nvPr>
            <p:custDataLst>
              <p:tags r:id="rId1"/>
            </p:custDataLst>
          </p:nvPr>
        </p:nvSpPr>
        <p:spPr>
          <a:xfrm>
            <a:off x="977705" y="1295400"/>
            <a:ext cx="6337495"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smtClean="0"/>
              <a:t>Introduction</a:t>
            </a:r>
            <a:endParaRPr lang="en-US" dirty="0" smtClean="0"/>
          </a:p>
          <a:p>
            <a:r>
              <a:rPr lang="en-US" b="1" dirty="0" smtClean="0"/>
              <a:t>Arithmetic Circuits</a:t>
            </a:r>
          </a:p>
          <a:p>
            <a:r>
              <a:rPr lang="en-US" b="1" dirty="0" smtClean="0"/>
              <a:t>Number Systems</a:t>
            </a:r>
          </a:p>
          <a:p>
            <a:r>
              <a:rPr lang="en-US" b="1" dirty="0" smtClean="0"/>
              <a:t>Sequential Building Blocks</a:t>
            </a:r>
          </a:p>
          <a:p>
            <a:r>
              <a:rPr lang="en-US" b="1" dirty="0" smtClean="0"/>
              <a:t>Memory Arrays</a:t>
            </a:r>
          </a:p>
          <a:p>
            <a:r>
              <a:rPr lang="en-US" b="1" dirty="0" smtClean="0"/>
              <a:t>Logic Arrays</a:t>
            </a:r>
            <a:endParaRPr lang="en-US" dirty="0" smtClean="0"/>
          </a:p>
          <a:p>
            <a:endParaRPr lang="en-GB"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81800" y="1066800"/>
            <a:ext cx="1743168" cy="4754563"/>
          </a:xfrm>
          <a:prstGeom prst="rect">
            <a:avLst/>
          </a:prstGeom>
        </p:spPr>
      </p:pic>
    </p:spTree>
    <p:extLst>
      <p:ext uri="{BB962C8B-B14F-4D97-AF65-F5344CB8AC3E}">
        <p14:creationId xmlns:p14="http://schemas.microsoft.com/office/powerpoint/2010/main" val="73752489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3106" name="Rectangle 2"/>
          <p:cNvSpPr>
            <a:spLocks noChangeArrowheads="1"/>
          </p:cNvSpPr>
          <p:nvPr>
            <p:custDataLst>
              <p:tags r:id="rId1"/>
            </p:custDataLst>
          </p:nvPr>
        </p:nvSpPr>
        <p:spPr bwMode="auto">
          <a:xfrm>
            <a:off x="914400" y="1151792"/>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Times New Roman" pitchFamily="18" charset="0"/>
                <a:cs typeface="Arial" charset="0"/>
              </a:rPr>
              <a:t>Compare </a:t>
            </a:r>
            <a:r>
              <a:rPr lang="en-US" sz="2400" dirty="0" smtClean="0">
                <a:latin typeface="Times New Roman" pitchFamily="18" charset="0"/>
                <a:cs typeface="Arial" charset="0"/>
              </a:rPr>
              <a:t>delay of: 32-bit </a:t>
            </a:r>
            <a:r>
              <a:rPr lang="en-US" sz="2400" dirty="0">
                <a:latin typeface="Times New Roman" pitchFamily="18" charset="0"/>
                <a:cs typeface="Arial" charset="0"/>
              </a:rPr>
              <a:t>ripple-carry, </a:t>
            </a:r>
            <a:r>
              <a:rPr lang="en-US" sz="2400" dirty="0" smtClean="0">
                <a:latin typeface="Times New Roman" pitchFamily="18" charset="0"/>
                <a:cs typeface="Arial" charset="0"/>
              </a:rPr>
              <a:t>carry-</a:t>
            </a:r>
            <a:r>
              <a:rPr lang="en-US" sz="2400" dirty="0" err="1" smtClean="0">
                <a:latin typeface="Times New Roman" pitchFamily="18" charset="0"/>
                <a:cs typeface="Arial" charset="0"/>
              </a:rPr>
              <a:t>lookahead</a:t>
            </a:r>
            <a:r>
              <a:rPr lang="en-US" sz="2400" dirty="0" smtClean="0">
                <a:latin typeface="Times New Roman" pitchFamily="18" charset="0"/>
                <a:cs typeface="Arial" charset="0"/>
              </a:rPr>
              <a:t>, </a:t>
            </a:r>
            <a:r>
              <a:rPr lang="en-US" sz="2400" dirty="0">
                <a:latin typeface="Times New Roman" pitchFamily="18" charset="0"/>
                <a:cs typeface="Arial" charset="0"/>
              </a:rPr>
              <a:t>and prefix </a:t>
            </a:r>
            <a:r>
              <a:rPr lang="en-US" sz="2400" dirty="0" smtClean="0">
                <a:latin typeface="Times New Roman" pitchFamily="18" charset="0"/>
                <a:cs typeface="Arial" charset="0"/>
              </a:rPr>
              <a:t>adders</a:t>
            </a:r>
          </a:p>
          <a:p>
            <a:pPr marL="342900" indent="-342900">
              <a:spcBef>
                <a:spcPct val="20000"/>
              </a:spcBef>
              <a:buFont typeface="Arial" pitchFamily="34" charset="0"/>
              <a:buChar char="•"/>
            </a:pPr>
            <a:r>
              <a:rPr lang="en-US" sz="2400" dirty="0" smtClean="0">
                <a:latin typeface="Times New Roman" pitchFamily="18" charset="0"/>
                <a:cs typeface="Arial" charset="0"/>
              </a:rPr>
              <a:t>CLA </a:t>
            </a:r>
            <a:r>
              <a:rPr lang="en-US" sz="2400" dirty="0">
                <a:latin typeface="Times New Roman" pitchFamily="18" charset="0"/>
                <a:cs typeface="Arial" charset="0"/>
              </a:rPr>
              <a:t>has 4-bit </a:t>
            </a:r>
            <a:r>
              <a:rPr lang="en-US" sz="2400" dirty="0" smtClean="0">
                <a:latin typeface="Times New Roman" pitchFamily="18" charset="0"/>
                <a:cs typeface="Arial" charset="0"/>
              </a:rPr>
              <a:t>blocks</a:t>
            </a:r>
            <a:endParaRPr lang="en-US" sz="2400" dirty="0">
              <a:latin typeface="Times New Roman" pitchFamily="18" charset="0"/>
              <a:cs typeface="Arial" charset="0"/>
            </a:endParaRPr>
          </a:p>
          <a:p>
            <a:pPr marL="342900" indent="-342900">
              <a:spcBef>
                <a:spcPct val="20000"/>
              </a:spcBef>
              <a:buFont typeface="Arial" pitchFamily="34" charset="0"/>
              <a:buChar char="•"/>
            </a:pPr>
            <a:r>
              <a:rPr lang="en-US" sz="2400" dirty="0" smtClean="0">
                <a:latin typeface="Times New Roman" pitchFamily="18" charset="0"/>
                <a:cs typeface="Arial" charset="0"/>
              </a:rPr>
              <a:t>2-input </a:t>
            </a:r>
            <a:r>
              <a:rPr lang="en-US" sz="2400" dirty="0">
                <a:latin typeface="Times New Roman" pitchFamily="18" charset="0"/>
                <a:cs typeface="Arial" charset="0"/>
              </a:rPr>
              <a:t>gate delay =</a:t>
            </a:r>
            <a:r>
              <a:rPr lang="en-US" sz="2400" dirty="0" smtClean="0">
                <a:latin typeface="Times New Roman" pitchFamily="18" charset="0"/>
                <a:cs typeface="Arial" charset="0"/>
              </a:rPr>
              <a:t> </a:t>
            </a:r>
            <a:r>
              <a:rPr lang="en-US" sz="2400" dirty="0">
                <a:latin typeface="Times New Roman" pitchFamily="18" charset="0"/>
                <a:cs typeface="Arial" charset="0"/>
              </a:rPr>
              <a:t>100 </a:t>
            </a:r>
            <a:r>
              <a:rPr lang="en-US" sz="2400" dirty="0" err="1" smtClean="0">
                <a:latin typeface="Times New Roman" pitchFamily="18" charset="0"/>
                <a:cs typeface="Arial" charset="0"/>
              </a:rPr>
              <a:t>ps</a:t>
            </a:r>
            <a:r>
              <a:rPr lang="en-US" sz="2400" dirty="0">
                <a:latin typeface="Times New Roman" pitchFamily="18" charset="0"/>
                <a:cs typeface="Arial" charset="0"/>
              </a:rPr>
              <a:t>;</a:t>
            </a:r>
            <a:r>
              <a:rPr lang="en-US" sz="2400" dirty="0" smtClean="0">
                <a:latin typeface="Times New Roman" pitchFamily="18" charset="0"/>
                <a:cs typeface="Arial" charset="0"/>
              </a:rPr>
              <a:t> full </a:t>
            </a:r>
            <a:r>
              <a:rPr lang="en-US" sz="2400" dirty="0">
                <a:latin typeface="Times New Roman" pitchFamily="18" charset="0"/>
                <a:cs typeface="Arial" charset="0"/>
              </a:rPr>
              <a:t>adder delay =</a:t>
            </a:r>
            <a:r>
              <a:rPr lang="en-US" sz="2400" dirty="0" smtClean="0">
                <a:latin typeface="Times New Roman" pitchFamily="18" charset="0"/>
                <a:cs typeface="Arial" charset="0"/>
              </a:rPr>
              <a:t> </a:t>
            </a:r>
            <a:r>
              <a:rPr lang="en-US" sz="2400" dirty="0">
                <a:latin typeface="Times New Roman" pitchFamily="18" charset="0"/>
                <a:cs typeface="Arial" charset="0"/>
              </a:rPr>
              <a:t>300 </a:t>
            </a:r>
            <a:r>
              <a:rPr lang="en-US" sz="2400" dirty="0" err="1" smtClean="0">
                <a:latin typeface="Times New Roman" pitchFamily="18" charset="0"/>
                <a:cs typeface="Arial" charset="0"/>
              </a:rPr>
              <a:t>ps</a:t>
            </a:r>
            <a:endParaRPr lang="en-US" sz="2400" dirty="0">
              <a:latin typeface="Times New Roman" pitchFamily="18" charset="0"/>
              <a:cs typeface="Arial" charset="0"/>
            </a:endParaRPr>
          </a:p>
          <a:p>
            <a:pPr marL="742950" lvl="1" indent="-285750">
              <a:spcBef>
                <a:spcPct val="20000"/>
              </a:spcBef>
              <a:buFontTx/>
              <a:buChar char="–"/>
            </a:pPr>
            <a:endParaRPr lang="en-US" sz="800" dirty="0">
              <a:latin typeface="Times New Roman" pitchFamily="18" charset="0"/>
              <a:cs typeface="Arial" charset="0"/>
            </a:endParaRPr>
          </a:p>
          <a:p>
            <a:pPr marL="342900" indent="-342900">
              <a:spcBef>
                <a:spcPct val="20000"/>
              </a:spcBef>
            </a:pPr>
            <a:r>
              <a:rPr lang="en-US" sz="2400" i="1" dirty="0">
                <a:latin typeface="Times New Roman" pitchFamily="18" charset="0"/>
                <a:cs typeface="Arial" charset="0"/>
              </a:rPr>
              <a:t>		</a:t>
            </a:r>
            <a:endParaRPr lang="en-US" sz="2400" b="1" baseline="-25000" dirty="0">
              <a:solidFill>
                <a:schemeClr val="accent1"/>
              </a:solidFill>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Adder Delay Comparisons</a:t>
            </a:r>
            <a:endParaRPr lang="en-US" sz="4400" dirty="0">
              <a:solidFill>
                <a:schemeClr val="bg1"/>
              </a:solidFill>
              <a:latin typeface="+mj-lt"/>
            </a:endParaRPr>
          </a:p>
        </p:txBody>
      </p:sp>
    </p:spTree>
    <p:extLst>
      <p:ext uri="{BB962C8B-B14F-4D97-AF65-F5344CB8AC3E}">
        <p14:creationId xmlns:p14="http://schemas.microsoft.com/office/powerpoint/2010/main" val="242848044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3106" name="Rectangle 2"/>
          <p:cNvSpPr>
            <a:spLocks noChangeArrowheads="1"/>
          </p:cNvSpPr>
          <p:nvPr>
            <p:custDataLst>
              <p:tags r:id="rId1"/>
            </p:custDataLst>
          </p:nvPr>
        </p:nvSpPr>
        <p:spPr bwMode="auto">
          <a:xfrm>
            <a:off x="914400" y="1151792"/>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Times New Roman" pitchFamily="18" charset="0"/>
                <a:cs typeface="Arial" charset="0"/>
              </a:rPr>
              <a:t>Compare </a:t>
            </a:r>
            <a:r>
              <a:rPr lang="en-US" sz="2400" dirty="0" smtClean="0">
                <a:latin typeface="Times New Roman" pitchFamily="18" charset="0"/>
                <a:cs typeface="Arial" charset="0"/>
              </a:rPr>
              <a:t>delay of: 32-bit </a:t>
            </a:r>
            <a:r>
              <a:rPr lang="en-US" sz="2400" dirty="0">
                <a:latin typeface="Times New Roman" pitchFamily="18" charset="0"/>
                <a:cs typeface="Arial" charset="0"/>
              </a:rPr>
              <a:t>ripple-carry, </a:t>
            </a:r>
            <a:r>
              <a:rPr lang="en-US" sz="2400" dirty="0" smtClean="0">
                <a:latin typeface="Times New Roman" pitchFamily="18" charset="0"/>
                <a:cs typeface="Arial" charset="0"/>
              </a:rPr>
              <a:t>carry-</a:t>
            </a:r>
            <a:r>
              <a:rPr lang="en-US" sz="2400" dirty="0" err="1" smtClean="0">
                <a:latin typeface="Times New Roman" pitchFamily="18" charset="0"/>
                <a:cs typeface="Arial" charset="0"/>
              </a:rPr>
              <a:t>lookahead</a:t>
            </a:r>
            <a:r>
              <a:rPr lang="en-US" sz="2400" dirty="0" smtClean="0">
                <a:latin typeface="Times New Roman" pitchFamily="18" charset="0"/>
                <a:cs typeface="Arial" charset="0"/>
              </a:rPr>
              <a:t>, </a:t>
            </a:r>
            <a:r>
              <a:rPr lang="en-US" sz="2400" dirty="0">
                <a:latin typeface="Times New Roman" pitchFamily="18" charset="0"/>
                <a:cs typeface="Arial" charset="0"/>
              </a:rPr>
              <a:t>and prefix </a:t>
            </a:r>
            <a:r>
              <a:rPr lang="en-US" sz="2400" dirty="0" smtClean="0">
                <a:latin typeface="Times New Roman" pitchFamily="18" charset="0"/>
                <a:cs typeface="Arial" charset="0"/>
              </a:rPr>
              <a:t>adders</a:t>
            </a:r>
          </a:p>
          <a:p>
            <a:pPr marL="342900" indent="-342900">
              <a:spcBef>
                <a:spcPct val="20000"/>
              </a:spcBef>
              <a:buFont typeface="Arial" pitchFamily="34" charset="0"/>
              <a:buChar char="•"/>
            </a:pPr>
            <a:r>
              <a:rPr lang="en-US" sz="2400" dirty="0" smtClean="0">
                <a:latin typeface="Times New Roman" pitchFamily="18" charset="0"/>
                <a:cs typeface="Arial" charset="0"/>
              </a:rPr>
              <a:t>CLA </a:t>
            </a:r>
            <a:r>
              <a:rPr lang="en-US" sz="2400" dirty="0">
                <a:latin typeface="Times New Roman" pitchFamily="18" charset="0"/>
                <a:cs typeface="Arial" charset="0"/>
              </a:rPr>
              <a:t>has 4-bit </a:t>
            </a:r>
            <a:r>
              <a:rPr lang="en-US" sz="2400" dirty="0" smtClean="0">
                <a:latin typeface="Times New Roman" pitchFamily="18" charset="0"/>
                <a:cs typeface="Arial" charset="0"/>
              </a:rPr>
              <a:t>blocks</a:t>
            </a:r>
            <a:endParaRPr lang="en-US" sz="2400" dirty="0">
              <a:latin typeface="Times New Roman" pitchFamily="18" charset="0"/>
              <a:cs typeface="Arial" charset="0"/>
            </a:endParaRPr>
          </a:p>
          <a:p>
            <a:pPr marL="342900" indent="-342900">
              <a:spcBef>
                <a:spcPct val="20000"/>
              </a:spcBef>
              <a:buFont typeface="Arial" pitchFamily="34" charset="0"/>
              <a:buChar char="•"/>
            </a:pPr>
            <a:r>
              <a:rPr lang="en-US" sz="2400" dirty="0" smtClean="0">
                <a:latin typeface="Times New Roman" pitchFamily="18" charset="0"/>
                <a:cs typeface="Arial" charset="0"/>
              </a:rPr>
              <a:t>2-input </a:t>
            </a:r>
            <a:r>
              <a:rPr lang="en-US" sz="2400" dirty="0">
                <a:latin typeface="Times New Roman" pitchFamily="18" charset="0"/>
                <a:cs typeface="Arial" charset="0"/>
              </a:rPr>
              <a:t>gate delay =</a:t>
            </a:r>
            <a:r>
              <a:rPr lang="en-US" sz="2400" dirty="0" smtClean="0">
                <a:latin typeface="Times New Roman" pitchFamily="18" charset="0"/>
                <a:cs typeface="Arial" charset="0"/>
              </a:rPr>
              <a:t> </a:t>
            </a:r>
            <a:r>
              <a:rPr lang="en-US" sz="2400" dirty="0">
                <a:latin typeface="Times New Roman" pitchFamily="18" charset="0"/>
                <a:cs typeface="Arial" charset="0"/>
              </a:rPr>
              <a:t>100 </a:t>
            </a:r>
            <a:r>
              <a:rPr lang="en-US" sz="2400" dirty="0" err="1" smtClean="0">
                <a:latin typeface="Times New Roman" pitchFamily="18" charset="0"/>
                <a:cs typeface="Arial" charset="0"/>
              </a:rPr>
              <a:t>ps</a:t>
            </a:r>
            <a:r>
              <a:rPr lang="en-US" sz="2400" dirty="0">
                <a:latin typeface="Times New Roman" pitchFamily="18" charset="0"/>
                <a:cs typeface="Arial" charset="0"/>
              </a:rPr>
              <a:t>;</a:t>
            </a:r>
            <a:r>
              <a:rPr lang="en-US" sz="2400" dirty="0" smtClean="0">
                <a:latin typeface="Times New Roman" pitchFamily="18" charset="0"/>
                <a:cs typeface="Arial" charset="0"/>
              </a:rPr>
              <a:t> full </a:t>
            </a:r>
            <a:r>
              <a:rPr lang="en-US" sz="2400" dirty="0">
                <a:latin typeface="Times New Roman" pitchFamily="18" charset="0"/>
                <a:cs typeface="Arial" charset="0"/>
              </a:rPr>
              <a:t>adder delay =</a:t>
            </a:r>
            <a:r>
              <a:rPr lang="en-US" sz="2400" dirty="0" smtClean="0">
                <a:latin typeface="Times New Roman" pitchFamily="18" charset="0"/>
                <a:cs typeface="Arial" charset="0"/>
              </a:rPr>
              <a:t> </a:t>
            </a:r>
            <a:r>
              <a:rPr lang="en-US" sz="2400" dirty="0">
                <a:latin typeface="Times New Roman" pitchFamily="18" charset="0"/>
                <a:cs typeface="Arial" charset="0"/>
              </a:rPr>
              <a:t>300 </a:t>
            </a:r>
            <a:r>
              <a:rPr lang="en-US" sz="2400" dirty="0" err="1" smtClean="0">
                <a:latin typeface="Times New Roman" pitchFamily="18" charset="0"/>
                <a:cs typeface="Arial" charset="0"/>
              </a:rPr>
              <a:t>ps</a:t>
            </a:r>
            <a:endParaRPr lang="en-US" sz="2400" dirty="0">
              <a:latin typeface="Times New Roman" pitchFamily="18" charset="0"/>
              <a:cs typeface="Arial" charset="0"/>
            </a:endParaRPr>
          </a:p>
          <a:p>
            <a:pPr marL="742950" lvl="1" indent="-285750">
              <a:spcBef>
                <a:spcPct val="20000"/>
              </a:spcBef>
              <a:buFontTx/>
              <a:buChar char="–"/>
            </a:pPr>
            <a:endParaRPr lang="en-US" sz="800" dirty="0">
              <a:latin typeface="Times New Roman" pitchFamily="18" charset="0"/>
              <a:cs typeface="Arial" charset="0"/>
            </a:endParaRPr>
          </a:p>
          <a:p>
            <a:pPr marL="342900" indent="-342900">
              <a:spcBef>
                <a:spcPct val="20000"/>
              </a:spcBef>
            </a:pPr>
            <a:r>
              <a:rPr lang="en-US" sz="2400" i="1" dirty="0">
                <a:latin typeface="Times New Roman" pitchFamily="18" charset="0"/>
                <a:cs typeface="Arial" charset="0"/>
              </a:rPr>
              <a:t>		</a:t>
            </a:r>
            <a:r>
              <a:rPr lang="en-US" sz="2400" i="1" dirty="0" err="1">
                <a:latin typeface="Times New Roman" pitchFamily="18" charset="0"/>
                <a:cs typeface="Arial" charset="0"/>
              </a:rPr>
              <a:t>t</a:t>
            </a:r>
            <a:r>
              <a:rPr lang="en-US" sz="2400" baseline="-25000" dirty="0" err="1">
                <a:latin typeface="Times New Roman" pitchFamily="18" charset="0"/>
                <a:cs typeface="Arial" charset="0"/>
              </a:rPr>
              <a:t>ripple</a:t>
            </a:r>
            <a:r>
              <a:rPr lang="en-US" sz="2400" dirty="0">
                <a:latin typeface="Times New Roman" pitchFamily="18" charset="0"/>
                <a:cs typeface="Arial" charset="0"/>
              </a:rPr>
              <a:t> 	= </a:t>
            </a:r>
            <a:r>
              <a:rPr lang="en-US" sz="2400" i="1" dirty="0" err="1">
                <a:latin typeface="Times New Roman" pitchFamily="18" charset="0"/>
                <a:cs typeface="Arial" charset="0"/>
              </a:rPr>
              <a:t>Nt</a:t>
            </a:r>
            <a:r>
              <a:rPr lang="en-US" sz="2400" i="1" baseline="-25000" dirty="0" err="1">
                <a:latin typeface="Times New Roman" pitchFamily="18" charset="0"/>
                <a:cs typeface="Arial" charset="0"/>
              </a:rPr>
              <a:t>FA</a:t>
            </a:r>
            <a:r>
              <a:rPr lang="en-US" sz="2400" i="1" baseline="-25000" dirty="0">
                <a:latin typeface="Times New Roman" pitchFamily="18" charset="0"/>
                <a:cs typeface="Arial" charset="0"/>
              </a:rPr>
              <a:t> </a:t>
            </a:r>
            <a:r>
              <a:rPr lang="en-US" sz="2400" dirty="0">
                <a:latin typeface="Times New Roman" pitchFamily="18" charset="0"/>
                <a:cs typeface="Arial" charset="0"/>
              </a:rPr>
              <a:t>= 32(300 </a:t>
            </a:r>
            <a:r>
              <a:rPr lang="en-US" sz="2400" dirty="0" err="1">
                <a:latin typeface="Times New Roman" pitchFamily="18" charset="0"/>
                <a:cs typeface="Arial" charset="0"/>
              </a:rPr>
              <a:t>ps</a:t>
            </a:r>
            <a:r>
              <a:rPr lang="en-US" sz="2400" dirty="0">
                <a:latin typeface="Times New Roman" pitchFamily="18" charset="0"/>
                <a:cs typeface="Arial" charset="0"/>
              </a:rPr>
              <a:t>) </a:t>
            </a:r>
          </a:p>
          <a:p>
            <a:pPr marL="342900" indent="-342900">
              <a:spcBef>
                <a:spcPct val="20000"/>
              </a:spcBef>
            </a:pPr>
            <a:r>
              <a:rPr lang="en-US" sz="2400" dirty="0">
                <a:latin typeface="Times New Roman" pitchFamily="18" charset="0"/>
                <a:cs typeface="Arial" charset="0"/>
              </a:rPr>
              <a:t>			= </a:t>
            </a:r>
            <a:r>
              <a:rPr lang="en-US" sz="2400" b="1" dirty="0">
                <a:solidFill>
                  <a:schemeClr val="accent1"/>
                </a:solidFill>
                <a:latin typeface="Times New Roman" pitchFamily="18" charset="0"/>
                <a:cs typeface="Arial" charset="0"/>
              </a:rPr>
              <a:t>9.6 ns</a:t>
            </a:r>
            <a:endParaRPr lang="en-US" sz="2400" b="1" i="1" baseline="-25000" dirty="0">
              <a:solidFill>
                <a:schemeClr val="accent1"/>
              </a:solidFill>
              <a:latin typeface="Times New Roman" pitchFamily="18" charset="0"/>
              <a:cs typeface="Arial" charset="0"/>
            </a:endParaRPr>
          </a:p>
          <a:p>
            <a:pPr marL="342900" indent="-342900">
              <a:spcBef>
                <a:spcPct val="20000"/>
              </a:spcBef>
            </a:pPr>
            <a:r>
              <a:rPr lang="en-US" sz="2400" i="1" dirty="0">
                <a:latin typeface="Times New Roman" pitchFamily="18" charset="0"/>
                <a:cs typeface="Arial" charset="0"/>
              </a:rPr>
              <a:t>		</a:t>
            </a:r>
            <a:r>
              <a:rPr lang="en-US" sz="2400" i="1" dirty="0" err="1">
                <a:latin typeface="Times New Roman" pitchFamily="18" charset="0"/>
                <a:cs typeface="Arial" charset="0"/>
              </a:rPr>
              <a:t>t</a:t>
            </a:r>
            <a:r>
              <a:rPr lang="en-US" sz="2400" i="1" baseline="-25000" dirty="0" err="1">
                <a:latin typeface="Times New Roman" pitchFamily="18" charset="0"/>
                <a:cs typeface="Arial" charset="0"/>
              </a:rPr>
              <a:t>CLA</a:t>
            </a:r>
            <a:r>
              <a:rPr lang="en-US" sz="2400" dirty="0">
                <a:latin typeface="Times New Roman" pitchFamily="18" charset="0"/>
                <a:cs typeface="Arial" charset="0"/>
              </a:rPr>
              <a:t> 	= </a:t>
            </a:r>
            <a:r>
              <a:rPr lang="en-US" sz="2400" i="1" dirty="0" err="1">
                <a:latin typeface="Times New Roman" pitchFamily="18" charset="0"/>
                <a:cs typeface="Arial" charset="0"/>
              </a:rPr>
              <a:t>t</a:t>
            </a:r>
            <a:r>
              <a:rPr lang="en-US" sz="2400" i="1" baseline="-25000" dirty="0" err="1">
                <a:latin typeface="Times New Roman" pitchFamily="18" charset="0"/>
                <a:cs typeface="Arial" charset="0"/>
              </a:rPr>
              <a:t>pg</a:t>
            </a:r>
            <a:r>
              <a:rPr lang="en-US" sz="2400" i="1" dirty="0">
                <a:latin typeface="Times New Roman" pitchFamily="18" charset="0"/>
                <a:cs typeface="Arial" charset="0"/>
              </a:rPr>
              <a:t> + </a:t>
            </a:r>
            <a:r>
              <a:rPr lang="en-US" sz="2400" i="1" dirty="0" err="1">
                <a:latin typeface="Times New Roman" pitchFamily="18" charset="0"/>
                <a:cs typeface="Arial" charset="0"/>
              </a:rPr>
              <a:t>t</a:t>
            </a:r>
            <a:r>
              <a:rPr lang="en-US" sz="2400" i="1" baseline="-25000" dirty="0" err="1">
                <a:latin typeface="Times New Roman" pitchFamily="18" charset="0"/>
                <a:cs typeface="Arial" charset="0"/>
              </a:rPr>
              <a:t>pg_</a:t>
            </a:r>
            <a:r>
              <a:rPr lang="en-US" sz="2400" baseline="-25000" dirty="0" err="1">
                <a:latin typeface="Times New Roman" pitchFamily="18" charset="0"/>
                <a:cs typeface="Arial" charset="0"/>
              </a:rPr>
              <a:t>block</a:t>
            </a:r>
            <a:r>
              <a:rPr lang="en-US" sz="2400" i="1" baseline="-25000" dirty="0">
                <a:latin typeface="Times New Roman" pitchFamily="18" charset="0"/>
                <a:cs typeface="Arial" charset="0"/>
              </a:rPr>
              <a:t> </a:t>
            </a:r>
            <a:r>
              <a:rPr lang="en-US" sz="2400" i="1" dirty="0">
                <a:latin typeface="Times New Roman" pitchFamily="18" charset="0"/>
                <a:cs typeface="Arial" charset="0"/>
              </a:rPr>
              <a:t>+ </a:t>
            </a:r>
            <a:r>
              <a:rPr lang="en-US" sz="2400" dirty="0">
                <a:latin typeface="Times New Roman" pitchFamily="18" charset="0"/>
                <a:cs typeface="Arial" charset="0"/>
              </a:rPr>
              <a:t>(</a:t>
            </a:r>
            <a:r>
              <a:rPr lang="en-US" sz="2400" i="1" dirty="0">
                <a:latin typeface="Times New Roman" pitchFamily="18" charset="0"/>
                <a:cs typeface="Arial" charset="0"/>
              </a:rPr>
              <a:t>N/k</a:t>
            </a:r>
            <a:r>
              <a:rPr lang="en-US" sz="2400" dirty="0">
                <a:latin typeface="Times New Roman" pitchFamily="18" charset="0"/>
                <a:cs typeface="Arial" charset="0"/>
              </a:rPr>
              <a:t> – 1)</a:t>
            </a:r>
            <a:r>
              <a:rPr lang="en-US" sz="2400" i="1" dirty="0" err="1">
                <a:latin typeface="Times New Roman" pitchFamily="18" charset="0"/>
                <a:cs typeface="Arial" charset="0"/>
              </a:rPr>
              <a:t>t</a:t>
            </a:r>
            <a:r>
              <a:rPr lang="en-US" sz="2400" baseline="-25000" dirty="0" err="1">
                <a:latin typeface="Times New Roman" pitchFamily="18" charset="0"/>
                <a:cs typeface="Arial" charset="0"/>
              </a:rPr>
              <a:t>AND_OR</a:t>
            </a:r>
            <a:r>
              <a:rPr lang="en-US" sz="2400" i="1" dirty="0">
                <a:latin typeface="Times New Roman" pitchFamily="18" charset="0"/>
                <a:cs typeface="Arial" charset="0"/>
              </a:rPr>
              <a:t> + </a:t>
            </a:r>
            <a:r>
              <a:rPr lang="en-US" sz="2400" i="1" dirty="0" err="1">
                <a:latin typeface="Times New Roman" pitchFamily="18" charset="0"/>
                <a:cs typeface="Arial" charset="0"/>
              </a:rPr>
              <a:t>kt</a:t>
            </a:r>
            <a:r>
              <a:rPr lang="en-US" sz="2400" i="1" baseline="-25000" dirty="0" err="1">
                <a:latin typeface="Times New Roman" pitchFamily="18" charset="0"/>
                <a:cs typeface="Arial" charset="0"/>
              </a:rPr>
              <a:t>FA</a:t>
            </a:r>
            <a:endParaRPr lang="en-US" sz="2400" i="1" baseline="-25000" dirty="0">
              <a:latin typeface="Times New Roman" pitchFamily="18" charset="0"/>
              <a:cs typeface="Arial" charset="0"/>
            </a:endParaRPr>
          </a:p>
          <a:p>
            <a:pPr marL="342900" indent="-342900">
              <a:spcBef>
                <a:spcPct val="20000"/>
              </a:spcBef>
            </a:pPr>
            <a:r>
              <a:rPr lang="en-US" sz="2400" i="1" dirty="0">
                <a:latin typeface="Times New Roman" pitchFamily="18" charset="0"/>
                <a:cs typeface="Arial" charset="0"/>
              </a:rPr>
              <a:t>			</a:t>
            </a:r>
            <a:r>
              <a:rPr lang="en-US" sz="2400" dirty="0">
                <a:latin typeface="Times New Roman" pitchFamily="18" charset="0"/>
                <a:cs typeface="Arial" charset="0"/>
              </a:rPr>
              <a:t>= [100</a:t>
            </a:r>
            <a:r>
              <a:rPr lang="en-US" sz="2400" i="1" dirty="0">
                <a:latin typeface="Times New Roman" pitchFamily="18" charset="0"/>
                <a:cs typeface="Arial" charset="0"/>
              </a:rPr>
              <a:t> + </a:t>
            </a:r>
            <a:r>
              <a:rPr lang="en-US" sz="2400" dirty="0">
                <a:latin typeface="Times New Roman" pitchFamily="18" charset="0"/>
                <a:cs typeface="Arial" charset="0"/>
              </a:rPr>
              <a:t>600</a:t>
            </a:r>
            <a:r>
              <a:rPr lang="en-US" sz="2400" i="1" baseline="-25000" dirty="0">
                <a:latin typeface="Times New Roman" pitchFamily="18" charset="0"/>
                <a:cs typeface="Arial" charset="0"/>
              </a:rPr>
              <a:t> </a:t>
            </a:r>
            <a:r>
              <a:rPr lang="en-US" sz="2400" i="1" dirty="0">
                <a:latin typeface="Times New Roman" pitchFamily="18" charset="0"/>
                <a:cs typeface="Arial" charset="0"/>
              </a:rPr>
              <a:t>+ </a:t>
            </a:r>
            <a:r>
              <a:rPr lang="en-US" sz="2400" dirty="0">
                <a:latin typeface="Times New Roman" pitchFamily="18" charset="0"/>
                <a:cs typeface="Arial" charset="0"/>
              </a:rPr>
              <a:t>(7)200</a:t>
            </a:r>
            <a:r>
              <a:rPr lang="en-US" sz="2400" i="1" dirty="0">
                <a:latin typeface="Times New Roman" pitchFamily="18" charset="0"/>
                <a:cs typeface="Arial" charset="0"/>
              </a:rPr>
              <a:t> +</a:t>
            </a:r>
            <a:r>
              <a:rPr lang="en-US" sz="2400" dirty="0">
                <a:latin typeface="Times New Roman" pitchFamily="18" charset="0"/>
                <a:cs typeface="Arial" charset="0"/>
              </a:rPr>
              <a:t> 4(300)] </a:t>
            </a:r>
            <a:r>
              <a:rPr lang="en-US" sz="2400" dirty="0" err="1">
                <a:latin typeface="Times New Roman" pitchFamily="18" charset="0"/>
                <a:cs typeface="Arial" charset="0"/>
              </a:rPr>
              <a:t>ps</a:t>
            </a:r>
            <a:endParaRPr lang="en-US" sz="2400" baseline="-25000" dirty="0">
              <a:latin typeface="Times New Roman" pitchFamily="18" charset="0"/>
              <a:cs typeface="Arial" charset="0"/>
            </a:endParaRPr>
          </a:p>
          <a:p>
            <a:pPr marL="342900" indent="-342900">
              <a:spcBef>
                <a:spcPct val="20000"/>
              </a:spcBef>
            </a:pPr>
            <a:r>
              <a:rPr lang="en-US" sz="2400" i="1" dirty="0">
                <a:latin typeface="Times New Roman" pitchFamily="18" charset="0"/>
                <a:cs typeface="Arial" charset="0"/>
              </a:rPr>
              <a:t>			</a:t>
            </a:r>
            <a:r>
              <a:rPr lang="en-US" sz="2400" dirty="0">
                <a:latin typeface="Times New Roman" pitchFamily="18" charset="0"/>
                <a:cs typeface="Arial" charset="0"/>
              </a:rPr>
              <a:t>= </a:t>
            </a:r>
            <a:r>
              <a:rPr lang="en-US" sz="2400" b="1" dirty="0">
                <a:solidFill>
                  <a:schemeClr val="accent1"/>
                </a:solidFill>
                <a:latin typeface="Times New Roman" pitchFamily="18" charset="0"/>
                <a:cs typeface="Arial" charset="0"/>
              </a:rPr>
              <a:t>3.3 ns</a:t>
            </a:r>
          </a:p>
          <a:p>
            <a:pPr marL="342900" indent="-342900">
              <a:spcBef>
                <a:spcPct val="20000"/>
              </a:spcBef>
            </a:pPr>
            <a:r>
              <a:rPr lang="en-US" sz="2400" i="1" dirty="0">
                <a:latin typeface="Times New Roman" pitchFamily="18" charset="0"/>
                <a:cs typeface="Arial" charset="0"/>
              </a:rPr>
              <a:t>		</a:t>
            </a:r>
            <a:r>
              <a:rPr lang="en-US" sz="2400" i="1" dirty="0" err="1">
                <a:latin typeface="Times New Roman" pitchFamily="18" charset="0"/>
                <a:cs typeface="Arial" charset="0"/>
              </a:rPr>
              <a:t>t</a:t>
            </a:r>
            <a:r>
              <a:rPr lang="en-US" sz="2400" i="1" baseline="-25000" dirty="0" err="1">
                <a:latin typeface="Times New Roman" pitchFamily="18" charset="0"/>
                <a:cs typeface="Arial" charset="0"/>
              </a:rPr>
              <a:t>PA</a:t>
            </a:r>
            <a:r>
              <a:rPr lang="en-US" sz="2400" dirty="0">
                <a:latin typeface="Times New Roman" pitchFamily="18" charset="0"/>
                <a:cs typeface="Arial" charset="0"/>
              </a:rPr>
              <a:t> 	= </a:t>
            </a:r>
            <a:r>
              <a:rPr lang="en-US" sz="2400" i="1" dirty="0" err="1">
                <a:latin typeface="Times New Roman" pitchFamily="18" charset="0"/>
                <a:cs typeface="Arial" charset="0"/>
              </a:rPr>
              <a:t>t</a:t>
            </a:r>
            <a:r>
              <a:rPr lang="en-US" sz="2400" i="1" baseline="-25000" dirty="0" err="1">
                <a:latin typeface="Times New Roman" pitchFamily="18" charset="0"/>
                <a:cs typeface="Arial" charset="0"/>
              </a:rPr>
              <a:t>pg</a:t>
            </a:r>
            <a:r>
              <a:rPr lang="en-US" sz="2400" i="1" dirty="0">
                <a:latin typeface="Times New Roman" pitchFamily="18" charset="0"/>
                <a:cs typeface="Arial" charset="0"/>
              </a:rPr>
              <a:t> + </a:t>
            </a:r>
            <a:r>
              <a:rPr lang="en-US" sz="2400" dirty="0">
                <a:latin typeface="Times New Roman" pitchFamily="18" charset="0"/>
                <a:cs typeface="Arial" charset="0"/>
              </a:rPr>
              <a:t>log</a:t>
            </a:r>
            <a:r>
              <a:rPr lang="en-US" sz="2400" i="1" baseline="-25000" dirty="0">
                <a:latin typeface="Times New Roman" pitchFamily="18" charset="0"/>
                <a:cs typeface="Arial" charset="0"/>
              </a:rPr>
              <a:t>2</a:t>
            </a:r>
            <a:r>
              <a:rPr lang="en-US" sz="2400" i="1" dirty="0">
                <a:latin typeface="Times New Roman" pitchFamily="18" charset="0"/>
                <a:cs typeface="Arial" charset="0"/>
              </a:rPr>
              <a:t>N(</a:t>
            </a:r>
            <a:r>
              <a:rPr lang="en-US" sz="2400" i="1" dirty="0" err="1">
                <a:latin typeface="Times New Roman" pitchFamily="18" charset="0"/>
                <a:cs typeface="Arial" charset="0"/>
              </a:rPr>
              <a:t>t</a:t>
            </a:r>
            <a:r>
              <a:rPr lang="en-US" sz="2400" i="1" baseline="-25000" dirty="0" err="1">
                <a:latin typeface="Times New Roman" pitchFamily="18" charset="0"/>
                <a:cs typeface="Arial" charset="0"/>
              </a:rPr>
              <a:t>pg_</a:t>
            </a:r>
            <a:r>
              <a:rPr lang="en-US" sz="2400" baseline="-25000" dirty="0" err="1">
                <a:latin typeface="Times New Roman" pitchFamily="18" charset="0"/>
                <a:cs typeface="Arial" charset="0"/>
              </a:rPr>
              <a:t>prefix</a:t>
            </a:r>
            <a:r>
              <a:rPr lang="en-US" sz="2400" i="1" baseline="-25000" dirty="0">
                <a:latin typeface="Times New Roman" pitchFamily="18" charset="0"/>
                <a:cs typeface="Arial" charset="0"/>
              </a:rPr>
              <a:t> </a:t>
            </a:r>
            <a:r>
              <a:rPr lang="en-US" sz="2400" dirty="0">
                <a:latin typeface="Times New Roman" pitchFamily="18" charset="0"/>
                <a:cs typeface="Arial" charset="0"/>
              </a:rPr>
              <a:t>)</a:t>
            </a:r>
            <a:r>
              <a:rPr lang="en-US" sz="2400" i="1" dirty="0">
                <a:latin typeface="Times New Roman" pitchFamily="18" charset="0"/>
                <a:cs typeface="Arial" charset="0"/>
              </a:rPr>
              <a:t> + </a:t>
            </a:r>
            <a:r>
              <a:rPr lang="en-US" sz="2400" i="1" dirty="0" err="1">
                <a:latin typeface="Times New Roman" pitchFamily="18" charset="0"/>
                <a:cs typeface="Arial" charset="0"/>
              </a:rPr>
              <a:t>t</a:t>
            </a:r>
            <a:r>
              <a:rPr lang="en-US" sz="2400" baseline="-25000" dirty="0" err="1">
                <a:latin typeface="Times New Roman" pitchFamily="18" charset="0"/>
                <a:cs typeface="Arial" charset="0"/>
              </a:rPr>
              <a:t>XOR</a:t>
            </a:r>
            <a:endParaRPr lang="en-US" sz="2400" i="1" baseline="-25000" dirty="0">
              <a:latin typeface="Times New Roman" pitchFamily="18" charset="0"/>
              <a:cs typeface="Arial" charset="0"/>
            </a:endParaRPr>
          </a:p>
          <a:p>
            <a:pPr marL="342900" indent="-342900">
              <a:spcBef>
                <a:spcPct val="20000"/>
              </a:spcBef>
            </a:pPr>
            <a:r>
              <a:rPr lang="en-US" sz="2400" i="1" baseline="-25000" dirty="0">
                <a:latin typeface="Times New Roman" pitchFamily="18" charset="0"/>
                <a:cs typeface="Arial" charset="0"/>
              </a:rPr>
              <a:t>			</a:t>
            </a:r>
            <a:r>
              <a:rPr lang="en-US" sz="2400" dirty="0">
                <a:latin typeface="Times New Roman" pitchFamily="18" charset="0"/>
                <a:cs typeface="Arial" charset="0"/>
              </a:rPr>
              <a:t>= [100</a:t>
            </a:r>
            <a:r>
              <a:rPr lang="en-US" sz="2400" i="1" dirty="0">
                <a:latin typeface="Times New Roman" pitchFamily="18" charset="0"/>
                <a:cs typeface="Arial" charset="0"/>
              </a:rPr>
              <a:t> + </a:t>
            </a:r>
            <a:r>
              <a:rPr lang="en-US" sz="2400" dirty="0">
                <a:latin typeface="Times New Roman" pitchFamily="18" charset="0"/>
                <a:cs typeface="Arial" charset="0"/>
              </a:rPr>
              <a:t>log</a:t>
            </a:r>
            <a:r>
              <a:rPr lang="en-US" sz="2400" i="1" baseline="-25000" dirty="0">
                <a:latin typeface="Times New Roman" pitchFamily="18" charset="0"/>
                <a:cs typeface="Arial" charset="0"/>
              </a:rPr>
              <a:t>2</a:t>
            </a:r>
            <a:r>
              <a:rPr lang="en-US" sz="2400" dirty="0">
                <a:latin typeface="Times New Roman" pitchFamily="18" charset="0"/>
                <a:cs typeface="Arial" charset="0"/>
              </a:rPr>
              <a:t>32(200)</a:t>
            </a:r>
            <a:r>
              <a:rPr lang="en-US" sz="2400" i="1" dirty="0">
                <a:latin typeface="Times New Roman" pitchFamily="18" charset="0"/>
                <a:cs typeface="Arial" charset="0"/>
              </a:rPr>
              <a:t> </a:t>
            </a:r>
            <a:r>
              <a:rPr lang="en-US" sz="2400" dirty="0">
                <a:latin typeface="Times New Roman" pitchFamily="18" charset="0"/>
                <a:cs typeface="Arial" charset="0"/>
              </a:rPr>
              <a:t>+ 100] </a:t>
            </a:r>
            <a:r>
              <a:rPr lang="en-US" sz="2400" dirty="0" err="1">
                <a:latin typeface="Times New Roman" pitchFamily="18" charset="0"/>
                <a:cs typeface="Arial" charset="0"/>
              </a:rPr>
              <a:t>ps</a:t>
            </a:r>
            <a:endParaRPr lang="en-US" sz="2400" dirty="0">
              <a:latin typeface="Times New Roman" pitchFamily="18" charset="0"/>
              <a:cs typeface="Arial" charset="0"/>
            </a:endParaRPr>
          </a:p>
          <a:p>
            <a:pPr marL="342900" indent="-342900">
              <a:spcBef>
                <a:spcPct val="20000"/>
              </a:spcBef>
            </a:pPr>
            <a:r>
              <a:rPr lang="en-US" sz="2400" dirty="0">
                <a:latin typeface="Times New Roman" pitchFamily="18" charset="0"/>
                <a:cs typeface="Arial" charset="0"/>
              </a:rPr>
              <a:t>			= </a:t>
            </a:r>
            <a:r>
              <a:rPr lang="en-US" sz="2400" b="1" dirty="0">
                <a:solidFill>
                  <a:schemeClr val="accent1"/>
                </a:solidFill>
                <a:latin typeface="Times New Roman" pitchFamily="18" charset="0"/>
                <a:cs typeface="Arial" charset="0"/>
              </a:rPr>
              <a:t>1.2 ns</a:t>
            </a:r>
            <a:endParaRPr lang="en-US" sz="2400" b="1" baseline="-25000" dirty="0">
              <a:solidFill>
                <a:schemeClr val="accent1"/>
              </a:solidFill>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Adder Delay Comparisons</a:t>
            </a:r>
            <a:endParaRPr lang="en-US" sz="4400" dirty="0">
              <a:solidFill>
                <a:schemeClr val="bg1"/>
              </a:solidFill>
              <a:latin typeface="+mj-lt"/>
            </a:endParaRPr>
          </a:p>
        </p:txBody>
      </p:sp>
    </p:spTree>
    <p:extLst>
      <p:ext uri="{BB962C8B-B14F-4D97-AF65-F5344CB8AC3E}">
        <p14:creationId xmlns:p14="http://schemas.microsoft.com/office/powerpoint/2010/main" val="38206799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0581" name="Object 5"/>
          <p:cNvGraphicFramePr>
            <a:graphicFrameLocks noGrp="1" noChangeAspect="1"/>
          </p:cNvGraphicFramePr>
          <p:nvPr>
            <p:ph idx="4294967295"/>
            <p:custDataLst>
              <p:tags r:id="rId2"/>
            </p:custDataLst>
            <p:extLst>
              <p:ext uri="{D42A27DB-BD31-4B8C-83A1-F6EECF244321}">
                <p14:modId xmlns:p14="http://schemas.microsoft.com/office/powerpoint/2010/main" val="3201045106"/>
              </p:ext>
            </p:extLst>
          </p:nvPr>
        </p:nvGraphicFramePr>
        <p:xfrm>
          <a:off x="1600200" y="1093177"/>
          <a:ext cx="6338888" cy="4660900"/>
        </p:xfrm>
        <a:graphic>
          <a:graphicData uri="http://schemas.openxmlformats.org/presentationml/2006/ole">
            <mc:AlternateContent xmlns:mc="http://schemas.openxmlformats.org/markup-compatibility/2006">
              <mc:Choice xmlns:v="urn:schemas-microsoft-com:vml" Requires="v">
                <p:oleObj spid="_x0000_s60458" name="VISIO" r:id="rId6" imgW="1942560" imgH="1428840" progId="Visio.Drawing.6">
                  <p:embed/>
                </p:oleObj>
              </mc:Choice>
              <mc:Fallback>
                <p:oleObj name="VISIO" r:id="rId6" imgW="1942560" imgH="142884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1093177"/>
                        <a:ext cx="6338888" cy="4660900"/>
                      </a:xfrm>
                      <a:prstGeom prst="rect">
                        <a:avLst/>
                      </a:prstGeom>
                    </p:spPr>
                  </p:pic>
                </p:oleObj>
              </mc:Fallback>
            </mc:AlternateContent>
          </a:graphicData>
        </a:graphic>
      </p:graphicFrame>
      <p:sp>
        <p:nvSpPr>
          <p:cNvPr id="92057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err="1" smtClean="0">
                <a:solidFill>
                  <a:schemeClr val="bg1"/>
                </a:solidFill>
                <a:latin typeface="+mj-lt"/>
              </a:rPr>
              <a:t>Subtracter</a:t>
            </a:r>
            <a:endParaRPr lang="en-US" sz="4400" dirty="0">
              <a:solidFill>
                <a:schemeClr val="bg1"/>
              </a:solidFill>
              <a:latin typeface="+mj-lt"/>
            </a:endParaRPr>
          </a:p>
        </p:txBody>
      </p:sp>
    </p:spTree>
    <p:extLst>
      <p:ext uri="{BB962C8B-B14F-4D97-AF65-F5344CB8AC3E}">
        <p14:creationId xmlns:p14="http://schemas.microsoft.com/office/powerpoint/2010/main" val="242641141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605" name="Object 5"/>
          <p:cNvGraphicFramePr>
            <a:graphicFrameLocks noGrp="1" noChangeAspect="1"/>
          </p:cNvGraphicFramePr>
          <p:nvPr>
            <p:ph idx="4294967295"/>
            <p:custDataLst>
              <p:tags r:id="rId2"/>
            </p:custDataLst>
            <p:extLst>
              <p:ext uri="{D42A27DB-BD31-4B8C-83A1-F6EECF244321}">
                <p14:modId xmlns:p14="http://schemas.microsoft.com/office/powerpoint/2010/main" val="966299119"/>
              </p:ext>
            </p:extLst>
          </p:nvPr>
        </p:nvGraphicFramePr>
        <p:xfrm>
          <a:off x="1143000" y="1063869"/>
          <a:ext cx="7772400" cy="4627563"/>
        </p:xfrm>
        <a:graphic>
          <a:graphicData uri="http://schemas.openxmlformats.org/presentationml/2006/ole">
            <mc:AlternateContent xmlns:mc="http://schemas.openxmlformats.org/markup-compatibility/2006">
              <mc:Choice xmlns:v="urn:schemas-microsoft-com:vml" Requires="v">
                <p:oleObj spid="_x0000_s61482" name="VISIO" r:id="rId6" imgW="2836080" imgH="1689480" progId="Visio.Drawing.6">
                  <p:embed/>
                </p:oleObj>
              </mc:Choice>
              <mc:Fallback>
                <p:oleObj name="VISIO" r:id="rId6" imgW="2836080" imgH="168948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1063869"/>
                        <a:ext cx="7772400" cy="4627563"/>
                      </a:xfrm>
                      <a:prstGeom prst="rect">
                        <a:avLst/>
                      </a:prstGeom>
                    </p:spPr>
                  </p:pic>
                </p:oleObj>
              </mc:Fallback>
            </mc:AlternateContent>
          </a:graphicData>
        </a:graphic>
      </p:graphicFrame>
      <p:sp>
        <p:nvSpPr>
          <p:cNvPr id="92160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Comparator: Equality</a:t>
            </a:r>
            <a:endParaRPr lang="en-US" sz="4400" dirty="0">
              <a:solidFill>
                <a:schemeClr val="bg1"/>
              </a:solidFill>
              <a:latin typeface="+mj-lt"/>
            </a:endParaRPr>
          </a:p>
        </p:txBody>
      </p:sp>
    </p:spTree>
    <p:extLst>
      <p:ext uri="{BB962C8B-B14F-4D97-AF65-F5344CB8AC3E}">
        <p14:creationId xmlns:p14="http://schemas.microsoft.com/office/powerpoint/2010/main" val="42700901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4294967295"/>
          </p:nvPr>
        </p:nvSpPr>
        <p:spPr>
          <a:xfrm>
            <a:off x="0" y="6356350"/>
            <a:ext cx="2895600" cy="365125"/>
          </a:xfrm>
        </p:spPr>
        <p:txBody>
          <a:bodyPr/>
          <a:lstStyle/>
          <a:p>
            <a:r>
              <a:rPr lang="en-US"/>
              <a:t>Copyright © 2007 Elsevier</a:t>
            </a:r>
            <a:endParaRPr lang="en-GB"/>
          </a:p>
        </p:txBody>
      </p:sp>
      <p:sp>
        <p:nvSpPr>
          <p:cNvPr id="7" name="Slide Number Placeholder 4"/>
          <p:cNvSpPr>
            <a:spLocks noGrp="1"/>
          </p:cNvSpPr>
          <p:nvPr>
            <p:ph type="sldNum" sz="quarter" idx="4294967295"/>
          </p:nvPr>
        </p:nvSpPr>
        <p:spPr>
          <a:xfrm>
            <a:off x="7010400" y="6356350"/>
            <a:ext cx="2133600" cy="365125"/>
          </a:xfrm>
        </p:spPr>
        <p:txBody>
          <a:bodyPr/>
          <a:lstStyle/>
          <a:p>
            <a:r>
              <a:rPr lang="en-US"/>
              <a:t>5-&lt;</a:t>
            </a:r>
            <a:fld id="{4616EC90-A69E-4B91-B120-0ABD8D554FF2}" type="slidenum">
              <a:rPr lang="en-US"/>
              <a:pPr/>
              <a:t>24</a:t>
            </a:fld>
            <a:r>
              <a:rPr lang="en-US"/>
              <a:t>&gt;</a:t>
            </a:r>
          </a:p>
          <a:p>
            <a:endParaRPr lang="en-GB"/>
          </a:p>
        </p:txBody>
      </p:sp>
      <p:graphicFrame>
        <p:nvGraphicFramePr>
          <p:cNvPr id="922628" name="Object 4"/>
          <p:cNvGraphicFramePr>
            <a:graphicFrameLocks noGrp="1" noChangeAspect="1"/>
          </p:cNvGraphicFramePr>
          <p:nvPr>
            <p:ph idx="4294967295"/>
            <p:custDataLst>
              <p:tags r:id="rId2"/>
            </p:custDataLst>
            <p:extLst>
              <p:ext uri="{D42A27DB-BD31-4B8C-83A1-F6EECF244321}">
                <p14:modId xmlns:p14="http://schemas.microsoft.com/office/powerpoint/2010/main" val="3844599987"/>
              </p:ext>
            </p:extLst>
          </p:nvPr>
        </p:nvGraphicFramePr>
        <p:xfrm>
          <a:off x="3124200" y="1295400"/>
          <a:ext cx="2401888" cy="3852863"/>
        </p:xfrm>
        <a:graphic>
          <a:graphicData uri="http://schemas.openxmlformats.org/presentationml/2006/ole">
            <mc:AlternateContent xmlns:mc="http://schemas.openxmlformats.org/markup-compatibility/2006">
              <mc:Choice xmlns:v="urn:schemas-microsoft-com:vml" Requires="v">
                <p:oleObj spid="_x0000_s62505" name="VISIO" r:id="rId6" imgW="591120" imgH="990720" progId="Visio.Drawing.6">
                  <p:embed/>
                </p:oleObj>
              </mc:Choice>
              <mc:Fallback>
                <p:oleObj name="VISIO" r:id="rId6" imgW="591120" imgH="99072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0" y="1295400"/>
                        <a:ext cx="2401888" cy="385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62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Comparator: Less Than</a:t>
            </a:r>
            <a:endParaRPr lang="en-US" sz="4400" dirty="0">
              <a:solidFill>
                <a:schemeClr val="bg1"/>
              </a:solidFill>
              <a:latin typeface="+mj-lt"/>
            </a:endParaRPr>
          </a:p>
        </p:txBody>
      </p:sp>
    </p:spTree>
    <p:extLst>
      <p:ext uri="{BB962C8B-B14F-4D97-AF65-F5344CB8AC3E}">
        <p14:creationId xmlns:p14="http://schemas.microsoft.com/office/powerpoint/2010/main" val="292793461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ooter Placeholder 4"/>
          <p:cNvSpPr>
            <a:spLocks noGrp="1"/>
          </p:cNvSpPr>
          <p:nvPr>
            <p:ph type="ftr" sz="quarter" idx="4294967295"/>
          </p:nvPr>
        </p:nvSpPr>
        <p:spPr>
          <a:xfrm>
            <a:off x="0" y="6356350"/>
            <a:ext cx="2895600" cy="365125"/>
          </a:xfrm>
        </p:spPr>
        <p:txBody>
          <a:bodyPr/>
          <a:lstStyle/>
          <a:p>
            <a:r>
              <a:rPr lang="en-US"/>
              <a:t>Copyright © 2007 Elsevier</a:t>
            </a:r>
            <a:endParaRPr lang="en-GB"/>
          </a:p>
        </p:txBody>
      </p:sp>
      <p:sp>
        <p:nvSpPr>
          <p:cNvPr id="38" name="Slide Number Placeholder 5"/>
          <p:cNvSpPr>
            <a:spLocks noGrp="1"/>
          </p:cNvSpPr>
          <p:nvPr>
            <p:ph type="sldNum" sz="quarter" idx="4294967295"/>
          </p:nvPr>
        </p:nvSpPr>
        <p:spPr>
          <a:xfrm>
            <a:off x="7010400" y="6356350"/>
            <a:ext cx="2133600" cy="365125"/>
          </a:xfrm>
        </p:spPr>
        <p:txBody>
          <a:bodyPr/>
          <a:lstStyle/>
          <a:p>
            <a:r>
              <a:rPr lang="en-US"/>
              <a:t>5-&lt;</a:t>
            </a:r>
            <a:fld id="{AE5FBD9F-C462-46D0-BA77-1AC05521CD17}" type="slidenum">
              <a:rPr lang="en-US"/>
              <a:pPr/>
              <a:t>25</a:t>
            </a:fld>
            <a:r>
              <a:rPr lang="en-US"/>
              <a:t>&gt;</a:t>
            </a:r>
          </a:p>
          <a:p>
            <a:endParaRPr lang="en-GB"/>
          </a:p>
        </p:txBody>
      </p:sp>
      <p:graphicFrame>
        <p:nvGraphicFramePr>
          <p:cNvPr id="923652"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915011442"/>
              </p:ext>
            </p:extLst>
          </p:nvPr>
        </p:nvGraphicFramePr>
        <p:xfrm>
          <a:off x="1676400" y="1828800"/>
          <a:ext cx="2968625" cy="3132137"/>
        </p:xfrm>
        <a:graphic>
          <a:graphicData uri="http://schemas.openxmlformats.org/presentationml/2006/ole">
            <mc:AlternateContent xmlns:mc="http://schemas.openxmlformats.org/markup-compatibility/2006">
              <mc:Choice xmlns:v="urn:schemas-microsoft-com:vml" Requires="v">
                <p:oleObj spid="_x0000_s63529" name="VISIO" r:id="rId7" imgW="640440" imgH="707040" progId="Visio.Drawing.6">
                  <p:embed/>
                </p:oleObj>
              </mc:Choice>
              <mc:Fallback>
                <p:oleObj name="VISIO" r:id="rId7" imgW="640440" imgH="70704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1828800"/>
                        <a:ext cx="2968625" cy="313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3685" name="Group 37"/>
          <p:cNvGraphicFramePr>
            <a:graphicFrameLocks noGrp="1"/>
          </p:cNvGraphicFramePr>
          <p:nvPr>
            <p:ph sz="half" idx="4294967295"/>
            <p:custDataLst>
              <p:tags r:id="rId3"/>
            </p:custDataLst>
            <p:extLst>
              <p:ext uri="{D42A27DB-BD31-4B8C-83A1-F6EECF244321}">
                <p14:modId xmlns:p14="http://schemas.microsoft.com/office/powerpoint/2010/main" val="2040019323"/>
              </p:ext>
            </p:extLst>
          </p:nvPr>
        </p:nvGraphicFramePr>
        <p:xfrm>
          <a:off x="5076092" y="1514475"/>
          <a:ext cx="2743200" cy="4286250"/>
        </p:xfrm>
        <a:graphic>
          <a:graphicData uri="http://schemas.openxmlformats.org/drawingml/2006/table">
            <a:tbl>
              <a:tblPr/>
              <a:tblGrid>
                <a:gridCol w="1066800"/>
                <a:gridCol w="1676400"/>
              </a:tblGrid>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F</a:t>
                      </a:r>
                      <a:r>
                        <a:rPr kumimoji="0" lang="en-US" sz="2400" b="1" i="0" u="none" strike="noStrike" cap="none" normalizeH="0" baseline="-25000" dirty="0" smtClean="0">
                          <a:ln>
                            <a:noFill/>
                          </a:ln>
                          <a:solidFill>
                            <a:schemeClr val="bg1"/>
                          </a:solidFill>
                          <a:effectLst/>
                          <a:latin typeface="Times New Roman" pitchFamily="18" charset="0"/>
                          <a:cs typeface="Arial"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&amp;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not used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&amp;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SLT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2365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Arithmetic Logic Unit (ALU)</a:t>
            </a:r>
            <a:endParaRPr lang="en-US" sz="4400" dirty="0">
              <a:solidFill>
                <a:schemeClr val="bg1"/>
              </a:solidFill>
              <a:latin typeface="+mj-lt"/>
            </a:endParaRPr>
          </a:p>
        </p:txBody>
      </p:sp>
    </p:spTree>
    <p:extLst>
      <p:ext uri="{BB962C8B-B14F-4D97-AF65-F5344CB8AC3E}">
        <p14:creationId xmlns:p14="http://schemas.microsoft.com/office/powerpoint/2010/main" val="195710902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ooter Placeholder 4"/>
          <p:cNvSpPr>
            <a:spLocks noGrp="1"/>
          </p:cNvSpPr>
          <p:nvPr>
            <p:ph type="ftr" sz="quarter" idx="4294967295"/>
          </p:nvPr>
        </p:nvSpPr>
        <p:spPr>
          <a:xfrm>
            <a:off x="0" y="6356350"/>
            <a:ext cx="2895600" cy="365125"/>
          </a:xfrm>
        </p:spPr>
        <p:txBody>
          <a:bodyPr/>
          <a:lstStyle/>
          <a:p>
            <a:r>
              <a:rPr lang="en-US"/>
              <a:t>Copyright © 2007 Elsevier</a:t>
            </a:r>
            <a:endParaRPr lang="en-GB"/>
          </a:p>
        </p:txBody>
      </p:sp>
      <p:sp>
        <p:nvSpPr>
          <p:cNvPr id="38" name="Slide Number Placeholder 5"/>
          <p:cNvSpPr>
            <a:spLocks noGrp="1"/>
          </p:cNvSpPr>
          <p:nvPr>
            <p:ph type="sldNum" sz="quarter" idx="4294967295"/>
          </p:nvPr>
        </p:nvSpPr>
        <p:spPr>
          <a:xfrm>
            <a:off x="7010400" y="6356350"/>
            <a:ext cx="2133600" cy="365125"/>
          </a:xfrm>
        </p:spPr>
        <p:txBody>
          <a:bodyPr/>
          <a:lstStyle/>
          <a:p>
            <a:r>
              <a:rPr lang="en-US"/>
              <a:t>5-&lt;</a:t>
            </a:r>
            <a:fld id="{9FD105D3-C6E7-4DB8-83BA-B5AD48D7B153}" type="slidenum">
              <a:rPr lang="en-US"/>
              <a:pPr/>
              <a:t>26</a:t>
            </a:fld>
            <a:r>
              <a:rPr lang="en-US"/>
              <a:t>&gt;</a:t>
            </a:r>
          </a:p>
          <a:p>
            <a:endParaRPr lang="en-GB"/>
          </a:p>
        </p:txBody>
      </p:sp>
      <p:graphicFrame>
        <p:nvGraphicFramePr>
          <p:cNvPr id="925700"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3261246184"/>
              </p:ext>
            </p:extLst>
          </p:nvPr>
        </p:nvGraphicFramePr>
        <p:xfrm>
          <a:off x="761999" y="1055076"/>
          <a:ext cx="5096883" cy="5345723"/>
        </p:xfrm>
        <a:graphic>
          <a:graphicData uri="http://schemas.openxmlformats.org/presentationml/2006/ole">
            <mc:AlternateContent xmlns:mc="http://schemas.openxmlformats.org/markup-compatibility/2006">
              <mc:Choice xmlns:v="urn:schemas-microsoft-com:vml" Requires="v">
                <p:oleObj spid="_x0000_s64553" name="VISIO" r:id="rId7" imgW="2663640" imgH="2794320" progId="Visio.Drawing.6">
                  <p:embed/>
                </p:oleObj>
              </mc:Choice>
              <mc:Fallback>
                <p:oleObj name="VISIO" r:id="rId7" imgW="2663640" imgH="279432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1999" y="1055076"/>
                        <a:ext cx="5096883" cy="5345723"/>
                      </a:xfrm>
                      <a:prstGeom prst="rect">
                        <a:avLst/>
                      </a:prstGeom>
                      <a:noFill/>
                      <a:ln>
                        <a:noFill/>
                      </a:ln>
                      <a:effectLst/>
                    </p:spPr>
                  </p:pic>
                </p:oleObj>
              </mc:Fallback>
            </mc:AlternateContent>
          </a:graphicData>
        </a:graphic>
      </p:graphicFrame>
      <p:graphicFrame>
        <p:nvGraphicFramePr>
          <p:cNvPr id="925733" name="Group 37"/>
          <p:cNvGraphicFramePr>
            <a:graphicFrameLocks noGrp="1"/>
          </p:cNvGraphicFramePr>
          <p:nvPr>
            <p:ph sz="half" idx="4294967295"/>
            <p:custDataLst>
              <p:tags r:id="rId3"/>
            </p:custDataLst>
            <p:extLst>
              <p:ext uri="{D42A27DB-BD31-4B8C-83A1-F6EECF244321}">
                <p14:modId xmlns:p14="http://schemas.microsoft.com/office/powerpoint/2010/main" val="2135330276"/>
              </p:ext>
            </p:extLst>
          </p:nvPr>
        </p:nvGraphicFramePr>
        <p:xfrm>
          <a:off x="5105400" y="1295400"/>
          <a:ext cx="3048000" cy="4495803"/>
        </p:xfrm>
        <a:graphic>
          <a:graphicData uri="http://schemas.openxmlformats.org/drawingml/2006/table">
            <a:tbl>
              <a:tblPr/>
              <a:tblGrid>
                <a:gridCol w="1184910"/>
                <a:gridCol w="1863090"/>
              </a:tblGrid>
              <a:tr h="4999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F</a:t>
                      </a:r>
                      <a:r>
                        <a:rPr kumimoji="0" lang="en-US" sz="2400" b="1" i="0" u="none" strike="noStrike" cap="none" normalizeH="0" baseline="-25000" dirty="0" smtClean="0">
                          <a:ln>
                            <a:noFill/>
                          </a:ln>
                          <a:solidFill>
                            <a:schemeClr val="bg1"/>
                          </a:solidFill>
                          <a:effectLst/>
                          <a:latin typeface="Times New Roman" pitchFamily="18" charset="0"/>
                          <a:cs typeface="Arial"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4986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&amp;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99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99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6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not used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99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&amp;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99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6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99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SLT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2569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ALU Design</a:t>
            </a:r>
            <a:endParaRPr lang="en-US" sz="4400" dirty="0">
              <a:solidFill>
                <a:schemeClr val="bg1"/>
              </a:solidFill>
              <a:latin typeface="+mj-lt"/>
            </a:endParaRPr>
          </a:p>
        </p:txBody>
      </p:sp>
    </p:spTree>
    <p:extLst>
      <p:ext uri="{BB962C8B-B14F-4D97-AF65-F5344CB8AC3E}">
        <p14:creationId xmlns:p14="http://schemas.microsoft.com/office/powerpoint/2010/main" val="13162319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3106" name="Rectangle 2"/>
          <p:cNvSpPr>
            <a:spLocks noChangeArrowheads="1"/>
          </p:cNvSpPr>
          <p:nvPr>
            <p:custDataLst>
              <p:tags r:id="rId1"/>
            </p:custDataLst>
          </p:nvPr>
        </p:nvSpPr>
        <p:spPr bwMode="auto">
          <a:xfrm>
            <a:off x="914400" y="1151792"/>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Times New Roman" pitchFamily="18" charset="0"/>
                <a:cs typeface="Arial" charset="0"/>
              </a:rPr>
              <a:t>Compare </a:t>
            </a:r>
            <a:r>
              <a:rPr lang="en-US" sz="2400" dirty="0" smtClean="0">
                <a:latin typeface="Times New Roman" pitchFamily="18" charset="0"/>
                <a:cs typeface="Arial" charset="0"/>
              </a:rPr>
              <a:t>delay of: 32-bit </a:t>
            </a:r>
            <a:r>
              <a:rPr lang="en-US" sz="2400" dirty="0">
                <a:latin typeface="Times New Roman" pitchFamily="18" charset="0"/>
                <a:cs typeface="Arial" charset="0"/>
              </a:rPr>
              <a:t>ripple-carry, </a:t>
            </a:r>
            <a:r>
              <a:rPr lang="en-US" sz="2400" dirty="0" smtClean="0">
                <a:latin typeface="Times New Roman" pitchFamily="18" charset="0"/>
                <a:cs typeface="Arial" charset="0"/>
              </a:rPr>
              <a:t>carry-</a:t>
            </a:r>
            <a:r>
              <a:rPr lang="en-US" sz="2400" dirty="0" err="1" smtClean="0">
                <a:latin typeface="Times New Roman" pitchFamily="18" charset="0"/>
                <a:cs typeface="Arial" charset="0"/>
              </a:rPr>
              <a:t>lookahead</a:t>
            </a:r>
            <a:r>
              <a:rPr lang="en-US" sz="2400" dirty="0" smtClean="0">
                <a:latin typeface="Times New Roman" pitchFamily="18" charset="0"/>
                <a:cs typeface="Arial" charset="0"/>
              </a:rPr>
              <a:t>, </a:t>
            </a:r>
            <a:r>
              <a:rPr lang="en-US" sz="2400" dirty="0">
                <a:latin typeface="Times New Roman" pitchFamily="18" charset="0"/>
                <a:cs typeface="Arial" charset="0"/>
              </a:rPr>
              <a:t>and prefix </a:t>
            </a:r>
            <a:r>
              <a:rPr lang="en-US" sz="2400" dirty="0" smtClean="0">
                <a:latin typeface="Times New Roman" pitchFamily="18" charset="0"/>
                <a:cs typeface="Arial" charset="0"/>
              </a:rPr>
              <a:t>adders</a:t>
            </a:r>
          </a:p>
          <a:p>
            <a:pPr marL="342900" indent="-342900">
              <a:spcBef>
                <a:spcPct val="20000"/>
              </a:spcBef>
              <a:buFont typeface="Arial" pitchFamily="34" charset="0"/>
              <a:buChar char="•"/>
            </a:pPr>
            <a:r>
              <a:rPr lang="en-US" sz="2400" dirty="0" smtClean="0">
                <a:latin typeface="Times New Roman" pitchFamily="18" charset="0"/>
                <a:cs typeface="Arial" charset="0"/>
              </a:rPr>
              <a:t>CLA </a:t>
            </a:r>
            <a:r>
              <a:rPr lang="en-US" sz="2400" dirty="0">
                <a:latin typeface="Times New Roman" pitchFamily="18" charset="0"/>
                <a:cs typeface="Arial" charset="0"/>
              </a:rPr>
              <a:t>has 4-bit </a:t>
            </a:r>
            <a:r>
              <a:rPr lang="en-US" sz="2400" dirty="0" smtClean="0">
                <a:latin typeface="Times New Roman" pitchFamily="18" charset="0"/>
                <a:cs typeface="Arial" charset="0"/>
              </a:rPr>
              <a:t>blocks</a:t>
            </a:r>
            <a:endParaRPr lang="en-US" sz="2400" dirty="0">
              <a:latin typeface="Times New Roman" pitchFamily="18" charset="0"/>
              <a:cs typeface="Arial" charset="0"/>
            </a:endParaRPr>
          </a:p>
          <a:p>
            <a:pPr marL="342900" indent="-342900">
              <a:spcBef>
                <a:spcPct val="20000"/>
              </a:spcBef>
              <a:buFont typeface="Arial" pitchFamily="34" charset="0"/>
              <a:buChar char="•"/>
            </a:pPr>
            <a:r>
              <a:rPr lang="en-US" sz="2400" dirty="0" smtClean="0">
                <a:latin typeface="Times New Roman" pitchFamily="18" charset="0"/>
                <a:cs typeface="Arial" charset="0"/>
              </a:rPr>
              <a:t>2-input </a:t>
            </a:r>
            <a:r>
              <a:rPr lang="en-US" sz="2400" dirty="0">
                <a:latin typeface="Times New Roman" pitchFamily="18" charset="0"/>
                <a:cs typeface="Arial" charset="0"/>
              </a:rPr>
              <a:t>gate delay =</a:t>
            </a:r>
            <a:r>
              <a:rPr lang="en-US" sz="2400" dirty="0" smtClean="0">
                <a:latin typeface="Times New Roman" pitchFamily="18" charset="0"/>
                <a:cs typeface="Arial" charset="0"/>
              </a:rPr>
              <a:t> </a:t>
            </a:r>
            <a:r>
              <a:rPr lang="en-US" sz="2400" dirty="0">
                <a:latin typeface="Times New Roman" pitchFamily="18" charset="0"/>
                <a:cs typeface="Arial" charset="0"/>
              </a:rPr>
              <a:t>100 </a:t>
            </a:r>
            <a:r>
              <a:rPr lang="en-US" sz="2400" dirty="0" err="1" smtClean="0">
                <a:latin typeface="Times New Roman" pitchFamily="18" charset="0"/>
                <a:cs typeface="Arial" charset="0"/>
              </a:rPr>
              <a:t>ps</a:t>
            </a:r>
            <a:r>
              <a:rPr lang="en-US" sz="2400" dirty="0">
                <a:latin typeface="Times New Roman" pitchFamily="18" charset="0"/>
                <a:cs typeface="Arial" charset="0"/>
              </a:rPr>
              <a:t>;</a:t>
            </a:r>
            <a:r>
              <a:rPr lang="en-US" sz="2400" dirty="0" smtClean="0">
                <a:latin typeface="Times New Roman" pitchFamily="18" charset="0"/>
                <a:cs typeface="Arial" charset="0"/>
              </a:rPr>
              <a:t> full </a:t>
            </a:r>
            <a:r>
              <a:rPr lang="en-US" sz="2400" dirty="0">
                <a:latin typeface="Times New Roman" pitchFamily="18" charset="0"/>
                <a:cs typeface="Arial" charset="0"/>
              </a:rPr>
              <a:t>adder delay =</a:t>
            </a:r>
            <a:r>
              <a:rPr lang="en-US" sz="2400" dirty="0" smtClean="0">
                <a:latin typeface="Times New Roman" pitchFamily="18" charset="0"/>
                <a:cs typeface="Arial" charset="0"/>
              </a:rPr>
              <a:t> </a:t>
            </a:r>
            <a:r>
              <a:rPr lang="en-US" sz="2400" dirty="0">
                <a:latin typeface="Times New Roman" pitchFamily="18" charset="0"/>
                <a:cs typeface="Arial" charset="0"/>
              </a:rPr>
              <a:t>300 </a:t>
            </a:r>
            <a:r>
              <a:rPr lang="en-US" sz="2400" dirty="0" err="1" smtClean="0">
                <a:latin typeface="Times New Roman" pitchFamily="18" charset="0"/>
                <a:cs typeface="Arial" charset="0"/>
              </a:rPr>
              <a:t>ps</a:t>
            </a:r>
            <a:endParaRPr lang="en-US" sz="2400" dirty="0">
              <a:latin typeface="Times New Roman" pitchFamily="18" charset="0"/>
              <a:cs typeface="Arial" charset="0"/>
            </a:endParaRPr>
          </a:p>
          <a:p>
            <a:pPr marL="742950" lvl="1" indent="-285750">
              <a:spcBef>
                <a:spcPct val="20000"/>
              </a:spcBef>
              <a:buFontTx/>
              <a:buChar char="–"/>
            </a:pPr>
            <a:endParaRPr lang="en-US" sz="800" dirty="0">
              <a:latin typeface="Times New Roman" pitchFamily="18" charset="0"/>
              <a:cs typeface="Arial" charset="0"/>
            </a:endParaRPr>
          </a:p>
          <a:p>
            <a:pPr marL="342900" indent="-342900">
              <a:spcBef>
                <a:spcPct val="20000"/>
              </a:spcBef>
            </a:pPr>
            <a:r>
              <a:rPr lang="en-US" sz="2400" i="1" dirty="0">
                <a:latin typeface="Times New Roman" pitchFamily="18" charset="0"/>
                <a:cs typeface="Arial" charset="0"/>
              </a:rPr>
              <a:t>		</a:t>
            </a:r>
            <a:r>
              <a:rPr lang="en-US" sz="2400" i="1" dirty="0" err="1">
                <a:latin typeface="Times New Roman" pitchFamily="18" charset="0"/>
                <a:cs typeface="Arial" charset="0"/>
              </a:rPr>
              <a:t>t</a:t>
            </a:r>
            <a:r>
              <a:rPr lang="en-US" sz="2400" baseline="-25000" dirty="0" err="1">
                <a:latin typeface="Times New Roman" pitchFamily="18" charset="0"/>
                <a:cs typeface="Arial" charset="0"/>
              </a:rPr>
              <a:t>ripple</a:t>
            </a:r>
            <a:r>
              <a:rPr lang="en-US" sz="2400" dirty="0">
                <a:latin typeface="Times New Roman" pitchFamily="18" charset="0"/>
                <a:cs typeface="Arial" charset="0"/>
              </a:rPr>
              <a:t> 	= </a:t>
            </a:r>
            <a:r>
              <a:rPr lang="en-US" sz="2400" i="1" dirty="0" err="1">
                <a:latin typeface="Times New Roman" pitchFamily="18" charset="0"/>
                <a:cs typeface="Arial" charset="0"/>
              </a:rPr>
              <a:t>Nt</a:t>
            </a:r>
            <a:r>
              <a:rPr lang="en-US" sz="2400" i="1" baseline="-25000" dirty="0" err="1">
                <a:latin typeface="Times New Roman" pitchFamily="18" charset="0"/>
                <a:cs typeface="Arial" charset="0"/>
              </a:rPr>
              <a:t>FA</a:t>
            </a:r>
            <a:r>
              <a:rPr lang="en-US" sz="2400" i="1" baseline="-25000" dirty="0">
                <a:latin typeface="Times New Roman" pitchFamily="18" charset="0"/>
                <a:cs typeface="Arial" charset="0"/>
              </a:rPr>
              <a:t> </a:t>
            </a:r>
            <a:r>
              <a:rPr lang="en-US" sz="2400" dirty="0">
                <a:latin typeface="Times New Roman" pitchFamily="18" charset="0"/>
                <a:cs typeface="Arial" charset="0"/>
              </a:rPr>
              <a:t>= 32(300 </a:t>
            </a:r>
            <a:r>
              <a:rPr lang="en-US" sz="2400" dirty="0" err="1">
                <a:latin typeface="Times New Roman" pitchFamily="18" charset="0"/>
                <a:cs typeface="Arial" charset="0"/>
              </a:rPr>
              <a:t>ps</a:t>
            </a:r>
            <a:r>
              <a:rPr lang="en-US" sz="2400" dirty="0">
                <a:latin typeface="Times New Roman" pitchFamily="18" charset="0"/>
                <a:cs typeface="Arial" charset="0"/>
              </a:rPr>
              <a:t>) </a:t>
            </a:r>
          </a:p>
          <a:p>
            <a:pPr marL="342900" indent="-342900">
              <a:spcBef>
                <a:spcPct val="20000"/>
              </a:spcBef>
            </a:pPr>
            <a:r>
              <a:rPr lang="en-US" sz="2400" dirty="0">
                <a:latin typeface="Times New Roman" pitchFamily="18" charset="0"/>
                <a:cs typeface="Arial" charset="0"/>
              </a:rPr>
              <a:t>			= </a:t>
            </a:r>
            <a:r>
              <a:rPr lang="en-US" sz="2400" b="1" dirty="0">
                <a:solidFill>
                  <a:schemeClr val="accent1"/>
                </a:solidFill>
                <a:latin typeface="Times New Roman" pitchFamily="18" charset="0"/>
                <a:cs typeface="Arial" charset="0"/>
              </a:rPr>
              <a:t>9.6 ns</a:t>
            </a:r>
            <a:endParaRPr lang="en-US" sz="2400" b="1" i="1" baseline="-25000" dirty="0">
              <a:solidFill>
                <a:schemeClr val="accent1"/>
              </a:solidFill>
              <a:latin typeface="Times New Roman" pitchFamily="18" charset="0"/>
              <a:cs typeface="Arial" charset="0"/>
            </a:endParaRPr>
          </a:p>
          <a:p>
            <a:pPr marL="342900" indent="-342900">
              <a:spcBef>
                <a:spcPct val="20000"/>
              </a:spcBef>
            </a:pPr>
            <a:r>
              <a:rPr lang="en-US" sz="2400" i="1" dirty="0">
                <a:latin typeface="Times New Roman" pitchFamily="18" charset="0"/>
                <a:cs typeface="Arial" charset="0"/>
              </a:rPr>
              <a:t>		</a:t>
            </a:r>
            <a:r>
              <a:rPr lang="en-US" sz="2400" i="1" dirty="0" err="1">
                <a:latin typeface="Times New Roman" pitchFamily="18" charset="0"/>
                <a:cs typeface="Arial" charset="0"/>
              </a:rPr>
              <a:t>t</a:t>
            </a:r>
            <a:r>
              <a:rPr lang="en-US" sz="2400" i="1" baseline="-25000" dirty="0" err="1">
                <a:latin typeface="Times New Roman" pitchFamily="18" charset="0"/>
                <a:cs typeface="Arial" charset="0"/>
              </a:rPr>
              <a:t>CLA</a:t>
            </a:r>
            <a:r>
              <a:rPr lang="en-US" sz="2400" dirty="0">
                <a:latin typeface="Times New Roman" pitchFamily="18" charset="0"/>
                <a:cs typeface="Arial" charset="0"/>
              </a:rPr>
              <a:t> 	= </a:t>
            </a:r>
            <a:r>
              <a:rPr lang="en-US" sz="2400" i="1" dirty="0" err="1">
                <a:latin typeface="Times New Roman" pitchFamily="18" charset="0"/>
                <a:cs typeface="Arial" charset="0"/>
              </a:rPr>
              <a:t>t</a:t>
            </a:r>
            <a:r>
              <a:rPr lang="en-US" sz="2400" i="1" baseline="-25000" dirty="0" err="1">
                <a:latin typeface="Times New Roman" pitchFamily="18" charset="0"/>
                <a:cs typeface="Arial" charset="0"/>
              </a:rPr>
              <a:t>pg</a:t>
            </a:r>
            <a:r>
              <a:rPr lang="en-US" sz="2400" i="1" dirty="0">
                <a:latin typeface="Times New Roman" pitchFamily="18" charset="0"/>
                <a:cs typeface="Arial" charset="0"/>
              </a:rPr>
              <a:t> + </a:t>
            </a:r>
            <a:r>
              <a:rPr lang="en-US" sz="2400" i="1" dirty="0" err="1">
                <a:latin typeface="Times New Roman" pitchFamily="18" charset="0"/>
                <a:cs typeface="Arial" charset="0"/>
              </a:rPr>
              <a:t>t</a:t>
            </a:r>
            <a:r>
              <a:rPr lang="en-US" sz="2400" i="1" baseline="-25000" dirty="0" err="1">
                <a:latin typeface="Times New Roman" pitchFamily="18" charset="0"/>
                <a:cs typeface="Arial" charset="0"/>
              </a:rPr>
              <a:t>pg_</a:t>
            </a:r>
            <a:r>
              <a:rPr lang="en-US" sz="2400" baseline="-25000" dirty="0" err="1">
                <a:latin typeface="Times New Roman" pitchFamily="18" charset="0"/>
                <a:cs typeface="Arial" charset="0"/>
              </a:rPr>
              <a:t>block</a:t>
            </a:r>
            <a:r>
              <a:rPr lang="en-US" sz="2400" i="1" baseline="-25000" dirty="0">
                <a:latin typeface="Times New Roman" pitchFamily="18" charset="0"/>
                <a:cs typeface="Arial" charset="0"/>
              </a:rPr>
              <a:t> </a:t>
            </a:r>
            <a:r>
              <a:rPr lang="en-US" sz="2400" i="1" dirty="0">
                <a:latin typeface="Times New Roman" pitchFamily="18" charset="0"/>
                <a:cs typeface="Arial" charset="0"/>
              </a:rPr>
              <a:t>+ </a:t>
            </a:r>
            <a:r>
              <a:rPr lang="en-US" sz="2400" dirty="0">
                <a:latin typeface="Times New Roman" pitchFamily="18" charset="0"/>
                <a:cs typeface="Arial" charset="0"/>
              </a:rPr>
              <a:t>(</a:t>
            </a:r>
            <a:r>
              <a:rPr lang="en-US" sz="2400" i="1" dirty="0">
                <a:latin typeface="Times New Roman" pitchFamily="18" charset="0"/>
                <a:cs typeface="Arial" charset="0"/>
              </a:rPr>
              <a:t>N/k</a:t>
            </a:r>
            <a:r>
              <a:rPr lang="en-US" sz="2400" dirty="0">
                <a:latin typeface="Times New Roman" pitchFamily="18" charset="0"/>
                <a:cs typeface="Arial" charset="0"/>
              </a:rPr>
              <a:t> – 1)</a:t>
            </a:r>
            <a:r>
              <a:rPr lang="en-US" sz="2400" i="1" dirty="0" err="1">
                <a:latin typeface="Times New Roman" pitchFamily="18" charset="0"/>
                <a:cs typeface="Arial" charset="0"/>
              </a:rPr>
              <a:t>t</a:t>
            </a:r>
            <a:r>
              <a:rPr lang="en-US" sz="2400" baseline="-25000" dirty="0" err="1">
                <a:latin typeface="Times New Roman" pitchFamily="18" charset="0"/>
                <a:cs typeface="Arial" charset="0"/>
              </a:rPr>
              <a:t>AND_OR</a:t>
            </a:r>
            <a:r>
              <a:rPr lang="en-US" sz="2400" i="1" dirty="0">
                <a:latin typeface="Times New Roman" pitchFamily="18" charset="0"/>
                <a:cs typeface="Arial" charset="0"/>
              </a:rPr>
              <a:t> + </a:t>
            </a:r>
            <a:r>
              <a:rPr lang="en-US" sz="2400" i="1" dirty="0" err="1">
                <a:latin typeface="Times New Roman" pitchFamily="18" charset="0"/>
                <a:cs typeface="Arial" charset="0"/>
              </a:rPr>
              <a:t>kt</a:t>
            </a:r>
            <a:r>
              <a:rPr lang="en-US" sz="2400" i="1" baseline="-25000" dirty="0" err="1">
                <a:latin typeface="Times New Roman" pitchFamily="18" charset="0"/>
                <a:cs typeface="Arial" charset="0"/>
              </a:rPr>
              <a:t>FA</a:t>
            </a:r>
            <a:endParaRPr lang="en-US" sz="2400" i="1" baseline="-25000" dirty="0">
              <a:latin typeface="Times New Roman" pitchFamily="18" charset="0"/>
              <a:cs typeface="Arial" charset="0"/>
            </a:endParaRPr>
          </a:p>
          <a:p>
            <a:pPr marL="342900" indent="-342900">
              <a:spcBef>
                <a:spcPct val="20000"/>
              </a:spcBef>
            </a:pPr>
            <a:r>
              <a:rPr lang="en-US" sz="2400" i="1" dirty="0">
                <a:latin typeface="Times New Roman" pitchFamily="18" charset="0"/>
                <a:cs typeface="Arial" charset="0"/>
              </a:rPr>
              <a:t>			</a:t>
            </a:r>
            <a:r>
              <a:rPr lang="en-US" sz="2400" dirty="0">
                <a:latin typeface="Times New Roman" pitchFamily="18" charset="0"/>
                <a:cs typeface="Arial" charset="0"/>
              </a:rPr>
              <a:t>= [100</a:t>
            </a:r>
            <a:r>
              <a:rPr lang="en-US" sz="2400" i="1" dirty="0">
                <a:latin typeface="Times New Roman" pitchFamily="18" charset="0"/>
                <a:cs typeface="Arial" charset="0"/>
              </a:rPr>
              <a:t> + </a:t>
            </a:r>
            <a:r>
              <a:rPr lang="en-US" sz="2400" dirty="0">
                <a:latin typeface="Times New Roman" pitchFamily="18" charset="0"/>
                <a:cs typeface="Arial" charset="0"/>
              </a:rPr>
              <a:t>600</a:t>
            </a:r>
            <a:r>
              <a:rPr lang="en-US" sz="2400" i="1" baseline="-25000" dirty="0">
                <a:latin typeface="Times New Roman" pitchFamily="18" charset="0"/>
                <a:cs typeface="Arial" charset="0"/>
              </a:rPr>
              <a:t> </a:t>
            </a:r>
            <a:r>
              <a:rPr lang="en-US" sz="2400" i="1" dirty="0">
                <a:latin typeface="Times New Roman" pitchFamily="18" charset="0"/>
                <a:cs typeface="Arial" charset="0"/>
              </a:rPr>
              <a:t>+ </a:t>
            </a:r>
            <a:r>
              <a:rPr lang="en-US" sz="2400" dirty="0">
                <a:latin typeface="Times New Roman" pitchFamily="18" charset="0"/>
                <a:cs typeface="Arial" charset="0"/>
              </a:rPr>
              <a:t>(7)200</a:t>
            </a:r>
            <a:r>
              <a:rPr lang="en-US" sz="2400" i="1" dirty="0">
                <a:latin typeface="Times New Roman" pitchFamily="18" charset="0"/>
                <a:cs typeface="Arial" charset="0"/>
              </a:rPr>
              <a:t> +</a:t>
            </a:r>
            <a:r>
              <a:rPr lang="en-US" sz="2400" dirty="0">
                <a:latin typeface="Times New Roman" pitchFamily="18" charset="0"/>
                <a:cs typeface="Arial" charset="0"/>
              </a:rPr>
              <a:t> 4(300)] </a:t>
            </a:r>
            <a:r>
              <a:rPr lang="en-US" sz="2400" dirty="0" err="1">
                <a:latin typeface="Times New Roman" pitchFamily="18" charset="0"/>
                <a:cs typeface="Arial" charset="0"/>
              </a:rPr>
              <a:t>ps</a:t>
            </a:r>
            <a:endParaRPr lang="en-US" sz="2400" baseline="-25000" dirty="0">
              <a:latin typeface="Times New Roman" pitchFamily="18" charset="0"/>
              <a:cs typeface="Arial" charset="0"/>
            </a:endParaRPr>
          </a:p>
          <a:p>
            <a:pPr marL="342900" indent="-342900">
              <a:spcBef>
                <a:spcPct val="20000"/>
              </a:spcBef>
            </a:pPr>
            <a:r>
              <a:rPr lang="en-US" sz="2400" i="1" dirty="0">
                <a:latin typeface="Times New Roman" pitchFamily="18" charset="0"/>
                <a:cs typeface="Arial" charset="0"/>
              </a:rPr>
              <a:t>			</a:t>
            </a:r>
            <a:r>
              <a:rPr lang="en-US" sz="2400" dirty="0">
                <a:latin typeface="Times New Roman" pitchFamily="18" charset="0"/>
                <a:cs typeface="Arial" charset="0"/>
              </a:rPr>
              <a:t>= </a:t>
            </a:r>
            <a:r>
              <a:rPr lang="en-US" sz="2400" b="1" dirty="0">
                <a:solidFill>
                  <a:schemeClr val="accent1"/>
                </a:solidFill>
                <a:latin typeface="Times New Roman" pitchFamily="18" charset="0"/>
                <a:cs typeface="Arial" charset="0"/>
              </a:rPr>
              <a:t>3.3 ns</a:t>
            </a:r>
          </a:p>
          <a:p>
            <a:pPr marL="342900" indent="-342900">
              <a:spcBef>
                <a:spcPct val="20000"/>
              </a:spcBef>
            </a:pPr>
            <a:r>
              <a:rPr lang="en-US" sz="2400" i="1" dirty="0">
                <a:latin typeface="Times New Roman" pitchFamily="18" charset="0"/>
                <a:cs typeface="Arial" charset="0"/>
              </a:rPr>
              <a:t>		</a:t>
            </a:r>
            <a:r>
              <a:rPr lang="en-US" sz="2400" i="1" dirty="0" err="1">
                <a:latin typeface="Times New Roman" pitchFamily="18" charset="0"/>
                <a:cs typeface="Arial" charset="0"/>
              </a:rPr>
              <a:t>t</a:t>
            </a:r>
            <a:r>
              <a:rPr lang="en-US" sz="2400" i="1" baseline="-25000" dirty="0" err="1">
                <a:latin typeface="Times New Roman" pitchFamily="18" charset="0"/>
                <a:cs typeface="Arial" charset="0"/>
              </a:rPr>
              <a:t>PA</a:t>
            </a:r>
            <a:r>
              <a:rPr lang="en-US" sz="2400" dirty="0">
                <a:latin typeface="Times New Roman" pitchFamily="18" charset="0"/>
                <a:cs typeface="Arial" charset="0"/>
              </a:rPr>
              <a:t> 	= </a:t>
            </a:r>
            <a:r>
              <a:rPr lang="en-US" sz="2400" i="1" dirty="0" err="1">
                <a:latin typeface="Times New Roman" pitchFamily="18" charset="0"/>
                <a:cs typeface="Arial" charset="0"/>
              </a:rPr>
              <a:t>t</a:t>
            </a:r>
            <a:r>
              <a:rPr lang="en-US" sz="2400" i="1" baseline="-25000" dirty="0" err="1">
                <a:latin typeface="Times New Roman" pitchFamily="18" charset="0"/>
                <a:cs typeface="Arial" charset="0"/>
              </a:rPr>
              <a:t>pg</a:t>
            </a:r>
            <a:r>
              <a:rPr lang="en-US" sz="2400" i="1" dirty="0">
                <a:latin typeface="Times New Roman" pitchFamily="18" charset="0"/>
                <a:cs typeface="Arial" charset="0"/>
              </a:rPr>
              <a:t> + </a:t>
            </a:r>
            <a:r>
              <a:rPr lang="en-US" sz="2400" dirty="0">
                <a:latin typeface="Times New Roman" pitchFamily="18" charset="0"/>
                <a:cs typeface="Arial" charset="0"/>
              </a:rPr>
              <a:t>log</a:t>
            </a:r>
            <a:r>
              <a:rPr lang="en-US" sz="2400" i="1" baseline="-25000" dirty="0">
                <a:latin typeface="Times New Roman" pitchFamily="18" charset="0"/>
                <a:cs typeface="Arial" charset="0"/>
              </a:rPr>
              <a:t>2</a:t>
            </a:r>
            <a:r>
              <a:rPr lang="en-US" sz="2400" i="1" dirty="0">
                <a:latin typeface="Times New Roman" pitchFamily="18" charset="0"/>
                <a:cs typeface="Arial" charset="0"/>
              </a:rPr>
              <a:t>N(</a:t>
            </a:r>
            <a:r>
              <a:rPr lang="en-US" sz="2400" i="1" dirty="0" err="1">
                <a:latin typeface="Times New Roman" pitchFamily="18" charset="0"/>
                <a:cs typeface="Arial" charset="0"/>
              </a:rPr>
              <a:t>t</a:t>
            </a:r>
            <a:r>
              <a:rPr lang="en-US" sz="2400" i="1" baseline="-25000" dirty="0" err="1">
                <a:latin typeface="Times New Roman" pitchFamily="18" charset="0"/>
                <a:cs typeface="Arial" charset="0"/>
              </a:rPr>
              <a:t>pg_</a:t>
            </a:r>
            <a:r>
              <a:rPr lang="en-US" sz="2400" baseline="-25000" dirty="0" err="1">
                <a:latin typeface="Times New Roman" pitchFamily="18" charset="0"/>
                <a:cs typeface="Arial" charset="0"/>
              </a:rPr>
              <a:t>prefix</a:t>
            </a:r>
            <a:r>
              <a:rPr lang="en-US" sz="2400" i="1" baseline="-25000" dirty="0">
                <a:latin typeface="Times New Roman" pitchFamily="18" charset="0"/>
                <a:cs typeface="Arial" charset="0"/>
              </a:rPr>
              <a:t> </a:t>
            </a:r>
            <a:r>
              <a:rPr lang="en-US" sz="2400" dirty="0">
                <a:latin typeface="Times New Roman" pitchFamily="18" charset="0"/>
                <a:cs typeface="Arial" charset="0"/>
              </a:rPr>
              <a:t>)</a:t>
            </a:r>
            <a:r>
              <a:rPr lang="en-US" sz="2400" i="1" dirty="0">
                <a:latin typeface="Times New Roman" pitchFamily="18" charset="0"/>
                <a:cs typeface="Arial" charset="0"/>
              </a:rPr>
              <a:t> + </a:t>
            </a:r>
            <a:r>
              <a:rPr lang="en-US" sz="2400" i="1" dirty="0" err="1">
                <a:latin typeface="Times New Roman" pitchFamily="18" charset="0"/>
                <a:cs typeface="Arial" charset="0"/>
              </a:rPr>
              <a:t>t</a:t>
            </a:r>
            <a:r>
              <a:rPr lang="en-US" sz="2400" baseline="-25000" dirty="0" err="1">
                <a:latin typeface="Times New Roman" pitchFamily="18" charset="0"/>
                <a:cs typeface="Arial" charset="0"/>
              </a:rPr>
              <a:t>XOR</a:t>
            </a:r>
            <a:endParaRPr lang="en-US" sz="2400" i="1" baseline="-25000" dirty="0">
              <a:latin typeface="Times New Roman" pitchFamily="18" charset="0"/>
              <a:cs typeface="Arial" charset="0"/>
            </a:endParaRPr>
          </a:p>
          <a:p>
            <a:pPr marL="342900" indent="-342900">
              <a:spcBef>
                <a:spcPct val="20000"/>
              </a:spcBef>
            </a:pPr>
            <a:r>
              <a:rPr lang="en-US" sz="2400" i="1" baseline="-25000" dirty="0">
                <a:latin typeface="Times New Roman" pitchFamily="18" charset="0"/>
                <a:cs typeface="Arial" charset="0"/>
              </a:rPr>
              <a:t>			</a:t>
            </a:r>
            <a:r>
              <a:rPr lang="en-US" sz="2400" dirty="0">
                <a:latin typeface="Times New Roman" pitchFamily="18" charset="0"/>
                <a:cs typeface="Arial" charset="0"/>
              </a:rPr>
              <a:t>= [100</a:t>
            </a:r>
            <a:r>
              <a:rPr lang="en-US" sz="2400" i="1" dirty="0">
                <a:latin typeface="Times New Roman" pitchFamily="18" charset="0"/>
                <a:cs typeface="Arial" charset="0"/>
              </a:rPr>
              <a:t> + </a:t>
            </a:r>
            <a:r>
              <a:rPr lang="en-US" sz="2400" dirty="0">
                <a:latin typeface="Times New Roman" pitchFamily="18" charset="0"/>
                <a:cs typeface="Arial" charset="0"/>
              </a:rPr>
              <a:t>log</a:t>
            </a:r>
            <a:r>
              <a:rPr lang="en-US" sz="2400" i="1" baseline="-25000" dirty="0">
                <a:latin typeface="Times New Roman" pitchFamily="18" charset="0"/>
                <a:cs typeface="Arial" charset="0"/>
              </a:rPr>
              <a:t>2</a:t>
            </a:r>
            <a:r>
              <a:rPr lang="en-US" sz="2400" dirty="0">
                <a:latin typeface="Times New Roman" pitchFamily="18" charset="0"/>
                <a:cs typeface="Arial" charset="0"/>
              </a:rPr>
              <a:t>32(200)</a:t>
            </a:r>
            <a:r>
              <a:rPr lang="en-US" sz="2400" i="1" dirty="0">
                <a:latin typeface="Times New Roman" pitchFamily="18" charset="0"/>
                <a:cs typeface="Arial" charset="0"/>
              </a:rPr>
              <a:t> </a:t>
            </a:r>
            <a:r>
              <a:rPr lang="en-US" sz="2400" dirty="0">
                <a:latin typeface="Times New Roman" pitchFamily="18" charset="0"/>
                <a:cs typeface="Arial" charset="0"/>
              </a:rPr>
              <a:t>+ 100] </a:t>
            </a:r>
            <a:r>
              <a:rPr lang="en-US" sz="2400" dirty="0" err="1">
                <a:latin typeface="Times New Roman" pitchFamily="18" charset="0"/>
                <a:cs typeface="Arial" charset="0"/>
              </a:rPr>
              <a:t>ps</a:t>
            </a:r>
            <a:endParaRPr lang="en-US" sz="2400" dirty="0">
              <a:latin typeface="Times New Roman" pitchFamily="18" charset="0"/>
              <a:cs typeface="Arial" charset="0"/>
            </a:endParaRPr>
          </a:p>
          <a:p>
            <a:pPr marL="342900" indent="-342900">
              <a:spcBef>
                <a:spcPct val="20000"/>
              </a:spcBef>
            </a:pPr>
            <a:r>
              <a:rPr lang="en-US" sz="2400" dirty="0">
                <a:latin typeface="Times New Roman" pitchFamily="18" charset="0"/>
                <a:cs typeface="Arial" charset="0"/>
              </a:rPr>
              <a:t>			= </a:t>
            </a:r>
            <a:r>
              <a:rPr lang="en-US" sz="2400" b="1" dirty="0">
                <a:solidFill>
                  <a:schemeClr val="accent1"/>
                </a:solidFill>
                <a:latin typeface="Times New Roman" pitchFamily="18" charset="0"/>
                <a:cs typeface="Arial" charset="0"/>
              </a:rPr>
              <a:t>1.2 ns</a:t>
            </a:r>
            <a:endParaRPr lang="en-US" sz="2400" b="1" baseline="-25000" dirty="0">
              <a:solidFill>
                <a:schemeClr val="accent1"/>
              </a:solidFill>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Adder Delay Comparisons</a:t>
            </a:r>
            <a:endParaRPr lang="en-US" sz="4400" dirty="0">
              <a:solidFill>
                <a:schemeClr val="bg1"/>
              </a:solidFill>
              <a:latin typeface="+mj-lt"/>
            </a:endParaRPr>
          </a:p>
        </p:txBody>
      </p:sp>
    </p:spTree>
    <p:extLst>
      <p:ext uri="{BB962C8B-B14F-4D97-AF65-F5344CB8AC3E}">
        <p14:creationId xmlns:p14="http://schemas.microsoft.com/office/powerpoint/2010/main" val="242848044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4294967295"/>
          </p:nvPr>
        </p:nvSpPr>
        <p:spPr>
          <a:xfrm>
            <a:off x="0" y="6356350"/>
            <a:ext cx="2895600" cy="365125"/>
          </a:xfrm>
        </p:spPr>
        <p:txBody>
          <a:bodyPr/>
          <a:lstStyle/>
          <a:p>
            <a:r>
              <a:rPr lang="en-US"/>
              <a:t>Copyright © 2007 Elsevier</a:t>
            </a:r>
            <a:endParaRPr lang="en-GB"/>
          </a:p>
        </p:txBody>
      </p:sp>
      <p:sp>
        <p:nvSpPr>
          <p:cNvPr id="7" name="Slide Number Placeholder 4"/>
          <p:cNvSpPr>
            <a:spLocks noGrp="1"/>
          </p:cNvSpPr>
          <p:nvPr>
            <p:ph type="sldNum" sz="quarter" idx="4294967295"/>
          </p:nvPr>
        </p:nvSpPr>
        <p:spPr>
          <a:xfrm>
            <a:off x="7010400" y="6356350"/>
            <a:ext cx="2133600" cy="365125"/>
          </a:xfrm>
        </p:spPr>
        <p:txBody>
          <a:bodyPr/>
          <a:lstStyle/>
          <a:p>
            <a:r>
              <a:rPr lang="en-US"/>
              <a:t>5-&lt;</a:t>
            </a:r>
            <a:fld id="{D83AFDEC-D5A3-44D3-BED8-3A1EAB31DF82}" type="slidenum">
              <a:rPr lang="en-US"/>
              <a:pPr/>
              <a:t>28</a:t>
            </a:fld>
            <a:r>
              <a:rPr lang="en-US"/>
              <a:t>&gt;</a:t>
            </a:r>
          </a:p>
          <a:p>
            <a:endParaRPr lang="en-GB"/>
          </a:p>
        </p:txBody>
      </p:sp>
      <p:graphicFrame>
        <p:nvGraphicFramePr>
          <p:cNvPr id="945156" name="Object 4"/>
          <p:cNvGraphicFramePr>
            <a:graphicFrameLocks noGrp="1" noChangeAspect="1"/>
          </p:cNvGraphicFramePr>
          <p:nvPr>
            <p:ph idx="4294967295"/>
            <p:custDataLst>
              <p:tags r:id="rId2"/>
            </p:custDataLst>
            <p:extLst>
              <p:ext uri="{D42A27DB-BD31-4B8C-83A1-F6EECF244321}">
                <p14:modId xmlns:p14="http://schemas.microsoft.com/office/powerpoint/2010/main" val="2621311700"/>
              </p:ext>
            </p:extLst>
          </p:nvPr>
        </p:nvGraphicFramePr>
        <p:xfrm>
          <a:off x="919162" y="990600"/>
          <a:ext cx="4719638" cy="4953000"/>
        </p:xfrm>
        <a:graphic>
          <a:graphicData uri="http://schemas.openxmlformats.org/presentationml/2006/ole">
            <mc:AlternateContent xmlns:mc="http://schemas.openxmlformats.org/markup-compatibility/2006">
              <mc:Choice xmlns:v="urn:schemas-microsoft-com:vml" Requires="v">
                <p:oleObj spid="_x0000_s110624" name="VISIO" r:id="rId7" imgW="2663640" imgH="2794320" progId="Visio.Drawing.6">
                  <p:embed/>
                </p:oleObj>
              </mc:Choice>
              <mc:Fallback>
                <p:oleObj name="VISIO" r:id="rId7" imgW="2663640" imgH="279432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9162" y="990600"/>
                        <a:ext cx="4719638"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4515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45157" name="Rectangle 5"/>
          <p:cNvSpPr>
            <a:spLocks noChangeArrowheads="1"/>
          </p:cNvSpPr>
          <p:nvPr>
            <p:custDataLst>
              <p:tags r:id="rId4"/>
            </p:custDataLst>
          </p:nvPr>
        </p:nvSpPr>
        <p:spPr bwMode="auto">
          <a:xfrm>
            <a:off x="4191000" y="1219200"/>
            <a:ext cx="4724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a:latin typeface="Times New Roman" pitchFamily="18" charset="0"/>
                <a:cs typeface="Arial" charset="0"/>
              </a:rPr>
              <a:t>Configure </a:t>
            </a:r>
            <a:r>
              <a:rPr lang="en-US" sz="2600" dirty="0" smtClean="0">
                <a:latin typeface="Times New Roman" pitchFamily="18" charset="0"/>
                <a:cs typeface="Arial" charset="0"/>
              </a:rPr>
              <a:t>32-bit </a:t>
            </a:r>
            <a:r>
              <a:rPr lang="en-US" sz="2600" dirty="0">
                <a:latin typeface="Times New Roman" pitchFamily="18" charset="0"/>
                <a:cs typeface="Arial" charset="0"/>
              </a:rPr>
              <a:t>ALU for </a:t>
            </a:r>
            <a:r>
              <a:rPr lang="en-US" sz="2600" dirty="0" smtClean="0">
                <a:latin typeface="Times New Roman" pitchFamily="18" charset="0"/>
                <a:cs typeface="Arial" charset="0"/>
              </a:rPr>
              <a:t>SLT operation: </a:t>
            </a:r>
            <a:r>
              <a:rPr lang="en-US" sz="2600" i="1" dirty="0">
                <a:latin typeface="Times New Roman" pitchFamily="18" charset="0"/>
                <a:cs typeface="Arial" charset="0"/>
              </a:rPr>
              <a:t>A</a:t>
            </a:r>
            <a:r>
              <a:rPr lang="en-US" sz="2600" dirty="0">
                <a:latin typeface="Times New Roman" pitchFamily="18" charset="0"/>
                <a:cs typeface="Arial" charset="0"/>
              </a:rPr>
              <a:t> = 25 and</a:t>
            </a:r>
            <a:r>
              <a:rPr lang="en-US" sz="2600" i="1" dirty="0">
                <a:latin typeface="Times New Roman" pitchFamily="18" charset="0"/>
                <a:cs typeface="Arial" charset="0"/>
              </a:rPr>
              <a:t> B</a:t>
            </a:r>
            <a:r>
              <a:rPr lang="en-US" sz="2600" dirty="0">
                <a:latin typeface="Times New Roman" pitchFamily="18" charset="0"/>
                <a:cs typeface="Arial" charset="0"/>
              </a:rPr>
              <a:t> = </a:t>
            </a:r>
            <a:r>
              <a:rPr lang="en-US" sz="2600" dirty="0" smtClean="0">
                <a:latin typeface="Times New Roman" pitchFamily="18" charset="0"/>
                <a:cs typeface="Arial" charset="0"/>
              </a:rPr>
              <a:t>32</a:t>
            </a:r>
            <a:endParaRPr lang="en-US" sz="2600" dirty="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Set Less Than (SLT) Example</a:t>
            </a:r>
            <a:endParaRPr lang="en-US" sz="4400" dirty="0">
              <a:solidFill>
                <a:schemeClr val="bg1"/>
              </a:solidFill>
              <a:latin typeface="+mj-lt"/>
            </a:endParaRPr>
          </a:p>
        </p:txBody>
      </p:sp>
    </p:spTree>
    <p:extLst>
      <p:ext uri="{BB962C8B-B14F-4D97-AF65-F5344CB8AC3E}">
        <p14:creationId xmlns:p14="http://schemas.microsoft.com/office/powerpoint/2010/main" val="242629955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4294967295"/>
          </p:nvPr>
        </p:nvSpPr>
        <p:spPr>
          <a:xfrm>
            <a:off x="0" y="6356350"/>
            <a:ext cx="2895600" cy="365125"/>
          </a:xfrm>
        </p:spPr>
        <p:txBody>
          <a:bodyPr/>
          <a:lstStyle/>
          <a:p>
            <a:r>
              <a:rPr lang="en-US"/>
              <a:t>Copyright © 2007 Elsevier</a:t>
            </a:r>
            <a:endParaRPr lang="en-GB"/>
          </a:p>
        </p:txBody>
      </p:sp>
      <p:sp>
        <p:nvSpPr>
          <p:cNvPr id="7" name="Slide Number Placeholder 4"/>
          <p:cNvSpPr>
            <a:spLocks noGrp="1"/>
          </p:cNvSpPr>
          <p:nvPr>
            <p:ph type="sldNum" sz="quarter" idx="4294967295"/>
          </p:nvPr>
        </p:nvSpPr>
        <p:spPr>
          <a:xfrm>
            <a:off x="7010400" y="6356350"/>
            <a:ext cx="2133600" cy="365125"/>
          </a:xfrm>
        </p:spPr>
        <p:txBody>
          <a:bodyPr/>
          <a:lstStyle/>
          <a:p>
            <a:r>
              <a:rPr lang="en-US"/>
              <a:t>5-&lt;</a:t>
            </a:r>
            <a:fld id="{D83AFDEC-D5A3-44D3-BED8-3A1EAB31DF82}" type="slidenum">
              <a:rPr lang="en-US"/>
              <a:pPr/>
              <a:t>29</a:t>
            </a:fld>
            <a:r>
              <a:rPr lang="en-US"/>
              <a:t>&gt;</a:t>
            </a:r>
          </a:p>
          <a:p>
            <a:endParaRPr lang="en-GB"/>
          </a:p>
        </p:txBody>
      </p:sp>
      <p:graphicFrame>
        <p:nvGraphicFramePr>
          <p:cNvPr id="945156" name="Object 4"/>
          <p:cNvGraphicFramePr>
            <a:graphicFrameLocks noGrp="1" noChangeAspect="1"/>
          </p:cNvGraphicFramePr>
          <p:nvPr>
            <p:ph idx="4294967295"/>
            <p:custDataLst>
              <p:tags r:id="rId2"/>
            </p:custDataLst>
            <p:extLst>
              <p:ext uri="{D42A27DB-BD31-4B8C-83A1-F6EECF244321}">
                <p14:modId xmlns:p14="http://schemas.microsoft.com/office/powerpoint/2010/main" val="1357801357"/>
              </p:ext>
            </p:extLst>
          </p:nvPr>
        </p:nvGraphicFramePr>
        <p:xfrm>
          <a:off x="919162" y="990600"/>
          <a:ext cx="4719638" cy="4953000"/>
        </p:xfrm>
        <a:graphic>
          <a:graphicData uri="http://schemas.openxmlformats.org/presentationml/2006/ole">
            <mc:AlternateContent xmlns:mc="http://schemas.openxmlformats.org/markup-compatibility/2006">
              <mc:Choice xmlns:v="urn:schemas-microsoft-com:vml" Requires="v">
                <p:oleObj spid="_x0000_s66602" name="VISIO" r:id="rId7" imgW="2663640" imgH="2794320" progId="Visio.Drawing.6">
                  <p:embed/>
                </p:oleObj>
              </mc:Choice>
              <mc:Fallback>
                <p:oleObj name="VISIO" r:id="rId7" imgW="2663640" imgH="279432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9162" y="990600"/>
                        <a:ext cx="4719638"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4515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45157" name="Rectangle 5"/>
          <p:cNvSpPr>
            <a:spLocks noChangeArrowheads="1"/>
          </p:cNvSpPr>
          <p:nvPr>
            <p:custDataLst>
              <p:tags r:id="rId4"/>
            </p:custDataLst>
          </p:nvPr>
        </p:nvSpPr>
        <p:spPr bwMode="auto">
          <a:xfrm>
            <a:off x="4191000" y="1219200"/>
            <a:ext cx="4724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a:latin typeface="Times New Roman" pitchFamily="18" charset="0"/>
                <a:cs typeface="Arial" charset="0"/>
              </a:rPr>
              <a:t>Configure </a:t>
            </a:r>
            <a:r>
              <a:rPr lang="en-US" sz="2600" dirty="0" smtClean="0">
                <a:latin typeface="Times New Roman" pitchFamily="18" charset="0"/>
                <a:cs typeface="Arial" charset="0"/>
              </a:rPr>
              <a:t>32-bit </a:t>
            </a:r>
            <a:r>
              <a:rPr lang="en-US" sz="2600" dirty="0">
                <a:latin typeface="Times New Roman" pitchFamily="18" charset="0"/>
                <a:cs typeface="Arial" charset="0"/>
              </a:rPr>
              <a:t>ALU for </a:t>
            </a:r>
            <a:r>
              <a:rPr lang="en-US" sz="2600" dirty="0" smtClean="0">
                <a:latin typeface="Times New Roman" pitchFamily="18" charset="0"/>
                <a:cs typeface="Arial" charset="0"/>
              </a:rPr>
              <a:t>SLT operation: </a:t>
            </a:r>
            <a:r>
              <a:rPr lang="en-US" sz="2600" i="1" dirty="0">
                <a:latin typeface="Times New Roman" pitchFamily="18" charset="0"/>
                <a:cs typeface="Arial" charset="0"/>
              </a:rPr>
              <a:t>A</a:t>
            </a:r>
            <a:r>
              <a:rPr lang="en-US" sz="2600" dirty="0">
                <a:latin typeface="Times New Roman" pitchFamily="18" charset="0"/>
                <a:cs typeface="Arial" charset="0"/>
              </a:rPr>
              <a:t> = 25 and</a:t>
            </a:r>
            <a:r>
              <a:rPr lang="en-US" sz="2600" i="1" dirty="0">
                <a:latin typeface="Times New Roman" pitchFamily="18" charset="0"/>
                <a:cs typeface="Arial" charset="0"/>
              </a:rPr>
              <a:t> B</a:t>
            </a:r>
            <a:r>
              <a:rPr lang="en-US" sz="2600" dirty="0">
                <a:latin typeface="Times New Roman" pitchFamily="18" charset="0"/>
                <a:cs typeface="Arial" charset="0"/>
              </a:rPr>
              <a:t> = </a:t>
            </a:r>
            <a:r>
              <a:rPr lang="en-US" sz="2600" dirty="0" smtClean="0">
                <a:latin typeface="Times New Roman" pitchFamily="18" charset="0"/>
                <a:cs typeface="Arial" charset="0"/>
              </a:rPr>
              <a:t>32</a:t>
            </a:r>
            <a:endParaRPr lang="en-US" sz="2600" dirty="0">
              <a:latin typeface="Times New Roman" pitchFamily="18" charset="0"/>
              <a:cs typeface="Arial" charset="0"/>
            </a:endParaRPr>
          </a:p>
          <a:p>
            <a:pPr marL="742950" lvl="1" indent="-285750">
              <a:spcBef>
                <a:spcPct val="20000"/>
              </a:spcBef>
              <a:buFontTx/>
              <a:buChar char="–"/>
            </a:pPr>
            <a:r>
              <a:rPr lang="en-US" sz="2200" b="1" i="1" dirty="0">
                <a:solidFill>
                  <a:schemeClr val="accent1"/>
                </a:solidFill>
                <a:latin typeface="Times New Roman" pitchFamily="18" charset="0"/>
                <a:cs typeface="Arial" charset="0"/>
              </a:rPr>
              <a:t>A</a:t>
            </a:r>
            <a:r>
              <a:rPr lang="en-US" sz="2200" b="1" dirty="0">
                <a:solidFill>
                  <a:schemeClr val="accent1"/>
                </a:solidFill>
                <a:latin typeface="Times New Roman" pitchFamily="18" charset="0"/>
                <a:cs typeface="Arial" charset="0"/>
              </a:rPr>
              <a:t> </a:t>
            </a:r>
            <a:r>
              <a:rPr lang="en-US" sz="2200" b="1" dirty="0" smtClean="0">
                <a:solidFill>
                  <a:schemeClr val="accent1"/>
                </a:solidFill>
                <a:latin typeface="Times New Roman" pitchFamily="18" charset="0"/>
                <a:cs typeface="Arial" charset="0"/>
              </a:rPr>
              <a:t>&lt; </a:t>
            </a:r>
            <a:r>
              <a:rPr lang="en-US" sz="2200" b="1" i="1" dirty="0">
                <a:solidFill>
                  <a:schemeClr val="accent1"/>
                </a:solidFill>
                <a:latin typeface="Times New Roman" pitchFamily="18" charset="0"/>
                <a:cs typeface="Arial" charset="0"/>
              </a:rPr>
              <a:t>B</a:t>
            </a:r>
            <a:r>
              <a:rPr lang="en-US" sz="2200" dirty="0">
                <a:solidFill>
                  <a:schemeClr val="accent1"/>
                </a:solidFill>
                <a:latin typeface="Times New Roman" pitchFamily="18" charset="0"/>
                <a:cs typeface="Arial" charset="0"/>
              </a:rPr>
              <a:t>, so </a:t>
            </a:r>
            <a:r>
              <a:rPr lang="en-US" sz="2200" i="1" dirty="0" smtClean="0">
                <a:solidFill>
                  <a:schemeClr val="accent1"/>
                </a:solidFill>
                <a:latin typeface="Times New Roman" pitchFamily="18" charset="0"/>
                <a:cs typeface="Arial" charset="0"/>
              </a:rPr>
              <a:t>Y</a:t>
            </a:r>
            <a:r>
              <a:rPr lang="en-US" sz="2200" dirty="0" smtClean="0">
                <a:solidFill>
                  <a:schemeClr val="accent1"/>
                </a:solidFill>
                <a:latin typeface="Times New Roman" pitchFamily="18" charset="0"/>
                <a:cs typeface="Arial" charset="0"/>
              </a:rPr>
              <a:t> should </a:t>
            </a:r>
            <a:r>
              <a:rPr lang="en-US" sz="2200" dirty="0">
                <a:solidFill>
                  <a:schemeClr val="accent1"/>
                </a:solidFill>
                <a:latin typeface="Times New Roman" pitchFamily="18" charset="0"/>
                <a:cs typeface="Arial" charset="0"/>
              </a:rPr>
              <a:t>be </a:t>
            </a:r>
            <a:r>
              <a:rPr lang="en-US" sz="2200" dirty="0" smtClean="0">
                <a:solidFill>
                  <a:schemeClr val="accent1"/>
                </a:solidFill>
                <a:latin typeface="Times New Roman" pitchFamily="18" charset="0"/>
                <a:cs typeface="Arial" charset="0"/>
              </a:rPr>
              <a:t>32-bit </a:t>
            </a:r>
            <a:r>
              <a:rPr lang="en-US" sz="2200" dirty="0">
                <a:solidFill>
                  <a:schemeClr val="accent1"/>
                </a:solidFill>
                <a:latin typeface="Times New Roman" pitchFamily="18" charset="0"/>
                <a:cs typeface="Arial" charset="0"/>
              </a:rPr>
              <a:t>representation of 1 (0x00000001</a:t>
            </a:r>
            <a:r>
              <a:rPr lang="en-US" sz="2200" dirty="0" smtClean="0">
                <a:solidFill>
                  <a:schemeClr val="accent1"/>
                </a:solidFill>
                <a:latin typeface="Times New Roman" pitchFamily="18" charset="0"/>
                <a:cs typeface="Arial" charset="0"/>
              </a:rPr>
              <a:t>)</a:t>
            </a:r>
            <a:endParaRPr lang="en-US" sz="2200" dirty="0">
              <a:solidFill>
                <a:schemeClr val="accent1"/>
              </a:solidFill>
              <a:latin typeface="Times New Roman" pitchFamily="18" charset="0"/>
              <a:cs typeface="Arial" charset="0"/>
            </a:endParaRPr>
          </a:p>
          <a:p>
            <a:pPr marL="742950" lvl="1" indent="-285750">
              <a:spcBef>
                <a:spcPct val="20000"/>
              </a:spcBef>
              <a:buFontTx/>
              <a:buChar char="–"/>
            </a:pPr>
            <a:r>
              <a:rPr lang="en-US" sz="2200" b="1" i="1" dirty="0" smtClean="0">
                <a:solidFill>
                  <a:schemeClr val="accent1"/>
                </a:solidFill>
                <a:latin typeface="Times New Roman" pitchFamily="18" charset="0"/>
                <a:cs typeface="Arial" charset="0"/>
              </a:rPr>
              <a:t>F</a:t>
            </a:r>
            <a:r>
              <a:rPr lang="en-US" sz="2200" b="1" baseline="-25000" dirty="0" smtClean="0">
                <a:solidFill>
                  <a:schemeClr val="accent1"/>
                </a:solidFill>
                <a:latin typeface="Times New Roman" pitchFamily="18" charset="0"/>
                <a:cs typeface="Arial" charset="0"/>
              </a:rPr>
              <a:t>2:0</a:t>
            </a:r>
            <a:r>
              <a:rPr lang="en-US" sz="2200" b="1" dirty="0" smtClean="0">
                <a:solidFill>
                  <a:schemeClr val="accent1"/>
                </a:solidFill>
                <a:latin typeface="Times New Roman" pitchFamily="18" charset="0"/>
                <a:cs typeface="Arial" charset="0"/>
              </a:rPr>
              <a:t> </a:t>
            </a:r>
            <a:r>
              <a:rPr lang="en-US" sz="2200" b="1" dirty="0">
                <a:solidFill>
                  <a:schemeClr val="accent1"/>
                </a:solidFill>
                <a:latin typeface="Times New Roman" pitchFamily="18" charset="0"/>
                <a:cs typeface="Arial" charset="0"/>
              </a:rPr>
              <a:t>= </a:t>
            </a:r>
            <a:r>
              <a:rPr lang="en-US" sz="2200" b="1" dirty="0" smtClean="0">
                <a:solidFill>
                  <a:schemeClr val="accent1"/>
                </a:solidFill>
                <a:latin typeface="Times New Roman" pitchFamily="18" charset="0"/>
                <a:cs typeface="Arial" charset="0"/>
              </a:rPr>
              <a:t>111</a:t>
            </a:r>
            <a:endParaRPr lang="en-US" sz="2200" b="1" dirty="0">
              <a:solidFill>
                <a:schemeClr val="accent1"/>
              </a:solidFill>
              <a:latin typeface="Times New Roman" pitchFamily="18" charset="0"/>
              <a:cs typeface="Arial" charset="0"/>
            </a:endParaRPr>
          </a:p>
          <a:p>
            <a:pPr marL="1200150" lvl="2" indent="-285750">
              <a:spcBef>
                <a:spcPct val="20000"/>
              </a:spcBef>
              <a:buFontTx/>
              <a:buChar char="–"/>
            </a:pPr>
            <a:r>
              <a:rPr lang="en-US" sz="2200" b="1" i="1" dirty="0">
                <a:solidFill>
                  <a:schemeClr val="accent1"/>
                </a:solidFill>
                <a:latin typeface="Times New Roman" pitchFamily="18" charset="0"/>
                <a:cs typeface="Arial" charset="0"/>
              </a:rPr>
              <a:t>F</a:t>
            </a:r>
            <a:r>
              <a:rPr lang="en-US" sz="2200" b="1" baseline="-25000" dirty="0">
                <a:solidFill>
                  <a:schemeClr val="accent1"/>
                </a:solidFill>
                <a:latin typeface="Times New Roman" pitchFamily="18" charset="0"/>
                <a:cs typeface="Arial" charset="0"/>
              </a:rPr>
              <a:t>2</a:t>
            </a:r>
            <a:r>
              <a:rPr lang="en-US" sz="2200" b="1" dirty="0">
                <a:solidFill>
                  <a:schemeClr val="accent1"/>
                </a:solidFill>
                <a:latin typeface="Times New Roman" pitchFamily="18" charset="0"/>
                <a:cs typeface="Arial" charset="0"/>
              </a:rPr>
              <a:t> = 1 </a:t>
            </a:r>
            <a:r>
              <a:rPr lang="en-US" sz="2200" dirty="0" smtClean="0">
                <a:solidFill>
                  <a:schemeClr val="accent1"/>
                </a:solidFill>
                <a:latin typeface="Times New Roman" pitchFamily="18" charset="0"/>
                <a:cs typeface="Arial" charset="0"/>
              </a:rPr>
              <a:t>(adder acts </a:t>
            </a:r>
            <a:r>
              <a:rPr lang="en-US" sz="2200" dirty="0">
                <a:solidFill>
                  <a:schemeClr val="accent1"/>
                </a:solidFill>
                <a:latin typeface="Times New Roman" pitchFamily="18" charset="0"/>
                <a:cs typeface="Arial" charset="0"/>
              </a:rPr>
              <a:t>as </a:t>
            </a:r>
            <a:r>
              <a:rPr lang="en-US" sz="2200" dirty="0" err="1" smtClean="0">
                <a:solidFill>
                  <a:schemeClr val="accent1"/>
                </a:solidFill>
                <a:latin typeface="Times New Roman" pitchFamily="18" charset="0"/>
                <a:cs typeface="Arial" charset="0"/>
              </a:rPr>
              <a:t>subtracter</a:t>
            </a:r>
            <a:r>
              <a:rPr lang="en-US" sz="2200" dirty="0" smtClean="0">
                <a:solidFill>
                  <a:schemeClr val="accent1"/>
                </a:solidFill>
                <a:latin typeface="Times New Roman" pitchFamily="18" charset="0"/>
                <a:cs typeface="Arial" charset="0"/>
              </a:rPr>
              <a:t>), so </a:t>
            </a:r>
            <a:r>
              <a:rPr lang="en-US" sz="2200" dirty="0">
                <a:solidFill>
                  <a:schemeClr val="accent1"/>
                </a:solidFill>
                <a:latin typeface="Times New Roman" pitchFamily="18" charset="0"/>
                <a:cs typeface="Arial" charset="0"/>
              </a:rPr>
              <a:t>25 - 32 = -</a:t>
            </a:r>
            <a:r>
              <a:rPr lang="en-US" sz="2200" dirty="0" smtClean="0">
                <a:solidFill>
                  <a:schemeClr val="accent1"/>
                </a:solidFill>
                <a:latin typeface="Times New Roman" pitchFamily="18" charset="0"/>
                <a:cs typeface="Arial" charset="0"/>
              </a:rPr>
              <a:t>7</a:t>
            </a:r>
            <a:endParaRPr lang="en-US" sz="2200" dirty="0">
              <a:solidFill>
                <a:schemeClr val="accent1"/>
              </a:solidFill>
              <a:latin typeface="Times New Roman" pitchFamily="18" charset="0"/>
              <a:cs typeface="Arial" charset="0"/>
            </a:endParaRPr>
          </a:p>
          <a:p>
            <a:pPr marL="1200150" lvl="2" indent="-285750">
              <a:spcBef>
                <a:spcPct val="20000"/>
              </a:spcBef>
              <a:buFontTx/>
              <a:buChar char="–"/>
            </a:pPr>
            <a:r>
              <a:rPr lang="en-US" sz="2200" dirty="0" smtClean="0">
                <a:solidFill>
                  <a:schemeClr val="accent1"/>
                </a:solidFill>
                <a:latin typeface="Times New Roman" pitchFamily="18" charset="0"/>
                <a:cs typeface="Arial" charset="0"/>
              </a:rPr>
              <a:t>-</a:t>
            </a:r>
            <a:r>
              <a:rPr lang="en-US" sz="2200" dirty="0">
                <a:solidFill>
                  <a:schemeClr val="accent1"/>
                </a:solidFill>
                <a:latin typeface="Times New Roman" pitchFamily="18" charset="0"/>
                <a:cs typeface="Arial" charset="0"/>
              </a:rPr>
              <a:t>7 has </a:t>
            </a:r>
            <a:r>
              <a:rPr lang="en-US" sz="2200" dirty="0" smtClean="0">
                <a:solidFill>
                  <a:schemeClr val="accent1"/>
                </a:solidFill>
                <a:latin typeface="Times New Roman" pitchFamily="18" charset="0"/>
                <a:cs typeface="Arial" charset="0"/>
              </a:rPr>
              <a:t>1 </a:t>
            </a:r>
            <a:r>
              <a:rPr lang="en-US" sz="2200" dirty="0">
                <a:solidFill>
                  <a:schemeClr val="accent1"/>
                </a:solidFill>
                <a:latin typeface="Times New Roman" pitchFamily="18" charset="0"/>
                <a:cs typeface="Arial" charset="0"/>
              </a:rPr>
              <a:t>in the most significant </a:t>
            </a:r>
            <a:r>
              <a:rPr lang="en-US" sz="2200" dirty="0" smtClean="0">
                <a:solidFill>
                  <a:schemeClr val="accent1"/>
                </a:solidFill>
                <a:latin typeface="Times New Roman" pitchFamily="18" charset="0"/>
                <a:cs typeface="Arial" charset="0"/>
              </a:rPr>
              <a:t>bit (</a:t>
            </a:r>
            <a:r>
              <a:rPr lang="en-US" sz="2200" i="1" dirty="0" smtClean="0">
                <a:solidFill>
                  <a:schemeClr val="accent1"/>
                </a:solidFill>
                <a:latin typeface="Times New Roman" pitchFamily="18" charset="0"/>
                <a:cs typeface="Arial" charset="0"/>
              </a:rPr>
              <a:t>S</a:t>
            </a:r>
            <a:r>
              <a:rPr lang="en-US" sz="2200" baseline="-25000" dirty="0" smtClean="0">
                <a:solidFill>
                  <a:schemeClr val="accent1"/>
                </a:solidFill>
                <a:latin typeface="Times New Roman" pitchFamily="18" charset="0"/>
                <a:cs typeface="Arial" charset="0"/>
              </a:rPr>
              <a:t>31</a:t>
            </a:r>
            <a:r>
              <a:rPr lang="en-US" sz="2200" dirty="0" smtClean="0">
                <a:solidFill>
                  <a:schemeClr val="accent1"/>
                </a:solidFill>
                <a:latin typeface="Times New Roman" pitchFamily="18" charset="0"/>
                <a:cs typeface="Arial" charset="0"/>
              </a:rPr>
              <a:t> </a:t>
            </a:r>
            <a:r>
              <a:rPr lang="en-US" sz="2200" dirty="0">
                <a:solidFill>
                  <a:schemeClr val="accent1"/>
                </a:solidFill>
                <a:latin typeface="Times New Roman" pitchFamily="18" charset="0"/>
                <a:cs typeface="Arial" charset="0"/>
              </a:rPr>
              <a:t>= </a:t>
            </a:r>
            <a:r>
              <a:rPr lang="en-US" sz="2200" dirty="0" smtClean="0">
                <a:solidFill>
                  <a:schemeClr val="accent1"/>
                </a:solidFill>
                <a:latin typeface="Times New Roman" pitchFamily="18" charset="0"/>
                <a:cs typeface="Arial" charset="0"/>
              </a:rPr>
              <a:t>1)</a:t>
            </a:r>
            <a:endParaRPr lang="en-US" sz="2200" dirty="0">
              <a:solidFill>
                <a:schemeClr val="accent1"/>
              </a:solidFill>
              <a:latin typeface="Times New Roman" pitchFamily="18" charset="0"/>
              <a:cs typeface="Arial" charset="0"/>
            </a:endParaRPr>
          </a:p>
          <a:p>
            <a:pPr marL="1200150" lvl="2" indent="-285750">
              <a:spcBef>
                <a:spcPct val="20000"/>
              </a:spcBef>
              <a:buFontTx/>
              <a:buChar char="–"/>
            </a:pPr>
            <a:r>
              <a:rPr lang="en-US" sz="2200" b="1" i="1" dirty="0" smtClean="0">
                <a:solidFill>
                  <a:schemeClr val="accent1"/>
                </a:solidFill>
                <a:latin typeface="Times New Roman" pitchFamily="18" charset="0"/>
                <a:cs typeface="Arial" charset="0"/>
              </a:rPr>
              <a:t>F</a:t>
            </a:r>
            <a:r>
              <a:rPr lang="en-US" sz="2200" b="1" baseline="-25000" dirty="0" smtClean="0">
                <a:solidFill>
                  <a:schemeClr val="accent1"/>
                </a:solidFill>
                <a:latin typeface="Times New Roman" pitchFamily="18" charset="0"/>
                <a:cs typeface="Arial" charset="0"/>
              </a:rPr>
              <a:t>1:0</a:t>
            </a:r>
            <a:r>
              <a:rPr lang="en-US" sz="2200" b="1" dirty="0" smtClean="0">
                <a:solidFill>
                  <a:schemeClr val="accent1"/>
                </a:solidFill>
                <a:latin typeface="Times New Roman" pitchFamily="18" charset="0"/>
                <a:cs typeface="Arial" charset="0"/>
              </a:rPr>
              <a:t> </a:t>
            </a:r>
            <a:r>
              <a:rPr lang="en-US" sz="2200" b="1" dirty="0">
                <a:solidFill>
                  <a:schemeClr val="accent1"/>
                </a:solidFill>
                <a:latin typeface="Times New Roman" pitchFamily="18" charset="0"/>
                <a:cs typeface="Arial" charset="0"/>
              </a:rPr>
              <a:t>= </a:t>
            </a:r>
            <a:r>
              <a:rPr lang="en-US" sz="2200" b="1" dirty="0" smtClean="0">
                <a:solidFill>
                  <a:schemeClr val="accent1"/>
                </a:solidFill>
                <a:latin typeface="Times New Roman" pitchFamily="18" charset="0"/>
                <a:cs typeface="Arial" charset="0"/>
              </a:rPr>
              <a:t>11 </a:t>
            </a:r>
            <a:r>
              <a:rPr lang="en-US" sz="2200" dirty="0" smtClean="0">
                <a:solidFill>
                  <a:schemeClr val="accent1"/>
                </a:solidFill>
                <a:latin typeface="Times New Roman" pitchFamily="18" charset="0"/>
                <a:cs typeface="Arial" charset="0"/>
              </a:rPr>
              <a:t>multiplexer </a:t>
            </a:r>
            <a:r>
              <a:rPr lang="en-US" sz="2200" dirty="0">
                <a:solidFill>
                  <a:schemeClr val="accent1"/>
                </a:solidFill>
                <a:latin typeface="Times New Roman" pitchFamily="18" charset="0"/>
                <a:cs typeface="Arial" charset="0"/>
              </a:rPr>
              <a:t>selects </a:t>
            </a:r>
            <a:r>
              <a:rPr lang="en-US" sz="2200" i="1" dirty="0">
                <a:solidFill>
                  <a:schemeClr val="accent1"/>
                </a:solidFill>
                <a:latin typeface="Times New Roman" pitchFamily="18" charset="0"/>
                <a:cs typeface="Arial" charset="0"/>
              </a:rPr>
              <a:t>Y</a:t>
            </a:r>
            <a:r>
              <a:rPr lang="en-US" sz="2200" dirty="0">
                <a:solidFill>
                  <a:schemeClr val="accent1"/>
                </a:solidFill>
                <a:latin typeface="Times New Roman" pitchFamily="18" charset="0"/>
                <a:cs typeface="Arial" charset="0"/>
              </a:rPr>
              <a:t> = </a:t>
            </a:r>
            <a:r>
              <a:rPr lang="en-US" sz="2200" i="1" dirty="0">
                <a:solidFill>
                  <a:schemeClr val="accent1"/>
                </a:solidFill>
                <a:latin typeface="Times New Roman" pitchFamily="18" charset="0"/>
                <a:cs typeface="Arial" charset="0"/>
              </a:rPr>
              <a:t>S</a:t>
            </a:r>
            <a:r>
              <a:rPr lang="en-US" sz="2200" baseline="-25000" dirty="0">
                <a:solidFill>
                  <a:schemeClr val="accent1"/>
                </a:solidFill>
                <a:latin typeface="Times New Roman" pitchFamily="18" charset="0"/>
                <a:cs typeface="Arial" charset="0"/>
              </a:rPr>
              <a:t>31</a:t>
            </a:r>
            <a:r>
              <a:rPr lang="en-US" sz="2200" dirty="0">
                <a:solidFill>
                  <a:schemeClr val="accent1"/>
                </a:solidFill>
                <a:latin typeface="Times New Roman" pitchFamily="18" charset="0"/>
                <a:cs typeface="Arial" charset="0"/>
              </a:rPr>
              <a:t> (zero extended) = 0x00000001</a:t>
            </a:r>
            <a:r>
              <a:rPr lang="en-US" sz="2600" dirty="0" smtClean="0">
                <a:solidFill>
                  <a:schemeClr val="accent1"/>
                </a:solidFill>
                <a:latin typeface="Times New Roman" pitchFamily="18" charset="0"/>
                <a:cs typeface="Arial" charset="0"/>
              </a:rPr>
              <a:t>.</a:t>
            </a:r>
            <a:endParaRPr lang="en-US" sz="2600" dirty="0">
              <a:solidFill>
                <a:schemeClr val="accent1"/>
              </a:solidFill>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Set Less Than (SLT) Example</a:t>
            </a:r>
            <a:endParaRPr lang="en-US" sz="4400" dirty="0">
              <a:solidFill>
                <a:schemeClr val="bg1"/>
              </a:solidFill>
              <a:latin typeface="+mj-lt"/>
            </a:endParaRPr>
          </a:p>
        </p:txBody>
      </p:sp>
    </p:spTree>
    <p:extLst>
      <p:ext uri="{BB962C8B-B14F-4D97-AF65-F5344CB8AC3E}">
        <p14:creationId xmlns:p14="http://schemas.microsoft.com/office/powerpoint/2010/main" val="212151424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3" name="Rectangle 3"/>
          <p:cNvSpPr>
            <a:spLocks noGrp="1" noChangeArrowheads="1"/>
          </p:cNvSpPr>
          <p:nvPr>
            <p:ph type="body" idx="4294967295"/>
            <p:custDataLst>
              <p:tags r:id="rId1"/>
            </p:custDataLst>
          </p:nvPr>
        </p:nvSpPr>
        <p:spPr>
          <a:xfrm>
            <a:off x="914400" y="1295400"/>
            <a:ext cx="7543800" cy="4953000"/>
          </a:xfrm>
        </p:spPr>
        <p:txBody>
          <a:bodyPr>
            <a:normAutofit fontScale="92500" lnSpcReduction="10000"/>
          </a:bodyPr>
          <a:lstStyle/>
          <a:p>
            <a:r>
              <a:rPr lang="en-US" sz="3500" b="1" dirty="0"/>
              <a:t>Digital building blocks:</a:t>
            </a:r>
          </a:p>
          <a:p>
            <a:pPr lvl="1"/>
            <a:r>
              <a:rPr lang="en-US" dirty="0"/>
              <a:t>Gates, multiplexers, decoders, </a:t>
            </a:r>
            <a:r>
              <a:rPr lang="en-US" dirty="0" smtClean="0"/>
              <a:t>registers</a:t>
            </a:r>
            <a:r>
              <a:rPr lang="en-US" dirty="0"/>
              <a:t>, arithmetic circuits, counters, memory arrays, logic arrays</a:t>
            </a:r>
          </a:p>
          <a:p>
            <a:r>
              <a:rPr lang="en-US" sz="3500" b="1" dirty="0"/>
              <a:t>Building blocks demonstrate hierarchy, modularity, and regularity:</a:t>
            </a:r>
          </a:p>
          <a:p>
            <a:pPr lvl="1"/>
            <a:r>
              <a:rPr lang="en-US" dirty="0"/>
              <a:t>Hierarchy of simpler components</a:t>
            </a:r>
          </a:p>
          <a:p>
            <a:pPr lvl="1"/>
            <a:r>
              <a:rPr lang="en-US" dirty="0"/>
              <a:t>Well-defined interfaces and functions</a:t>
            </a:r>
          </a:p>
          <a:p>
            <a:pPr lvl="1"/>
            <a:r>
              <a:rPr lang="en-US" dirty="0"/>
              <a:t>Regular structure easily </a:t>
            </a:r>
            <a:r>
              <a:rPr lang="en-US" dirty="0" smtClean="0"/>
              <a:t>extends </a:t>
            </a:r>
            <a:r>
              <a:rPr lang="en-US" dirty="0"/>
              <a:t>to different sizes</a:t>
            </a:r>
          </a:p>
          <a:p>
            <a:r>
              <a:rPr lang="en-US" sz="3500" b="1" dirty="0"/>
              <a:t>Will use </a:t>
            </a:r>
            <a:r>
              <a:rPr lang="en-US" sz="3500" b="1" dirty="0" smtClean="0"/>
              <a:t>these building blocks in Chapter 7 to build microprocessor</a:t>
            </a:r>
            <a:endParaRPr lang="en-US" sz="3500" b="1" dirty="0"/>
          </a:p>
          <a:p>
            <a:pPr>
              <a:buFontTx/>
              <a:buNone/>
            </a:pPr>
            <a:endParaRPr lang="en-US" sz="2000" dirty="0"/>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Introduction</a:t>
            </a:r>
            <a:endParaRPr lang="en-US" sz="4400" dirty="0">
              <a:solidFill>
                <a:schemeClr val="bg1"/>
              </a:solidFill>
              <a:latin typeface="+mj-lt"/>
            </a:endParaRPr>
          </a:p>
        </p:txBody>
      </p:sp>
    </p:spTree>
    <p:extLst>
      <p:ext uri="{BB962C8B-B14F-4D97-AF65-F5344CB8AC3E}">
        <p14:creationId xmlns:p14="http://schemas.microsoft.com/office/powerpoint/2010/main" val="352856275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4294967295"/>
          </p:nvPr>
        </p:nvSpPr>
        <p:spPr>
          <a:xfrm>
            <a:off x="0" y="6356350"/>
            <a:ext cx="2895600" cy="365125"/>
          </a:xfrm>
        </p:spPr>
        <p:txBody>
          <a:bodyPr/>
          <a:lstStyle/>
          <a:p>
            <a:r>
              <a:rPr lang="en-US"/>
              <a:t>Copyright © 2007 Elsevier</a:t>
            </a:r>
            <a:endParaRPr lang="en-GB"/>
          </a:p>
        </p:txBody>
      </p:sp>
      <p:sp>
        <p:nvSpPr>
          <p:cNvPr id="6" name="Slide Number Placeholder 4"/>
          <p:cNvSpPr>
            <a:spLocks noGrp="1"/>
          </p:cNvSpPr>
          <p:nvPr>
            <p:ph type="sldNum" sz="quarter" idx="4294967295"/>
          </p:nvPr>
        </p:nvSpPr>
        <p:spPr>
          <a:xfrm>
            <a:off x="7010400" y="6356350"/>
            <a:ext cx="2133600" cy="365125"/>
          </a:xfrm>
        </p:spPr>
        <p:txBody>
          <a:bodyPr/>
          <a:lstStyle/>
          <a:p>
            <a:r>
              <a:rPr lang="en-US"/>
              <a:t>5-&lt;</a:t>
            </a:r>
            <a:fld id="{E7EE011B-AC2D-4460-83BE-C50325B444AD}" type="slidenum">
              <a:rPr lang="en-US"/>
              <a:pPr/>
              <a:t>30</a:t>
            </a:fld>
            <a:r>
              <a:rPr lang="en-US"/>
              <a:t>&gt;</a:t>
            </a:r>
          </a:p>
          <a:p>
            <a:endParaRPr lang="en-GB"/>
          </a:p>
        </p:txBody>
      </p:sp>
      <p:sp>
        <p:nvSpPr>
          <p:cNvPr id="927748" name="Rectangle 4"/>
          <p:cNvSpPr>
            <a:spLocks noGrp="1" noChangeArrowheads="1"/>
          </p:cNvSpPr>
          <p:nvPr>
            <p:ph idx="4294967295"/>
            <p:custDataLst>
              <p:tags r:id="rId1"/>
            </p:custDataLst>
          </p:nvPr>
        </p:nvSpPr>
        <p:spPr>
          <a:xfrm>
            <a:off x="893885" y="1295400"/>
            <a:ext cx="8021515" cy="4525963"/>
          </a:xfrm>
        </p:spPr>
        <p:txBody>
          <a:bodyPr/>
          <a:lstStyle/>
          <a:p>
            <a:r>
              <a:rPr lang="en-US" sz="2000" b="1" dirty="0"/>
              <a:t>Logical shifter: </a:t>
            </a:r>
            <a:r>
              <a:rPr lang="en-US" sz="2000" dirty="0"/>
              <a:t>shifts value to left or right and fills empty spaces with 0’s</a:t>
            </a:r>
          </a:p>
          <a:p>
            <a:pPr lvl="1"/>
            <a:r>
              <a:rPr lang="en-US" sz="1800" dirty="0"/>
              <a:t>Ex: </a:t>
            </a:r>
            <a:r>
              <a:rPr lang="en-US" sz="1800" dirty="0">
                <a:solidFill>
                  <a:schemeClr val="accent1"/>
                </a:solidFill>
              </a:rPr>
              <a:t>11</a:t>
            </a:r>
            <a:r>
              <a:rPr lang="en-US" sz="1800" dirty="0">
                <a:solidFill>
                  <a:srgbClr val="FF3300"/>
                </a:solidFill>
              </a:rPr>
              <a:t>0</a:t>
            </a:r>
            <a:r>
              <a:rPr lang="en-US" sz="1800" dirty="0">
                <a:solidFill>
                  <a:schemeClr val="accent1"/>
                </a:solidFill>
              </a:rPr>
              <a:t>01</a:t>
            </a:r>
            <a:r>
              <a:rPr lang="en-US" sz="1800" dirty="0"/>
              <a:t> &gt;&gt; 2 =</a:t>
            </a:r>
            <a:endParaRPr lang="en-US" sz="1800" dirty="0">
              <a:solidFill>
                <a:srgbClr val="FF3300"/>
              </a:solidFill>
            </a:endParaRPr>
          </a:p>
          <a:p>
            <a:pPr lvl="1"/>
            <a:r>
              <a:rPr lang="en-US" sz="1800" dirty="0"/>
              <a:t>Ex: </a:t>
            </a:r>
            <a:r>
              <a:rPr lang="en-US" sz="1800" dirty="0">
                <a:solidFill>
                  <a:schemeClr val="accent1"/>
                </a:solidFill>
              </a:rPr>
              <a:t>11</a:t>
            </a:r>
            <a:r>
              <a:rPr lang="en-US" sz="1800" dirty="0">
                <a:solidFill>
                  <a:srgbClr val="FF3300"/>
                </a:solidFill>
              </a:rPr>
              <a:t>0</a:t>
            </a:r>
            <a:r>
              <a:rPr lang="en-US" sz="1800" dirty="0">
                <a:solidFill>
                  <a:schemeClr val="accent1"/>
                </a:solidFill>
              </a:rPr>
              <a:t>01</a:t>
            </a:r>
            <a:r>
              <a:rPr lang="en-US" sz="1800" dirty="0"/>
              <a:t> &lt;&lt; 2 =</a:t>
            </a:r>
          </a:p>
          <a:p>
            <a:endParaRPr lang="en-US" sz="2000" dirty="0"/>
          </a:p>
          <a:p>
            <a:r>
              <a:rPr lang="en-US" sz="2000" b="1" dirty="0"/>
              <a:t>Arithmetic shifter:</a:t>
            </a:r>
            <a:r>
              <a:rPr lang="en-US" sz="2000" dirty="0"/>
              <a:t> same as logical shifter, but on right shift, fills empty spaces with the old most significant bit (</a:t>
            </a:r>
            <a:r>
              <a:rPr lang="en-US" sz="2000" dirty="0" err="1"/>
              <a:t>msb</a:t>
            </a:r>
            <a:r>
              <a:rPr lang="en-US" sz="2000" dirty="0"/>
              <a:t>).</a:t>
            </a:r>
          </a:p>
          <a:p>
            <a:pPr lvl="1"/>
            <a:r>
              <a:rPr lang="en-US" sz="1800" dirty="0"/>
              <a:t>Ex: </a:t>
            </a:r>
            <a:r>
              <a:rPr lang="en-US" sz="1800" dirty="0">
                <a:solidFill>
                  <a:schemeClr val="accent2"/>
                </a:solidFill>
              </a:rPr>
              <a:t>11</a:t>
            </a:r>
            <a:r>
              <a:rPr lang="en-US" sz="1800" dirty="0">
                <a:solidFill>
                  <a:srgbClr val="FF3300"/>
                </a:solidFill>
              </a:rPr>
              <a:t>0</a:t>
            </a:r>
            <a:r>
              <a:rPr lang="en-US" sz="1800" dirty="0">
                <a:solidFill>
                  <a:schemeClr val="accent2"/>
                </a:solidFill>
              </a:rPr>
              <a:t>01</a:t>
            </a:r>
            <a:r>
              <a:rPr lang="en-US" sz="1800" dirty="0"/>
              <a:t> &gt;&gt;&gt; 2 =</a:t>
            </a:r>
            <a:endParaRPr lang="en-US" sz="1800" dirty="0">
              <a:solidFill>
                <a:srgbClr val="FF3300"/>
              </a:solidFill>
            </a:endParaRPr>
          </a:p>
          <a:p>
            <a:pPr lvl="1"/>
            <a:r>
              <a:rPr lang="en-US" sz="1800" dirty="0"/>
              <a:t>Ex: </a:t>
            </a:r>
            <a:r>
              <a:rPr lang="en-US" sz="1800" dirty="0">
                <a:solidFill>
                  <a:schemeClr val="accent2"/>
                </a:solidFill>
              </a:rPr>
              <a:t>11</a:t>
            </a:r>
            <a:r>
              <a:rPr lang="en-US" sz="1800" dirty="0">
                <a:solidFill>
                  <a:srgbClr val="FF3300"/>
                </a:solidFill>
              </a:rPr>
              <a:t>0</a:t>
            </a:r>
            <a:r>
              <a:rPr lang="en-US" sz="1800" dirty="0">
                <a:solidFill>
                  <a:schemeClr val="accent2"/>
                </a:solidFill>
              </a:rPr>
              <a:t>01</a:t>
            </a:r>
            <a:r>
              <a:rPr lang="en-US" sz="1800" dirty="0"/>
              <a:t> &lt;&lt;&lt; 2 =</a:t>
            </a:r>
          </a:p>
          <a:p>
            <a:endParaRPr lang="en-US" sz="2000" dirty="0"/>
          </a:p>
          <a:p>
            <a:r>
              <a:rPr lang="en-US" sz="2000" b="1" dirty="0"/>
              <a:t>Rotator:</a:t>
            </a:r>
            <a:r>
              <a:rPr lang="en-US" sz="2000" dirty="0"/>
              <a:t> rotates bits in a circle, such that bits shifted off one end are shifted into the other end</a:t>
            </a:r>
          </a:p>
          <a:p>
            <a:pPr lvl="1"/>
            <a:r>
              <a:rPr lang="en-US" sz="1800" dirty="0"/>
              <a:t>Ex: </a:t>
            </a:r>
            <a:r>
              <a:rPr lang="en-US" sz="1800" dirty="0">
                <a:solidFill>
                  <a:schemeClr val="accent2"/>
                </a:solidFill>
              </a:rPr>
              <a:t>11</a:t>
            </a:r>
            <a:r>
              <a:rPr lang="en-US" sz="1800" dirty="0">
                <a:solidFill>
                  <a:srgbClr val="FF3300"/>
                </a:solidFill>
              </a:rPr>
              <a:t>0</a:t>
            </a:r>
            <a:r>
              <a:rPr lang="en-US" sz="1800" dirty="0">
                <a:solidFill>
                  <a:srgbClr val="00CC99"/>
                </a:solidFill>
              </a:rPr>
              <a:t>01</a:t>
            </a:r>
            <a:r>
              <a:rPr lang="en-US" sz="1800" dirty="0"/>
              <a:t> ROR 2 =</a:t>
            </a:r>
            <a:endParaRPr lang="en-US" sz="1800" dirty="0">
              <a:solidFill>
                <a:srgbClr val="FF3300"/>
              </a:solidFill>
            </a:endParaRPr>
          </a:p>
          <a:p>
            <a:pPr lvl="1"/>
            <a:r>
              <a:rPr lang="en-US" sz="1800" dirty="0"/>
              <a:t>Ex: </a:t>
            </a:r>
            <a:r>
              <a:rPr lang="en-US" sz="1800" dirty="0">
                <a:solidFill>
                  <a:srgbClr val="00CC99"/>
                </a:solidFill>
              </a:rPr>
              <a:t>11</a:t>
            </a:r>
            <a:r>
              <a:rPr lang="en-US" sz="1800" dirty="0">
                <a:solidFill>
                  <a:srgbClr val="FF3300"/>
                </a:solidFill>
              </a:rPr>
              <a:t>0</a:t>
            </a:r>
            <a:r>
              <a:rPr lang="en-US" sz="1800" dirty="0">
                <a:solidFill>
                  <a:schemeClr val="accent2"/>
                </a:solidFill>
              </a:rPr>
              <a:t>01</a:t>
            </a:r>
            <a:r>
              <a:rPr lang="en-US" sz="1800" dirty="0"/>
              <a:t> ROL 2 =</a:t>
            </a:r>
            <a:endParaRPr lang="en-US" sz="1800" dirty="0">
              <a:solidFill>
                <a:srgbClr val="00CC99"/>
              </a:solidFill>
            </a:endParaRPr>
          </a:p>
        </p:txBody>
      </p:sp>
      <p:sp>
        <p:nvSpPr>
          <p:cNvPr id="927746"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Shifters</a:t>
            </a:r>
            <a:endParaRPr lang="en-US" sz="4400" dirty="0">
              <a:solidFill>
                <a:schemeClr val="bg1"/>
              </a:solidFill>
              <a:latin typeface="+mj-lt"/>
            </a:endParaRPr>
          </a:p>
        </p:txBody>
      </p:sp>
    </p:spTree>
    <p:extLst>
      <p:ext uri="{BB962C8B-B14F-4D97-AF65-F5344CB8AC3E}">
        <p14:creationId xmlns:p14="http://schemas.microsoft.com/office/powerpoint/2010/main" val="91170507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572" name="Rectangle 4"/>
          <p:cNvSpPr>
            <a:spLocks noGrp="1" noChangeArrowheads="1"/>
          </p:cNvSpPr>
          <p:nvPr>
            <p:ph idx="4294967295"/>
            <p:custDataLst>
              <p:tags r:id="rId1"/>
            </p:custDataLst>
          </p:nvPr>
        </p:nvSpPr>
        <p:spPr>
          <a:xfrm>
            <a:off x="943708" y="1295400"/>
            <a:ext cx="8229600" cy="4525963"/>
          </a:xfrm>
        </p:spPr>
        <p:txBody>
          <a:bodyPr>
            <a:noAutofit/>
          </a:bodyPr>
          <a:lstStyle/>
          <a:p>
            <a:r>
              <a:rPr lang="en-US" sz="2400" b="1" dirty="0"/>
              <a:t>Logical shifter</a:t>
            </a:r>
            <a:r>
              <a:rPr lang="en-US" sz="2400" b="1" dirty="0" smtClean="0"/>
              <a:t>:</a:t>
            </a:r>
            <a:endParaRPr lang="en-US" sz="2400" dirty="0" smtClean="0"/>
          </a:p>
          <a:p>
            <a:pPr lvl="1"/>
            <a:r>
              <a:rPr lang="en-US" sz="2400" dirty="0" smtClean="0"/>
              <a:t>Ex: </a:t>
            </a:r>
            <a:r>
              <a:rPr lang="en-US" sz="2400" dirty="0" smtClean="0">
                <a:solidFill>
                  <a:schemeClr val="accent1"/>
                </a:solidFill>
              </a:rPr>
              <a:t>11</a:t>
            </a:r>
            <a:r>
              <a:rPr lang="en-US" sz="2400" dirty="0" smtClean="0">
                <a:solidFill>
                  <a:srgbClr val="FF3300"/>
                </a:solidFill>
              </a:rPr>
              <a:t>0</a:t>
            </a:r>
            <a:r>
              <a:rPr lang="en-US" sz="2400" dirty="0" smtClean="0">
                <a:solidFill>
                  <a:schemeClr val="accent1"/>
                </a:solidFill>
              </a:rPr>
              <a:t>01</a:t>
            </a:r>
            <a:r>
              <a:rPr lang="en-US" sz="2400" dirty="0" smtClean="0"/>
              <a:t> &gt;&gt; 2 = 00</a:t>
            </a:r>
            <a:r>
              <a:rPr lang="en-US" sz="2400" dirty="0" smtClean="0">
                <a:solidFill>
                  <a:schemeClr val="accent1"/>
                </a:solidFill>
              </a:rPr>
              <a:t>11</a:t>
            </a:r>
            <a:r>
              <a:rPr lang="en-US" sz="2400" dirty="0" smtClean="0">
                <a:solidFill>
                  <a:srgbClr val="FF3300"/>
                </a:solidFill>
              </a:rPr>
              <a:t>0</a:t>
            </a:r>
          </a:p>
          <a:p>
            <a:pPr lvl="1"/>
            <a:r>
              <a:rPr lang="en-US" sz="2400" dirty="0" smtClean="0"/>
              <a:t>Ex</a:t>
            </a:r>
            <a:r>
              <a:rPr lang="en-US" sz="2400" dirty="0"/>
              <a:t>: </a:t>
            </a:r>
            <a:r>
              <a:rPr lang="en-US" sz="2400" dirty="0">
                <a:solidFill>
                  <a:schemeClr val="accent1"/>
                </a:solidFill>
              </a:rPr>
              <a:t>11</a:t>
            </a:r>
            <a:r>
              <a:rPr lang="en-US" sz="2400" dirty="0">
                <a:solidFill>
                  <a:srgbClr val="FF3300"/>
                </a:solidFill>
              </a:rPr>
              <a:t>0</a:t>
            </a:r>
            <a:r>
              <a:rPr lang="en-US" sz="2400" dirty="0">
                <a:solidFill>
                  <a:schemeClr val="accent1"/>
                </a:solidFill>
              </a:rPr>
              <a:t>01</a:t>
            </a:r>
            <a:r>
              <a:rPr lang="en-US" sz="2400" dirty="0"/>
              <a:t> &lt;&lt; 2 = </a:t>
            </a:r>
            <a:r>
              <a:rPr lang="en-US" sz="2400" dirty="0" smtClean="0">
                <a:solidFill>
                  <a:srgbClr val="FF3300"/>
                </a:solidFill>
              </a:rPr>
              <a:t>0</a:t>
            </a:r>
            <a:r>
              <a:rPr lang="en-US" sz="2400" dirty="0" smtClean="0">
                <a:solidFill>
                  <a:schemeClr val="accent1"/>
                </a:solidFill>
              </a:rPr>
              <a:t>01</a:t>
            </a:r>
            <a:r>
              <a:rPr lang="en-US" sz="2400" dirty="0" smtClean="0"/>
              <a:t>00</a:t>
            </a:r>
            <a:endParaRPr lang="en-US" sz="2400" dirty="0"/>
          </a:p>
          <a:p>
            <a:r>
              <a:rPr lang="en-US" sz="2400" b="1" dirty="0"/>
              <a:t>Arithmetic shifter</a:t>
            </a:r>
            <a:r>
              <a:rPr lang="en-US" sz="2400" b="1" dirty="0" smtClean="0"/>
              <a:t>:</a:t>
            </a:r>
            <a:endParaRPr lang="en-US" sz="2400" dirty="0"/>
          </a:p>
          <a:p>
            <a:pPr lvl="1"/>
            <a:r>
              <a:rPr lang="en-US" sz="2400" dirty="0"/>
              <a:t>Ex: </a:t>
            </a:r>
            <a:r>
              <a:rPr lang="en-US" sz="2400" dirty="0">
                <a:solidFill>
                  <a:schemeClr val="accent1"/>
                </a:solidFill>
              </a:rPr>
              <a:t>11</a:t>
            </a:r>
            <a:r>
              <a:rPr lang="en-US" sz="2400" dirty="0">
                <a:solidFill>
                  <a:srgbClr val="FF3300"/>
                </a:solidFill>
              </a:rPr>
              <a:t>0</a:t>
            </a:r>
            <a:r>
              <a:rPr lang="en-US" sz="2400" dirty="0">
                <a:solidFill>
                  <a:schemeClr val="accent1"/>
                </a:solidFill>
              </a:rPr>
              <a:t>01</a:t>
            </a:r>
            <a:r>
              <a:rPr lang="en-US" sz="2400" dirty="0"/>
              <a:t> &gt;&gt;&gt; 2 = </a:t>
            </a:r>
            <a:r>
              <a:rPr lang="en-US" sz="2400" b="1" dirty="0"/>
              <a:t>11</a:t>
            </a:r>
            <a:r>
              <a:rPr lang="en-US" sz="2400" dirty="0">
                <a:solidFill>
                  <a:schemeClr val="accent1"/>
                </a:solidFill>
              </a:rPr>
              <a:t>11</a:t>
            </a:r>
            <a:r>
              <a:rPr lang="en-US" sz="2400" dirty="0">
                <a:solidFill>
                  <a:srgbClr val="FF3300"/>
                </a:solidFill>
              </a:rPr>
              <a:t>0</a:t>
            </a:r>
          </a:p>
          <a:p>
            <a:pPr lvl="1"/>
            <a:r>
              <a:rPr lang="en-US" sz="2400" dirty="0"/>
              <a:t>Ex: </a:t>
            </a:r>
            <a:r>
              <a:rPr lang="en-US" sz="2400" dirty="0">
                <a:solidFill>
                  <a:schemeClr val="accent1"/>
                </a:solidFill>
              </a:rPr>
              <a:t>11</a:t>
            </a:r>
            <a:r>
              <a:rPr lang="en-US" sz="2400" dirty="0">
                <a:solidFill>
                  <a:srgbClr val="FF3300"/>
                </a:solidFill>
              </a:rPr>
              <a:t>0</a:t>
            </a:r>
            <a:r>
              <a:rPr lang="en-US" sz="2400" dirty="0">
                <a:solidFill>
                  <a:schemeClr val="accent1"/>
                </a:solidFill>
              </a:rPr>
              <a:t>01</a:t>
            </a:r>
            <a:r>
              <a:rPr lang="en-US" sz="2400" dirty="0"/>
              <a:t> &lt;&lt;&lt; 2 = </a:t>
            </a:r>
            <a:r>
              <a:rPr lang="en-US" sz="2400" dirty="0" smtClean="0">
                <a:solidFill>
                  <a:schemeClr val="accent1"/>
                </a:solidFill>
              </a:rPr>
              <a:t>00</a:t>
            </a:r>
            <a:r>
              <a:rPr lang="en-US" sz="2400" dirty="0" smtClean="0">
                <a:solidFill>
                  <a:srgbClr val="FF3300"/>
                </a:solidFill>
              </a:rPr>
              <a:t>1</a:t>
            </a:r>
            <a:r>
              <a:rPr lang="en-US" sz="2400" dirty="0" smtClean="0"/>
              <a:t>00</a:t>
            </a:r>
            <a:endParaRPr lang="en-US" sz="2400" dirty="0"/>
          </a:p>
          <a:p>
            <a:r>
              <a:rPr lang="en-US" sz="2400" b="1" dirty="0"/>
              <a:t>Rotator</a:t>
            </a:r>
            <a:r>
              <a:rPr lang="en-US" sz="2400" b="1" dirty="0" smtClean="0"/>
              <a:t>:</a:t>
            </a:r>
            <a:endParaRPr lang="en-US" sz="2400" dirty="0"/>
          </a:p>
          <a:p>
            <a:pPr lvl="1"/>
            <a:r>
              <a:rPr lang="en-US" sz="2400" dirty="0"/>
              <a:t>Ex: </a:t>
            </a:r>
            <a:r>
              <a:rPr lang="en-US" sz="2400" dirty="0">
                <a:solidFill>
                  <a:schemeClr val="accent1"/>
                </a:solidFill>
              </a:rPr>
              <a:t>11</a:t>
            </a:r>
            <a:r>
              <a:rPr lang="en-US" sz="2400" dirty="0">
                <a:solidFill>
                  <a:srgbClr val="FF3300"/>
                </a:solidFill>
              </a:rPr>
              <a:t>0</a:t>
            </a:r>
            <a:r>
              <a:rPr lang="en-US" sz="2400" dirty="0"/>
              <a:t>01 ROR 2 = 01</a:t>
            </a:r>
            <a:r>
              <a:rPr lang="en-US" sz="2400" dirty="0">
                <a:solidFill>
                  <a:schemeClr val="accent1"/>
                </a:solidFill>
              </a:rPr>
              <a:t>11</a:t>
            </a:r>
            <a:r>
              <a:rPr lang="en-US" sz="2400" dirty="0">
                <a:solidFill>
                  <a:srgbClr val="FF3300"/>
                </a:solidFill>
              </a:rPr>
              <a:t>0</a:t>
            </a:r>
          </a:p>
          <a:p>
            <a:pPr lvl="1"/>
            <a:r>
              <a:rPr lang="en-US" sz="2400" dirty="0"/>
              <a:t>Ex: 11</a:t>
            </a:r>
            <a:r>
              <a:rPr lang="en-US" sz="2400" dirty="0">
                <a:solidFill>
                  <a:srgbClr val="FF3300"/>
                </a:solidFill>
              </a:rPr>
              <a:t>0</a:t>
            </a:r>
            <a:r>
              <a:rPr lang="en-US" sz="2400" dirty="0">
                <a:solidFill>
                  <a:schemeClr val="accent1"/>
                </a:solidFill>
              </a:rPr>
              <a:t>01</a:t>
            </a:r>
            <a:r>
              <a:rPr lang="en-US" sz="2400" dirty="0"/>
              <a:t> ROL 2 = </a:t>
            </a:r>
            <a:r>
              <a:rPr lang="en-US" sz="2400" dirty="0">
                <a:solidFill>
                  <a:srgbClr val="FF3300"/>
                </a:solidFill>
              </a:rPr>
              <a:t>0</a:t>
            </a:r>
            <a:r>
              <a:rPr lang="en-US" sz="2400" dirty="0">
                <a:solidFill>
                  <a:schemeClr val="accent1"/>
                </a:solidFill>
              </a:rPr>
              <a:t>01</a:t>
            </a:r>
            <a:r>
              <a:rPr lang="en-US" sz="2400" dirty="0"/>
              <a:t>11</a:t>
            </a:r>
          </a:p>
        </p:txBody>
      </p:sp>
      <p:sp>
        <p:nvSpPr>
          <p:cNvPr id="1133570"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Shifters</a:t>
            </a:r>
            <a:endParaRPr lang="en-US" sz="4400" dirty="0">
              <a:solidFill>
                <a:schemeClr val="bg1"/>
              </a:solidFill>
              <a:latin typeface="+mj-lt"/>
            </a:endParaRPr>
          </a:p>
        </p:txBody>
      </p:sp>
    </p:spTree>
    <p:extLst>
      <p:ext uri="{BB962C8B-B14F-4D97-AF65-F5344CB8AC3E}">
        <p14:creationId xmlns:p14="http://schemas.microsoft.com/office/powerpoint/2010/main" val="193477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8772"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3595379155"/>
              </p:ext>
            </p:extLst>
          </p:nvPr>
        </p:nvGraphicFramePr>
        <p:xfrm>
          <a:off x="1447800" y="2133600"/>
          <a:ext cx="3810000" cy="1797050"/>
        </p:xfrm>
        <a:graphic>
          <a:graphicData uri="http://schemas.openxmlformats.org/presentationml/2006/ole">
            <mc:AlternateContent xmlns:mc="http://schemas.openxmlformats.org/markup-compatibility/2006">
              <mc:Choice xmlns:v="urn:schemas-microsoft-com:vml" Requires="v">
                <p:oleObj spid="_x0000_s67656" name="VISIO" r:id="rId7" imgW="1046880" imgH="515160" progId="Visio.Drawing.6">
                  <p:embed/>
                </p:oleObj>
              </mc:Choice>
              <mc:Fallback>
                <p:oleObj name="VISIO" r:id="rId7" imgW="1046880" imgH="51516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2133600"/>
                        <a:ext cx="3810000" cy="1797050"/>
                      </a:xfrm>
                      <a:prstGeom prst="rect">
                        <a:avLst/>
                      </a:prstGeom>
                    </p:spPr>
                  </p:pic>
                </p:oleObj>
              </mc:Fallback>
            </mc:AlternateContent>
          </a:graphicData>
        </a:graphic>
      </p:graphicFrame>
      <p:graphicFrame>
        <p:nvGraphicFramePr>
          <p:cNvPr id="928773" name="Object 5"/>
          <p:cNvGraphicFramePr>
            <a:graphicFrameLocks noGrp="1" noChangeAspect="1"/>
          </p:cNvGraphicFramePr>
          <p:nvPr>
            <p:ph sz="half" idx="4294967295"/>
            <p:custDataLst>
              <p:tags r:id="rId3"/>
            </p:custDataLst>
            <p:extLst>
              <p:ext uri="{D42A27DB-BD31-4B8C-83A1-F6EECF244321}">
                <p14:modId xmlns:p14="http://schemas.microsoft.com/office/powerpoint/2010/main" val="423033983"/>
              </p:ext>
            </p:extLst>
          </p:nvPr>
        </p:nvGraphicFramePr>
        <p:xfrm>
          <a:off x="5334000" y="1181100"/>
          <a:ext cx="2765425" cy="4953000"/>
        </p:xfrm>
        <a:graphic>
          <a:graphicData uri="http://schemas.openxmlformats.org/presentationml/2006/ole">
            <mc:AlternateContent xmlns:mc="http://schemas.openxmlformats.org/markup-compatibility/2006">
              <mc:Choice xmlns:v="urn:schemas-microsoft-com:vml" Requires="v">
                <p:oleObj spid="_x0000_s67657" name="VISIO" r:id="rId9" imgW="1354320" imgH="2536560" progId="Visio.Drawing.6">
                  <p:embed/>
                </p:oleObj>
              </mc:Choice>
              <mc:Fallback>
                <p:oleObj name="VISIO" r:id="rId9" imgW="1354320" imgH="253656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0" y="1181100"/>
                        <a:ext cx="2765425" cy="4953000"/>
                      </a:xfrm>
                      <a:prstGeom prst="rect">
                        <a:avLst/>
                      </a:prstGeom>
                    </p:spPr>
                  </p:pic>
                </p:oleObj>
              </mc:Fallback>
            </mc:AlternateContent>
          </a:graphicData>
        </a:graphic>
      </p:graphicFrame>
      <p:sp>
        <p:nvSpPr>
          <p:cNvPr id="92877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Shifter Design</a:t>
            </a:r>
            <a:endParaRPr lang="en-US" sz="4400" dirty="0">
              <a:solidFill>
                <a:schemeClr val="bg1"/>
              </a:solidFill>
              <a:latin typeface="+mj-lt"/>
            </a:endParaRPr>
          </a:p>
        </p:txBody>
      </p:sp>
    </p:spTree>
    <p:extLst>
      <p:ext uri="{BB962C8B-B14F-4D97-AF65-F5344CB8AC3E}">
        <p14:creationId xmlns:p14="http://schemas.microsoft.com/office/powerpoint/2010/main" val="41698910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4" name="Rectangle 4"/>
          <p:cNvSpPr>
            <a:spLocks noGrp="1" noChangeArrowheads="1"/>
          </p:cNvSpPr>
          <p:nvPr>
            <p:ph idx="4294967295"/>
            <p:custDataLst>
              <p:tags r:id="rId1"/>
            </p:custDataLst>
          </p:nvPr>
        </p:nvSpPr>
        <p:spPr>
          <a:xfrm>
            <a:off x="914400" y="1394618"/>
            <a:ext cx="8229600" cy="4525963"/>
          </a:xfrm>
        </p:spPr>
        <p:txBody>
          <a:bodyPr/>
          <a:lstStyle/>
          <a:p>
            <a:r>
              <a:rPr lang="en-US" b="1" i="1" dirty="0" smtClean="0">
                <a:solidFill>
                  <a:schemeClr val="accent1"/>
                </a:solidFill>
              </a:rPr>
              <a:t>A</a:t>
            </a:r>
            <a:r>
              <a:rPr lang="en-US" b="1" dirty="0" smtClean="0">
                <a:solidFill>
                  <a:schemeClr val="accent1"/>
                </a:solidFill>
              </a:rPr>
              <a:t> &lt;&lt; </a:t>
            </a:r>
            <a:r>
              <a:rPr lang="en-US" b="1" i="1" dirty="0" smtClean="0">
                <a:solidFill>
                  <a:schemeClr val="accent1"/>
                </a:solidFill>
              </a:rPr>
              <a:t>N</a:t>
            </a:r>
            <a:r>
              <a:rPr lang="en-US" b="1" dirty="0" smtClean="0">
                <a:solidFill>
                  <a:schemeClr val="accent1"/>
                </a:solidFill>
              </a:rPr>
              <a:t> = </a:t>
            </a:r>
            <a:r>
              <a:rPr lang="en-US" b="1" i="1" dirty="0" smtClean="0">
                <a:solidFill>
                  <a:schemeClr val="accent1"/>
                </a:solidFill>
              </a:rPr>
              <a:t>A</a:t>
            </a:r>
            <a:r>
              <a:rPr lang="en-US" b="1" dirty="0" smtClean="0">
                <a:solidFill>
                  <a:schemeClr val="accent1"/>
                </a:solidFill>
              </a:rPr>
              <a:t> </a:t>
            </a:r>
            <a:r>
              <a:rPr lang="en-US" b="1" dirty="0">
                <a:solidFill>
                  <a:schemeClr val="accent1"/>
                </a:solidFill>
                <a:cs typeface="Times New Roman" pitchFamily="18" charset="0"/>
              </a:rPr>
              <a:t>×</a:t>
            </a:r>
            <a:r>
              <a:rPr lang="en-US" b="1" dirty="0" smtClean="0">
                <a:solidFill>
                  <a:schemeClr val="accent1"/>
                </a:solidFill>
              </a:rPr>
              <a:t> </a:t>
            </a:r>
            <a:r>
              <a:rPr lang="en-US" b="1" dirty="0">
                <a:solidFill>
                  <a:schemeClr val="accent1"/>
                </a:solidFill>
              </a:rPr>
              <a:t>2</a:t>
            </a:r>
            <a:r>
              <a:rPr lang="en-US" b="1" i="1" baseline="30000" dirty="0">
                <a:solidFill>
                  <a:schemeClr val="accent1"/>
                </a:solidFill>
              </a:rPr>
              <a:t>N</a:t>
            </a:r>
          </a:p>
          <a:p>
            <a:pPr lvl="1"/>
            <a:r>
              <a:rPr lang="en-US" sz="2600" b="1" dirty="0" smtClean="0"/>
              <a:t>Example:</a:t>
            </a:r>
            <a:r>
              <a:rPr lang="en-US" sz="2600" dirty="0" smtClean="0"/>
              <a:t> </a:t>
            </a:r>
            <a:r>
              <a:rPr lang="en-US" sz="2600" dirty="0"/>
              <a:t>00001 &lt;&lt; 2  = 00100  (1 </a:t>
            </a:r>
            <a:r>
              <a:rPr lang="en-US" sz="2600" dirty="0">
                <a:cs typeface="Times New Roman" pitchFamily="18" charset="0"/>
              </a:rPr>
              <a:t>× 2</a:t>
            </a:r>
            <a:r>
              <a:rPr lang="en-US" sz="2600" baseline="30000" dirty="0">
                <a:cs typeface="Times New Roman" pitchFamily="18" charset="0"/>
              </a:rPr>
              <a:t>2</a:t>
            </a:r>
            <a:r>
              <a:rPr lang="en-US" sz="2600" dirty="0">
                <a:cs typeface="Times New Roman" pitchFamily="18" charset="0"/>
              </a:rPr>
              <a:t> = 4)</a:t>
            </a:r>
          </a:p>
          <a:p>
            <a:pPr lvl="1"/>
            <a:r>
              <a:rPr lang="en-US" sz="2600" b="1" dirty="0" smtClean="0"/>
              <a:t>Example: </a:t>
            </a:r>
            <a:r>
              <a:rPr lang="en-US" sz="2600" dirty="0"/>
              <a:t>11101 &lt;&lt; 2  = 10100  (-3 </a:t>
            </a:r>
            <a:r>
              <a:rPr lang="en-US" sz="2600" dirty="0">
                <a:cs typeface="Times New Roman" pitchFamily="18" charset="0"/>
              </a:rPr>
              <a:t>× 2</a:t>
            </a:r>
            <a:r>
              <a:rPr lang="en-US" sz="2600" baseline="30000" dirty="0">
                <a:cs typeface="Times New Roman" pitchFamily="18" charset="0"/>
              </a:rPr>
              <a:t>2</a:t>
            </a:r>
            <a:r>
              <a:rPr lang="en-US" sz="2600" dirty="0">
                <a:cs typeface="Times New Roman" pitchFamily="18" charset="0"/>
              </a:rPr>
              <a:t> = -12</a:t>
            </a:r>
            <a:r>
              <a:rPr lang="en-US" sz="2600" dirty="0" smtClean="0">
                <a:cs typeface="Times New Roman" pitchFamily="18" charset="0"/>
              </a:rPr>
              <a:t>)</a:t>
            </a:r>
            <a:endParaRPr lang="en-US" sz="2600" dirty="0"/>
          </a:p>
          <a:p>
            <a:r>
              <a:rPr lang="en-US" b="1" i="1" dirty="0" smtClean="0">
                <a:solidFill>
                  <a:schemeClr val="accent1"/>
                </a:solidFill>
              </a:rPr>
              <a:t>A</a:t>
            </a:r>
            <a:r>
              <a:rPr lang="en-US" b="1" dirty="0" smtClean="0">
                <a:solidFill>
                  <a:schemeClr val="accent1"/>
                </a:solidFill>
              </a:rPr>
              <a:t> &gt;&gt;&gt; </a:t>
            </a:r>
            <a:r>
              <a:rPr lang="en-US" b="1" i="1" dirty="0" smtClean="0">
                <a:solidFill>
                  <a:schemeClr val="accent1"/>
                </a:solidFill>
              </a:rPr>
              <a:t>N</a:t>
            </a:r>
            <a:r>
              <a:rPr lang="en-US" b="1" dirty="0" smtClean="0">
                <a:solidFill>
                  <a:schemeClr val="accent1"/>
                </a:solidFill>
              </a:rPr>
              <a:t> = </a:t>
            </a:r>
            <a:r>
              <a:rPr lang="en-US" b="1" i="1" dirty="0" smtClean="0">
                <a:solidFill>
                  <a:schemeClr val="accent1"/>
                </a:solidFill>
              </a:rPr>
              <a:t>A</a:t>
            </a:r>
            <a:r>
              <a:rPr lang="en-US" b="1" dirty="0" smtClean="0">
                <a:solidFill>
                  <a:schemeClr val="accent1"/>
                </a:solidFill>
              </a:rPr>
              <a:t> </a:t>
            </a:r>
            <a:r>
              <a:rPr lang="en-US" b="1" dirty="0">
                <a:solidFill>
                  <a:schemeClr val="accent1"/>
                </a:solidFill>
                <a:cs typeface="Times New Roman" pitchFamily="18" charset="0"/>
              </a:rPr>
              <a:t>÷</a:t>
            </a:r>
            <a:r>
              <a:rPr lang="en-US" b="1" dirty="0" smtClean="0">
                <a:solidFill>
                  <a:schemeClr val="accent1"/>
                </a:solidFill>
              </a:rPr>
              <a:t> </a:t>
            </a:r>
            <a:r>
              <a:rPr lang="en-US" b="1" dirty="0">
                <a:solidFill>
                  <a:schemeClr val="accent1"/>
                </a:solidFill>
              </a:rPr>
              <a:t>2</a:t>
            </a:r>
            <a:r>
              <a:rPr lang="en-US" b="1" i="1" baseline="30000" dirty="0">
                <a:solidFill>
                  <a:schemeClr val="accent1"/>
                </a:solidFill>
              </a:rPr>
              <a:t>N</a:t>
            </a:r>
          </a:p>
          <a:p>
            <a:pPr lvl="1"/>
            <a:r>
              <a:rPr lang="en-US" sz="2600" b="1" dirty="0"/>
              <a:t>Example:</a:t>
            </a:r>
            <a:r>
              <a:rPr lang="en-US" sz="2600" dirty="0" smtClean="0"/>
              <a:t> </a:t>
            </a:r>
            <a:r>
              <a:rPr lang="en-US" sz="2600" dirty="0"/>
              <a:t>01000 &gt;&gt;&gt; 2 = 00010  (8 </a:t>
            </a:r>
            <a:r>
              <a:rPr lang="en-US" sz="2600" dirty="0">
                <a:cs typeface="Times New Roman" pitchFamily="18" charset="0"/>
              </a:rPr>
              <a:t>÷ 2</a:t>
            </a:r>
            <a:r>
              <a:rPr lang="en-US" sz="2600" baseline="30000" dirty="0">
                <a:cs typeface="Times New Roman" pitchFamily="18" charset="0"/>
              </a:rPr>
              <a:t>2</a:t>
            </a:r>
            <a:r>
              <a:rPr lang="en-US" sz="2600" dirty="0">
                <a:cs typeface="Times New Roman" pitchFamily="18" charset="0"/>
              </a:rPr>
              <a:t> = 2)</a:t>
            </a:r>
            <a:endParaRPr lang="en-US" sz="2600" dirty="0"/>
          </a:p>
          <a:p>
            <a:pPr lvl="1"/>
            <a:r>
              <a:rPr lang="en-US" sz="2600" b="1" dirty="0"/>
              <a:t>Example:</a:t>
            </a:r>
            <a:r>
              <a:rPr lang="en-US" sz="2600" dirty="0" smtClean="0"/>
              <a:t> </a:t>
            </a:r>
            <a:r>
              <a:rPr lang="en-US" sz="2600" dirty="0"/>
              <a:t>10000 &gt;&gt;&gt; 2 = 11100  (-16 </a:t>
            </a:r>
            <a:r>
              <a:rPr lang="en-US" sz="2600" dirty="0">
                <a:cs typeface="Times New Roman" pitchFamily="18" charset="0"/>
              </a:rPr>
              <a:t>÷ 2</a:t>
            </a:r>
            <a:r>
              <a:rPr lang="en-US" sz="2600" baseline="30000" dirty="0">
                <a:cs typeface="Times New Roman" pitchFamily="18" charset="0"/>
              </a:rPr>
              <a:t>2</a:t>
            </a:r>
            <a:r>
              <a:rPr lang="en-US" sz="2600" dirty="0">
                <a:cs typeface="Times New Roman" pitchFamily="18" charset="0"/>
              </a:rPr>
              <a:t> = -4)</a:t>
            </a:r>
          </a:p>
        </p:txBody>
      </p:sp>
      <p:sp>
        <p:nvSpPr>
          <p:cNvPr id="947202"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Shifters as Multipliers, Dividers</a:t>
            </a:r>
            <a:endParaRPr lang="en-US" sz="4400" dirty="0">
              <a:solidFill>
                <a:schemeClr val="bg1"/>
              </a:solidFill>
              <a:latin typeface="+mj-lt"/>
            </a:endParaRPr>
          </a:p>
        </p:txBody>
      </p:sp>
    </p:spTree>
    <p:extLst>
      <p:ext uri="{BB962C8B-B14F-4D97-AF65-F5344CB8AC3E}">
        <p14:creationId xmlns:p14="http://schemas.microsoft.com/office/powerpoint/2010/main" val="12832033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6180" name="Rectangle 4"/>
          <p:cNvSpPr>
            <a:spLocks noGrp="1" noChangeArrowheads="1"/>
          </p:cNvSpPr>
          <p:nvPr>
            <p:ph sz="half" idx="4294967295"/>
            <p:custDataLst>
              <p:tags r:id="rId2"/>
            </p:custDataLst>
          </p:nvPr>
        </p:nvSpPr>
        <p:spPr>
          <a:xfrm>
            <a:off x="914400" y="1283677"/>
            <a:ext cx="7467600" cy="4953000"/>
          </a:xfrm>
        </p:spPr>
        <p:txBody>
          <a:bodyPr>
            <a:normAutofit/>
          </a:bodyPr>
          <a:lstStyle/>
          <a:p>
            <a:r>
              <a:rPr lang="en-US" sz="2800" b="1" dirty="0" smtClean="0"/>
              <a:t>Partial </a:t>
            </a:r>
            <a:r>
              <a:rPr lang="en-US" sz="2800" b="1" dirty="0"/>
              <a:t>products </a:t>
            </a:r>
            <a:r>
              <a:rPr lang="en-US" sz="2800" dirty="0" smtClean="0"/>
              <a:t>formed </a:t>
            </a:r>
            <a:r>
              <a:rPr lang="en-US" sz="2800" dirty="0"/>
              <a:t>by multiplying a single digit of the multiplier </a:t>
            </a:r>
            <a:r>
              <a:rPr lang="en-US" sz="2800" dirty="0" smtClean="0"/>
              <a:t>with multiplicand</a:t>
            </a:r>
          </a:p>
          <a:p>
            <a:r>
              <a:rPr lang="en-US" sz="2800" b="1" dirty="0" smtClean="0"/>
              <a:t>Shifted</a:t>
            </a:r>
            <a:r>
              <a:rPr lang="en-US" sz="2800" dirty="0" smtClean="0"/>
              <a:t> </a:t>
            </a:r>
            <a:r>
              <a:rPr lang="en-US" sz="2800" dirty="0"/>
              <a:t>partial products </a:t>
            </a:r>
            <a:r>
              <a:rPr lang="en-US" sz="2800" b="1" dirty="0" smtClean="0"/>
              <a:t>summed</a:t>
            </a:r>
            <a:r>
              <a:rPr lang="en-US" sz="2800" dirty="0" smtClean="0"/>
              <a:t> </a:t>
            </a:r>
            <a:r>
              <a:rPr lang="en-US" sz="2800" dirty="0"/>
              <a:t>to form </a:t>
            </a:r>
            <a:r>
              <a:rPr lang="en-US" sz="2800" dirty="0" smtClean="0"/>
              <a:t>result</a:t>
            </a:r>
            <a:endParaRPr lang="en-US" sz="2800" dirty="0">
              <a:solidFill>
                <a:schemeClr val="accent2"/>
              </a:solidFill>
            </a:endParaRPr>
          </a:p>
        </p:txBody>
      </p:sp>
      <p:graphicFrame>
        <p:nvGraphicFramePr>
          <p:cNvPr id="946183" name="Object 7"/>
          <p:cNvGraphicFramePr>
            <a:graphicFrameLocks noGrp="1" noChangeAspect="1"/>
          </p:cNvGraphicFramePr>
          <p:nvPr>
            <p:ph sz="half" idx="4294967295"/>
            <p:custDataLst>
              <p:tags r:id="rId3"/>
            </p:custDataLst>
            <p:extLst>
              <p:ext uri="{D42A27DB-BD31-4B8C-83A1-F6EECF244321}">
                <p14:modId xmlns:p14="http://schemas.microsoft.com/office/powerpoint/2010/main" val="4096000481"/>
              </p:ext>
            </p:extLst>
          </p:nvPr>
        </p:nvGraphicFramePr>
        <p:xfrm>
          <a:off x="1828800" y="2514600"/>
          <a:ext cx="5446565" cy="3581400"/>
        </p:xfrm>
        <a:graphic>
          <a:graphicData uri="http://schemas.openxmlformats.org/presentationml/2006/ole">
            <mc:AlternateContent xmlns:mc="http://schemas.openxmlformats.org/markup-compatibility/2006">
              <mc:Choice xmlns:v="urn:schemas-microsoft-com:vml" Requires="v">
                <p:oleObj spid="_x0000_s68650" name="VISIO" r:id="rId7" imgW="2223360" imgH="1461600" progId="Visio.Drawing.6">
                  <p:embed/>
                </p:oleObj>
              </mc:Choice>
              <mc:Fallback>
                <p:oleObj name="VISIO" r:id="rId7" imgW="2223360" imgH="146160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2514600"/>
                        <a:ext cx="5446565" cy="3581400"/>
                      </a:xfrm>
                      <a:prstGeom prst="rect">
                        <a:avLst/>
                      </a:prstGeom>
                    </p:spPr>
                  </p:pic>
                </p:oleObj>
              </mc:Fallback>
            </mc:AlternateContent>
          </a:graphicData>
        </a:graphic>
      </p:graphicFrame>
      <p:sp>
        <p:nvSpPr>
          <p:cNvPr id="94617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Multipliers</a:t>
            </a:r>
            <a:endParaRPr lang="en-US" sz="4400" dirty="0">
              <a:solidFill>
                <a:schemeClr val="bg1"/>
              </a:solidFill>
              <a:latin typeface="+mj-lt"/>
            </a:endParaRPr>
          </a:p>
        </p:txBody>
      </p:sp>
    </p:spTree>
    <p:extLst>
      <p:ext uri="{BB962C8B-B14F-4D97-AF65-F5344CB8AC3E}">
        <p14:creationId xmlns:p14="http://schemas.microsoft.com/office/powerpoint/2010/main" val="205270221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925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4 x 4 Multiplier</a:t>
            </a:r>
            <a:endParaRPr lang="en-US" sz="4400" dirty="0">
              <a:solidFill>
                <a:schemeClr val="bg1"/>
              </a:solidFill>
              <a:latin typeface="+mj-lt"/>
            </a:endParaRPr>
          </a:p>
        </p:txBody>
      </p:sp>
      <p:pic>
        <p:nvPicPr>
          <p:cNvPr id="69643"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2819400"/>
            <a:ext cx="7911991" cy="298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644"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25926" y="1066801"/>
            <a:ext cx="92906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63755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925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4 x 4 Divider</a:t>
            </a:r>
            <a:endParaRPr lang="en-US" sz="4400" dirty="0">
              <a:solidFill>
                <a:schemeClr val="bg1"/>
              </a:solidFill>
              <a:latin typeface="+mj-lt"/>
            </a:endParaRPr>
          </a:p>
        </p:txBody>
      </p:sp>
      <p:pic>
        <p:nvPicPr>
          <p:cNvPr id="11366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3000" y="990600"/>
            <a:ext cx="4274838" cy="5425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66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90723" y="1066799"/>
            <a:ext cx="3148477" cy="2409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4"/>
          <p:cNvSpPr>
            <a:spLocks noChangeArrowheads="1"/>
          </p:cNvSpPr>
          <p:nvPr>
            <p:custDataLst>
              <p:tags r:id="rId2"/>
            </p:custDataLst>
          </p:nvPr>
        </p:nvSpPr>
        <p:spPr bwMode="auto">
          <a:xfrm>
            <a:off x="5385923" y="3124200"/>
            <a:ext cx="3148477" cy="3578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2400" dirty="0" smtClean="0">
                <a:latin typeface="Times New Roman" pitchFamily="18" charset="0"/>
                <a:cs typeface="Arial" charset="0"/>
              </a:rPr>
              <a:t>A/B = Q + R/B</a:t>
            </a:r>
          </a:p>
          <a:p>
            <a:r>
              <a:rPr lang="en-US" sz="2400" b="1" dirty="0" smtClean="0">
                <a:solidFill>
                  <a:schemeClr val="accent1"/>
                </a:solidFill>
                <a:latin typeface="Times New Roman" pitchFamily="18" charset="0"/>
                <a:cs typeface="Arial" charset="0"/>
              </a:rPr>
              <a:t>Algorithm:</a:t>
            </a:r>
          </a:p>
          <a:p>
            <a:r>
              <a:rPr lang="en-US" sz="2400" dirty="0" smtClean="0">
                <a:latin typeface="Times New Roman" pitchFamily="18" charset="0"/>
                <a:cs typeface="Arial" charset="0"/>
              </a:rPr>
              <a:t>R</a:t>
            </a:r>
            <a:r>
              <a:rPr lang="en-US" sz="2400" dirty="0" smtClean="0">
                <a:latin typeface="Courier (W1)" pitchFamily="49" charset="0"/>
                <a:cs typeface="Arial" charset="0"/>
              </a:rPr>
              <a:t>’</a:t>
            </a:r>
            <a:r>
              <a:rPr lang="en-US" sz="2400" dirty="0" smtClean="0">
                <a:latin typeface="Times New Roman" pitchFamily="18" charset="0"/>
                <a:cs typeface="Arial" charset="0"/>
              </a:rPr>
              <a:t> = 0</a:t>
            </a:r>
          </a:p>
          <a:p>
            <a:r>
              <a:rPr lang="en-US" sz="2400" dirty="0" smtClean="0">
                <a:latin typeface="Times New Roman" pitchFamily="18" charset="0"/>
                <a:cs typeface="Arial" charset="0"/>
              </a:rPr>
              <a:t>for </a:t>
            </a:r>
            <a:r>
              <a:rPr lang="en-US" sz="2400" i="1" dirty="0" err="1" smtClean="0">
                <a:latin typeface="Times New Roman" pitchFamily="18" charset="0"/>
                <a:cs typeface="Arial" charset="0"/>
              </a:rPr>
              <a:t>i</a:t>
            </a:r>
            <a:r>
              <a:rPr lang="en-US" sz="2400" dirty="0">
                <a:latin typeface="Times New Roman" pitchFamily="18" charset="0"/>
                <a:cs typeface="Arial" charset="0"/>
              </a:rPr>
              <a:t> </a:t>
            </a:r>
            <a:r>
              <a:rPr lang="en-US" sz="2400" dirty="0" smtClean="0">
                <a:latin typeface="Times New Roman" pitchFamily="18" charset="0"/>
                <a:cs typeface="Arial" charset="0"/>
              </a:rPr>
              <a:t>= N-1 to 0</a:t>
            </a:r>
          </a:p>
          <a:p>
            <a:r>
              <a:rPr lang="en-US" sz="2400" dirty="0">
                <a:latin typeface="Times New Roman" pitchFamily="18" charset="0"/>
                <a:cs typeface="Arial" charset="0"/>
              </a:rPr>
              <a:t> </a:t>
            </a:r>
            <a:r>
              <a:rPr lang="en-US" sz="2400" dirty="0" smtClean="0">
                <a:latin typeface="Times New Roman" pitchFamily="18" charset="0"/>
                <a:cs typeface="Arial" charset="0"/>
              </a:rPr>
              <a:t> R = {R</a:t>
            </a:r>
            <a:r>
              <a:rPr lang="en-US" sz="2400" dirty="0" smtClean="0">
                <a:latin typeface="Courier (W1)" pitchFamily="49" charset="0"/>
                <a:cs typeface="Arial" charset="0"/>
              </a:rPr>
              <a:t>’</a:t>
            </a:r>
            <a:r>
              <a:rPr lang="en-US" sz="2400" dirty="0" smtClean="0">
                <a:latin typeface="Times New Roman" pitchFamily="18" charset="0"/>
                <a:cs typeface="Arial" charset="0"/>
              </a:rPr>
              <a:t> &lt;&lt; 1. A</a:t>
            </a:r>
            <a:r>
              <a:rPr lang="en-US" sz="2400" i="1" baseline="-25000" dirty="0" smtClean="0">
                <a:latin typeface="Times New Roman" pitchFamily="18" charset="0"/>
                <a:cs typeface="Arial" charset="0"/>
              </a:rPr>
              <a:t>i</a:t>
            </a:r>
            <a:r>
              <a:rPr lang="en-US" sz="2400" dirty="0" smtClean="0">
                <a:latin typeface="Times New Roman" pitchFamily="18" charset="0"/>
                <a:cs typeface="Arial" charset="0"/>
              </a:rPr>
              <a:t>}</a:t>
            </a:r>
          </a:p>
          <a:p>
            <a:r>
              <a:rPr lang="en-US" sz="2400" dirty="0">
                <a:latin typeface="Times New Roman" pitchFamily="18" charset="0"/>
                <a:cs typeface="Arial" charset="0"/>
              </a:rPr>
              <a:t> </a:t>
            </a:r>
            <a:r>
              <a:rPr lang="en-US" sz="2400" dirty="0" smtClean="0">
                <a:latin typeface="Times New Roman" pitchFamily="18" charset="0"/>
                <a:cs typeface="Arial" charset="0"/>
              </a:rPr>
              <a:t> D = R - B</a:t>
            </a:r>
          </a:p>
          <a:p>
            <a:r>
              <a:rPr lang="en-US" sz="2400" dirty="0" smtClean="0">
                <a:latin typeface="Times New Roman" pitchFamily="18" charset="0"/>
                <a:cs typeface="Arial" charset="0"/>
              </a:rPr>
              <a:t>  if D &lt; 0, Q</a:t>
            </a:r>
            <a:r>
              <a:rPr lang="en-US" sz="2400" i="1" baseline="-25000" dirty="0" smtClean="0">
                <a:latin typeface="Times New Roman" pitchFamily="18" charset="0"/>
                <a:cs typeface="Arial" charset="0"/>
              </a:rPr>
              <a:t>i</a:t>
            </a:r>
            <a:r>
              <a:rPr lang="en-US" sz="2400" dirty="0" smtClean="0">
                <a:latin typeface="Times New Roman" pitchFamily="18" charset="0"/>
                <a:cs typeface="Arial" charset="0"/>
              </a:rPr>
              <a:t>=0, R</a:t>
            </a:r>
            <a:r>
              <a:rPr lang="en-US" sz="2400" dirty="0" smtClean="0">
                <a:latin typeface="Courier (W1)" pitchFamily="49" charset="0"/>
                <a:cs typeface="Arial" charset="0"/>
              </a:rPr>
              <a:t>’</a:t>
            </a:r>
            <a:r>
              <a:rPr lang="en-US" sz="2400" dirty="0" smtClean="0">
                <a:latin typeface="Times New Roman" pitchFamily="18" charset="0"/>
                <a:cs typeface="Arial" charset="0"/>
              </a:rPr>
              <a:t>=R</a:t>
            </a:r>
          </a:p>
          <a:p>
            <a:r>
              <a:rPr lang="en-US" sz="2400" dirty="0" smtClean="0">
                <a:latin typeface="Times New Roman" pitchFamily="18" charset="0"/>
                <a:cs typeface="Arial" charset="0"/>
              </a:rPr>
              <a:t>  else        Q</a:t>
            </a:r>
            <a:r>
              <a:rPr lang="en-US" sz="2400" i="1" baseline="-25000" dirty="0" smtClean="0">
                <a:latin typeface="Times New Roman" pitchFamily="18" charset="0"/>
                <a:cs typeface="Arial" charset="0"/>
              </a:rPr>
              <a:t>i</a:t>
            </a:r>
            <a:r>
              <a:rPr lang="en-US" sz="2400" dirty="0" smtClean="0">
                <a:latin typeface="Times New Roman" pitchFamily="18" charset="0"/>
                <a:cs typeface="Arial" charset="0"/>
              </a:rPr>
              <a:t>=1, </a:t>
            </a:r>
            <a:r>
              <a:rPr lang="en-US" sz="2400" dirty="0">
                <a:latin typeface="Times New Roman" pitchFamily="18" charset="0"/>
                <a:cs typeface="Arial" charset="0"/>
              </a:rPr>
              <a:t>R</a:t>
            </a:r>
            <a:r>
              <a:rPr lang="en-US" sz="2400" dirty="0" smtClean="0">
                <a:latin typeface="Courier (W1)" pitchFamily="49" charset="0"/>
                <a:cs typeface="Arial" charset="0"/>
              </a:rPr>
              <a:t>’</a:t>
            </a:r>
            <a:r>
              <a:rPr lang="en-US" sz="2400" dirty="0" smtClean="0">
                <a:latin typeface="Times New Roman" pitchFamily="18" charset="0"/>
                <a:cs typeface="Arial" charset="0"/>
              </a:rPr>
              <a:t>=D</a:t>
            </a:r>
          </a:p>
          <a:p>
            <a:r>
              <a:rPr lang="en-US" sz="2400" dirty="0">
                <a:latin typeface="Times New Roman" pitchFamily="18" charset="0"/>
                <a:cs typeface="Arial" charset="0"/>
              </a:rPr>
              <a:t>R</a:t>
            </a:r>
            <a:r>
              <a:rPr lang="en-US" sz="2400" dirty="0">
                <a:latin typeface="Courier (W1)" pitchFamily="49" charset="0"/>
                <a:cs typeface="Arial" charset="0"/>
              </a:rPr>
              <a:t>’</a:t>
            </a:r>
            <a:r>
              <a:rPr lang="en-US" sz="2400" dirty="0">
                <a:latin typeface="Times New Roman" pitchFamily="18" charset="0"/>
                <a:cs typeface="Arial" charset="0"/>
              </a:rPr>
              <a:t>=R</a:t>
            </a:r>
            <a:endParaRPr lang="en-US" sz="2400" dirty="0" smtClean="0">
              <a:latin typeface="Times New Roman" pitchFamily="18" charset="0"/>
              <a:cs typeface="Arial" charset="0"/>
            </a:endParaRPr>
          </a:p>
        </p:txBody>
      </p:sp>
    </p:spTree>
    <p:extLst>
      <p:ext uri="{BB962C8B-B14F-4D97-AF65-F5344CB8AC3E}">
        <p14:creationId xmlns:p14="http://schemas.microsoft.com/office/powerpoint/2010/main" val="20657731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1300" name="Rectangle 4"/>
          <p:cNvSpPr>
            <a:spLocks noChangeArrowheads="1"/>
          </p:cNvSpPr>
          <p:nvPr>
            <p:custDataLst>
              <p:tags r:id="rId2"/>
            </p:custDataLst>
          </p:nvPr>
        </p:nvSpPr>
        <p:spPr bwMode="auto">
          <a:xfrm>
            <a:off x="914400" y="1216269"/>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smtClean="0">
                <a:latin typeface="Times New Roman" pitchFamily="18" charset="0"/>
                <a:cs typeface="Arial" charset="0"/>
              </a:rPr>
              <a:t>Numbers we can </a:t>
            </a:r>
            <a:r>
              <a:rPr lang="en-US" sz="3200" dirty="0">
                <a:latin typeface="Times New Roman" pitchFamily="18" charset="0"/>
                <a:cs typeface="Arial" charset="0"/>
              </a:rPr>
              <a:t>represent using binary </a:t>
            </a:r>
            <a:r>
              <a:rPr lang="en-US" sz="3200" dirty="0" smtClean="0">
                <a:latin typeface="Times New Roman" pitchFamily="18" charset="0"/>
                <a:cs typeface="Arial" charset="0"/>
              </a:rPr>
              <a:t>representations</a:t>
            </a:r>
            <a:endParaRPr lang="en-US" sz="3200" dirty="0">
              <a:latin typeface="Times New Roman" pitchFamily="18" charset="0"/>
              <a:cs typeface="Arial" charset="0"/>
            </a:endParaRPr>
          </a:p>
          <a:p>
            <a:pPr marL="742950" lvl="1" indent="-285750">
              <a:spcBef>
                <a:spcPct val="20000"/>
              </a:spcBef>
              <a:buFontTx/>
              <a:buChar char="–"/>
            </a:pPr>
            <a:r>
              <a:rPr lang="en-US" sz="2600" b="1" dirty="0">
                <a:latin typeface="Times New Roman" pitchFamily="18" charset="0"/>
                <a:cs typeface="Arial" charset="0"/>
              </a:rPr>
              <a:t>Positive numbers</a:t>
            </a:r>
          </a:p>
          <a:p>
            <a:pPr marL="1143000" lvl="2" indent="-228600">
              <a:spcBef>
                <a:spcPct val="20000"/>
              </a:spcBef>
              <a:buFontTx/>
              <a:buChar char="•"/>
            </a:pPr>
            <a:r>
              <a:rPr lang="en-US" sz="2600" dirty="0">
                <a:latin typeface="Times New Roman" pitchFamily="18" charset="0"/>
                <a:cs typeface="Arial" charset="0"/>
              </a:rPr>
              <a:t>Unsigned binary</a:t>
            </a:r>
          </a:p>
          <a:p>
            <a:pPr marL="742950" lvl="1" indent="-285750">
              <a:spcBef>
                <a:spcPct val="20000"/>
              </a:spcBef>
              <a:buFontTx/>
              <a:buChar char="–"/>
            </a:pPr>
            <a:r>
              <a:rPr lang="en-US" sz="2600" b="1" dirty="0">
                <a:latin typeface="Times New Roman" pitchFamily="18" charset="0"/>
                <a:cs typeface="Arial" charset="0"/>
              </a:rPr>
              <a:t>Negative numbers</a:t>
            </a:r>
          </a:p>
          <a:p>
            <a:pPr marL="1143000" lvl="2" indent="-228600">
              <a:spcBef>
                <a:spcPct val="20000"/>
              </a:spcBef>
              <a:buFontTx/>
              <a:buChar char="•"/>
            </a:pPr>
            <a:r>
              <a:rPr lang="en-US" sz="2600" dirty="0">
                <a:latin typeface="Times New Roman" pitchFamily="18" charset="0"/>
                <a:cs typeface="Arial" charset="0"/>
              </a:rPr>
              <a:t>Two’s complement</a:t>
            </a:r>
          </a:p>
          <a:p>
            <a:pPr marL="1143000" lvl="2" indent="-228600">
              <a:spcBef>
                <a:spcPct val="20000"/>
              </a:spcBef>
              <a:buFontTx/>
              <a:buChar char="•"/>
            </a:pPr>
            <a:r>
              <a:rPr lang="en-US" sz="2600" dirty="0">
                <a:latin typeface="Times New Roman" pitchFamily="18" charset="0"/>
                <a:cs typeface="Arial" charset="0"/>
              </a:rPr>
              <a:t>Sign/magnitude numbers</a:t>
            </a:r>
          </a:p>
          <a:p>
            <a:pPr marL="742950" lvl="1" indent="-285750">
              <a:spcBef>
                <a:spcPct val="20000"/>
              </a:spcBef>
              <a:buFontTx/>
              <a:buChar char="–"/>
            </a:pPr>
            <a:endParaRPr lang="en-US" sz="3200" dirty="0">
              <a:latin typeface="Times New Roman" pitchFamily="18" charset="0"/>
              <a:cs typeface="Arial" charset="0"/>
            </a:endParaRPr>
          </a:p>
          <a:p>
            <a:pPr marL="342900" indent="-342900">
              <a:spcBef>
                <a:spcPct val="20000"/>
              </a:spcBef>
              <a:buFontTx/>
              <a:buChar char="•"/>
            </a:pPr>
            <a:r>
              <a:rPr lang="en-US" sz="3200" dirty="0">
                <a:latin typeface="Times New Roman" pitchFamily="18" charset="0"/>
                <a:cs typeface="Arial" charset="0"/>
              </a:rPr>
              <a:t>What about </a:t>
            </a:r>
            <a:r>
              <a:rPr lang="en-US" sz="3200" b="1" dirty="0">
                <a:latin typeface="Times New Roman" pitchFamily="18" charset="0"/>
                <a:cs typeface="Arial" charset="0"/>
              </a:rPr>
              <a:t>fractions</a:t>
            </a:r>
            <a:r>
              <a:rPr lang="en-US" sz="3200" dirty="0">
                <a:latin typeface="Times New Roman" pitchFamily="18" charset="0"/>
                <a:cs typeface="Arial" charset="0"/>
              </a:rPr>
              <a:t>?</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Number Systems</a:t>
            </a:r>
            <a:endParaRPr lang="en-US" sz="4400" dirty="0">
              <a:solidFill>
                <a:schemeClr val="bg1"/>
              </a:solidFill>
              <a:latin typeface="+mj-lt"/>
            </a:endParaRPr>
          </a:p>
        </p:txBody>
      </p:sp>
    </p:spTree>
    <p:extLst>
      <p:ext uri="{BB962C8B-B14F-4D97-AF65-F5344CB8AC3E}">
        <p14:creationId xmlns:p14="http://schemas.microsoft.com/office/powerpoint/2010/main" val="422204494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2324"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Two common notations:</a:t>
            </a:r>
          </a:p>
          <a:p>
            <a:pPr marL="742950" lvl="1" indent="-285750">
              <a:spcBef>
                <a:spcPct val="20000"/>
              </a:spcBef>
              <a:buFontTx/>
              <a:buChar char="–"/>
            </a:pPr>
            <a:r>
              <a:rPr lang="en-US" sz="2600" b="1" dirty="0">
                <a:solidFill>
                  <a:schemeClr val="accent1"/>
                </a:solidFill>
                <a:latin typeface="Times New Roman" pitchFamily="18" charset="0"/>
                <a:cs typeface="Arial" charset="0"/>
              </a:rPr>
              <a:t>Fixed-point: </a:t>
            </a:r>
            <a:r>
              <a:rPr lang="en-US" sz="2600" dirty="0" smtClean="0">
                <a:latin typeface="Times New Roman" pitchFamily="18" charset="0"/>
                <a:cs typeface="Arial" charset="0"/>
              </a:rPr>
              <a:t>binary </a:t>
            </a:r>
            <a:r>
              <a:rPr lang="en-US" sz="2600" dirty="0">
                <a:latin typeface="Times New Roman" pitchFamily="18" charset="0"/>
                <a:cs typeface="Arial" charset="0"/>
              </a:rPr>
              <a:t>point </a:t>
            </a:r>
            <a:r>
              <a:rPr lang="en-US" sz="2600" dirty="0" smtClean="0">
                <a:latin typeface="Times New Roman" pitchFamily="18" charset="0"/>
                <a:cs typeface="Arial" charset="0"/>
              </a:rPr>
              <a:t>fixed</a:t>
            </a:r>
            <a:endParaRPr lang="en-US" sz="2600" dirty="0">
              <a:latin typeface="Times New Roman" pitchFamily="18" charset="0"/>
              <a:cs typeface="Arial" charset="0"/>
            </a:endParaRPr>
          </a:p>
          <a:p>
            <a:pPr marL="742950" lvl="1" indent="-285750">
              <a:spcBef>
                <a:spcPct val="20000"/>
              </a:spcBef>
              <a:buFontTx/>
              <a:buChar char="–"/>
            </a:pPr>
            <a:r>
              <a:rPr lang="en-US" sz="2600" b="1" dirty="0" smtClean="0">
                <a:solidFill>
                  <a:schemeClr val="accent1"/>
                </a:solidFill>
                <a:latin typeface="Times New Roman" pitchFamily="18" charset="0"/>
                <a:cs typeface="Arial" charset="0"/>
              </a:rPr>
              <a:t>Floating-point: </a:t>
            </a:r>
            <a:r>
              <a:rPr lang="en-US" sz="2600" dirty="0" smtClean="0">
                <a:latin typeface="Times New Roman" pitchFamily="18" charset="0"/>
                <a:cs typeface="Arial" charset="0"/>
              </a:rPr>
              <a:t>binary </a:t>
            </a:r>
            <a:r>
              <a:rPr lang="en-US" sz="2600" dirty="0">
                <a:latin typeface="Times New Roman" pitchFamily="18" charset="0"/>
                <a:cs typeface="Arial" charset="0"/>
              </a:rPr>
              <a:t>point floats to the right of the most </a:t>
            </a:r>
            <a:r>
              <a:rPr lang="en-US" sz="2600" dirty="0" smtClean="0">
                <a:latin typeface="Times New Roman" pitchFamily="18" charset="0"/>
                <a:cs typeface="Arial" charset="0"/>
              </a:rPr>
              <a:t>significant </a:t>
            </a:r>
            <a:r>
              <a:rPr lang="en-US" sz="2600" dirty="0">
                <a:latin typeface="Times New Roman" pitchFamily="18" charset="0"/>
                <a:cs typeface="Arial" charset="0"/>
              </a:rPr>
              <a:t>1</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Numbers with Fractions</a:t>
            </a:r>
            <a:endParaRPr lang="en-US" sz="4400" dirty="0">
              <a:solidFill>
                <a:schemeClr val="bg1"/>
              </a:solidFill>
              <a:latin typeface="+mj-lt"/>
            </a:endParaRPr>
          </a:p>
        </p:txBody>
      </p:sp>
    </p:spTree>
    <p:extLst>
      <p:ext uri="{BB962C8B-B14F-4D97-AF65-F5344CB8AC3E}">
        <p14:creationId xmlns:p14="http://schemas.microsoft.com/office/powerpoint/2010/main" val="118471726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3349" name="Object 5"/>
          <p:cNvGraphicFramePr>
            <a:graphicFrameLocks noGrp="1" noChangeAspect="1"/>
          </p:cNvGraphicFramePr>
          <p:nvPr>
            <p:ph idx="4294967295"/>
            <p:custDataLst>
              <p:tags r:id="rId2"/>
            </p:custDataLst>
          </p:nvPr>
        </p:nvGraphicFramePr>
        <p:xfrm>
          <a:off x="2743200" y="2209800"/>
          <a:ext cx="6400800" cy="2243138"/>
        </p:xfrm>
        <a:graphic>
          <a:graphicData uri="http://schemas.openxmlformats.org/presentationml/2006/ole">
            <mc:AlternateContent xmlns:mc="http://schemas.openxmlformats.org/markup-compatibility/2006">
              <mc:Choice xmlns:v="urn:schemas-microsoft-com:vml" Requires="v">
                <p:oleObj spid="_x0000_s70697" name="VISIO" r:id="rId7" imgW="1389960" imgH="487800" progId="Visio.Drawing.6">
                  <p:embed/>
                </p:oleObj>
              </mc:Choice>
              <mc:Fallback>
                <p:oleObj name="VISIO" r:id="rId7" imgW="1389960" imgH="48780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200" y="2209800"/>
                        <a:ext cx="6400800" cy="224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5334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3348"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smtClean="0">
                <a:latin typeface="Times New Roman" pitchFamily="18" charset="0"/>
                <a:cs typeface="Arial" charset="0"/>
              </a:rPr>
              <a:t>6.75 </a:t>
            </a:r>
            <a:r>
              <a:rPr lang="en-US" sz="3200" dirty="0">
                <a:latin typeface="Times New Roman" pitchFamily="18" charset="0"/>
                <a:cs typeface="Arial" charset="0"/>
              </a:rPr>
              <a:t>using 4 integer bits and 4 fraction bits:</a:t>
            </a:r>
          </a:p>
          <a:p>
            <a:pPr marL="342900" indent="-342900">
              <a:spcBef>
                <a:spcPct val="20000"/>
              </a:spcBef>
              <a:buFontTx/>
              <a:buChar char="•"/>
            </a:pPr>
            <a:endParaRPr lang="en-US" sz="3200" dirty="0">
              <a:latin typeface="Times New Roman" pitchFamily="18" charset="0"/>
              <a:cs typeface="Arial" charset="0"/>
            </a:endParaRPr>
          </a:p>
          <a:p>
            <a:pPr marL="342900" indent="-342900">
              <a:spcBef>
                <a:spcPct val="20000"/>
              </a:spcBef>
              <a:buFontTx/>
              <a:buChar char="•"/>
            </a:pPr>
            <a:endParaRPr lang="en-US" sz="3200" dirty="0">
              <a:latin typeface="Times New Roman" pitchFamily="18" charset="0"/>
              <a:cs typeface="Arial" charset="0"/>
            </a:endParaRPr>
          </a:p>
          <a:p>
            <a:pPr marL="342900" indent="-342900">
              <a:spcBef>
                <a:spcPct val="20000"/>
              </a:spcBef>
              <a:buFontTx/>
              <a:buChar char="•"/>
            </a:pPr>
            <a:endParaRPr lang="en-US" sz="3200" dirty="0">
              <a:latin typeface="Times New Roman" pitchFamily="18" charset="0"/>
              <a:cs typeface="Arial" charset="0"/>
            </a:endParaRPr>
          </a:p>
          <a:p>
            <a:pPr marL="342900" indent="-342900">
              <a:spcBef>
                <a:spcPct val="20000"/>
              </a:spcBef>
              <a:buFontTx/>
              <a:buChar char="•"/>
            </a:pPr>
            <a:endParaRPr lang="en-US" sz="3200" dirty="0">
              <a:latin typeface="Times New Roman" pitchFamily="18" charset="0"/>
              <a:cs typeface="Arial" charset="0"/>
            </a:endParaRPr>
          </a:p>
          <a:p>
            <a:pPr marL="342900" indent="-342900">
              <a:spcBef>
                <a:spcPct val="20000"/>
              </a:spcBef>
              <a:buFontTx/>
              <a:buChar char="•"/>
            </a:pPr>
            <a:endParaRPr lang="en-US" sz="3200" dirty="0" smtClean="0">
              <a:latin typeface="Times New Roman" pitchFamily="18" charset="0"/>
              <a:cs typeface="Arial" charset="0"/>
            </a:endParaRPr>
          </a:p>
          <a:p>
            <a:pPr marL="800100" lvl="1" indent="-342900">
              <a:spcBef>
                <a:spcPct val="20000"/>
              </a:spcBef>
              <a:buFontTx/>
              <a:buChar char="•"/>
            </a:pPr>
            <a:r>
              <a:rPr lang="en-US" sz="2600" dirty="0" smtClean="0">
                <a:latin typeface="Times New Roman" pitchFamily="18" charset="0"/>
                <a:cs typeface="Arial" charset="0"/>
              </a:rPr>
              <a:t>Binary point is implied</a:t>
            </a:r>
          </a:p>
          <a:p>
            <a:pPr marL="800100" lvl="1" indent="-342900">
              <a:spcBef>
                <a:spcPct val="20000"/>
              </a:spcBef>
              <a:buFontTx/>
              <a:buChar char="•"/>
            </a:pPr>
            <a:r>
              <a:rPr lang="en-US" sz="2600" dirty="0" smtClean="0">
                <a:latin typeface="Times New Roman" pitchFamily="18" charset="0"/>
                <a:cs typeface="Arial" charset="0"/>
              </a:rPr>
              <a:t>The </a:t>
            </a:r>
            <a:r>
              <a:rPr lang="en-US" sz="2600" dirty="0">
                <a:latin typeface="Times New Roman" pitchFamily="18" charset="0"/>
                <a:cs typeface="Arial" charset="0"/>
              </a:rPr>
              <a:t>number of integer and fraction bits must be agreed upon </a:t>
            </a:r>
            <a:r>
              <a:rPr lang="en-US" sz="2600" dirty="0" smtClean="0">
                <a:latin typeface="Times New Roman" pitchFamily="18" charset="0"/>
                <a:cs typeface="Arial" charset="0"/>
              </a:rPr>
              <a:t>beforehand</a:t>
            </a:r>
            <a:endParaRPr lang="en-US" sz="2600" dirty="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Fixed-Point Numbers</a:t>
            </a:r>
            <a:endParaRPr lang="en-US" sz="4400" dirty="0">
              <a:solidFill>
                <a:schemeClr val="bg1"/>
              </a:solidFill>
              <a:latin typeface="+mj-lt"/>
            </a:endParaRPr>
          </a:p>
        </p:txBody>
      </p:sp>
    </p:spTree>
    <p:extLst>
      <p:ext uri="{BB962C8B-B14F-4D97-AF65-F5344CB8AC3E}">
        <p14:creationId xmlns:p14="http://schemas.microsoft.com/office/powerpoint/2010/main" val="406494344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7511" name="Object 7"/>
          <p:cNvGraphicFramePr>
            <a:graphicFrameLocks noGrp="1" noChangeAspect="1"/>
          </p:cNvGraphicFramePr>
          <p:nvPr>
            <p:ph sz="half" idx="4294967295"/>
            <p:custDataLst>
              <p:tags r:id="rId2"/>
            </p:custDataLst>
            <p:extLst>
              <p:ext uri="{D42A27DB-BD31-4B8C-83A1-F6EECF244321}">
                <p14:modId xmlns:p14="http://schemas.microsoft.com/office/powerpoint/2010/main" val="362863927"/>
              </p:ext>
            </p:extLst>
          </p:nvPr>
        </p:nvGraphicFramePr>
        <p:xfrm>
          <a:off x="2091531" y="1090246"/>
          <a:ext cx="4960938" cy="5257800"/>
        </p:xfrm>
        <a:graphic>
          <a:graphicData uri="http://schemas.openxmlformats.org/presentationml/2006/ole">
            <mc:AlternateContent xmlns:mc="http://schemas.openxmlformats.org/markup-compatibility/2006">
              <mc:Choice xmlns:v="urn:schemas-microsoft-com:vml" Requires="v">
                <p:oleObj spid="_x0000_s53288" name="VISIO" r:id="rId6" imgW="2510280" imgH="2660400" progId="Visio.Drawing.6">
                  <p:embed/>
                </p:oleObj>
              </mc:Choice>
              <mc:Fallback>
                <p:oleObj name="VISIO" r:id="rId6" imgW="2510280" imgH="266040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91531" y="1090246"/>
                        <a:ext cx="4960938" cy="5257800"/>
                      </a:xfrm>
                      <a:prstGeom prst="rect">
                        <a:avLst/>
                      </a:prstGeom>
                    </p:spPr>
                  </p:pic>
                </p:oleObj>
              </mc:Fallback>
            </mc:AlternateContent>
          </a:graphicData>
        </a:graphic>
      </p:graphicFrame>
      <p:sp>
        <p:nvSpPr>
          <p:cNvPr id="91750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1-Bit Adders</a:t>
            </a:r>
            <a:endParaRPr lang="en-US" sz="4400" dirty="0">
              <a:solidFill>
                <a:schemeClr val="bg1"/>
              </a:solidFill>
              <a:latin typeface="+mj-lt"/>
            </a:endParaRPr>
          </a:p>
        </p:txBody>
      </p:sp>
    </p:spTree>
    <p:extLst>
      <p:ext uri="{BB962C8B-B14F-4D97-AF65-F5344CB8AC3E}">
        <p14:creationId xmlns:p14="http://schemas.microsoft.com/office/powerpoint/2010/main" val="87956607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0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26404"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smtClean="0">
                <a:latin typeface="Times New Roman" pitchFamily="18" charset="0"/>
                <a:cs typeface="Arial" charset="0"/>
              </a:rPr>
              <a:t>Represent </a:t>
            </a:r>
            <a:r>
              <a:rPr lang="en-US" sz="3200" dirty="0">
                <a:latin typeface="Times New Roman" pitchFamily="18" charset="0"/>
                <a:cs typeface="Arial" charset="0"/>
              </a:rPr>
              <a:t>7.5</a:t>
            </a:r>
            <a:r>
              <a:rPr lang="en-US" sz="3200" baseline="-25000" dirty="0">
                <a:latin typeface="Times New Roman" pitchFamily="18" charset="0"/>
                <a:cs typeface="Arial" charset="0"/>
              </a:rPr>
              <a:t>10</a:t>
            </a:r>
            <a:r>
              <a:rPr lang="en-US" sz="3200" dirty="0">
                <a:latin typeface="Times New Roman" pitchFamily="18" charset="0"/>
                <a:cs typeface="Arial" charset="0"/>
              </a:rPr>
              <a:t> using </a:t>
            </a:r>
            <a:r>
              <a:rPr lang="en-US" sz="3200" dirty="0" smtClean="0">
                <a:latin typeface="Times New Roman" pitchFamily="18" charset="0"/>
                <a:cs typeface="Arial" charset="0"/>
              </a:rPr>
              <a:t>4 </a:t>
            </a:r>
            <a:r>
              <a:rPr lang="en-US" sz="3200" dirty="0">
                <a:latin typeface="Times New Roman" pitchFamily="18" charset="0"/>
                <a:cs typeface="Arial" charset="0"/>
              </a:rPr>
              <a:t>integer bits and 4 fraction bits.</a:t>
            </a:r>
          </a:p>
          <a:p>
            <a:pPr marL="342900" indent="-342900">
              <a:spcBef>
                <a:spcPct val="20000"/>
              </a:spcBef>
              <a:buFontTx/>
              <a:buChar char="•"/>
            </a:pPr>
            <a:endParaRPr lang="en-US" sz="3200" dirty="0">
              <a:latin typeface="Times New Roman" pitchFamily="18" charset="0"/>
              <a:cs typeface="Arial" charset="0"/>
            </a:endParaRPr>
          </a:p>
          <a:p>
            <a:pPr marL="742950" lvl="1" indent="-285750">
              <a:spcBef>
                <a:spcPct val="20000"/>
              </a:spcBef>
            </a:pPr>
            <a:r>
              <a:rPr lang="en-US" sz="3200" dirty="0">
                <a:latin typeface="Times New Roman" pitchFamily="18" charset="0"/>
                <a:cs typeface="Arial" charset="0"/>
              </a:rPr>
              <a:t>			</a:t>
            </a:r>
            <a:endParaRPr lang="en-US" sz="3200" b="1" dirty="0">
              <a:solidFill>
                <a:schemeClr val="accent1"/>
              </a:solidFill>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Fixed-Point Number Example</a:t>
            </a:r>
            <a:endParaRPr lang="en-US" sz="4400" dirty="0">
              <a:solidFill>
                <a:schemeClr val="bg1"/>
              </a:solidFill>
              <a:latin typeface="+mj-lt"/>
            </a:endParaRPr>
          </a:p>
        </p:txBody>
      </p:sp>
    </p:spTree>
    <p:extLst>
      <p:ext uri="{BB962C8B-B14F-4D97-AF65-F5344CB8AC3E}">
        <p14:creationId xmlns:p14="http://schemas.microsoft.com/office/powerpoint/2010/main" val="10404558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0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26404"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smtClean="0">
                <a:latin typeface="Times New Roman" pitchFamily="18" charset="0"/>
                <a:cs typeface="Arial" charset="0"/>
              </a:rPr>
              <a:t>Represent </a:t>
            </a:r>
            <a:r>
              <a:rPr lang="en-US" sz="3200" dirty="0">
                <a:latin typeface="Times New Roman" pitchFamily="18" charset="0"/>
                <a:cs typeface="Arial" charset="0"/>
              </a:rPr>
              <a:t>7.5</a:t>
            </a:r>
            <a:r>
              <a:rPr lang="en-US" sz="3200" baseline="-25000" dirty="0">
                <a:latin typeface="Times New Roman" pitchFamily="18" charset="0"/>
                <a:cs typeface="Arial" charset="0"/>
              </a:rPr>
              <a:t>10</a:t>
            </a:r>
            <a:r>
              <a:rPr lang="en-US" sz="3200" dirty="0">
                <a:latin typeface="Times New Roman" pitchFamily="18" charset="0"/>
                <a:cs typeface="Arial" charset="0"/>
              </a:rPr>
              <a:t> using </a:t>
            </a:r>
            <a:r>
              <a:rPr lang="en-US" sz="3200" dirty="0" smtClean="0">
                <a:latin typeface="Times New Roman" pitchFamily="18" charset="0"/>
                <a:cs typeface="Arial" charset="0"/>
              </a:rPr>
              <a:t>4 </a:t>
            </a:r>
            <a:r>
              <a:rPr lang="en-US" sz="3200" dirty="0">
                <a:latin typeface="Times New Roman" pitchFamily="18" charset="0"/>
                <a:cs typeface="Arial" charset="0"/>
              </a:rPr>
              <a:t>integer bits and 4 fraction bits.</a:t>
            </a:r>
          </a:p>
          <a:p>
            <a:pPr marL="342900" indent="-342900">
              <a:spcBef>
                <a:spcPct val="20000"/>
              </a:spcBef>
              <a:buFontTx/>
              <a:buChar char="•"/>
            </a:pPr>
            <a:endParaRPr lang="en-US" sz="3200" dirty="0">
              <a:latin typeface="Times New Roman" pitchFamily="18" charset="0"/>
              <a:cs typeface="Arial" charset="0"/>
            </a:endParaRPr>
          </a:p>
          <a:p>
            <a:pPr marL="742950" lvl="1" indent="-285750">
              <a:spcBef>
                <a:spcPct val="20000"/>
              </a:spcBef>
            </a:pPr>
            <a:r>
              <a:rPr lang="en-US" sz="3200" dirty="0">
                <a:latin typeface="Times New Roman" pitchFamily="18" charset="0"/>
                <a:cs typeface="Arial" charset="0"/>
              </a:rPr>
              <a:t>			</a:t>
            </a:r>
            <a:r>
              <a:rPr lang="en-US" sz="3200" b="1" dirty="0">
                <a:solidFill>
                  <a:schemeClr val="accent1"/>
                </a:solidFill>
                <a:latin typeface="Times New Roman" pitchFamily="18" charset="0"/>
                <a:cs typeface="Arial" charset="0"/>
              </a:rPr>
              <a:t>01111000</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Fixed-Point Number Example</a:t>
            </a:r>
            <a:endParaRPr lang="en-US" sz="4400" dirty="0">
              <a:solidFill>
                <a:schemeClr val="bg1"/>
              </a:solidFill>
              <a:latin typeface="+mj-lt"/>
            </a:endParaRPr>
          </a:p>
        </p:txBody>
      </p:sp>
    </p:spTree>
    <p:extLst>
      <p:ext uri="{BB962C8B-B14F-4D97-AF65-F5344CB8AC3E}">
        <p14:creationId xmlns:p14="http://schemas.microsoft.com/office/powerpoint/2010/main" val="138589614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561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35620"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b="1" dirty="0" smtClean="0">
                <a:latin typeface="Times New Roman" pitchFamily="18" charset="0"/>
                <a:cs typeface="Arial" charset="0"/>
              </a:rPr>
              <a:t>Representations:</a:t>
            </a:r>
            <a:endParaRPr lang="en-US" sz="2600" b="1" dirty="0">
              <a:latin typeface="Times New Roman" pitchFamily="18" charset="0"/>
              <a:cs typeface="Arial" charset="0"/>
            </a:endParaRPr>
          </a:p>
          <a:p>
            <a:pPr marL="742950" lvl="1" indent="-285750">
              <a:spcBef>
                <a:spcPct val="20000"/>
              </a:spcBef>
              <a:buFontTx/>
              <a:buChar char="–"/>
            </a:pPr>
            <a:r>
              <a:rPr lang="en-US" sz="2200" dirty="0" smtClean="0">
                <a:latin typeface="Times New Roman" pitchFamily="18" charset="0"/>
                <a:cs typeface="Arial" charset="0"/>
              </a:rPr>
              <a:t>Sign/magnitude</a:t>
            </a:r>
            <a:endParaRPr lang="en-US" sz="2200" dirty="0">
              <a:latin typeface="Times New Roman" pitchFamily="18" charset="0"/>
              <a:cs typeface="Arial" charset="0"/>
            </a:endParaRPr>
          </a:p>
          <a:p>
            <a:pPr marL="742950" lvl="1" indent="-285750">
              <a:spcBef>
                <a:spcPct val="20000"/>
              </a:spcBef>
              <a:buFontTx/>
              <a:buChar char="–"/>
            </a:pPr>
            <a:r>
              <a:rPr lang="en-US" sz="2200" dirty="0">
                <a:latin typeface="Times New Roman" pitchFamily="18" charset="0"/>
                <a:cs typeface="Arial" charset="0"/>
              </a:rPr>
              <a:t>Two’s </a:t>
            </a:r>
            <a:r>
              <a:rPr lang="en-US" sz="2200" dirty="0" smtClean="0">
                <a:latin typeface="Times New Roman" pitchFamily="18" charset="0"/>
                <a:cs typeface="Arial" charset="0"/>
              </a:rPr>
              <a:t>complement</a:t>
            </a:r>
            <a:endParaRPr lang="en-US" sz="2200" dirty="0">
              <a:latin typeface="Times New Roman" pitchFamily="18" charset="0"/>
              <a:cs typeface="Arial" charset="0"/>
            </a:endParaRPr>
          </a:p>
          <a:p>
            <a:pPr marL="342900" indent="-342900">
              <a:spcBef>
                <a:spcPct val="20000"/>
              </a:spcBef>
              <a:buFontTx/>
              <a:buChar char="•"/>
            </a:pPr>
            <a:r>
              <a:rPr lang="en-US" sz="2600" b="1" dirty="0" smtClean="0">
                <a:latin typeface="Times New Roman" pitchFamily="18" charset="0"/>
                <a:cs typeface="Arial" charset="0"/>
              </a:rPr>
              <a:t>Example: </a:t>
            </a:r>
            <a:r>
              <a:rPr lang="en-US" sz="2600" dirty="0" smtClean="0">
                <a:latin typeface="Times New Roman" pitchFamily="18" charset="0"/>
                <a:cs typeface="Arial" charset="0"/>
              </a:rPr>
              <a:t>Represent </a:t>
            </a:r>
            <a:r>
              <a:rPr lang="en-US" sz="2600" dirty="0">
                <a:latin typeface="Times New Roman" pitchFamily="18" charset="0"/>
                <a:cs typeface="Arial" charset="0"/>
              </a:rPr>
              <a:t>-7.5</a:t>
            </a:r>
            <a:r>
              <a:rPr lang="en-US" sz="2600" baseline="-25000" dirty="0">
                <a:latin typeface="Times New Roman" pitchFamily="18" charset="0"/>
                <a:cs typeface="Arial" charset="0"/>
              </a:rPr>
              <a:t>10</a:t>
            </a:r>
            <a:r>
              <a:rPr lang="en-US" sz="2600" dirty="0">
                <a:latin typeface="Times New Roman" pitchFamily="18" charset="0"/>
                <a:cs typeface="Arial" charset="0"/>
              </a:rPr>
              <a:t> </a:t>
            </a:r>
            <a:r>
              <a:rPr lang="en-US" sz="2600" dirty="0" smtClean="0">
                <a:latin typeface="Times New Roman" pitchFamily="18" charset="0"/>
                <a:cs typeface="Arial" charset="0"/>
              </a:rPr>
              <a:t>using </a:t>
            </a:r>
            <a:r>
              <a:rPr lang="en-US" sz="2600" dirty="0">
                <a:latin typeface="Times New Roman" pitchFamily="18" charset="0"/>
                <a:cs typeface="Arial" charset="0"/>
              </a:rPr>
              <a:t>4 integer </a:t>
            </a:r>
            <a:r>
              <a:rPr lang="en-US" sz="2600" dirty="0" smtClean="0">
                <a:latin typeface="Times New Roman" pitchFamily="18" charset="0"/>
                <a:cs typeface="Arial" charset="0"/>
              </a:rPr>
              <a:t>and </a:t>
            </a:r>
            <a:r>
              <a:rPr lang="en-US" sz="2600" dirty="0">
                <a:latin typeface="Times New Roman" pitchFamily="18" charset="0"/>
                <a:cs typeface="Arial" charset="0"/>
              </a:rPr>
              <a:t>4 fraction </a:t>
            </a:r>
            <a:r>
              <a:rPr lang="en-US" sz="2600" dirty="0" smtClean="0">
                <a:latin typeface="Times New Roman" pitchFamily="18" charset="0"/>
                <a:cs typeface="Arial" charset="0"/>
              </a:rPr>
              <a:t>bits</a:t>
            </a:r>
            <a:endParaRPr lang="en-US" sz="2600" dirty="0">
              <a:latin typeface="Times New Roman" pitchFamily="18" charset="0"/>
              <a:cs typeface="Arial" charset="0"/>
            </a:endParaRPr>
          </a:p>
          <a:p>
            <a:pPr marL="742950" lvl="1" indent="-285750">
              <a:spcBef>
                <a:spcPct val="20000"/>
              </a:spcBef>
              <a:buFontTx/>
              <a:buChar char="–"/>
            </a:pPr>
            <a:r>
              <a:rPr lang="en-US" sz="2200" b="1" dirty="0">
                <a:solidFill>
                  <a:schemeClr val="accent1"/>
                </a:solidFill>
                <a:latin typeface="Times New Roman" pitchFamily="18" charset="0"/>
                <a:cs typeface="Arial" charset="0"/>
              </a:rPr>
              <a:t>Sign/magnitude:</a:t>
            </a:r>
          </a:p>
          <a:p>
            <a:pPr marL="742950" lvl="1" indent="-285750">
              <a:spcBef>
                <a:spcPct val="20000"/>
              </a:spcBef>
            </a:pPr>
            <a:r>
              <a:rPr lang="en-US" sz="2400" dirty="0">
                <a:latin typeface="Times New Roman" pitchFamily="18" charset="0"/>
                <a:cs typeface="Arial" charset="0"/>
              </a:rPr>
              <a:t>			</a:t>
            </a:r>
            <a:endParaRPr lang="en-US" sz="2000" dirty="0">
              <a:latin typeface="Times New Roman" pitchFamily="18" charset="0"/>
              <a:cs typeface="Arial" charset="0"/>
            </a:endParaRPr>
          </a:p>
          <a:p>
            <a:pPr marL="742950" lvl="1" indent="-285750">
              <a:spcBef>
                <a:spcPct val="20000"/>
              </a:spcBef>
              <a:buFontTx/>
              <a:buChar char="–"/>
            </a:pPr>
            <a:r>
              <a:rPr lang="en-US" sz="2200" b="1" dirty="0">
                <a:solidFill>
                  <a:schemeClr val="accent1"/>
                </a:solidFill>
                <a:latin typeface="Times New Roman" pitchFamily="18" charset="0"/>
                <a:cs typeface="Arial" charset="0"/>
              </a:rPr>
              <a:t>Two’s complement:</a:t>
            </a:r>
          </a:p>
          <a:p>
            <a:pPr marL="742950" lvl="1" indent="-285750">
              <a:spcBef>
                <a:spcPct val="20000"/>
              </a:spcBef>
            </a:pPr>
            <a:r>
              <a:rPr lang="en-US" sz="2400" dirty="0">
                <a:latin typeface="Times New Roman" pitchFamily="18" charset="0"/>
                <a:cs typeface="Arial" charset="0"/>
              </a:rPr>
              <a:t>			</a:t>
            </a:r>
            <a:endParaRPr lang="en-US" sz="2000" dirty="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Signed Fixed-Point Numbers</a:t>
            </a:r>
            <a:endParaRPr lang="en-US" sz="4400" dirty="0">
              <a:solidFill>
                <a:schemeClr val="bg1"/>
              </a:solidFill>
              <a:latin typeface="+mj-lt"/>
            </a:endParaRPr>
          </a:p>
        </p:txBody>
      </p:sp>
    </p:spTree>
    <p:extLst>
      <p:ext uri="{BB962C8B-B14F-4D97-AF65-F5344CB8AC3E}">
        <p14:creationId xmlns:p14="http://schemas.microsoft.com/office/powerpoint/2010/main" val="260660373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561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35620"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b="1" dirty="0" smtClean="0">
                <a:latin typeface="Times New Roman" pitchFamily="18" charset="0"/>
                <a:cs typeface="Arial" charset="0"/>
              </a:rPr>
              <a:t>Representations:</a:t>
            </a:r>
            <a:endParaRPr lang="en-US" sz="2600" b="1" dirty="0">
              <a:latin typeface="Times New Roman" pitchFamily="18" charset="0"/>
              <a:cs typeface="Arial" charset="0"/>
            </a:endParaRPr>
          </a:p>
          <a:p>
            <a:pPr marL="742950" lvl="1" indent="-285750">
              <a:spcBef>
                <a:spcPct val="20000"/>
              </a:spcBef>
              <a:buFontTx/>
              <a:buChar char="–"/>
            </a:pPr>
            <a:r>
              <a:rPr lang="en-US" sz="2200" dirty="0" smtClean="0">
                <a:latin typeface="Times New Roman" pitchFamily="18" charset="0"/>
                <a:cs typeface="Arial" charset="0"/>
              </a:rPr>
              <a:t>Sign/magnitude</a:t>
            </a:r>
            <a:endParaRPr lang="en-US" sz="2200" dirty="0">
              <a:latin typeface="Times New Roman" pitchFamily="18" charset="0"/>
              <a:cs typeface="Arial" charset="0"/>
            </a:endParaRPr>
          </a:p>
          <a:p>
            <a:pPr marL="742950" lvl="1" indent="-285750">
              <a:spcBef>
                <a:spcPct val="20000"/>
              </a:spcBef>
              <a:buFontTx/>
              <a:buChar char="–"/>
            </a:pPr>
            <a:r>
              <a:rPr lang="en-US" sz="2200" dirty="0">
                <a:latin typeface="Times New Roman" pitchFamily="18" charset="0"/>
                <a:cs typeface="Arial" charset="0"/>
              </a:rPr>
              <a:t>Two’s </a:t>
            </a:r>
            <a:r>
              <a:rPr lang="en-US" sz="2200" dirty="0" smtClean="0">
                <a:latin typeface="Times New Roman" pitchFamily="18" charset="0"/>
                <a:cs typeface="Arial" charset="0"/>
              </a:rPr>
              <a:t>complement</a:t>
            </a:r>
            <a:endParaRPr lang="en-US" sz="2200" dirty="0">
              <a:latin typeface="Times New Roman" pitchFamily="18" charset="0"/>
              <a:cs typeface="Arial" charset="0"/>
            </a:endParaRPr>
          </a:p>
          <a:p>
            <a:pPr marL="342900" indent="-342900">
              <a:spcBef>
                <a:spcPct val="20000"/>
              </a:spcBef>
              <a:buFontTx/>
              <a:buChar char="•"/>
            </a:pPr>
            <a:r>
              <a:rPr lang="en-US" sz="2600" b="1" dirty="0" smtClean="0">
                <a:latin typeface="Times New Roman" pitchFamily="18" charset="0"/>
                <a:cs typeface="Arial" charset="0"/>
              </a:rPr>
              <a:t>Example: </a:t>
            </a:r>
            <a:r>
              <a:rPr lang="en-US" sz="2600" dirty="0" smtClean="0">
                <a:latin typeface="Times New Roman" pitchFamily="18" charset="0"/>
                <a:cs typeface="Arial" charset="0"/>
              </a:rPr>
              <a:t>Represent </a:t>
            </a:r>
            <a:r>
              <a:rPr lang="en-US" sz="2600" dirty="0">
                <a:latin typeface="Times New Roman" pitchFamily="18" charset="0"/>
                <a:cs typeface="Arial" charset="0"/>
              </a:rPr>
              <a:t>-7.5</a:t>
            </a:r>
            <a:r>
              <a:rPr lang="en-US" sz="2600" baseline="-25000" dirty="0">
                <a:latin typeface="Times New Roman" pitchFamily="18" charset="0"/>
                <a:cs typeface="Arial" charset="0"/>
              </a:rPr>
              <a:t>10</a:t>
            </a:r>
            <a:r>
              <a:rPr lang="en-US" sz="2600" dirty="0">
                <a:latin typeface="Times New Roman" pitchFamily="18" charset="0"/>
                <a:cs typeface="Arial" charset="0"/>
              </a:rPr>
              <a:t> </a:t>
            </a:r>
            <a:r>
              <a:rPr lang="en-US" sz="2600" dirty="0" smtClean="0">
                <a:latin typeface="Times New Roman" pitchFamily="18" charset="0"/>
                <a:cs typeface="Arial" charset="0"/>
              </a:rPr>
              <a:t>using </a:t>
            </a:r>
            <a:r>
              <a:rPr lang="en-US" sz="2600" dirty="0">
                <a:latin typeface="Times New Roman" pitchFamily="18" charset="0"/>
                <a:cs typeface="Arial" charset="0"/>
              </a:rPr>
              <a:t>4 integer </a:t>
            </a:r>
            <a:r>
              <a:rPr lang="en-US" sz="2600" dirty="0" smtClean="0">
                <a:latin typeface="Times New Roman" pitchFamily="18" charset="0"/>
                <a:cs typeface="Arial" charset="0"/>
              </a:rPr>
              <a:t>and </a:t>
            </a:r>
            <a:r>
              <a:rPr lang="en-US" sz="2600" dirty="0">
                <a:latin typeface="Times New Roman" pitchFamily="18" charset="0"/>
                <a:cs typeface="Arial" charset="0"/>
              </a:rPr>
              <a:t>4 fraction </a:t>
            </a:r>
            <a:r>
              <a:rPr lang="en-US" sz="2600" dirty="0" smtClean="0">
                <a:latin typeface="Times New Roman" pitchFamily="18" charset="0"/>
                <a:cs typeface="Arial" charset="0"/>
              </a:rPr>
              <a:t>bits</a:t>
            </a:r>
            <a:endParaRPr lang="en-US" sz="2600" dirty="0">
              <a:latin typeface="Times New Roman" pitchFamily="18" charset="0"/>
              <a:cs typeface="Arial" charset="0"/>
            </a:endParaRPr>
          </a:p>
          <a:p>
            <a:pPr marL="742950" lvl="1" indent="-285750">
              <a:spcBef>
                <a:spcPct val="20000"/>
              </a:spcBef>
              <a:buFontTx/>
              <a:buChar char="–"/>
            </a:pPr>
            <a:r>
              <a:rPr lang="en-US" sz="2200" b="1" dirty="0">
                <a:solidFill>
                  <a:schemeClr val="accent1"/>
                </a:solidFill>
                <a:latin typeface="Times New Roman" pitchFamily="18" charset="0"/>
                <a:cs typeface="Arial" charset="0"/>
              </a:rPr>
              <a:t>Sign/magnitude:</a:t>
            </a:r>
          </a:p>
          <a:p>
            <a:pPr marL="742950" lvl="1" indent="-285750">
              <a:spcBef>
                <a:spcPct val="20000"/>
              </a:spcBef>
            </a:pPr>
            <a:r>
              <a:rPr lang="en-US" sz="2400" dirty="0">
                <a:latin typeface="Times New Roman" pitchFamily="18" charset="0"/>
                <a:cs typeface="Arial" charset="0"/>
              </a:rPr>
              <a:t>			</a:t>
            </a:r>
            <a:r>
              <a:rPr lang="en-US" sz="2000" dirty="0">
                <a:solidFill>
                  <a:schemeClr val="accent1"/>
                </a:solidFill>
                <a:latin typeface="Times New Roman" pitchFamily="18" charset="0"/>
                <a:cs typeface="Arial" charset="0"/>
              </a:rPr>
              <a:t>1</a:t>
            </a:r>
            <a:r>
              <a:rPr lang="en-US" sz="2000" dirty="0">
                <a:latin typeface="Times New Roman" pitchFamily="18" charset="0"/>
                <a:cs typeface="Arial" charset="0"/>
              </a:rPr>
              <a:t>1111000</a:t>
            </a:r>
          </a:p>
          <a:p>
            <a:pPr marL="742950" lvl="1" indent="-285750">
              <a:spcBef>
                <a:spcPct val="20000"/>
              </a:spcBef>
              <a:buFontTx/>
              <a:buChar char="–"/>
            </a:pPr>
            <a:r>
              <a:rPr lang="en-US" sz="2200" b="1" dirty="0">
                <a:solidFill>
                  <a:schemeClr val="accent1"/>
                </a:solidFill>
                <a:latin typeface="Times New Roman" pitchFamily="18" charset="0"/>
                <a:cs typeface="Arial" charset="0"/>
              </a:rPr>
              <a:t>Two’s complement:</a:t>
            </a:r>
          </a:p>
          <a:p>
            <a:pPr marL="742950" lvl="1" indent="-285750">
              <a:spcBef>
                <a:spcPct val="20000"/>
              </a:spcBef>
            </a:pPr>
            <a:r>
              <a:rPr lang="en-US" sz="2400" dirty="0">
                <a:latin typeface="Times New Roman" pitchFamily="18" charset="0"/>
                <a:cs typeface="Arial" charset="0"/>
              </a:rPr>
              <a:t>			</a:t>
            </a:r>
            <a:r>
              <a:rPr lang="en-US" sz="2000" dirty="0">
                <a:latin typeface="Times New Roman" pitchFamily="18" charset="0"/>
                <a:cs typeface="Arial" charset="0"/>
              </a:rPr>
              <a:t>1. +7.5:		01111000</a:t>
            </a:r>
          </a:p>
          <a:p>
            <a:pPr marL="742950" lvl="1" indent="-285750">
              <a:spcBef>
                <a:spcPct val="20000"/>
              </a:spcBef>
            </a:pPr>
            <a:r>
              <a:rPr lang="en-US" sz="2000" dirty="0">
                <a:latin typeface="Times New Roman" pitchFamily="18" charset="0"/>
                <a:cs typeface="Arial" charset="0"/>
              </a:rPr>
              <a:t>			2. Invert bits: 	10000111</a:t>
            </a:r>
          </a:p>
          <a:p>
            <a:pPr marL="742950" lvl="1" indent="-285750">
              <a:spcBef>
                <a:spcPct val="20000"/>
              </a:spcBef>
            </a:pPr>
            <a:r>
              <a:rPr lang="en-US" sz="2000" dirty="0">
                <a:latin typeface="Times New Roman" pitchFamily="18" charset="0"/>
                <a:cs typeface="Arial" charset="0"/>
              </a:rPr>
              <a:t>                  	3. Add 1 to </a:t>
            </a:r>
            <a:r>
              <a:rPr lang="en-US" sz="2000" dirty="0" err="1">
                <a:latin typeface="Times New Roman" pitchFamily="18" charset="0"/>
                <a:cs typeface="Arial" charset="0"/>
              </a:rPr>
              <a:t>lsb</a:t>
            </a:r>
            <a:r>
              <a:rPr lang="en-US" sz="2000" dirty="0">
                <a:latin typeface="Times New Roman" pitchFamily="18" charset="0"/>
                <a:cs typeface="Arial" charset="0"/>
              </a:rPr>
              <a:t>:	+           </a:t>
            </a:r>
            <a:r>
              <a:rPr lang="en-US" sz="2000" dirty="0" smtClean="0">
                <a:latin typeface="Times New Roman" pitchFamily="18" charset="0"/>
                <a:cs typeface="Arial" charset="0"/>
              </a:rPr>
              <a:t>1</a:t>
            </a:r>
            <a:endParaRPr lang="en-US" sz="2000" dirty="0">
              <a:latin typeface="Times New Roman" pitchFamily="18" charset="0"/>
              <a:cs typeface="Arial" charset="0"/>
            </a:endParaRPr>
          </a:p>
          <a:p>
            <a:pPr marL="742950" lvl="1" indent="-285750">
              <a:spcBef>
                <a:spcPct val="20000"/>
              </a:spcBef>
            </a:pPr>
            <a:r>
              <a:rPr lang="en-US" sz="2000" dirty="0">
                <a:latin typeface="Times New Roman" pitchFamily="18" charset="0"/>
                <a:cs typeface="Arial" charset="0"/>
              </a:rPr>
              <a:t>                      	            	</a:t>
            </a:r>
            <a:r>
              <a:rPr lang="en-US" sz="2000" dirty="0">
                <a:solidFill>
                  <a:schemeClr val="accent1"/>
                </a:solidFill>
                <a:latin typeface="Times New Roman" pitchFamily="18" charset="0"/>
                <a:cs typeface="Arial" charset="0"/>
              </a:rPr>
              <a:t>10001000</a:t>
            </a:r>
          </a:p>
          <a:p>
            <a:pPr marL="342900" indent="-342900">
              <a:spcBef>
                <a:spcPct val="20000"/>
              </a:spcBef>
              <a:buFontTx/>
              <a:buChar char="•"/>
            </a:pPr>
            <a:endParaRPr lang="en-US" sz="2000" dirty="0">
              <a:latin typeface="Times New Roman" pitchFamily="18" charset="0"/>
              <a:cs typeface="Arial" charset="0"/>
            </a:endParaRPr>
          </a:p>
        </p:txBody>
      </p:sp>
      <p:sp>
        <p:nvSpPr>
          <p:cNvPr id="1135621" name="Line 5"/>
          <p:cNvSpPr>
            <a:spLocks noChangeShapeType="1"/>
          </p:cNvSpPr>
          <p:nvPr>
            <p:custDataLst>
              <p:tags r:id="rId3"/>
            </p:custDataLst>
          </p:nvPr>
        </p:nvSpPr>
        <p:spPr bwMode="auto">
          <a:xfrm flipH="1">
            <a:off x="4572000" y="5791200"/>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Signed Fixed-Point Numbers</a:t>
            </a:r>
            <a:endParaRPr lang="en-US" sz="4400" dirty="0">
              <a:solidFill>
                <a:schemeClr val="bg1"/>
              </a:solidFill>
              <a:latin typeface="+mj-lt"/>
            </a:endParaRPr>
          </a:p>
        </p:txBody>
      </p:sp>
    </p:spTree>
    <p:extLst>
      <p:ext uri="{BB962C8B-B14F-4D97-AF65-F5344CB8AC3E}">
        <p14:creationId xmlns:p14="http://schemas.microsoft.com/office/powerpoint/2010/main" val="251317338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394"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5396"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smtClean="0">
                <a:latin typeface="Times New Roman" pitchFamily="18" charset="0"/>
                <a:cs typeface="Arial" charset="0"/>
              </a:rPr>
              <a:t>Binary </a:t>
            </a:r>
            <a:r>
              <a:rPr lang="en-US" sz="2400" dirty="0">
                <a:latin typeface="Times New Roman" pitchFamily="18" charset="0"/>
                <a:cs typeface="Arial" charset="0"/>
              </a:rPr>
              <a:t>point floats to the right of the most significant </a:t>
            </a:r>
            <a:r>
              <a:rPr lang="en-US" sz="2400" dirty="0" smtClean="0">
                <a:latin typeface="Times New Roman" pitchFamily="18" charset="0"/>
                <a:cs typeface="Arial" charset="0"/>
              </a:rPr>
              <a:t>1</a:t>
            </a:r>
            <a:endParaRPr lang="en-US" sz="2400" dirty="0">
              <a:latin typeface="Times New Roman" pitchFamily="18" charset="0"/>
              <a:cs typeface="Arial" charset="0"/>
            </a:endParaRPr>
          </a:p>
          <a:p>
            <a:pPr marL="342900" indent="-342900">
              <a:spcBef>
                <a:spcPct val="20000"/>
              </a:spcBef>
              <a:buFontTx/>
              <a:buChar char="•"/>
            </a:pPr>
            <a:r>
              <a:rPr lang="en-US" sz="2400" dirty="0">
                <a:latin typeface="Times New Roman" pitchFamily="18" charset="0"/>
                <a:cs typeface="Arial" charset="0"/>
              </a:rPr>
              <a:t>Similar to decimal scientific </a:t>
            </a:r>
            <a:r>
              <a:rPr lang="en-US" sz="2400" dirty="0" smtClean="0">
                <a:latin typeface="Times New Roman" pitchFamily="18" charset="0"/>
                <a:cs typeface="Arial" charset="0"/>
              </a:rPr>
              <a:t>notation</a:t>
            </a:r>
          </a:p>
          <a:p>
            <a:pPr>
              <a:spcBef>
                <a:spcPct val="20000"/>
              </a:spcBef>
            </a:pPr>
            <a:endParaRPr lang="en-US" sz="2400" dirty="0">
              <a:latin typeface="Times New Roman" pitchFamily="18" charset="0"/>
              <a:cs typeface="Arial" charset="0"/>
            </a:endParaRPr>
          </a:p>
          <a:p>
            <a:pPr marL="342900" indent="-342900">
              <a:spcBef>
                <a:spcPct val="20000"/>
              </a:spcBef>
              <a:buFontTx/>
              <a:buChar char="•"/>
            </a:pPr>
            <a:r>
              <a:rPr lang="en-US" sz="2400" dirty="0">
                <a:latin typeface="Times New Roman" pitchFamily="18" charset="0"/>
                <a:cs typeface="Arial" charset="0"/>
              </a:rPr>
              <a:t>For example, write 273</a:t>
            </a:r>
            <a:r>
              <a:rPr lang="en-US" sz="2400" baseline="-25000" dirty="0">
                <a:latin typeface="Times New Roman" pitchFamily="18" charset="0"/>
                <a:cs typeface="Arial" charset="0"/>
              </a:rPr>
              <a:t>10</a:t>
            </a:r>
            <a:r>
              <a:rPr lang="en-US" sz="2400" dirty="0">
                <a:latin typeface="Times New Roman" pitchFamily="18" charset="0"/>
                <a:cs typeface="Arial" charset="0"/>
              </a:rPr>
              <a:t> in scientific notation:</a:t>
            </a:r>
          </a:p>
          <a:p>
            <a:pPr marL="742950" lvl="1" indent="-285750">
              <a:spcBef>
                <a:spcPct val="20000"/>
              </a:spcBef>
            </a:pPr>
            <a:r>
              <a:rPr lang="en-US" sz="2000" b="1" dirty="0">
                <a:solidFill>
                  <a:schemeClr val="accent1"/>
                </a:solidFill>
                <a:latin typeface="Times New Roman" pitchFamily="18" charset="0"/>
                <a:cs typeface="Arial" charset="0"/>
              </a:rPr>
              <a:t>				</a:t>
            </a:r>
            <a:r>
              <a:rPr lang="en-US" sz="2400" b="1" dirty="0">
                <a:solidFill>
                  <a:schemeClr val="accent1"/>
                </a:solidFill>
                <a:latin typeface="Times New Roman" pitchFamily="18" charset="0"/>
                <a:cs typeface="Arial" charset="0"/>
              </a:rPr>
              <a:t>273 = 2.73 </a:t>
            </a:r>
            <a:r>
              <a:rPr lang="en-US" sz="2400" b="1" dirty="0">
                <a:solidFill>
                  <a:schemeClr val="accent1"/>
                </a:solidFill>
                <a:latin typeface="Times New Roman" pitchFamily="18" charset="0"/>
                <a:cs typeface="Times New Roman" pitchFamily="18" charset="0"/>
              </a:rPr>
              <a:t>× 10</a:t>
            </a:r>
            <a:r>
              <a:rPr lang="en-US" sz="2400" b="1" baseline="30000" dirty="0">
                <a:solidFill>
                  <a:schemeClr val="accent1"/>
                </a:solidFill>
                <a:latin typeface="Times New Roman" pitchFamily="18" charset="0"/>
                <a:cs typeface="Times New Roman" pitchFamily="18" charset="0"/>
              </a:rPr>
              <a:t>2</a:t>
            </a:r>
          </a:p>
          <a:p>
            <a:pPr marL="342900" indent="-342900">
              <a:spcBef>
                <a:spcPct val="20000"/>
              </a:spcBef>
              <a:buFontTx/>
              <a:buChar char="•"/>
            </a:pPr>
            <a:r>
              <a:rPr lang="en-US" sz="2400" dirty="0">
                <a:latin typeface="Times New Roman" pitchFamily="18" charset="0"/>
                <a:cs typeface="Arial" charset="0"/>
              </a:rPr>
              <a:t>In general, a number is written in scientific notation as:</a:t>
            </a:r>
          </a:p>
          <a:p>
            <a:pPr marL="342900" indent="-342900">
              <a:spcBef>
                <a:spcPct val="20000"/>
              </a:spcBef>
            </a:pPr>
            <a:r>
              <a:rPr lang="en-US" sz="2400" dirty="0">
                <a:latin typeface="Times New Roman" pitchFamily="18" charset="0"/>
                <a:cs typeface="Arial" charset="0"/>
              </a:rPr>
              <a:t>				</a:t>
            </a:r>
            <a:r>
              <a:rPr lang="en-US" sz="2400" b="1" dirty="0">
                <a:solidFill>
                  <a:schemeClr val="accent1"/>
                </a:solidFill>
                <a:latin typeface="Times New Roman" pitchFamily="18" charset="0"/>
                <a:cs typeface="Times New Roman" pitchFamily="18" charset="0"/>
              </a:rPr>
              <a:t>± </a:t>
            </a:r>
            <a:r>
              <a:rPr lang="en-US" sz="2400" b="1" dirty="0">
                <a:solidFill>
                  <a:schemeClr val="accent1"/>
                </a:solidFill>
                <a:latin typeface="Times New Roman" pitchFamily="18" charset="0"/>
                <a:cs typeface="Arial" charset="0"/>
              </a:rPr>
              <a:t>M </a:t>
            </a:r>
            <a:r>
              <a:rPr lang="en-US" sz="2400" b="1" dirty="0">
                <a:solidFill>
                  <a:schemeClr val="accent1"/>
                </a:solidFill>
                <a:latin typeface="Times New Roman" pitchFamily="18" charset="0"/>
                <a:cs typeface="Times New Roman" pitchFamily="18" charset="0"/>
              </a:rPr>
              <a:t>× </a:t>
            </a:r>
            <a:r>
              <a:rPr lang="en-US" sz="2400" b="1" dirty="0" smtClean="0">
                <a:solidFill>
                  <a:schemeClr val="accent1"/>
                </a:solidFill>
                <a:latin typeface="Times New Roman" pitchFamily="18" charset="0"/>
                <a:cs typeface="Times New Roman" pitchFamily="18" charset="0"/>
              </a:rPr>
              <a:t>B</a:t>
            </a:r>
            <a:r>
              <a:rPr lang="en-US" sz="2400" b="1" baseline="30000" dirty="0" smtClean="0">
                <a:solidFill>
                  <a:schemeClr val="accent1"/>
                </a:solidFill>
                <a:latin typeface="Times New Roman" pitchFamily="18" charset="0"/>
                <a:cs typeface="Times New Roman" pitchFamily="18" charset="0"/>
              </a:rPr>
              <a:t>E</a:t>
            </a:r>
            <a:endParaRPr lang="en-US" sz="2000" dirty="0" smtClean="0">
              <a:latin typeface="Times New Roman" pitchFamily="18" charset="0"/>
              <a:cs typeface="Arial" charset="0"/>
            </a:endParaRPr>
          </a:p>
          <a:p>
            <a:pPr marL="742950" lvl="1" indent="-285750">
              <a:spcBef>
                <a:spcPct val="20000"/>
              </a:spcBef>
              <a:buFontTx/>
              <a:buChar char="–"/>
            </a:pPr>
            <a:r>
              <a:rPr lang="en-US" sz="2000" b="1" dirty="0" smtClean="0">
                <a:solidFill>
                  <a:schemeClr val="accent1"/>
                </a:solidFill>
                <a:latin typeface="Times New Roman" pitchFamily="18" charset="0"/>
                <a:cs typeface="Arial" charset="0"/>
              </a:rPr>
              <a:t>M</a:t>
            </a:r>
            <a:r>
              <a:rPr lang="en-US" sz="2000" dirty="0" smtClean="0">
                <a:latin typeface="Times New Roman" pitchFamily="18" charset="0"/>
                <a:cs typeface="Arial" charset="0"/>
              </a:rPr>
              <a:t> = mantissa</a:t>
            </a:r>
          </a:p>
          <a:p>
            <a:pPr marL="742950" lvl="1" indent="-285750">
              <a:spcBef>
                <a:spcPct val="20000"/>
              </a:spcBef>
              <a:buFontTx/>
              <a:buChar char="–"/>
            </a:pPr>
            <a:r>
              <a:rPr lang="en-US" sz="2000" b="1" dirty="0" smtClean="0">
                <a:solidFill>
                  <a:schemeClr val="accent1"/>
                </a:solidFill>
                <a:latin typeface="Times New Roman" pitchFamily="18" charset="0"/>
                <a:cs typeface="Arial" charset="0"/>
              </a:rPr>
              <a:t>B</a:t>
            </a:r>
            <a:r>
              <a:rPr lang="en-US" sz="2000" dirty="0" smtClean="0">
                <a:latin typeface="Times New Roman" pitchFamily="18" charset="0"/>
                <a:cs typeface="Arial" charset="0"/>
              </a:rPr>
              <a:t>  = </a:t>
            </a:r>
            <a:r>
              <a:rPr lang="en-US" sz="2000" dirty="0">
                <a:latin typeface="Times New Roman" pitchFamily="18" charset="0"/>
                <a:cs typeface="Arial" charset="0"/>
              </a:rPr>
              <a:t>base</a:t>
            </a:r>
          </a:p>
          <a:p>
            <a:pPr marL="742950" lvl="1" indent="-285750">
              <a:spcBef>
                <a:spcPct val="20000"/>
              </a:spcBef>
              <a:buFontTx/>
              <a:buChar char="–"/>
            </a:pPr>
            <a:r>
              <a:rPr lang="en-US" sz="2000" b="1" dirty="0">
                <a:solidFill>
                  <a:schemeClr val="accent1"/>
                </a:solidFill>
                <a:latin typeface="Times New Roman" pitchFamily="18" charset="0"/>
                <a:cs typeface="Arial" charset="0"/>
              </a:rPr>
              <a:t>E</a:t>
            </a:r>
            <a:r>
              <a:rPr lang="en-US" sz="2000" dirty="0">
                <a:latin typeface="Times New Roman" pitchFamily="18" charset="0"/>
                <a:cs typeface="Arial" charset="0"/>
              </a:rPr>
              <a:t> </a:t>
            </a:r>
            <a:r>
              <a:rPr lang="en-US" sz="2000" dirty="0" smtClean="0">
                <a:latin typeface="Times New Roman" pitchFamily="18" charset="0"/>
                <a:cs typeface="Arial" charset="0"/>
              </a:rPr>
              <a:t> = </a:t>
            </a:r>
            <a:r>
              <a:rPr lang="en-US" sz="2000" dirty="0">
                <a:latin typeface="Times New Roman" pitchFamily="18" charset="0"/>
                <a:cs typeface="Arial" charset="0"/>
              </a:rPr>
              <a:t>exponent</a:t>
            </a:r>
          </a:p>
          <a:p>
            <a:pPr marL="742950" lvl="1" indent="-285750">
              <a:spcBef>
                <a:spcPct val="20000"/>
              </a:spcBef>
              <a:buFontTx/>
              <a:buChar char="–"/>
            </a:pPr>
            <a:r>
              <a:rPr lang="en-US" sz="2000" dirty="0">
                <a:latin typeface="Times New Roman" pitchFamily="18" charset="0"/>
                <a:cs typeface="Arial" charset="0"/>
              </a:rPr>
              <a:t>In the example, M = 2.73, B = 10, and E = 2</a:t>
            </a:r>
            <a:endParaRPr lang="en-US" sz="1800" dirty="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Numbers</a:t>
            </a:r>
            <a:endParaRPr lang="en-US" sz="4400" dirty="0">
              <a:solidFill>
                <a:schemeClr val="bg1"/>
              </a:solidFill>
              <a:latin typeface="+mj-lt"/>
            </a:endParaRPr>
          </a:p>
        </p:txBody>
      </p:sp>
    </p:spTree>
    <p:extLst>
      <p:ext uri="{BB962C8B-B14F-4D97-AF65-F5344CB8AC3E}">
        <p14:creationId xmlns:p14="http://schemas.microsoft.com/office/powerpoint/2010/main" val="14472683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6424" name="Object 8"/>
          <p:cNvGraphicFramePr>
            <a:graphicFrameLocks noGrp="1" noChangeAspect="1"/>
          </p:cNvGraphicFramePr>
          <p:nvPr>
            <p:ph idx="4294967295"/>
            <p:custDataLst>
              <p:tags r:id="rId2"/>
            </p:custDataLst>
            <p:extLst>
              <p:ext uri="{D42A27DB-BD31-4B8C-83A1-F6EECF244321}">
                <p14:modId xmlns:p14="http://schemas.microsoft.com/office/powerpoint/2010/main" val="2051191646"/>
              </p:ext>
            </p:extLst>
          </p:nvPr>
        </p:nvGraphicFramePr>
        <p:xfrm>
          <a:off x="1037492" y="1447800"/>
          <a:ext cx="7772400" cy="1295400"/>
        </p:xfrm>
        <a:graphic>
          <a:graphicData uri="http://schemas.openxmlformats.org/presentationml/2006/ole">
            <mc:AlternateContent xmlns:mc="http://schemas.openxmlformats.org/markup-compatibility/2006">
              <mc:Choice xmlns:v="urn:schemas-microsoft-com:vml" Requires="v">
                <p:oleObj spid="_x0000_s71721" name="VISIO" r:id="rId7" imgW="2761560" imgH="460440" progId="Visio.Drawing.6">
                  <p:embed/>
                </p:oleObj>
              </mc:Choice>
              <mc:Fallback>
                <p:oleObj name="VISIO" r:id="rId7" imgW="2761560" imgH="46044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7492" y="1447800"/>
                        <a:ext cx="7772400" cy="1295400"/>
                      </a:xfrm>
                      <a:prstGeom prst="rect">
                        <a:avLst/>
                      </a:prstGeom>
                    </p:spPr>
                  </p:pic>
                </p:oleObj>
              </mc:Fallback>
            </mc:AlternateContent>
          </a:graphicData>
        </a:graphic>
      </p:graphicFrame>
      <p:sp>
        <p:nvSpPr>
          <p:cNvPr id="95641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6420"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r>
              <a:rPr lang="en-US" sz="2400" b="1" dirty="0">
                <a:solidFill>
                  <a:schemeClr val="accent1"/>
                </a:solidFill>
                <a:latin typeface="Times New Roman" pitchFamily="18" charset="0"/>
                <a:cs typeface="Arial" charset="0"/>
              </a:rPr>
              <a:t>Example:</a:t>
            </a:r>
            <a:r>
              <a:rPr lang="en-US" sz="2400" dirty="0">
                <a:solidFill>
                  <a:schemeClr val="accent1"/>
                </a:solidFill>
                <a:latin typeface="Times New Roman" pitchFamily="18" charset="0"/>
                <a:cs typeface="Arial" charset="0"/>
              </a:rPr>
              <a:t> </a:t>
            </a:r>
            <a:r>
              <a:rPr lang="en-US" sz="2400" dirty="0">
                <a:latin typeface="Times New Roman" pitchFamily="18" charset="0"/>
                <a:cs typeface="Arial" charset="0"/>
              </a:rPr>
              <a:t>represent the value 228</a:t>
            </a:r>
            <a:r>
              <a:rPr lang="en-US" sz="2400" baseline="-25000" dirty="0">
                <a:latin typeface="Times New Roman" pitchFamily="18" charset="0"/>
                <a:cs typeface="Arial" charset="0"/>
              </a:rPr>
              <a:t>10</a:t>
            </a:r>
            <a:r>
              <a:rPr lang="en-US" sz="2400" dirty="0">
                <a:latin typeface="Times New Roman" pitchFamily="18" charset="0"/>
                <a:cs typeface="Arial" charset="0"/>
              </a:rPr>
              <a:t> using a 32-bit floating point </a:t>
            </a:r>
            <a:r>
              <a:rPr lang="en-US" sz="2400" dirty="0" smtClean="0">
                <a:latin typeface="Times New Roman" pitchFamily="18" charset="0"/>
                <a:cs typeface="Arial" charset="0"/>
              </a:rPr>
              <a:t>representation</a:t>
            </a:r>
          </a:p>
          <a:p>
            <a:pPr>
              <a:spcBef>
                <a:spcPct val="20000"/>
              </a:spcBef>
            </a:pPr>
            <a:endParaRPr lang="en-US" sz="2400" dirty="0">
              <a:latin typeface="Times New Roman" pitchFamily="18" charset="0"/>
              <a:cs typeface="Arial" charset="0"/>
            </a:endParaRPr>
          </a:p>
          <a:p>
            <a:pPr marL="342900" indent="-342900">
              <a:spcBef>
                <a:spcPct val="20000"/>
              </a:spcBef>
            </a:pPr>
            <a:r>
              <a:rPr lang="en-US" sz="2400" dirty="0">
                <a:latin typeface="Times New Roman" pitchFamily="18" charset="0"/>
                <a:cs typeface="Arial" charset="0"/>
              </a:rPr>
              <a:t>		</a:t>
            </a:r>
            <a:r>
              <a:rPr lang="en-US" sz="2000" dirty="0" smtClean="0">
                <a:latin typeface="Times New Roman" pitchFamily="18" charset="0"/>
                <a:cs typeface="Arial" charset="0"/>
              </a:rPr>
              <a:t>This representation  </a:t>
            </a:r>
            <a:r>
              <a:rPr lang="en-US" sz="2000" dirty="0">
                <a:latin typeface="Times New Roman" pitchFamily="18" charset="0"/>
                <a:cs typeface="Arial" charset="0"/>
              </a:rPr>
              <a:t>is called the </a:t>
            </a:r>
            <a:r>
              <a:rPr lang="en-US" sz="2000" b="1" dirty="0">
                <a:latin typeface="Times New Roman" pitchFamily="18" charset="0"/>
                <a:cs typeface="Arial" charset="0"/>
              </a:rPr>
              <a:t>IEEE 754 	floating-point standard</a:t>
            </a:r>
            <a:endParaRPr lang="en-US" sz="2000" dirty="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Numbers</a:t>
            </a:r>
            <a:endParaRPr lang="en-US" sz="4400" dirty="0">
              <a:solidFill>
                <a:schemeClr val="bg1"/>
              </a:solidFill>
              <a:latin typeface="+mj-lt"/>
            </a:endParaRPr>
          </a:p>
        </p:txBody>
      </p:sp>
    </p:spTree>
    <p:extLst>
      <p:ext uri="{BB962C8B-B14F-4D97-AF65-F5344CB8AC3E}">
        <p14:creationId xmlns:p14="http://schemas.microsoft.com/office/powerpoint/2010/main" val="417761122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7446" name="Object 6"/>
          <p:cNvGraphicFramePr>
            <a:graphicFrameLocks noGrp="1" noChangeAspect="1"/>
          </p:cNvGraphicFramePr>
          <p:nvPr>
            <p:ph sz="half" idx="4294967295"/>
            <p:custDataLst>
              <p:tags r:id="rId2"/>
            </p:custDataLst>
            <p:extLst>
              <p:ext uri="{D42A27DB-BD31-4B8C-83A1-F6EECF244321}">
                <p14:modId xmlns:p14="http://schemas.microsoft.com/office/powerpoint/2010/main" val="798414618"/>
              </p:ext>
            </p:extLst>
          </p:nvPr>
        </p:nvGraphicFramePr>
        <p:xfrm>
          <a:off x="990600" y="4965700"/>
          <a:ext cx="7696200" cy="1282700"/>
        </p:xfrm>
        <a:graphic>
          <a:graphicData uri="http://schemas.openxmlformats.org/presentationml/2006/ole">
            <mc:AlternateContent xmlns:mc="http://schemas.openxmlformats.org/markup-compatibility/2006">
              <mc:Choice xmlns:v="urn:schemas-microsoft-com:vml" Requires="v">
                <p:oleObj spid="_x0000_s72745" name="VISIO" r:id="rId7" imgW="2761560" imgH="460440" progId="Visio.Drawing.6">
                  <p:embed/>
                </p:oleObj>
              </mc:Choice>
              <mc:Fallback>
                <p:oleObj name="VISIO" r:id="rId7" imgW="2761560" imgH="46044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4965700"/>
                        <a:ext cx="7696200" cy="1282700"/>
                      </a:xfrm>
                      <a:prstGeom prst="rect">
                        <a:avLst/>
                      </a:prstGeom>
                    </p:spPr>
                  </p:pic>
                </p:oleObj>
              </mc:Fallback>
            </mc:AlternateContent>
          </a:graphicData>
        </a:graphic>
      </p:graphicFrame>
      <p:sp>
        <p:nvSpPr>
          <p:cNvPr id="95744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7444"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ts val="600"/>
              </a:spcBef>
              <a:spcAft>
                <a:spcPts val="600"/>
              </a:spcAft>
              <a:buFont typeface="+mj-lt"/>
              <a:buAutoNum type="arabicPeriod"/>
            </a:pPr>
            <a:r>
              <a:rPr lang="en-US" sz="2400" dirty="0">
                <a:latin typeface="Times New Roman" pitchFamily="18" charset="0"/>
                <a:cs typeface="Arial" charset="0"/>
              </a:rPr>
              <a:t>Convert </a:t>
            </a:r>
            <a:r>
              <a:rPr lang="en-US" sz="2400" dirty="0" smtClean="0">
                <a:latin typeface="Times New Roman" pitchFamily="18" charset="0"/>
                <a:cs typeface="Arial" charset="0"/>
              </a:rPr>
              <a:t>decimal to </a:t>
            </a:r>
            <a:r>
              <a:rPr lang="en-US" sz="2400" dirty="0">
                <a:latin typeface="Times New Roman" pitchFamily="18" charset="0"/>
                <a:cs typeface="Arial" charset="0"/>
              </a:rPr>
              <a:t>binary </a:t>
            </a:r>
            <a:r>
              <a:rPr lang="en-US" sz="2400" dirty="0" smtClean="0">
                <a:latin typeface="Times New Roman" pitchFamily="18" charset="0"/>
                <a:cs typeface="Arial" charset="0"/>
              </a:rPr>
              <a:t>(</a:t>
            </a:r>
            <a:r>
              <a:rPr lang="en-US" sz="2400" b="1" dirty="0" smtClean="0">
                <a:solidFill>
                  <a:srgbClr val="C00000"/>
                </a:solidFill>
                <a:latin typeface="Times New Roman" pitchFamily="18" charset="0"/>
                <a:cs typeface="Arial" charset="0"/>
              </a:rPr>
              <a:t>don’t reverse  steps 1 &amp; 2!</a:t>
            </a:r>
            <a:r>
              <a:rPr lang="en-US" sz="2400" dirty="0" smtClean="0">
                <a:latin typeface="Times New Roman" pitchFamily="18" charset="0"/>
                <a:cs typeface="Arial" charset="0"/>
              </a:rPr>
              <a:t>):</a:t>
            </a:r>
            <a:endParaRPr lang="en-US" sz="2400" dirty="0">
              <a:latin typeface="Times New Roman" pitchFamily="18" charset="0"/>
              <a:cs typeface="Arial" charset="0"/>
            </a:endParaRPr>
          </a:p>
          <a:p>
            <a:pPr lvl="1">
              <a:spcBef>
                <a:spcPts val="600"/>
              </a:spcBef>
              <a:spcAft>
                <a:spcPts val="600"/>
              </a:spcAft>
            </a:pPr>
            <a:r>
              <a:rPr lang="en-US" sz="2000" dirty="0" smtClean="0">
                <a:latin typeface="Times New Roman" pitchFamily="18" charset="0"/>
                <a:cs typeface="Arial" charset="0"/>
              </a:rPr>
              <a:t>		</a:t>
            </a:r>
            <a:r>
              <a:rPr lang="en-US" sz="2000" b="1" dirty="0" smtClean="0">
                <a:solidFill>
                  <a:schemeClr val="accent1"/>
                </a:solidFill>
                <a:latin typeface="Times New Roman" pitchFamily="18" charset="0"/>
                <a:cs typeface="Arial" charset="0"/>
              </a:rPr>
              <a:t>228</a:t>
            </a:r>
            <a:r>
              <a:rPr lang="en-US" sz="2000" b="1" baseline="-25000" dirty="0" smtClean="0">
                <a:solidFill>
                  <a:schemeClr val="accent1"/>
                </a:solidFill>
                <a:latin typeface="Times New Roman" pitchFamily="18" charset="0"/>
                <a:cs typeface="Arial" charset="0"/>
              </a:rPr>
              <a:t>10</a:t>
            </a:r>
            <a:r>
              <a:rPr lang="en-US" sz="2000" b="1" dirty="0" smtClean="0">
                <a:solidFill>
                  <a:schemeClr val="accent1"/>
                </a:solidFill>
                <a:latin typeface="Times New Roman" pitchFamily="18" charset="0"/>
                <a:cs typeface="Arial" charset="0"/>
              </a:rPr>
              <a:t> </a:t>
            </a:r>
            <a:r>
              <a:rPr lang="en-US" sz="2000" b="1" dirty="0">
                <a:solidFill>
                  <a:schemeClr val="accent1"/>
                </a:solidFill>
                <a:latin typeface="Times New Roman" pitchFamily="18" charset="0"/>
                <a:cs typeface="Arial" charset="0"/>
              </a:rPr>
              <a:t>= 11100100</a:t>
            </a:r>
            <a:r>
              <a:rPr lang="en-US" sz="2000" b="1" baseline="-25000" dirty="0">
                <a:solidFill>
                  <a:schemeClr val="accent1"/>
                </a:solidFill>
                <a:latin typeface="Times New Roman" pitchFamily="18" charset="0"/>
                <a:cs typeface="Arial" charset="0"/>
              </a:rPr>
              <a:t>2</a:t>
            </a:r>
            <a:r>
              <a:rPr lang="en-US" sz="2000" b="1" dirty="0">
                <a:solidFill>
                  <a:schemeClr val="accent1"/>
                </a:solidFill>
                <a:latin typeface="Times New Roman" pitchFamily="18" charset="0"/>
                <a:cs typeface="Arial" charset="0"/>
              </a:rPr>
              <a:t> </a:t>
            </a:r>
          </a:p>
          <a:p>
            <a:pPr marL="457200" indent="-457200">
              <a:spcBef>
                <a:spcPts val="600"/>
              </a:spcBef>
              <a:spcAft>
                <a:spcPts val="600"/>
              </a:spcAft>
              <a:buFont typeface="+mj-lt"/>
              <a:buAutoNum type="arabicPeriod"/>
            </a:pPr>
            <a:r>
              <a:rPr lang="en-US" sz="2400" dirty="0">
                <a:latin typeface="Times New Roman" pitchFamily="18" charset="0"/>
                <a:cs typeface="Arial" charset="0"/>
              </a:rPr>
              <a:t>W</a:t>
            </a:r>
            <a:r>
              <a:rPr lang="en-US" sz="2400" dirty="0" smtClean="0">
                <a:latin typeface="Times New Roman" pitchFamily="18" charset="0"/>
                <a:cs typeface="Arial" charset="0"/>
              </a:rPr>
              <a:t>rite </a:t>
            </a:r>
            <a:r>
              <a:rPr lang="en-US" sz="2400" dirty="0">
                <a:latin typeface="Times New Roman" pitchFamily="18" charset="0"/>
                <a:cs typeface="Arial" charset="0"/>
              </a:rPr>
              <a:t>the number in “binary scientific notation”:</a:t>
            </a:r>
          </a:p>
          <a:p>
            <a:pPr lvl="1">
              <a:spcBef>
                <a:spcPts val="600"/>
              </a:spcBef>
              <a:spcAft>
                <a:spcPts val="600"/>
              </a:spcAft>
            </a:pPr>
            <a:r>
              <a:rPr lang="en-US" sz="2000" dirty="0" smtClean="0">
                <a:latin typeface="Times New Roman" pitchFamily="18" charset="0"/>
                <a:cs typeface="Arial" charset="0"/>
              </a:rPr>
              <a:t>		</a:t>
            </a:r>
            <a:r>
              <a:rPr lang="en-US" sz="2000" b="1" dirty="0" smtClean="0">
                <a:solidFill>
                  <a:schemeClr val="accent1"/>
                </a:solidFill>
                <a:latin typeface="Times New Roman" pitchFamily="18" charset="0"/>
                <a:cs typeface="Arial" charset="0"/>
              </a:rPr>
              <a:t>11100100</a:t>
            </a:r>
            <a:r>
              <a:rPr lang="en-US" sz="2000" b="1" baseline="-25000" dirty="0" smtClean="0">
                <a:solidFill>
                  <a:schemeClr val="accent1"/>
                </a:solidFill>
                <a:latin typeface="Times New Roman" pitchFamily="18" charset="0"/>
                <a:cs typeface="Arial" charset="0"/>
              </a:rPr>
              <a:t>2</a:t>
            </a:r>
            <a:r>
              <a:rPr lang="en-US" sz="2000" b="1" dirty="0" smtClean="0">
                <a:solidFill>
                  <a:schemeClr val="accent1"/>
                </a:solidFill>
                <a:latin typeface="Times New Roman" pitchFamily="18" charset="0"/>
                <a:cs typeface="Arial" charset="0"/>
              </a:rPr>
              <a:t> </a:t>
            </a:r>
            <a:r>
              <a:rPr lang="en-US" sz="2000" b="1" dirty="0">
                <a:solidFill>
                  <a:schemeClr val="accent1"/>
                </a:solidFill>
                <a:latin typeface="Times New Roman" pitchFamily="18" charset="0"/>
                <a:cs typeface="Arial" charset="0"/>
              </a:rPr>
              <a:t>= 1.11001</a:t>
            </a:r>
            <a:r>
              <a:rPr lang="en-US" sz="2000" b="1" baseline="-25000" dirty="0">
                <a:solidFill>
                  <a:schemeClr val="accent1"/>
                </a:solidFill>
                <a:latin typeface="Times New Roman" pitchFamily="18" charset="0"/>
                <a:cs typeface="Arial" charset="0"/>
              </a:rPr>
              <a:t>2</a:t>
            </a:r>
            <a:r>
              <a:rPr lang="en-US" sz="2000" b="1" dirty="0">
                <a:solidFill>
                  <a:schemeClr val="accent1"/>
                </a:solidFill>
                <a:latin typeface="Times New Roman" pitchFamily="18" charset="0"/>
                <a:cs typeface="Arial" charset="0"/>
              </a:rPr>
              <a:t> </a:t>
            </a:r>
            <a:r>
              <a:rPr lang="en-US" sz="2000" b="1" dirty="0">
                <a:solidFill>
                  <a:schemeClr val="accent1"/>
                </a:solidFill>
                <a:latin typeface="Times New Roman" pitchFamily="18" charset="0"/>
                <a:cs typeface="Times New Roman" pitchFamily="18" charset="0"/>
              </a:rPr>
              <a:t>×</a:t>
            </a:r>
            <a:r>
              <a:rPr lang="en-US" sz="2000" b="1" dirty="0">
                <a:solidFill>
                  <a:schemeClr val="accent1"/>
                </a:solidFill>
                <a:latin typeface="Times New Roman" pitchFamily="18" charset="0"/>
                <a:cs typeface="Arial" charset="0"/>
              </a:rPr>
              <a:t> 2</a:t>
            </a:r>
            <a:r>
              <a:rPr lang="en-US" sz="2000" b="1" baseline="30000" dirty="0">
                <a:solidFill>
                  <a:schemeClr val="accent1"/>
                </a:solidFill>
                <a:latin typeface="Times New Roman" pitchFamily="18" charset="0"/>
                <a:cs typeface="Arial" charset="0"/>
              </a:rPr>
              <a:t>7</a:t>
            </a:r>
            <a:r>
              <a:rPr lang="en-US" sz="2000" b="1" dirty="0">
                <a:solidFill>
                  <a:schemeClr val="accent1"/>
                </a:solidFill>
                <a:latin typeface="Times New Roman" pitchFamily="18" charset="0"/>
                <a:cs typeface="Arial" charset="0"/>
              </a:rPr>
              <a:t> </a:t>
            </a:r>
          </a:p>
          <a:p>
            <a:pPr marL="457200" indent="-457200">
              <a:spcBef>
                <a:spcPts val="600"/>
              </a:spcBef>
              <a:spcAft>
                <a:spcPts val="600"/>
              </a:spcAft>
              <a:buFont typeface="+mj-lt"/>
              <a:buAutoNum type="arabicPeriod"/>
            </a:pPr>
            <a:r>
              <a:rPr lang="en-US" sz="2400" dirty="0">
                <a:latin typeface="Times New Roman" pitchFamily="18" charset="0"/>
                <a:cs typeface="Arial" charset="0"/>
              </a:rPr>
              <a:t>Fill in each field of the 32-bit </a:t>
            </a:r>
            <a:r>
              <a:rPr lang="en-US" sz="2400" dirty="0" smtClean="0">
                <a:latin typeface="Times New Roman" pitchFamily="18" charset="0"/>
                <a:cs typeface="Arial" charset="0"/>
              </a:rPr>
              <a:t>floating point number</a:t>
            </a:r>
            <a:r>
              <a:rPr lang="en-US" sz="2400" dirty="0">
                <a:latin typeface="Times New Roman" pitchFamily="18" charset="0"/>
                <a:cs typeface="Arial" charset="0"/>
              </a:rPr>
              <a:t>:</a:t>
            </a:r>
          </a:p>
          <a:p>
            <a:pPr marL="742950" lvl="1" indent="-285750">
              <a:spcBef>
                <a:spcPts val="600"/>
              </a:spcBef>
              <a:spcAft>
                <a:spcPts val="600"/>
              </a:spcAft>
              <a:buFontTx/>
              <a:buChar char="–"/>
            </a:pPr>
            <a:r>
              <a:rPr lang="en-US" sz="2000" dirty="0">
                <a:latin typeface="Times New Roman" pitchFamily="18" charset="0"/>
                <a:cs typeface="Arial" charset="0"/>
              </a:rPr>
              <a:t>The sign bit is positive (0)</a:t>
            </a:r>
          </a:p>
          <a:p>
            <a:pPr marL="742950" lvl="1" indent="-285750">
              <a:spcBef>
                <a:spcPts val="600"/>
              </a:spcBef>
              <a:spcAft>
                <a:spcPts val="600"/>
              </a:spcAft>
              <a:buFontTx/>
              <a:buChar char="–"/>
            </a:pPr>
            <a:r>
              <a:rPr lang="en-US" sz="2000" dirty="0">
                <a:latin typeface="Times New Roman" pitchFamily="18" charset="0"/>
                <a:cs typeface="Arial" charset="0"/>
              </a:rPr>
              <a:t>The 8 exponent bits represent the value 7</a:t>
            </a:r>
          </a:p>
          <a:p>
            <a:pPr marL="742950" lvl="1" indent="-285750">
              <a:spcBef>
                <a:spcPts val="600"/>
              </a:spcBef>
              <a:spcAft>
                <a:spcPts val="600"/>
              </a:spcAft>
              <a:buFontTx/>
              <a:buChar char="–"/>
            </a:pPr>
            <a:r>
              <a:rPr lang="en-US" sz="2000" dirty="0">
                <a:latin typeface="Times New Roman" pitchFamily="18" charset="0"/>
                <a:cs typeface="Arial" charset="0"/>
              </a:rPr>
              <a:t>The remaining 23 bits are the mantissa</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Representation 1</a:t>
            </a:r>
            <a:endParaRPr lang="en-US" sz="4400" dirty="0">
              <a:solidFill>
                <a:schemeClr val="bg1"/>
              </a:solidFill>
              <a:latin typeface="+mj-lt"/>
            </a:endParaRPr>
          </a:p>
        </p:txBody>
      </p:sp>
    </p:spTree>
    <p:extLst>
      <p:ext uri="{BB962C8B-B14F-4D97-AF65-F5344CB8AC3E}">
        <p14:creationId xmlns:p14="http://schemas.microsoft.com/office/powerpoint/2010/main" val="80461082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8710" name="Object 6"/>
          <p:cNvGraphicFramePr>
            <a:graphicFrameLocks noGrp="1" noChangeAspect="1"/>
          </p:cNvGraphicFramePr>
          <p:nvPr>
            <p:ph sz="half" idx="4294967295"/>
            <p:custDataLst>
              <p:tags r:id="rId2"/>
            </p:custDataLst>
            <p:extLst>
              <p:ext uri="{D42A27DB-BD31-4B8C-83A1-F6EECF244321}">
                <p14:modId xmlns:p14="http://schemas.microsoft.com/office/powerpoint/2010/main" val="3343623348"/>
              </p:ext>
            </p:extLst>
          </p:nvPr>
        </p:nvGraphicFramePr>
        <p:xfrm>
          <a:off x="838200" y="4724400"/>
          <a:ext cx="8077200" cy="1346200"/>
        </p:xfrm>
        <a:graphic>
          <a:graphicData uri="http://schemas.openxmlformats.org/presentationml/2006/ole">
            <mc:AlternateContent xmlns:mc="http://schemas.openxmlformats.org/markup-compatibility/2006">
              <mc:Choice xmlns:v="urn:schemas-microsoft-com:vml" Requires="v">
                <p:oleObj spid="_x0000_s73769" name="VISIO" r:id="rId7" imgW="2761560" imgH="460440" progId="Visio.Drawing.6">
                  <p:embed/>
                </p:oleObj>
              </mc:Choice>
              <mc:Fallback>
                <p:oleObj name="VISIO" r:id="rId7" imgW="2761560" imgH="46044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4724400"/>
                        <a:ext cx="8077200" cy="1346200"/>
                      </a:xfrm>
                      <a:prstGeom prst="rect">
                        <a:avLst/>
                      </a:prstGeom>
                    </p:spPr>
                  </p:pic>
                </p:oleObj>
              </mc:Fallback>
            </mc:AlternateContent>
          </a:graphicData>
        </a:graphic>
      </p:graphicFrame>
      <p:sp>
        <p:nvSpPr>
          <p:cNvPr id="96870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8708"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ts val="600"/>
              </a:spcBef>
              <a:spcAft>
                <a:spcPts val="600"/>
              </a:spcAft>
              <a:buFontTx/>
              <a:buChar char="•"/>
            </a:pPr>
            <a:r>
              <a:rPr lang="en-US" sz="2400" dirty="0" smtClean="0">
                <a:latin typeface="Times New Roman" pitchFamily="18" charset="0"/>
                <a:cs typeface="Arial" charset="0"/>
              </a:rPr>
              <a:t>First </a:t>
            </a:r>
            <a:r>
              <a:rPr lang="en-US" sz="2400" dirty="0">
                <a:latin typeface="Times New Roman" pitchFamily="18" charset="0"/>
                <a:cs typeface="Arial" charset="0"/>
              </a:rPr>
              <a:t>bit of the mantissa is always 1:</a:t>
            </a:r>
          </a:p>
          <a:p>
            <a:pPr marL="742950" lvl="1" indent="-285750">
              <a:spcBef>
                <a:spcPts val="600"/>
              </a:spcBef>
              <a:spcAft>
                <a:spcPts val="600"/>
              </a:spcAft>
              <a:buFontTx/>
              <a:buChar char="–"/>
            </a:pPr>
            <a:r>
              <a:rPr lang="en-US" sz="2000" dirty="0">
                <a:latin typeface="Times New Roman" pitchFamily="18" charset="0"/>
                <a:cs typeface="Arial" charset="0"/>
              </a:rPr>
              <a:t>228</a:t>
            </a:r>
            <a:r>
              <a:rPr lang="en-US" sz="2000" baseline="-25000" dirty="0">
                <a:latin typeface="Times New Roman" pitchFamily="18" charset="0"/>
                <a:cs typeface="Arial" charset="0"/>
              </a:rPr>
              <a:t>10</a:t>
            </a:r>
            <a:r>
              <a:rPr lang="en-US" sz="2000" dirty="0">
                <a:latin typeface="Times New Roman" pitchFamily="18" charset="0"/>
                <a:cs typeface="Arial" charset="0"/>
              </a:rPr>
              <a:t> = 11100100</a:t>
            </a:r>
            <a:r>
              <a:rPr lang="en-US" sz="2000" baseline="-25000" dirty="0">
                <a:latin typeface="Times New Roman" pitchFamily="18" charset="0"/>
                <a:cs typeface="Arial" charset="0"/>
              </a:rPr>
              <a:t>2</a:t>
            </a:r>
            <a:r>
              <a:rPr lang="en-US" sz="2000" dirty="0">
                <a:latin typeface="Times New Roman" pitchFamily="18" charset="0"/>
                <a:cs typeface="Arial" charset="0"/>
              </a:rPr>
              <a:t> = </a:t>
            </a:r>
            <a:r>
              <a:rPr lang="en-US" sz="2000" b="1" dirty="0">
                <a:solidFill>
                  <a:srgbClr val="C00000"/>
                </a:solidFill>
                <a:latin typeface="Times New Roman" pitchFamily="18" charset="0"/>
                <a:cs typeface="Arial" charset="0"/>
              </a:rPr>
              <a:t>1</a:t>
            </a:r>
            <a:r>
              <a:rPr lang="en-US" sz="2000" dirty="0">
                <a:solidFill>
                  <a:schemeClr val="accent1"/>
                </a:solidFill>
                <a:latin typeface="Times New Roman" pitchFamily="18" charset="0"/>
                <a:cs typeface="Arial" charset="0"/>
              </a:rPr>
              <a:t>.</a:t>
            </a:r>
            <a:r>
              <a:rPr lang="en-US" sz="2000" b="1" dirty="0">
                <a:solidFill>
                  <a:schemeClr val="accent1"/>
                </a:solidFill>
                <a:latin typeface="Times New Roman" pitchFamily="18" charset="0"/>
                <a:cs typeface="Arial" charset="0"/>
              </a:rPr>
              <a:t>11001</a:t>
            </a:r>
            <a:r>
              <a:rPr lang="en-US" sz="2000" dirty="0">
                <a:latin typeface="Times New Roman" pitchFamily="18" charset="0"/>
                <a:cs typeface="Arial" charset="0"/>
              </a:rPr>
              <a:t> </a:t>
            </a:r>
            <a:r>
              <a:rPr lang="en-US" sz="2000" dirty="0">
                <a:latin typeface="Times New Roman" pitchFamily="18" charset="0"/>
                <a:cs typeface="Times New Roman" pitchFamily="18" charset="0"/>
              </a:rPr>
              <a:t>×</a:t>
            </a:r>
            <a:r>
              <a:rPr lang="en-US" sz="2000" dirty="0">
                <a:latin typeface="Times New Roman" pitchFamily="18" charset="0"/>
                <a:cs typeface="Arial" charset="0"/>
              </a:rPr>
              <a:t> 2</a:t>
            </a:r>
            <a:r>
              <a:rPr lang="en-US" sz="2000" baseline="30000" dirty="0">
                <a:latin typeface="Times New Roman" pitchFamily="18" charset="0"/>
                <a:cs typeface="Arial" charset="0"/>
              </a:rPr>
              <a:t>7</a:t>
            </a:r>
            <a:r>
              <a:rPr lang="en-US" sz="2000" dirty="0">
                <a:latin typeface="Times New Roman" pitchFamily="18" charset="0"/>
                <a:cs typeface="Arial" charset="0"/>
              </a:rPr>
              <a:t> </a:t>
            </a:r>
          </a:p>
          <a:p>
            <a:pPr marL="342900" indent="-342900">
              <a:spcBef>
                <a:spcPts val="600"/>
              </a:spcBef>
              <a:spcAft>
                <a:spcPts val="600"/>
              </a:spcAft>
              <a:buFontTx/>
              <a:buChar char="•"/>
            </a:pPr>
            <a:r>
              <a:rPr lang="en-US" sz="2400" dirty="0" smtClean="0">
                <a:latin typeface="Times New Roman" pitchFamily="18" charset="0"/>
                <a:cs typeface="Arial" charset="0"/>
              </a:rPr>
              <a:t>So, no need to store it: </a:t>
            </a:r>
            <a:r>
              <a:rPr lang="en-US" sz="2400" i="1" dirty="0" smtClean="0">
                <a:latin typeface="Times New Roman" pitchFamily="18" charset="0"/>
                <a:cs typeface="Arial" charset="0"/>
              </a:rPr>
              <a:t>implicit </a:t>
            </a:r>
            <a:r>
              <a:rPr lang="en-US" sz="2400" i="1" dirty="0">
                <a:latin typeface="Times New Roman" pitchFamily="18" charset="0"/>
                <a:cs typeface="Arial" charset="0"/>
              </a:rPr>
              <a:t>leading </a:t>
            </a:r>
            <a:r>
              <a:rPr lang="en-US" sz="2400" i="1" dirty="0" smtClean="0">
                <a:latin typeface="Times New Roman" pitchFamily="18" charset="0"/>
                <a:cs typeface="Arial" charset="0"/>
              </a:rPr>
              <a:t>1</a:t>
            </a:r>
            <a:endParaRPr lang="en-US" sz="2400" dirty="0">
              <a:latin typeface="Times New Roman" pitchFamily="18" charset="0"/>
              <a:cs typeface="Arial" charset="0"/>
            </a:endParaRPr>
          </a:p>
          <a:p>
            <a:pPr marL="342900" indent="-342900">
              <a:spcBef>
                <a:spcPts val="600"/>
              </a:spcBef>
              <a:spcAft>
                <a:spcPts val="600"/>
              </a:spcAft>
              <a:buFontTx/>
              <a:buChar char="•"/>
            </a:pPr>
            <a:r>
              <a:rPr lang="en-US" sz="2400" dirty="0" smtClean="0">
                <a:latin typeface="Times New Roman" pitchFamily="18" charset="0"/>
                <a:cs typeface="Arial" charset="0"/>
              </a:rPr>
              <a:t>Store </a:t>
            </a:r>
            <a:r>
              <a:rPr lang="en-US" sz="2400" dirty="0">
                <a:latin typeface="Times New Roman" pitchFamily="18" charset="0"/>
                <a:cs typeface="Arial" charset="0"/>
              </a:rPr>
              <a:t>just </a:t>
            </a:r>
            <a:r>
              <a:rPr lang="en-US" sz="2400" dirty="0" smtClean="0">
                <a:latin typeface="Times New Roman" pitchFamily="18" charset="0"/>
                <a:cs typeface="Arial" charset="0"/>
              </a:rPr>
              <a:t>fraction </a:t>
            </a:r>
            <a:r>
              <a:rPr lang="en-US" sz="2400" dirty="0">
                <a:latin typeface="Times New Roman" pitchFamily="18" charset="0"/>
                <a:cs typeface="Arial" charset="0"/>
              </a:rPr>
              <a:t>bits in </a:t>
            </a:r>
            <a:r>
              <a:rPr lang="en-US" sz="2400" dirty="0" smtClean="0">
                <a:latin typeface="Times New Roman" pitchFamily="18" charset="0"/>
                <a:cs typeface="Arial" charset="0"/>
              </a:rPr>
              <a:t>23-bit field</a:t>
            </a:r>
            <a:endParaRPr lang="en-US" sz="2400" dirty="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Representation 2</a:t>
            </a:r>
            <a:endParaRPr lang="en-US" sz="4400" dirty="0">
              <a:solidFill>
                <a:schemeClr val="bg1"/>
              </a:solidFill>
              <a:latin typeface="+mj-lt"/>
            </a:endParaRPr>
          </a:p>
        </p:txBody>
      </p:sp>
    </p:spTree>
    <p:extLst>
      <p:ext uri="{BB962C8B-B14F-4D97-AF65-F5344CB8AC3E}">
        <p14:creationId xmlns:p14="http://schemas.microsoft.com/office/powerpoint/2010/main" val="409540923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9734" name="Object 6"/>
          <p:cNvGraphicFramePr>
            <a:graphicFrameLocks noGrp="1" noChangeAspect="1"/>
          </p:cNvGraphicFramePr>
          <p:nvPr>
            <p:ph sz="half" idx="4294967295"/>
            <p:custDataLst>
              <p:tags r:id="rId2"/>
            </p:custDataLst>
            <p:extLst>
              <p:ext uri="{D42A27DB-BD31-4B8C-83A1-F6EECF244321}">
                <p14:modId xmlns:p14="http://schemas.microsoft.com/office/powerpoint/2010/main" val="955747003"/>
              </p:ext>
            </p:extLst>
          </p:nvPr>
        </p:nvGraphicFramePr>
        <p:xfrm>
          <a:off x="990600" y="3924028"/>
          <a:ext cx="7924800" cy="1694135"/>
        </p:xfrm>
        <a:graphic>
          <a:graphicData uri="http://schemas.openxmlformats.org/presentationml/2006/ole">
            <mc:AlternateContent xmlns:mc="http://schemas.openxmlformats.org/markup-compatibility/2006">
              <mc:Choice xmlns:v="urn:schemas-microsoft-com:vml" Requires="v">
                <p:oleObj spid="_x0000_s74793" name="VISIO" r:id="rId7" imgW="2761560" imgH="590400" progId="Visio.Drawing.6">
                  <p:embed/>
                </p:oleObj>
              </mc:Choice>
              <mc:Fallback>
                <p:oleObj name="VISIO" r:id="rId7" imgW="2761560" imgH="59040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3924028"/>
                        <a:ext cx="7924800" cy="1694135"/>
                      </a:xfrm>
                      <a:prstGeom prst="rect">
                        <a:avLst/>
                      </a:prstGeom>
                    </p:spPr>
                  </p:pic>
                </p:oleObj>
              </mc:Fallback>
            </mc:AlternateContent>
          </a:graphicData>
        </a:graphic>
      </p:graphicFrame>
      <p:sp>
        <p:nvSpPr>
          <p:cNvPr id="96973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9732"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ts val="600"/>
              </a:spcBef>
              <a:spcAft>
                <a:spcPts val="600"/>
              </a:spcAft>
              <a:buFontTx/>
              <a:buChar char="•"/>
            </a:pPr>
            <a:r>
              <a:rPr lang="en-US" sz="2400" i="1" dirty="0">
                <a:latin typeface="Times New Roman" pitchFamily="18" charset="0"/>
                <a:cs typeface="Arial" charset="0"/>
              </a:rPr>
              <a:t>Biased exponent</a:t>
            </a:r>
            <a:r>
              <a:rPr lang="en-US" sz="2400" dirty="0">
                <a:latin typeface="Times New Roman" pitchFamily="18" charset="0"/>
                <a:cs typeface="Arial" charset="0"/>
              </a:rPr>
              <a:t>:</a:t>
            </a:r>
            <a:r>
              <a:rPr lang="en-US" sz="2400" i="1" dirty="0">
                <a:latin typeface="Times New Roman" pitchFamily="18" charset="0"/>
                <a:cs typeface="Arial" charset="0"/>
              </a:rPr>
              <a:t> </a:t>
            </a:r>
            <a:r>
              <a:rPr lang="en-US" sz="2400" dirty="0">
                <a:latin typeface="Times New Roman" pitchFamily="18" charset="0"/>
                <a:cs typeface="Arial" charset="0"/>
              </a:rPr>
              <a:t>bias = 127 (01111111</a:t>
            </a:r>
            <a:r>
              <a:rPr lang="en-US" sz="2400" baseline="-25000" dirty="0">
                <a:latin typeface="Times New Roman" pitchFamily="18" charset="0"/>
                <a:cs typeface="Arial" charset="0"/>
              </a:rPr>
              <a:t>2</a:t>
            </a:r>
            <a:r>
              <a:rPr lang="en-US" sz="2400" dirty="0">
                <a:latin typeface="Times New Roman" pitchFamily="18" charset="0"/>
                <a:cs typeface="Arial" charset="0"/>
              </a:rPr>
              <a:t>)  </a:t>
            </a:r>
          </a:p>
          <a:p>
            <a:pPr marL="742950" lvl="1" indent="-285750" algn="just">
              <a:spcBef>
                <a:spcPts val="600"/>
              </a:spcBef>
              <a:spcAft>
                <a:spcPts val="600"/>
              </a:spcAft>
              <a:buFontTx/>
              <a:buChar char="–"/>
            </a:pPr>
            <a:r>
              <a:rPr lang="en-US" sz="2000" dirty="0">
                <a:latin typeface="Times New Roman" pitchFamily="18" charset="0"/>
                <a:cs typeface="Arial" charset="0"/>
              </a:rPr>
              <a:t>Biased exponent = bias + exponent</a:t>
            </a:r>
          </a:p>
          <a:p>
            <a:pPr marL="742950" lvl="1" indent="-285750" algn="just">
              <a:spcBef>
                <a:spcPts val="600"/>
              </a:spcBef>
              <a:spcAft>
                <a:spcPts val="600"/>
              </a:spcAft>
              <a:buFontTx/>
              <a:buChar char="–"/>
            </a:pPr>
            <a:r>
              <a:rPr lang="en-US" sz="2000" dirty="0">
                <a:latin typeface="Times New Roman" pitchFamily="18" charset="0"/>
                <a:cs typeface="Arial" charset="0"/>
              </a:rPr>
              <a:t>Exponent of 7 is stored as:</a:t>
            </a:r>
          </a:p>
          <a:p>
            <a:pPr marL="742950" lvl="1" indent="-285750" algn="just">
              <a:spcBef>
                <a:spcPts val="600"/>
              </a:spcBef>
              <a:spcAft>
                <a:spcPts val="600"/>
              </a:spcAft>
            </a:pPr>
            <a:r>
              <a:rPr lang="en-US" sz="2000" dirty="0">
                <a:latin typeface="Times New Roman" pitchFamily="18" charset="0"/>
                <a:cs typeface="Arial" charset="0"/>
              </a:rPr>
              <a:t>			127 + 7 = 134 = 0x10000110</a:t>
            </a:r>
            <a:r>
              <a:rPr lang="en-US" sz="2000" baseline="-25000" dirty="0">
                <a:latin typeface="Times New Roman" pitchFamily="18" charset="0"/>
                <a:cs typeface="Arial" charset="0"/>
              </a:rPr>
              <a:t>2</a:t>
            </a:r>
          </a:p>
          <a:p>
            <a:pPr marL="342900" indent="-342900" algn="just">
              <a:spcBef>
                <a:spcPts val="600"/>
              </a:spcBef>
              <a:spcAft>
                <a:spcPts val="600"/>
              </a:spcAft>
              <a:buFontTx/>
              <a:buChar char="•"/>
            </a:pPr>
            <a:r>
              <a:rPr lang="en-US" sz="2400" dirty="0">
                <a:latin typeface="Times New Roman" pitchFamily="18" charset="0"/>
                <a:cs typeface="Arial" charset="0"/>
              </a:rPr>
              <a:t>The </a:t>
            </a:r>
            <a:r>
              <a:rPr lang="en-US" sz="2400" b="1" dirty="0">
                <a:latin typeface="Times New Roman" pitchFamily="18" charset="0"/>
                <a:cs typeface="Arial" charset="0"/>
              </a:rPr>
              <a:t>IEEE 754 32-bit floating-point representation</a:t>
            </a:r>
            <a:r>
              <a:rPr lang="en-US" sz="2400" dirty="0">
                <a:latin typeface="Times New Roman" pitchFamily="18" charset="0"/>
                <a:cs typeface="Arial" charset="0"/>
              </a:rPr>
              <a:t> of 228</a:t>
            </a:r>
            <a:r>
              <a:rPr lang="en-US" sz="2400" baseline="-25000" dirty="0">
                <a:latin typeface="Times New Roman" pitchFamily="18" charset="0"/>
                <a:cs typeface="Arial" charset="0"/>
              </a:rPr>
              <a:t>10</a:t>
            </a:r>
          </a:p>
          <a:p>
            <a:pPr marL="342900" indent="-342900" algn="just">
              <a:spcBef>
                <a:spcPts val="600"/>
              </a:spcBef>
              <a:spcAft>
                <a:spcPts val="600"/>
              </a:spcAft>
              <a:buFontTx/>
              <a:buChar char="•"/>
            </a:pPr>
            <a:endParaRPr lang="en-US" sz="2400" baseline="-25000" dirty="0">
              <a:latin typeface="Times New Roman" pitchFamily="18" charset="0"/>
              <a:cs typeface="Arial" charset="0"/>
            </a:endParaRPr>
          </a:p>
          <a:p>
            <a:pPr marL="342900" indent="-342900" algn="just">
              <a:spcBef>
                <a:spcPts val="600"/>
              </a:spcBef>
              <a:spcAft>
                <a:spcPts val="600"/>
              </a:spcAft>
              <a:buFontTx/>
              <a:buChar char="•"/>
            </a:pPr>
            <a:endParaRPr lang="en-US" sz="2400" baseline="-25000" dirty="0">
              <a:latin typeface="Times New Roman" pitchFamily="18" charset="0"/>
              <a:cs typeface="Arial" charset="0"/>
            </a:endParaRPr>
          </a:p>
          <a:p>
            <a:pPr marL="342900" indent="-342900" algn="just">
              <a:spcBef>
                <a:spcPts val="600"/>
              </a:spcBef>
              <a:spcAft>
                <a:spcPts val="600"/>
              </a:spcAft>
              <a:buFontTx/>
              <a:buChar char="•"/>
            </a:pPr>
            <a:endParaRPr lang="en-US" sz="2400" baseline="-25000" dirty="0">
              <a:latin typeface="Times New Roman" pitchFamily="18" charset="0"/>
              <a:cs typeface="Arial" charset="0"/>
            </a:endParaRPr>
          </a:p>
          <a:p>
            <a:pPr marL="342900" indent="-342900" algn="just">
              <a:spcBef>
                <a:spcPts val="600"/>
              </a:spcBef>
              <a:spcAft>
                <a:spcPts val="600"/>
              </a:spcAft>
              <a:buFontTx/>
              <a:buChar char="•"/>
            </a:pPr>
            <a:endParaRPr lang="en-US" sz="2400" baseline="-25000" dirty="0">
              <a:latin typeface="Times New Roman" pitchFamily="18" charset="0"/>
              <a:cs typeface="Arial" charset="0"/>
            </a:endParaRPr>
          </a:p>
          <a:p>
            <a:pPr marL="342900" indent="-342900" algn="just">
              <a:spcBef>
                <a:spcPts val="600"/>
              </a:spcBef>
              <a:spcAft>
                <a:spcPts val="600"/>
              </a:spcAft>
              <a:buFontTx/>
              <a:buChar char="•"/>
            </a:pPr>
            <a:endParaRPr lang="en-US" sz="2400" baseline="-25000" dirty="0">
              <a:latin typeface="Times New Roman" pitchFamily="18" charset="0"/>
              <a:cs typeface="Arial" charset="0"/>
            </a:endParaRPr>
          </a:p>
          <a:p>
            <a:pPr algn="just">
              <a:spcBef>
                <a:spcPts val="600"/>
              </a:spcBef>
              <a:spcAft>
                <a:spcPts val="600"/>
              </a:spcAft>
            </a:pPr>
            <a:r>
              <a:rPr lang="en-US" sz="2000" dirty="0" smtClean="0">
                <a:latin typeface="Times New Roman" pitchFamily="18" charset="0"/>
                <a:cs typeface="Arial" charset="0"/>
              </a:rPr>
              <a:t>		   </a:t>
            </a:r>
            <a:r>
              <a:rPr lang="en-US" sz="2800" dirty="0">
                <a:latin typeface="Times New Roman" pitchFamily="18" charset="0"/>
                <a:cs typeface="Arial" charset="0"/>
              </a:rPr>
              <a:t>i</a:t>
            </a:r>
            <a:r>
              <a:rPr lang="en-US" sz="2800" dirty="0" smtClean="0">
                <a:latin typeface="Times New Roman" pitchFamily="18" charset="0"/>
                <a:cs typeface="Arial" charset="0"/>
              </a:rPr>
              <a:t>n </a:t>
            </a:r>
            <a:r>
              <a:rPr lang="en-US" sz="2800" dirty="0">
                <a:latin typeface="Times New Roman" pitchFamily="18" charset="0"/>
                <a:cs typeface="Arial" charset="0"/>
              </a:rPr>
              <a:t>hexadecimal: </a:t>
            </a:r>
            <a:r>
              <a:rPr lang="en-US" sz="2800" b="1" dirty="0">
                <a:solidFill>
                  <a:schemeClr val="accent1"/>
                </a:solidFill>
                <a:latin typeface="Times New Roman" pitchFamily="18" charset="0"/>
                <a:cs typeface="Arial" charset="0"/>
              </a:rPr>
              <a:t>0x43640000</a:t>
            </a:r>
          </a:p>
          <a:p>
            <a:pPr marL="342900" indent="-342900" algn="just">
              <a:spcBef>
                <a:spcPts val="600"/>
              </a:spcBef>
              <a:spcAft>
                <a:spcPts val="600"/>
              </a:spcAft>
              <a:buFontTx/>
              <a:buChar char="•"/>
            </a:pPr>
            <a:endParaRPr lang="en-US" sz="2400" dirty="0">
              <a:latin typeface="Times New Roman" pitchFamily="18" charset="0"/>
              <a:cs typeface="Arial" charset="0"/>
            </a:endParaRP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Representation 3</a:t>
            </a:r>
            <a:endParaRPr lang="en-US" sz="4400" dirty="0">
              <a:solidFill>
                <a:schemeClr val="bg1"/>
              </a:solidFill>
              <a:latin typeface="+mj-lt"/>
            </a:endParaRPr>
          </a:p>
        </p:txBody>
      </p:sp>
    </p:spTree>
    <p:extLst>
      <p:ext uri="{BB962C8B-B14F-4D97-AF65-F5344CB8AC3E}">
        <p14:creationId xmlns:p14="http://schemas.microsoft.com/office/powerpoint/2010/main" val="19649704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9714"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39716"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smtClean="0">
                <a:latin typeface="Times New Roman" pitchFamily="18" charset="0"/>
                <a:cs typeface="Arial" charset="0"/>
              </a:rPr>
              <a:t>Write </a:t>
            </a:r>
            <a:r>
              <a:rPr lang="en-US" sz="2400" dirty="0">
                <a:latin typeface="Times New Roman" pitchFamily="18" charset="0"/>
                <a:cs typeface="Arial" charset="0"/>
              </a:rPr>
              <a:t>-58.25</a:t>
            </a:r>
            <a:r>
              <a:rPr lang="en-US" sz="2400" baseline="-25000" dirty="0">
                <a:latin typeface="Times New Roman" pitchFamily="18" charset="0"/>
                <a:cs typeface="Arial" charset="0"/>
              </a:rPr>
              <a:t>10</a:t>
            </a:r>
            <a:r>
              <a:rPr lang="en-US" sz="2400" dirty="0">
                <a:latin typeface="Times New Roman" pitchFamily="18" charset="0"/>
                <a:cs typeface="Arial" charset="0"/>
              </a:rPr>
              <a:t> </a:t>
            </a:r>
            <a:r>
              <a:rPr lang="en-US" sz="2400" dirty="0" smtClean="0">
                <a:latin typeface="Times New Roman" pitchFamily="18" charset="0"/>
                <a:cs typeface="Arial" charset="0"/>
              </a:rPr>
              <a:t>in floating point (IEEE 754)</a:t>
            </a:r>
          </a:p>
          <a:p>
            <a:pPr marL="342900" indent="-342900">
              <a:spcBef>
                <a:spcPct val="20000"/>
              </a:spcBef>
              <a:buFontTx/>
              <a:buChar char="•"/>
            </a:pPr>
            <a:endParaRPr lang="en-US" sz="1800" dirty="0">
              <a:latin typeface="Times New Roman" pitchFamily="18" charset="0"/>
              <a:cs typeface="Arial" charset="0"/>
            </a:endParaRPr>
          </a:p>
          <a:p>
            <a:pPr marL="342900" indent="-342900">
              <a:spcBef>
                <a:spcPct val="20000"/>
              </a:spcBef>
            </a:pPr>
            <a:endParaRPr lang="en-US" sz="2400" dirty="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Example</a:t>
            </a:r>
            <a:endParaRPr lang="en-US" sz="4400" dirty="0">
              <a:solidFill>
                <a:schemeClr val="bg1"/>
              </a:solidFill>
              <a:latin typeface="+mj-lt"/>
            </a:endParaRPr>
          </a:p>
        </p:txBody>
      </p:sp>
    </p:spTree>
    <p:extLst>
      <p:ext uri="{BB962C8B-B14F-4D97-AF65-F5344CB8AC3E}">
        <p14:creationId xmlns:p14="http://schemas.microsoft.com/office/powerpoint/2010/main" val="18224971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4356"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883397575"/>
              </p:ext>
            </p:extLst>
          </p:nvPr>
        </p:nvGraphicFramePr>
        <p:xfrm>
          <a:off x="2091531" y="1066800"/>
          <a:ext cx="4960938" cy="5257800"/>
        </p:xfrm>
        <a:graphic>
          <a:graphicData uri="http://schemas.openxmlformats.org/presentationml/2006/ole">
            <mc:AlternateContent xmlns:mc="http://schemas.openxmlformats.org/markup-compatibility/2006">
              <mc:Choice xmlns:v="urn:schemas-microsoft-com:vml" Requires="v">
                <p:oleObj spid="_x0000_s54312" name="VISIO" r:id="rId6" imgW="2510280" imgH="2660400" progId="Visio.Drawing.6">
                  <p:embed/>
                </p:oleObj>
              </mc:Choice>
              <mc:Fallback>
                <p:oleObj name="VISIO" r:id="rId6" imgW="2510280" imgH="266040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91531" y="1066800"/>
                        <a:ext cx="4960938" cy="5257800"/>
                      </a:xfrm>
                      <a:prstGeom prst="rect">
                        <a:avLst/>
                      </a:prstGeom>
                    </p:spPr>
                  </p:pic>
                </p:oleObj>
              </mc:Fallback>
            </mc:AlternateContent>
          </a:graphicData>
        </a:graphic>
      </p:graphicFrame>
      <p:sp>
        <p:nvSpPr>
          <p:cNvPr id="112435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1-Bit Adders</a:t>
            </a:r>
            <a:endParaRPr lang="en-US" sz="4400" dirty="0">
              <a:solidFill>
                <a:schemeClr val="bg1"/>
              </a:solidFill>
              <a:latin typeface="+mj-lt"/>
            </a:endParaRPr>
          </a:p>
        </p:txBody>
      </p:sp>
    </p:spTree>
    <p:extLst>
      <p:ext uri="{BB962C8B-B14F-4D97-AF65-F5344CB8AC3E}">
        <p14:creationId xmlns:p14="http://schemas.microsoft.com/office/powerpoint/2010/main" val="424985834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39717" name="Object 5"/>
          <p:cNvGraphicFramePr>
            <a:graphicFrameLocks noGrp="1" noChangeAspect="1"/>
          </p:cNvGraphicFramePr>
          <p:nvPr>
            <p:ph idx="4294967295"/>
            <p:custDataLst>
              <p:tags r:id="rId2"/>
            </p:custDataLst>
            <p:extLst>
              <p:ext uri="{D42A27DB-BD31-4B8C-83A1-F6EECF244321}">
                <p14:modId xmlns:p14="http://schemas.microsoft.com/office/powerpoint/2010/main" val="591344643"/>
              </p:ext>
            </p:extLst>
          </p:nvPr>
        </p:nvGraphicFramePr>
        <p:xfrm>
          <a:off x="1181100" y="4572000"/>
          <a:ext cx="7315200" cy="1219200"/>
        </p:xfrm>
        <a:graphic>
          <a:graphicData uri="http://schemas.openxmlformats.org/presentationml/2006/ole">
            <mc:AlternateContent xmlns:mc="http://schemas.openxmlformats.org/markup-compatibility/2006">
              <mc:Choice xmlns:v="urn:schemas-microsoft-com:vml" Requires="v">
                <p:oleObj spid="_x0000_s76842" name="VISIO" r:id="rId7" imgW="2761560" imgH="460440" progId="Visio.Drawing.6">
                  <p:embed/>
                </p:oleObj>
              </mc:Choice>
              <mc:Fallback>
                <p:oleObj name="VISIO" r:id="rId7" imgW="2761560" imgH="46044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1100" y="4572000"/>
                        <a:ext cx="73152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971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39716"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smtClean="0">
                <a:latin typeface="Times New Roman" pitchFamily="18" charset="0"/>
                <a:cs typeface="Arial" charset="0"/>
              </a:rPr>
              <a:t>Write </a:t>
            </a:r>
            <a:r>
              <a:rPr lang="en-US" sz="2400" dirty="0">
                <a:latin typeface="Times New Roman" pitchFamily="18" charset="0"/>
                <a:cs typeface="Arial" charset="0"/>
              </a:rPr>
              <a:t>-58.25</a:t>
            </a:r>
            <a:r>
              <a:rPr lang="en-US" sz="2400" baseline="-25000" dirty="0">
                <a:latin typeface="Times New Roman" pitchFamily="18" charset="0"/>
                <a:cs typeface="Arial" charset="0"/>
              </a:rPr>
              <a:t>10</a:t>
            </a:r>
            <a:r>
              <a:rPr lang="en-US" sz="2400" dirty="0">
                <a:latin typeface="Times New Roman" pitchFamily="18" charset="0"/>
                <a:cs typeface="Arial" charset="0"/>
              </a:rPr>
              <a:t> </a:t>
            </a:r>
            <a:r>
              <a:rPr lang="en-US" sz="2400" dirty="0" smtClean="0">
                <a:latin typeface="Times New Roman" pitchFamily="18" charset="0"/>
                <a:cs typeface="Arial" charset="0"/>
              </a:rPr>
              <a:t>in floating point (IEEE 754)</a:t>
            </a:r>
          </a:p>
          <a:p>
            <a:pPr marL="457200" indent="-457200" algn="just">
              <a:spcBef>
                <a:spcPts val="600"/>
              </a:spcBef>
              <a:spcAft>
                <a:spcPts val="600"/>
              </a:spcAft>
              <a:buFont typeface="+mj-lt"/>
              <a:buAutoNum type="arabicPeriod"/>
            </a:pPr>
            <a:r>
              <a:rPr lang="en-US" sz="2000" dirty="0" smtClean="0">
                <a:latin typeface="Times New Roman" pitchFamily="18" charset="0"/>
                <a:cs typeface="Arial" charset="0"/>
              </a:rPr>
              <a:t>Convert decimal to binary: </a:t>
            </a:r>
          </a:p>
          <a:p>
            <a:pPr lvl="1" algn="just">
              <a:spcBef>
                <a:spcPts val="600"/>
              </a:spcBef>
              <a:spcAft>
                <a:spcPts val="600"/>
              </a:spcAft>
            </a:pPr>
            <a:r>
              <a:rPr lang="en-US" sz="1800" dirty="0" smtClean="0">
                <a:latin typeface="Times New Roman" pitchFamily="18" charset="0"/>
                <a:cs typeface="Arial" charset="0"/>
              </a:rPr>
              <a:t>	58.25</a:t>
            </a:r>
            <a:r>
              <a:rPr lang="en-US" sz="1800" baseline="-25000" dirty="0" smtClean="0">
                <a:latin typeface="Times New Roman" pitchFamily="18" charset="0"/>
                <a:cs typeface="Arial" charset="0"/>
              </a:rPr>
              <a:t>10</a:t>
            </a:r>
            <a:r>
              <a:rPr lang="en-US" sz="1800" dirty="0" smtClean="0">
                <a:latin typeface="Times New Roman" pitchFamily="18" charset="0"/>
                <a:cs typeface="Arial" charset="0"/>
              </a:rPr>
              <a:t> </a:t>
            </a:r>
            <a:r>
              <a:rPr lang="en-US" sz="1800" dirty="0">
                <a:latin typeface="Times New Roman" pitchFamily="18" charset="0"/>
                <a:cs typeface="Arial" charset="0"/>
              </a:rPr>
              <a:t>= </a:t>
            </a:r>
            <a:r>
              <a:rPr lang="en-US" sz="1800" b="1" dirty="0" smtClean="0">
                <a:solidFill>
                  <a:schemeClr val="accent1"/>
                </a:solidFill>
                <a:latin typeface="Times New Roman" pitchFamily="18" charset="0"/>
                <a:cs typeface="Arial" charset="0"/>
              </a:rPr>
              <a:t>111010.01</a:t>
            </a:r>
            <a:r>
              <a:rPr lang="en-US" sz="1800" b="1" baseline="-25000" dirty="0" smtClean="0">
                <a:solidFill>
                  <a:schemeClr val="accent1"/>
                </a:solidFill>
                <a:latin typeface="Times New Roman" pitchFamily="18" charset="0"/>
                <a:cs typeface="Arial" charset="0"/>
              </a:rPr>
              <a:t>2</a:t>
            </a:r>
            <a:endParaRPr lang="en-US" sz="1800" b="1" dirty="0">
              <a:solidFill>
                <a:schemeClr val="accent1"/>
              </a:solidFill>
              <a:latin typeface="Times New Roman" pitchFamily="18" charset="0"/>
              <a:cs typeface="Arial" charset="0"/>
            </a:endParaRPr>
          </a:p>
          <a:p>
            <a:pPr marL="457200" indent="-457200" algn="just">
              <a:spcBef>
                <a:spcPts val="600"/>
              </a:spcBef>
              <a:spcAft>
                <a:spcPts val="600"/>
              </a:spcAft>
              <a:buFont typeface="+mj-lt"/>
              <a:buAutoNum type="arabicPeriod"/>
            </a:pPr>
            <a:r>
              <a:rPr lang="en-US" sz="2000" dirty="0" smtClean="0">
                <a:latin typeface="Times New Roman" pitchFamily="18" charset="0"/>
                <a:cs typeface="Arial" charset="0"/>
              </a:rPr>
              <a:t>Write in binary scientific notation:</a:t>
            </a:r>
          </a:p>
          <a:p>
            <a:pPr algn="just">
              <a:spcBef>
                <a:spcPts val="600"/>
              </a:spcBef>
              <a:spcAft>
                <a:spcPts val="600"/>
              </a:spcAft>
            </a:pPr>
            <a:r>
              <a:rPr lang="en-US" sz="2000" dirty="0" smtClean="0">
                <a:latin typeface="Times New Roman" pitchFamily="18" charset="0"/>
                <a:cs typeface="Arial" charset="0"/>
              </a:rPr>
              <a:t>	</a:t>
            </a:r>
            <a:r>
              <a:rPr lang="en-US" sz="2000" b="1" dirty="0" smtClean="0">
                <a:solidFill>
                  <a:schemeClr val="accent1"/>
                </a:solidFill>
                <a:latin typeface="Times New Roman" pitchFamily="18" charset="0"/>
                <a:cs typeface="Arial" charset="0"/>
              </a:rPr>
              <a:t>1.1101001 </a:t>
            </a:r>
            <a:r>
              <a:rPr lang="en-US" sz="2000" b="1" dirty="0">
                <a:solidFill>
                  <a:schemeClr val="accent1"/>
                </a:solidFill>
                <a:latin typeface="Times New Roman" pitchFamily="18" charset="0"/>
                <a:cs typeface="Times New Roman" pitchFamily="18" charset="0"/>
              </a:rPr>
              <a:t>×</a:t>
            </a:r>
            <a:r>
              <a:rPr lang="en-US" sz="2000" b="1" dirty="0">
                <a:solidFill>
                  <a:schemeClr val="accent1"/>
                </a:solidFill>
                <a:latin typeface="Times New Roman" pitchFamily="18" charset="0"/>
                <a:cs typeface="Arial" charset="0"/>
              </a:rPr>
              <a:t> 2</a:t>
            </a:r>
            <a:r>
              <a:rPr lang="en-US" sz="2000" b="1" baseline="30000" dirty="0">
                <a:solidFill>
                  <a:schemeClr val="accent1"/>
                </a:solidFill>
                <a:latin typeface="Times New Roman" pitchFamily="18" charset="0"/>
                <a:cs typeface="Arial" charset="0"/>
              </a:rPr>
              <a:t>5</a:t>
            </a:r>
            <a:endParaRPr lang="en-US" sz="2000" b="1" dirty="0" smtClean="0">
              <a:solidFill>
                <a:schemeClr val="accent1"/>
              </a:solidFill>
              <a:latin typeface="Times New Roman" pitchFamily="18" charset="0"/>
              <a:cs typeface="Arial" charset="0"/>
            </a:endParaRPr>
          </a:p>
          <a:p>
            <a:pPr marL="457200" indent="-457200" algn="just">
              <a:buFont typeface="+mj-lt"/>
              <a:buAutoNum type="arabicPeriod" startAt="3"/>
            </a:pPr>
            <a:r>
              <a:rPr lang="en-US" sz="2000" dirty="0" smtClean="0">
                <a:latin typeface="Times New Roman" pitchFamily="18" charset="0"/>
                <a:cs typeface="Arial" charset="0"/>
              </a:rPr>
              <a:t>Fill </a:t>
            </a:r>
            <a:r>
              <a:rPr lang="en-US" sz="2000" dirty="0">
                <a:latin typeface="Times New Roman" pitchFamily="18" charset="0"/>
                <a:cs typeface="Arial" charset="0"/>
              </a:rPr>
              <a:t>in </a:t>
            </a:r>
            <a:r>
              <a:rPr lang="en-US" sz="2000" dirty="0" smtClean="0">
                <a:latin typeface="Times New Roman" pitchFamily="18" charset="0"/>
                <a:cs typeface="Arial" charset="0"/>
              </a:rPr>
              <a:t>fields:</a:t>
            </a:r>
            <a:endParaRPr lang="en-US" sz="2000" dirty="0">
              <a:latin typeface="Times New Roman" pitchFamily="18" charset="0"/>
              <a:cs typeface="Arial" charset="0"/>
            </a:endParaRPr>
          </a:p>
          <a:p>
            <a:pPr lvl="1" algn="just"/>
            <a:r>
              <a:rPr lang="en-US" sz="1800" dirty="0" smtClean="0">
                <a:latin typeface="Times New Roman" pitchFamily="18" charset="0"/>
                <a:cs typeface="Arial" charset="0"/>
              </a:rPr>
              <a:t>	</a:t>
            </a:r>
            <a:r>
              <a:rPr lang="en-US" sz="1800" b="1" dirty="0" smtClean="0">
                <a:latin typeface="Times New Roman" pitchFamily="18" charset="0"/>
                <a:cs typeface="Arial" charset="0"/>
              </a:rPr>
              <a:t>Sign </a:t>
            </a:r>
            <a:r>
              <a:rPr lang="en-US" sz="1800" b="1" dirty="0">
                <a:latin typeface="Times New Roman" pitchFamily="18" charset="0"/>
                <a:cs typeface="Arial" charset="0"/>
              </a:rPr>
              <a:t>bit: </a:t>
            </a:r>
            <a:r>
              <a:rPr lang="en-US" sz="1800" b="1" dirty="0">
                <a:solidFill>
                  <a:schemeClr val="accent1"/>
                </a:solidFill>
                <a:latin typeface="Times New Roman" pitchFamily="18" charset="0"/>
                <a:cs typeface="Arial" charset="0"/>
              </a:rPr>
              <a:t>1</a:t>
            </a:r>
            <a:r>
              <a:rPr lang="en-US" sz="1800" dirty="0">
                <a:latin typeface="Times New Roman" pitchFamily="18" charset="0"/>
                <a:cs typeface="Arial" charset="0"/>
              </a:rPr>
              <a:t> (negative)</a:t>
            </a:r>
          </a:p>
          <a:p>
            <a:pPr lvl="1" algn="just"/>
            <a:r>
              <a:rPr lang="en-US" sz="1800" dirty="0" smtClean="0">
                <a:latin typeface="Times New Roman" pitchFamily="18" charset="0"/>
                <a:cs typeface="Arial" charset="0"/>
              </a:rPr>
              <a:t>	</a:t>
            </a:r>
            <a:r>
              <a:rPr lang="en-US" sz="1800" b="1" dirty="0" smtClean="0">
                <a:latin typeface="Times New Roman" pitchFamily="18" charset="0"/>
                <a:cs typeface="Arial" charset="0"/>
              </a:rPr>
              <a:t>8 </a:t>
            </a:r>
            <a:r>
              <a:rPr lang="en-US" sz="1800" b="1" dirty="0">
                <a:latin typeface="Times New Roman" pitchFamily="18" charset="0"/>
                <a:cs typeface="Arial" charset="0"/>
              </a:rPr>
              <a:t>exponent bits: </a:t>
            </a:r>
            <a:r>
              <a:rPr lang="en-US" sz="1800" dirty="0">
                <a:latin typeface="Times New Roman" pitchFamily="18" charset="0"/>
                <a:cs typeface="Arial" charset="0"/>
              </a:rPr>
              <a:t>(127 + 5) = 132 = </a:t>
            </a:r>
            <a:r>
              <a:rPr lang="en-US" sz="1800" b="1" dirty="0">
                <a:solidFill>
                  <a:schemeClr val="accent1"/>
                </a:solidFill>
                <a:latin typeface="Times New Roman" pitchFamily="18" charset="0"/>
                <a:cs typeface="Arial" charset="0"/>
              </a:rPr>
              <a:t>10000100</a:t>
            </a:r>
            <a:r>
              <a:rPr lang="en-US" sz="1800" b="1" baseline="-25000" dirty="0">
                <a:solidFill>
                  <a:schemeClr val="accent1"/>
                </a:solidFill>
                <a:latin typeface="Times New Roman" pitchFamily="18" charset="0"/>
                <a:cs typeface="Arial" charset="0"/>
              </a:rPr>
              <a:t>2</a:t>
            </a:r>
          </a:p>
          <a:p>
            <a:pPr lvl="1" algn="just"/>
            <a:r>
              <a:rPr lang="en-US" sz="1800" dirty="0" smtClean="0">
                <a:latin typeface="Times New Roman" pitchFamily="18" charset="0"/>
                <a:cs typeface="Arial" charset="0"/>
              </a:rPr>
              <a:t>	</a:t>
            </a:r>
            <a:r>
              <a:rPr lang="en-US" sz="1800" b="1" dirty="0" smtClean="0">
                <a:latin typeface="Times New Roman" pitchFamily="18" charset="0"/>
                <a:cs typeface="Arial" charset="0"/>
              </a:rPr>
              <a:t>23 </a:t>
            </a:r>
            <a:r>
              <a:rPr lang="en-US" sz="1800" b="1" dirty="0">
                <a:latin typeface="Times New Roman" pitchFamily="18" charset="0"/>
                <a:cs typeface="Arial" charset="0"/>
              </a:rPr>
              <a:t>fraction bits: </a:t>
            </a:r>
            <a:r>
              <a:rPr lang="en-US" sz="1800" b="1" dirty="0">
                <a:solidFill>
                  <a:schemeClr val="accent1"/>
                </a:solidFill>
                <a:latin typeface="Times New Roman" pitchFamily="18" charset="0"/>
                <a:cs typeface="Arial" charset="0"/>
              </a:rPr>
              <a:t>110 1001 0000 0000 0000 0000</a:t>
            </a:r>
          </a:p>
          <a:p>
            <a:pPr marL="742950" lvl="1" indent="-285750" algn="just">
              <a:spcBef>
                <a:spcPts val="600"/>
              </a:spcBef>
              <a:spcAft>
                <a:spcPts val="600"/>
              </a:spcAft>
              <a:buFontTx/>
              <a:buChar char="–"/>
            </a:pPr>
            <a:endParaRPr lang="en-US" sz="1800" dirty="0">
              <a:latin typeface="Times New Roman" pitchFamily="18" charset="0"/>
              <a:cs typeface="Arial" charset="0"/>
            </a:endParaRPr>
          </a:p>
          <a:p>
            <a:pPr marL="742950" lvl="1" indent="-285750" algn="just">
              <a:spcBef>
                <a:spcPts val="600"/>
              </a:spcBef>
              <a:spcAft>
                <a:spcPts val="600"/>
              </a:spcAft>
              <a:buFontTx/>
              <a:buChar char="–"/>
            </a:pPr>
            <a:endParaRPr lang="en-US" sz="1800" dirty="0">
              <a:latin typeface="Times New Roman" pitchFamily="18" charset="0"/>
              <a:cs typeface="Arial" charset="0"/>
            </a:endParaRPr>
          </a:p>
          <a:p>
            <a:pPr marL="742950" lvl="1" indent="-285750" algn="just">
              <a:spcBef>
                <a:spcPts val="600"/>
              </a:spcBef>
              <a:spcAft>
                <a:spcPts val="600"/>
              </a:spcAft>
              <a:buFontTx/>
              <a:buChar char="–"/>
            </a:pPr>
            <a:endParaRPr lang="en-US" sz="800" dirty="0">
              <a:latin typeface="Times New Roman" pitchFamily="18" charset="0"/>
              <a:cs typeface="Arial" charset="0"/>
            </a:endParaRPr>
          </a:p>
          <a:p>
            <a:pPr algn="just">
              <a:spcBef>
                <a:spcPts val="600"/>
              </a:spcBef>
              <a:spcAft>
                <a:spcPts val="600"/>
              </a:spcAft>
            </a:pPr>
            <a:r>
              <a:rPr lang="en-US" sz="2000" dirty="0" smtClean="0">
                <a:latin typeface="Times New Roman" pitchFamily="18" charset="0"/>
                <a:cs typeface="Arial" charset="0"/>
              </a:rPr>
              <a:t>		in </a:t>
            </a:r>
            <a:r>
              <a:rPr lang="en-US" sz="2000" dirty="0">
                <a:latin typeface="Times New Roman" pitchFamily="18" charset="0"/>
                <a:cs typeface="Arial" charset="0"/>
              </a:rPr>
              <a:t>hexadecimal: </a:t>
            </a:r>
            <a:r>
              <a:rPr lang="en-US" sz="2000" b="1" dirty="0">
                <a:solidFill>
                  <a:schemeClr val="accent1"/>
                </a:solidFill>
                <a:latin typeface="Times New Roman" pitchFamily="18" charset="0"/>
                <a:cs typeface="Arial" charset="0"/>
              </a:rPr>
              <a:t>0xC2690000</a:t>
            </a:r>
          </a:p>
          <a:p>
            <a:pPr marL="342900" indent="-342900">
              <a:spcBef>
                <a:spcPct val="20000"/>
              </a:spcBef>
              <a:buFontTx/>
              <a:buChar char="•"/>
            </a:pPr>
            <a:endParaRPr lang="en-US" sz="1800" dirty="0">
              <a:latin typeface="Times New Roman" pitchFamily="18" charset="0"/>
              <a:cs typeface="Arial" charset="0"/>
            </a:endParaRPr>
          </a:p>
          <a:p>
            <a:pPr marL="342900" indent="-342900">
              <a:spcBef>
                <a:spcPct val="20000"/>
              </a:spcBef>
            </a:pPr>
            <a:endParaRPr lang="en-US" sz="2400" dirty="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Example</a:t>
            </a:r>
            <a:endParaRPr lang="en-US" sz="4400" dirty="0">
              <a:solidFill>
                <a:schemeClr val="bg1"/>
              </a:solidFill>
              <a:latin typeface="+mj-lt"/>
            </a:endParaRPr>
          </a:p>
        </p:txBody>
      </p:sp>
    </p:spTree>
    <p:extLst>
      <p:ext uri="{BB962C8B-B14F-4D97-AF65-F5344CB8AC3E}">
        <p14:creationId xmlns:p14="http://schemas.microsoft.com/office/powerpoint/2010/main" val="212024008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9575" name="Group 87"/>
          <p:cNvGraphicFramePr>
            <a:graphicFrameLocks noGrp="1"/>
          </p:cNvGraphicFramePr>
          <p:nvPr>
            <p:ph sz="half" idx="4294967295"/>
            <p:custDataLst>
              <p:tags r:id="rId1"/>
            </p:custDataLst>
            <p:extLst>
              <p:ext uri="{D42A27DB-BD31-4B8C-83A1-F6EECF244321}">
                <p14:modId xmlns:p14="http://schemas.microsoft.com/office/powerpoint/2010/main" val="524082987"/>
              </p:ext>
            </p:extLst>
          </p:nvPr>
        </p:nvGraphicFramePr>
        <p:xfrm>
          <a:off x="1157654" y="1828800"/>
          <a:ext cx="7534275" cy="2878139"/>
        </p:xfrm>
        <a:graphic>
          <a:graphicData uri="http://schemas.openxmlformats.org/drawingml/2006/table">
            <a:tbl>
              <a:tblPr/>
              <a:tblGrid>
                <a:gridCol w="1371600"/>
                <a:gridCol w="838200"/>
                <a:gridCol w="1524000"/>
                <a:gridCol w="3800475"/>
              </a:tblGrid>
              <a:tr h="57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Number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Sign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Exponent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bg1"/>
                          </a:solidFill>
                          <a:effectLst/>
                          <a:latin typeface="Times New Roman" pitchFamily="18" charset="0"/>
                          <a:cs typeface="Arial" charset="0"/>
                        </a:rPr>
                        <a:t>Fraction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574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00000000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00000000000000000000000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a:t>
                      </a:r>
                      <a:endParaRPr kumimoji="0" lang="en-US" sz="24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11111111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00000000000000000000000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6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11111111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00000000000000000000000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Times New Roman" pitchFamily="18" charset="0"/>
                          <a:cs typeface="Arial" charset="0"/>
                        </a:rPr>
                        <a:t>NaN</a:t>
                      </a: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11111111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non-zero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59490"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Special Cases</a:t>
            </a:r>
            <a:endParaRPr lang="en-US" sz="4400" dirty="0">
              <a:solidFill>
                <a:schemeClr val="bg1"/>
              </a:solidFill>
              <a:latin typeface="+mj-lt"/>
            </a:endParaRPr>
          </a:p>
        </p:txBody>
      </p:sp>
    </p:spTree>
    <p:extLst>
      <p:ext uri="{BB962C8B-B14F-4D97-AF65-F5344CB8AC3E}">
        <p14:creationId xmlns:p14="http://schemas.microsoft.com/office/powerpoint/2010/main" val="217157195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0516"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b="1" dirty="0">
                <a:latin typeface="Times New Roman" pitchFamily="18" charset="0"/>
                <a:cs typeface="Arial" charset="0"/>
              </a:rPr>
              <a:t>Single-Precision:</a:t>
            </a:r>
          </a:p>
          <a:p>
            <a:pPr marL="742950" lvl="1" indent="-285750">
              <a:spcBef>
                <a:spcPct val="20000"/>
              </a:spcBef>
              <a:buFontTx/>
              <a:buChar char="–"/>
            </a:pPr>
            <a:r>
              <a:rPr lang="en-US" sz="2600" dirty="0" smtClean="0">
                <a:latin typeface="Times New Roman" pitchFamily="18" charset="0"/>
                <a:cs typeface="Arial" charset="0"/>
              </a:rPr>
              <a:t>32-bit</a:t>
            </a:r>
          </a:p>
          <a:p>
            <a:pPr marL="742950" lvl="1" indent="-285750">
              <a:spcBef>
                <a:spcPct val="20000"/>
              </a:spcBef>
              <a:buFontTx/>
              <a:buChar char="–"/>
            </a:pPr>
            <a:r>
              <a:rPr lang="en-US" sz="2600" dirty="0" smtClean="0">
                <a:latin typeface="Times New Roman" pitchFamily="18" charset="0"/>
                <a:cs typeface="Arial" charset="0"/>
              </a:rPr>
              <a:t>1 sign bit, 8 exponent bits, 23 fraction bits</a:t>
            </a:r>
          </a:p>
          <a:p>
            <a:pPr marL="742950" lvl="1" indent="-285750">
              <a:spcBef>
                <a:spcPct val="20000"/>
              </a:spcBef>
              <a:buFontTx/>
              <a:buChar char="–"/>
            </a:pPr>
            <a:r>
              <a:rPr lang="en-US" sz="2600" dirty="0" smtClean="0">
                <a:latin typeface="Times New Roman" pitchFamily="18" charset="0"/>
                <a:cs typeface="Arial" charset="0"/>
              </a:rPr>
              <a:t>bias </a:t>
            </a:r>
            <a:r>
              <a:rPr lang="en-US" sz="2600" dirty="0">
                <a:latin typeface="Times New Roman" pitchFamily="18" charset="0"/>
                <a:cs typeface="Arial" charset="0"/>
              </a:rPr>
              <a:t>= 127</a:t>
            </a:r>
          </a:p>
          <a:p>
            <a:pPr marL="742950" lvl="1" indent="-285750">
              <a:spcBef>
                <a:spcPct val="20000"/>
              </a:spcBef>
            </a:pPr>
            <a:endParaRPr lang="en-US" sz="2600" dirty="0">
              <a:latin typeface="Times New Roman" pitchFamily="18" charset="0"/>
              <a:cs typeface="Arial" charset="0"/>
            </a:endParaRPr>
          </a:p>
          <a:p>
            <a:pPr marL="342900" indent="-342900">
              <a:spcBef>
                <a:spcPct val="20000"/>
              </a:spcBef>
              <a:buFontTx/>
              <a:buChar char="•"/>
            </a:pPr>
            <a:r>
              <a:rPr lang="en-US" sz="2600" b="1" dirty="0">
                <a:latin typeface="Times New Roman" pitchFamily="18" charset="0"/>
                <a:cs typeface="Arial" charset="0"/>
              </a:rPr>
              <a:t>Double-Precision:</a:t>
            </a:r>
          </a:p>
          <a:p>
            <a:pPr marL="742950" lvl="1" indent="-285750">
              <a:spcBef>
                <a:spcPct val="20000"/>
              </a:spcBef>
              <a:buFontTx/>
              <a:buChar char="–"/>
            </a:pPr>
            <a:r>
              <a:rPr lang="en-US" sz="2600" dirty="0" smtClean="0">
                <a:latin typeface="Times New Roman" pitchFamily="18" charset="0"/>
                <a:cs typeface="Arial" charset="0"/>
              </a:rPr>
              <a:t>64-bit</a:t>
            </a:r>
            <a:endParaRPr lang="en-US" sz="2600" dirty="0">
              <a:latin typeface="Times New Roman" pitchFamily="18" charset="0"/>
              <a:cs typeface="Arial" charset="0"/>
            </a:endParaRPr>
          </a:p>
          <a:p>
            <a:pPr marL="742950" lvl="1" indent="-285750">
              <a:spcBef>
                <a:spcPct val="20000"/>
              </a:spcBef>
              <a:buFontTx/>
              <a:buChar char="–"/>
            </a:pPr>
            <a:r>
              <a:rPr lang="en-US" sz="2600" dirty="0">
                <a:latin typeface="Times New Roman" pitchFamily="18" charset="0"/>
                <a:cs typeface="Arial" charset="0"/>
              </a:rPr>
              <a:t>1 sign bit, 11 exponent bits, 52 fraction bits</a:t>
            </a:r>
          </a:p>
          <a:p>
            <a:pPr marL="742950" lvl="1" indent="-285750">
              <a:spcBef>
                <a:spcPct val="20000"/>
              </a:spcBef>
              <a:buFontTx/>
              <a:buChar char="–"/>
            </a:pPr>
            <a:r>
              <a:rPr lang="en-US" sz="2600" dirty="0">
                <a:latin typeface="Times New Roman" pitchFamily="18" charset="0"/>
                <a:cs typeface="Arial" charset="0"/>
              </a:rPr>
              <a:t>bias = 1023</a:t>
            </a:r>
          </a:p>
          <a:p>
            <a:pPr marL="342900" indent="-342900">
              <a:spcBef>
                <a:spcPct val="20000"/>
              </a:spcBef>
            </a:pPr>
            <a:endParaRPr lang="en-US" sz="2600" dirty="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Precision</a:t>
            </a:r>
            <a:endParaRPr lang="en-US" sz="4400" dirty="0">
              <a:solidFill>
                <a:schemeClr val="bg1"/>
              </a:solidFill>
              <a:latin typeface="+mj-lt"/>
            </a:endParaRPr>
          </a:p>
        </p:txBody>
      </p:sp>
    </p:spTree>
    <p:extLst>
      <p:ext uri="{BB962C8B-B14F-4D97-AF65-F5344CB8AC3E}">
        <p14:creationId xmlns:p14="http://schemas.microsoft.com/office/powerpoint/2010/main" val="190391009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153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1540"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b="1" dirty="0">
                <a:latin typeface="Times New Roman" pitchFamily="18" charset="0"/>
                <a:cs typeface="Arial" charset="0"/>
              </a:rPr>
              <a:t>Overflow:</a:t>
            </a:r>
            <a:r>
              <a:rPr lang="en-US" sz="2400" dirty="0">
                <a:latin typeface="Times New Roman" pitchFamily="18" charset="0"/>
                <a:cs typeface="Arial" charset="0"/>
              </a:rPr>
              <a:t> 	</a:t>
            </a:r>
            <a:r>
              <a:rPr lang="en-US" sz="2400" dirty="0" smtClean="0">
                <a:latin typeface="Times New Roman" pitchFamily="18" charset="0"/>
                <a:cs typeface="Arial" charset="0"/>
              </a:rPr>
              <a:t> number too </a:t>
            </a:r>
            <a:r>
              <a:rPr lang="en-US" sz="2400" dirty="0">
                <a:latin typeface="Times New Roman" pitchFamily="18" charset="0"/>
                <a:cs typeface="Arial" charset="0"/>
              </a:rPr>
              <a:t>large to be represented</a:t>
            </a:r>
          </a:p>
          <a:p>
            <a:pPr marL="342900" indent="-342900">
              <a:spcBef>
                <a:spcPct val="20000"/>
              </a:spcBef>
              <a:buFontTx/>
              <a:buChar char="•"/>
            </a:pPr>
            <a:r>
              <a:rPr lang="en-US" sz="2400" b="1" dirty="0" smtClean="0">
                <a:latin typeface="Times New Roman" pitchFamily="18" charset="0"/>
                <a:cs typeface="Arial" charset="0"/>
              </a:rPr>
              <a:t>Underflow: </a:t>
            </a:r>
            <a:r>
              <a:rPr lang="en-US" sz="2400" dirty="0" smtClean="0">
                <a:latin typeface="Times New Roman" pitchFamily="18" charset="0"/>
                <a:cs typeface="Arial" charset="0"/>
              </a:rPr>
              <a:t>number too </a:t>
            </a:r>
            <a:r>
              <a:rPr lang="en-US" sz="2400" dirty="0">
                <a:latin typeface="Times New Roman" pitchFamily="18" charset="0"/>
                <a:cs typeface="Arial" charset="0"/>
              </a:rPr>
              <a:t>small to be represented</a:t>
            </a:r>
          </a:p>
          <a:p>
            <a:pPr marL="342900" indent="-342900">
              <a:spcBef>
                <a:spcPct val="20000"/>
              </a:spcBef>
              <a:buFontTx/>
              <a:buChar char="•"/>
            </a:pPr>
            <a:r>
              <a:rPr lang="en-US" sz="2400" b="1" dirty="0">
                <a:latin typeface="Times New Roman" pitchFamily="18" charset="0"/>
                <a:cs typeface="Arial" charset="0"/>
              </a:rPr>
              <a:t>Rounding modes:</a:t>
            </a:r>
            <a:r>
              <a:rPr lang="en-US" sz="2400" dirty="0">
                <a:latin typeface="Times New Roman" pitchFamily="18" charset="0"/>
                <a:cs typeface="Arial" charset="0"/>
              </a:rPr>
              <a:t> </a:t>
            </a:r>
          </a:p>
          <a:p>
            <a:pPr marL="742950" lvl="1" indent="-285750">
              <a:spcBef>
                <a:spcPct val="20000"/>
              </a:spcBef>
              <a:buFontTx/>
              <a:buChar char="–"/>
            </a:pPr>
            <a:r>
              <a:rPr lang="en-US" sz="2000" dirty="0">
                <a:latin typeface="Times New Roman" pitchFamily="18" charset="0"/>
                <a:cs typeface="Arial" charset="0"/>
              </a:rPr>
              <a:t>Down</a:t>
            </a:r>
          </a:p>
          <a:p>
            <a:pPr marL="742950" lvl="1" indent="-285750">
              <a:spcBef>
                <a:spcPct val="20000"/>
              </a:spcBef>
              <a:buFontTx/>
              <a:buChar char="–"/>
            </a:pPr>
            <a:r>
              <a:rPr lang="en-US" sz="2000" dirty="0">
                <a:latin typeface="Times New Roman" pitchFamily="18" charset="0"/>
                <a:cs typeface="Arial" charset="0"/>
              </a:rPr>
              <a:t>Up</a:t>
            </a:r>
          </a:p>
          <a:p>
            <a:pPr marL="742950" lvl="1" indent="-285750">
              <a:spcBef>
                <a:spcPct val="20000"/>
              </a:spcBef>
              <a:buFontTx/>
              <a:buChar char="–"/>
            </a:pPr>
            <a:r>
              <a:rPr lang="en-US" sz="2000" dirty="0">
                <a:latin typeface="Times New Roman" pitchFamily="18" charset="0"/>
                <a:cs typeface="Arial" charset="0"/>
              </a:rPr>
              <a:t>Toward zero</a:t>
            </a:r>
          </a:p>
          <a:p>
            <a:pPr marL="742950" lvl="1" indent="-285750">
              <a:spcBef>
                <a:spcPct val="20000"/>
              </a:spcBef>
              <a:buFontTx/>
              <a:buChar char="–"/>
            </a:pPr>
            <a:r>
              <a:rPr lang="en-US" sz="2000" dirty="0">
                <a:latin typeface="Times New Roman" pitchFamily="18" charset="0"/>
                <a:cs typeface="Arial" charset="0"/>
              </a:rPr>
              <a:t>To nearest</a:t>
            </a:r>
          </a:p>
          <a:p>
            <a:pPr marL="342900" indent="-342900">
              <a:spcBef>
                <a:spcPct val="20000"/>
              </a:spcBef>
              <a:buFontTx/>
              <a:buChar char="•"/>
            </a:pPr>
            <a:r>
              <a:rPr lang="en-US" sz="2400" b="1" dirty="0">
                <a:latin typeface="Times New Roman" pitchFamily="18" charset="0"/>
                <a:cs typeface="Arial" charset="0"/>
              </a:rPr>
              <a:t>Example:</a:t>
            </a:r>
            <a:r>
              <a:rPr lang="en-US" sz="2400" dirty="0">
                <a:latin typeface="Times New Roman" pitchFamily="18" charset="0"/>
                <a:cs typeface="Arial" charset="0"/>
              </a:rPr>
              <a:t> round 1.100101 (1.578125) </a:t>
            </a:r>
            <a:r>
              <a:rPr lang="en-US" sz="2400" dirty="0" smtClean="0">
                <a:latin typeface="Times New Roman" pitchFamily="18" charset="0"/>
                <a:cs typeface="Arial" charset="0"/>
              </a:rPr>
              <a:t> to only </a:t>
            </a:r>
            <a:r>
              <a:rPr lang="en-US" sz="2400" dirty="0">
                <a:latin typeface="Times New Roman" pitchFamily="18" charset="0"/>
                <a:cs typeface="Arial" charset="0"/>
              </a:rPr>
              <a:t>3 fraction </a:t>
            </a:r>
            <a:r>
              <a:rPr lang="en-US" sz="2400" dirty="0" smtClean="0">
                <a:latin typeface="Times New Roman" pitchFamily="18" charset="0"/>
                <a:cs typeface="Arial" charset="0"/>
              </a:rPr>
              <a:t>bits</a:t>
            </a:r>
            <a:endParaRPr lang="en-US" sz="2400" dirty="0">
              <a:latin typeface="Times New Roman" pitchFamily="18" charset="0"/>
              <a:cs typeface="Arial" charset="0"/>
            </a:endParaRPr>
          </a:p>
          <a:p>
            <a:pPr marL="742950" lvl="1" indent="-285750">
              <a:spcBef>
                <a:spcPct val="20000"/>
              </a:spcBef>
              <a:buFontTx/>
              <a:buChar char="–"/>
            </a:pPr>
            <a:r>
              <a:rPr lang="en-US" sz="2000" dirty="0">
                <a:latin typeface="Times New Roman" pitchFamily="18" charset="0"/>
                <a:cs typeface="Arial" charset="0"/>
              </a:rPr>
              <a:t>Down: 		1.100</a:t>
            </a:r>
          </a:p>
          <a:p>
            <a:pPr marL="742950" lvl="1" indent="-285750">
              <a:spcBef>
                <a:spcPct val="20000"/>
              </a:spcBef>
              <a:buFontTx/>
              <a:buChar char="–"/>
            </a:pPr>
            <a:r>
              <a:rPr lang="en-US" sz="2000" dirty="0">
                <a:latin typeface="Times New Roman" pitchFamily="18" charset="0"/>
                <a:cs typeface="Arial" charset="0"/>
              </a:rPr>
              <a:t>Up: 		1.101</a:t>
            </a:r>
          </a:p>
          <a:p>
            <a:pPr marL="742950" lvl="1" indent="-285750">
              <a:spcBef>
                <a:spcPct val="20000"/>
              </a:spcBef>
              <a:buFontTx/>
              <a:buChar char="–"/>
            </a:pPr>
            <a:r>
              <a:rPr lang="en-US" sz="2000" dirty="0">
                <a:latin typeface="Times New Roman" pitchFamily="18" charset="0"/>
                <a:cs typeface="Arial" charset="0"/>
              </a:rPr>
              <a:t>Toward zero:	1.100</a:t>
            </a:r>
          </a:p>
          <a:p>
            <a:pPr marL="742950" lvl="1" indent="-285750">
              <a:spcBef>
                <a:spcPct val="20000"/>
              </a:spcBef>
              <a:buFontTx/>
              <a:buChar char="–"/>
            </a:pPr>
            <a:r>
              <a:rPr lang="en-US" sz="2000" dirty="0">
                <a:latin typeface="Times New Roman" pitchFamily="18" charset="0"/>
                <a:cs typeface="Arial" charset="0"/>
              </a:rPr>
              <a:t>To nearest:	1.101 (1.625 is closer to 1.578125 than 1.5 is)</a:t>
            </a:r>
          </a:p>
          <a:p>
            <a:pPr marL="342900" indent="-342900">
              <a:spcBef>
                <a:spcPct val="20000"/>
              </a:spcBef>
            </a:pPr>
            <a:endParaRPr lang="en-US" sz="2400" dirty="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Rounding</a:t>
            </a:r>
            <a:endParaRPr lang="en-US" sz="4400" dirty="0">
              <a:solidFill>
                <a:schemeClr val="bg1"/>
              </a:solidFill>
              <a:latin typeface="+mj-lt"/>
            </a:endParaRPr>
          </a:p>
        </p:txBody>
      </p:sp>
    </p:spTree>
    <p:extLst>
      <p:ext uri="{BB962C8B-B14F-4D97-AF65-F5344CB8AC3E}">
        <p14:creationId xmlns:p14="http://schemas.microsoft.com/office/powerpoint/2010/main" val="60744259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256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2564"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Bef>
                <a:spcPct val="20000"/>
              </a:spcBef>
              <a:buFontTx/>
              <a:buAutoNum type="arabicPeriod"/>
            </a:pPr>
            <a:r>
              <a:rPr lang="en-US" sz="2400" dirty="0">
                <a:latin typeface="Times New Roman" pitchFamily="18" charset="0"/>
                <a:cs typeface="Arial" charset="0"/>
              </a:rPr>
              <a:t>Extract exponent and fraction bits</a:t>
            </a:r>
          </a:p>
          <a:p>
            <a:pPr marL="533400" indent="-533400">
              <a:spcBef>
                <a:spcPct val="20000"/>
              </a:spcBef>
              <a:buFontTx/>
              <a:buAutoNum type="arabicPeriod"/>
            </a:pPr>
            <a:r>
              <a:rPr lang="en-US" sz="2400" dirty="0">
                <a:latin typeface="Times New Roman" pitchFamily="18" charset="0"/>
                <a:cs typeface="Arial" charset="0"/>
              </a:rPr>
              <a:t>Prepend leading 1 to form mantissa</a:t>
            </a:r>
          </a:p>
          <a:p>
            <a:pPr marL="533400" indent="-533400">
              <a:spcBef>
                <a:spcPct val="20000"/>
              </a:spcBef>
              <a:buFontTx/>
              <a:buAutoNum type="arabicPeriod"/>
            </a:pPr>
            <a:r>
              <a:rPr lang="en-US" sz="2400" dirty="0">
                <a:latin typeface="Times New Roman" pitchFamily="18" charset="0"/>
                <a:cs typeface="Arial" charset="0"/>
              </a:rPr>
              <a:t>Compare exponents</a:t>
            </a:r>
          </a:p>
          <a:p>
            <a:pPr marL="533400" indent="-533400">
              <a:spcBef>
                <a:spcPct val="20000"/>
              </a:spcBef>
              <a:buFontTx/>
              <a:buAutoNum type="arabicPeriod"/>
            </a:pPr>
            <a:r>
              <a:rPr lang="en-US" sz="2400" dirty="0">
                <a:latin typeface="Times New Roman" pitchFamily="18" charset="0"/>
                <a:cs typeface="Arial" charset="0"/>
              </a:rPr>
              <a:t>Shift smaller mantissa if necessary</a:t>
            </a:r>
          </a:p>
          <a:p>
            <a:pPr marL="533400" indent="-533400">
              <a:spcBef>
                <a:spcPct val="20000"/>
              </a:spcBef>
              <a:buFontTx/>
              <a:buAutoNum type="arabicPeriod"/>
            </a:pPr>
            <a:r>
              <a:rPr lang="en-US" sz="2400" dirty="0">
                <a:latin typeface="Times New Roman" pitchFamily="18" charset="0"/>
                <a:cs typeface="Arial" charset="0"/>
              </a:rPr>
              <a:t>Add mantissas</a:t>
            </a:r>
          </a:p>
          <a:p>
            <a:pPr marL="533400" indent="-533400">
              <a:spcBef>
                <a:spcPct val="20000"/>
              </a:spcBef>
              <a:buFontTx/>
              <a:buAutoNum type="arabicPeriod"/>
            </a:pPr>
            <a:r>
              <a:rPr lang="en-US" sz="2400" dirty="0">
                <a:latin typeface="Times New Roman" pitchFamily="18" charset="0"/>
                <a:cs typeface="Arial" charset="0"/>
              </a:rPr>
              <a:t>Normalize mantissa and adjust exponent if necessary</a:t>
            </a:r>
          </a:p>
          <a:p>
            <a:pPr marL="533400" indent="-533400">
              <a:spcBef>
                <a:spcPct val="20000"/>
              </a:spcBef>
              <a:buFontTx/>
              <a:buAutoNum type="arabicPeriod"/>
            </a:pPr>
            <a:r>
              <a:rPr lang="en-US" sz="2400" dirty="0">
                <a:latin typeface="Times New Roman" pitchFamily="18" charset="0"/>
                <a:cs typeface="Arial" charset="0"/>
              </a:rPr>
              <a:t>Round result</a:t>
            </a:r>
          </a:p>
          <a:p>
            <a:pPr marL="533400" indent="-533400">
              <a:spcBef>
                <a:spcPct val="20000"/>
              </a:spcBef>
              <a:buFontTx/>
              <a:buAutoNum type="arabicPeriod"/>
            </a:pPr>
            <a:r>
              <a:rPr lang="en-US" sz="2400" dirty="0">
                <a:latin typeface="Times New Roman" pitchFamily="18" charset="0"/>
                <a:cs typeface="Arial" charset="0"/>
              </a:rPr>
              <a:t>Assemble exponent and fraction back into floating-point format</a:t>
            </a:r>
          </a:p>
          <a:p>
            <a:pPr marL="533400" indent="-533400">
              <a:spcBef>
                <a:spcPct val="20000"/>
              </a:spcBef>
            </a:pPr>
            <a:endParaRPr lang="en-US" sz="2400" dirty="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Addition</a:t>
            </a:r>
            <a:endParaRPr lang="en-US" sz="4400" dirty="0">
              <a:solidFill>
                <a:schemeClr val="bg1"/>
              </a:solidFill>
              <a:latin typeface="+mj-lt"/>
            </a:endParaRPr>
          </a:p>
        </p:txBody>
      </p:sp>
    </p:spTree>
    <p:extLst>
      <p:ext uri="{BB962C8B-B14F-4D97-AF65-F5344CB8AC3E}">
        <p14:creationId xmlns:p14="http://schemas.microsoft.com/office/powerpoint/2010/main" val="31805889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3586"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3588"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Bef>
                <a:spcPct val="20000"/>
              </a:spcBef>
            </a:pPr>
            <a:r>
              <a:rPr lang="en-US" sz="2400" dirty="0">
                <a:latin typeface="Times New Roman" pitchFamily="18" charset="0"/>
                <a:cs typeface="Arial" charset="0"/>
              </a:rPr>
              <a:t>Add the following floating-point numbers:</a:t>
            </a:r>
          </a:p>
          <a:p>
            <a:pPr marL="533400" indent="-533400">
              <a:spcBef>
                <a:spcPct val="20000"/>
              </a:spcBef>
            </a:pPr>
            <a:r>
              <a:rPr lang="en-US" sz="2400" dirty="0">
                <a:latin typeface="Times New Roman" pitchFamily="18" charset="0"/>
                <a:cs typeface="Arial" charset="0"/>
              </a:rPr>
              <a:t>	0x3FC00000</a:t>
            </a:r>
            <a:endParaRPr lang="en-US" sz="2400" baseline="-25000" dirty="0">
              <a:latin typeface="Times New Roman" pitchFamily="18" charset="0"/>
              <a:cs typeface="Arial" charset="0"/>
            </a:endParaRPr>
          </a:p>
          <a:p>
            <a:pPr marL="533400" indent="-533400">
              <a:spcBef>
                <a:spcPct val="20000"/>
              </a:spcBef>
            </a:pPr>
            <a:r>
              <a:rPr lang="en-US" sz="2400" dirty="0">
                <a:latin typeface="Times New Roman" pitchFamily="18" charset="0"/>
                <a:cs typeface="Arial" charset="0"/>
              </a:rPr>
              <a:t>	0x40500000</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Addition Example</a:t>
            </a:r>
            <a:endParaRPr lang="en-US" sz="4400" dirty="0">
              <a:solidFill>
                <a:schemeClr val="bg1"/>
              </a:solidFill>
              <a:latin typeface="+mj-lt"/>
            </a:endParaRPr>
          </a:p>
        </p:txBody>
      </p:sp>
    </p:spTree>
    <p:extLst>
      <p:ext uri="{BB962C8B-B14F-4D97-AF65-F5344CB8AC3E}">
        <p14:creationId xmlns:p14="http://schemas.microsoft.com/office/powerpoint/2010/main" val="287269600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971781" name="Object 5"/>
          <p:cNvGraphicFramePr>
            <a:graphicFrameLocks noGrp="1" noChangeAspect="1"/>
          </p:cNvGraphicFramePr>
          <p:nvPr>
            <p:ph idx="4294967295"/>
            <p:custDataLst>
              <p:tags r:id="rId2"/>
            </p:custDataLst>
            <p:extLst>
              <p:ext uri="{D42A27DB-BD31-4B8C-83A1-F6EECF244321}">
                <p14:modId xmlns:p14="http://schemas.microsoft.com/office/powerpoint/2010/main" val="1919348923"/>
              </p:ext>
            </p:extLst>
          </p:nvPr>
        </p:nvGraphicFramePr>
        <p:xfrm>
          <a:off x="2128837" y="1752600"/>
          <a:ext cx="4886325" cy="1611312"/>
        </p:xfrm>
        <a:graphic>
          <a:graphicData uri="http://schemas.openxmlformats.org/presentationml/2006/ole">
            <mc:AlternateContent xmlns:mc="http://schemas.openxmlformats.org/markup-compatibility/2006">
              <mc:Choice xmlns:v="urn:schemas-microsoft-com:vml" Requires="v">
                <p:oleObj spid="_x0000_s77865" name="VISIO" r:id="rId7" imgW="2761560" imgH="911160" progId="Visio.Drawing.6">
                  <p:embed/>
                </p:oleObj>
              </mc:Choice>
              <mc:Fallback>
                <p:oleObj name="VISIO" r:id="rId7" imgW="2761560" imgH="91116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8837" y="1752600"/>
                        <a:ext cx="4886325" cy="161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177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1780"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Bef>
                <a:spcPct val="20000"/>
              </a:spcBef>
            </a:pPr>
            <a:r>
              <a:rPr lang="en-US" sz="2400" b="1" dirty="0">
                <a:latin typeface="Times New Roman" pitchFamily="18" charset="0"/>
                <a:cs typeface="Arial" charset="0"/>
              </a:rPr>
              <a:t>1.	Extract exponent and fraction bits</a:t>
            </a:r>
          </a:p>
          <a:p>
            <a:pPr marL="533400" indent="-533400">
              <a:spcBef>
                <a:spcPct val="20000"/>
              </a:spcBef>
            </a:pPr>
            <a:endParaRPr lang="en-US" sz="2400" dirty="0">
              <a:latin typeface="Times New Roman" pitchFamily="18" charset="0"/>
              <a:cs typeface="Arial" charset="0"/>
            </a:endParaRPr>
          </a:p>
          <a:p>
            <a:pPr marL="533400" indent="-533400">
              <a:spcBef>
                <a:spcPct val="20000"/>
              </a:spcBef>
            </a:pPr>
            <a:endParaRPr lang="en-US" sz="2400" dirty="0">
              <a:latin typeface="Times New Roman" pitchFamily="18" charset="0"/>
              <a:cs typeface="Arial" charset="0"/>
            </a:endParaRPr>
          </a:p>
          <a:p>
            <a:pPr marL="533400" indent="-533400">
              <a:spcBef>
                <a:spcPct val="20000"/>
              </a:spcBef>
            </a:pPr>
            <a:endParaRPr lang="en-US" sz="2400" dirty="0">
              <a:latin typeface="Times New Roman" pitchFamily="18" charset="0"/>
              <a:cs typeface="Arial" charset="0"/>
            </a:endParaRPr>
          </a:p>
          <a:p>
            <a:pPr marL="533400" indent="-533400">
              <a:spcBef>
                <a:spcPct val="20000"/>
              </a:spcBef>
            </a:pPr>
            <a:endParaRPr lang="en-US" sz="2400" dirty="0">
              <a:latin typeface="Times New Roman" pitchFamily="18" charset="0"/>
              <a:cs typeface="Arial" charset="0"/>
            </a:endParaRPr>
          </a:p>
          <a:p>
            <a:pPr marL="533400" indent="-533400">
              <a:spcBef>
                <a:spcPct val="20000"/>
              </a:spcBef>
            </a:pPr>
            <a:r>
              <a:rPr lang="en-US" sz="2400" dirty="0">
                <a:latin typeface="Times New Roman" pitchFamily="18" charset="0"/>
                <a:cs typeface="Arial" charset="0"/>
              </a:rPr>
              <a:t>	For first number (N1): 	       	S = 0, E = 127, F = .1</a:t>
            </a:r>
          </a:p>
          <a:p>
            <a:pPr marL="533400" indent="-533400">
              <a:spcBef>
                <a:spcPct val="20000"/>
              </a:spcBef>
            </a:pPr>
            <a:r>
              <a:rPr lang="en-US" sz="2400" dirty="0">
                <a:latin typeface="Times New Roman" pitchFamily="18" charset="0"/>
                <a:cs typeface="Arial" charset="0"/>
              </a:rPr>
              <a:t>	For second number (N2): 	S = 0, E = 128, F = .</a:t>
            </a:r>
            <a:r>
              <a:rPr lang="en-US" sz="2400" dirty="0" smtClean="0">
                <a:latin typeface="Times New Roman" pitchFamily="18" charset="0"/>
                <a:cs typeface="Arial" charset="0"/>
              </a:rPr>
              <a:t>101</a:t>
            </a:r>
          </a:p>
          <a:p>
            <a:pPr marL="533400" indent="-533400">
              <a:spcBef>
                <a:spcPct val="20000"/>
              </a:spcBef>
            </a:pPr>
            <a:endParaRPr lang="en-US" sz="2400" dirty="0">
              <a:latin typeface="Times New Roman" pitchFamily="18" charset="0"/>
              <a:cs typeface="Arial" charset="0"/>
            </a:endParaRPr>
          </a:p>
          <a:p>
            <a:pPr marL="533400" indent="-533400">
              <a:spcBef>
                <a:spcPct val="20000"/>
              </a:spcBef>
            </a:pPr>
            <a:r>
              <a:rPr lang="en-US" sz="2400" b="1" dirty="0">
                <a:latin typeface="Times New Roman" pitchFamily="18" charset="0"/>
                <a:cs typeface="Arial" charset="0"/>
              </a:rPr>
              <a:t>2.	Prepend leading 1 to form mantissa</a:t>
            </a:r>
          </a:p>
          <a:p>
            <a:pPr marL="533400" indent="-533400">
              <a:spcBef>
                <a:spcPct val="20000"/>
              </a:spcBef>
            </a:pPr>
            <a:r>
              <a:rPr lang="en-US" sz="2400" dirty="0">
                <a:latin typeface="Times New Roman" pitchFamily="18" charset="0"/>
                <a:cs typeface="Arial" charset="0"/>
              </a:rPr>
              <a:t>	N1:	1.1</a:t>
            </a:r>
          </a:p>
          <a:p>
            <a:pPr marL="533400" indent="-533400">
              <a:spcBef>
                <a:spcPct val="20000"/>
              </a:spcBef>
            </a:pPr>
            <a:r>
              <a:rPr lang="en-US" sz="2400" dirty="0">
                <a:latin typeface="Times New Roman" pitchFamily="18" charset="0"/>
                <a:cs typeface="Arial" charset="0"/>
              </a:rPr>
              <a:t>	N2:	1.101	</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Addition Example</a:t>
            </a:r>
            <a:endParaRPr lang="en-US" sz="4400" dirty="0">
              <a:solidFill>
                <a:schemeClr val="bg1"/>
              </a:solidFill>
              <a:latin typeface="+mj-lt"/>
            </a:endParaRPr>
          </a:p>
        </p:txBody>
      </p:sp>
    </p:spTree>
    <p:extLst>
      <p:ext uri="{BB962C8B-B14F-4D97-AF65-F5344CB8AC3E}">
        <p14:creationId xmlns:p14="http://schemas.microsoft.com/office/powerpoint/2010/main" val="222230507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3826"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3828"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Bef>
                <a:spcPct val="20000"/>
              </a:spcBef>
            </a:pPr>
            <a:r>
              <a:rPr lang="en-US" sz="2400" b="1" dirty="0">
                <a:latin typeface="Times New Roman" pitchFamily="18" charset="0"/>
                <a:cs typeface="Arial" charset="0"/>
              </a:rPr>
              <a:t>3.	Compare exponents</a:t>
            </a:r>
          </a:p>
          <a:p>
            <a:pPr marL="533400" indent="-533400">
              <a:spcBef>
                <a:spcPct val="20000"/>
              </a:spcBef>
            </a:pPr>
            <a:r>
              <a:rPr lang="en-US" sz="2400" dirty="0">
                <a:latin typeface="Times New Roman" pitchFamily="18" charset="0"/>
                <a:cs typeface="Arial" charset="0"/>
              </a:rPr>
              <a:t>	127 – 128 = -1, so shift N1 right by 1 </a:t>
            </a:r>
            <a:r>
              <a:rPr lang="en-US" sz="2400" dirty="0" smtClean="0">
                <a:latin typeface="Times New Roman" pitchFamily="18" charset="0"/>
                <a:cs typeface="Arial" charset="0"/>
              </a:rPr>
              <a:t>bit</a:t>
            </a:r>
          </a:p>
          <a:p>
            <a:pPr marL="533400" indent="-533400">
              <a:spcBef>
                <a:spcPct val="20000"/>
              </a:spcBef>
            </a:pPr>
            <a:endParaRPr lang="en-US" sz="2400" dirty="0">
              <a:latin typeface="Times New Roman" pitchFamily="18" charset="0"/>
              <a:cs typeface="Arial" charset="0"/>
            </a:endParaRPr>
          </a:p>
          <a:p>
            <a:pPr marL="533400" indent="-533400">
              <a:spcBef>
                <a:spcPct val="20000"/>
              </a:spcBef>
            </a:pPr>
            <a:r>
              <a:rPr lang="en-US" sz="2400" b="1" dirty="0">
                <a:latin typeface="Times New Roman" pitchFamily="18" charset="0"/>
                <a:cs typeface="Arial" charset="0"/>
              </a:rPr>
              <a:t>4.	Shift smaller mantissa if necessary</a:t>
            </a:r>
          </a:p>
          <a:p>
            <a:pPr marL="533400" indent="-533400">
              <a:spcBef>
                <a:spcPct val="20000"/>
              </a:spcBef>
            </a:pPr>
            <a:r>
              <a:rPr lang="en-US" sz="2400" dirty="0">
                <a:latin typeface="Times New Roman" pitchFamily="18" charset="0"/>
                <a:cs typeface="Arial" charset="0"/>
              </a:rPr>
              <a:t>	shift N1’s mantissa: 1.1 &gt;&gt; 1 = 0.11  </a:t>
            </a:r>
            <a:r>
              <a:rPr lang="en-US" sz="2400" dirty="0">
                <a:solidFill>
                  <a:srgbClr val="C00000"/>
                </a:solidFill>
                <a:latin typeface="Times New Roman" pitchFamily="18" charset="0"/>
                <a:cs typeface="Arial" charset="0"/>
              </a:rPr>
              <a:t>(</a:t>
            </a:r>
            <a:r>
              <a:rPr lang="en-US" sz="2400" dirty="0">
                <a:solidFill>
                  <a:srgbClr val="C00000"/>
                </a:solidFill>
                <a:latin typeface="Times New Roman" pitchFamily="18" charset="0"/>
                <a:cs typeface="Times New Roman" pitchFamily="18" charset="0"/>
              </a:rPr>
              <a:t>× 2</a:t>
            </a:r>
            <a:r>
              <a:rPr lang="en-US" sz="2400" baseline="30000" dirty="0">
                <a:solidFill>
                  <a:srgbClr val="C00000"/>
                </a:solidFill>
                <a:latin typeface="Times New Roman" pitchFamily="18" charset="0"/>
                <a:cs typeface="Times New Roman" pitchFamily="18" charset="0"/>
              </a:rPr>
              <a:t>1</a:t>
            </a:r>
            <a:r>
              <a:rPr lang="en-US" sz="2400" dirty="0" smtClean="0">
                <a:solidFill>
                  <a:srgbClr val="C00000"/>
                </a:solidFill>
                <a:latin typeface="Times New Roman" pitchFamily="18" charset="0"/>
                <a:cs typeface="Arial" charset="0"/>
              </a:rPr>
              <a:t>)</a:t>
            </a:r>
          </a:p>
          <a:p>
            <a:pPr marL="533400" indent="-533400">
              <a:spcBef>
                <a:spcPct val="20000"/>
              </a:spcBef>
            </a:pPr>
            <a:endParaRPr lang="en-US" sz="2400" dirty="0">
              <a:solidFill>
                <a:srgbClr val="C00000"/>
              </a:solidFill>
              <a:latin typeface="Times New Roman" pitchFamily="18" charset="0"/>
              <a:cs typeface="Arial" charset="0"/>
            </a:endParaRPr>
          </a:p>
          <a:p>
            <a:pPr marL="533400" indent="-533400">
              <a:spcBef>
                <a:spcPct val="20000"/>
              </a:spcBef>
            </a:pPr>
            <a:r>
              <a:rPr lang="en-US" sz="2400" b="1" dirty="0">
                <a:latin typeface="Times New Roman" pitchFamily="18" charset="0"/>
                <a:cs typeface="Arial" charset="0"/>
              </a:rPr>
              <a:t>5.	Add mantissas</a:t>
            </a:r>
          </a:p>
          <a:p>
            <a:pPr marL="533400" indent="-533400">
              <a:spcBef>
                <a:spcPct val="20000"/>
              </a:spcBef>
            </a:pPr>
            <a:r>
              <a:rPr lang="en-US" sz="2400" dirty="0">
                <a:latin typeface="Times New Roman" pitchFamily="18" charset="0"/>
                <a:cs typeface="Arial" charset="0"/>
              </a:rPr>
              <a:t>	</a:t>
            </a:r>
            <a:r>
              <a:rPr lang="en-US" sz="2400" dirty="0" smtClean="0">
                <a:latin typeface="Times New Roman" pitchFamily="18" charset="0"/>
                <a:cs typeface="Arial" charset="0"/>
              </a:rPr>
              <a:t>		0.11   </a:t>
            </a:r>
            <a:r>
              <a:rPr lang="en-US" sz="2400" dirty="0">
                <a:latin typeface="Times New Roman" pitchFamily="18" charset="0"/>
                <a:cs typeface="Times New Roman" pitchFamily="18" charset="0"/>
              </a:rPr>
              <a:t>× 2</a:t>
            </a:r>
            <a:r>
              <a:rPr lang="en-US" sz="2400" baseline="30000" dirty="0">
                <a:latin typeface="Times New Roman" pitchFamily="18" charset="0"/>
                <a:cs typeface="Times New Roman" pitchFamily="18" charset="0"/>
              </a:rPr>
              <a:t>1</a:t>
            </a:r>
            <a:endParaRPr lang="en-US" sz="2400" dirty="0">
              <a:latin typeface="Times New Roman" pitchFamily="18" charset="0"/>
              <a:cs typeface="Arial" charset="0"/>
            </a:endParaRPr>
          </a:p>
          <a:p>
            <a:pPr marL="533400" indent="-533400">
              <a:spcBef>
                <a:spcPct val="20000"/>
              </a:spcBef>
            </a:pPr>
            <a:r>
              <a:rPr lang="en-US" sz="2400" dirty="0" smtClean="0">
                <a:latin typeface="Times New Roman" pitchFamily="18" charset="0"/>
                <a:cs typeface="Arial" charset="0"/>
              </a:rPr>
              <a:t>	   	        +</a:t>
            </a:r>
            <a:r>
              <a:rPr lang="en-US" sz="2400" dirty="0">
                <a:latin typeface="Times New Roman" pitchFamily="18" charset="0"/>
                <a:cs typeface="Arial" charset="0"/>
              </a:rPr>
              <a:t>	1.101 </a:t>
            </a:r>
            <a:r>
              <a:rPr lang="en-US" sz="2400" dirty="0">
                <a:latin typeface="Times New Roman" pitchFamily="18" charset="0"/>
                <a:cs typeface="Times New Roman" pitchFamily="18" charset="0"/>
              </a:rPr>
              <a:t>× 2</a:t>
            </a:r>
            <a:r>
              <a:rPr lang="en-US" sz="2400" baseline="30000" dirty="0">
                <a:latin typeface="Times New Roman" pitchFamily="18" charset="0"/>
                <a:cs typeface="Times New Roman" pitchFamily="18" charset="0"/>
              </a:rPr>
              <a:t>1</a:t>
            </a:r>
            <a:endParaRPr lang="en-US" sz="2400" dirty="0">
              <a:latin typeface="Times New Roman" pitchFamily="18" charset="0"/>
              <a:cs typeface="Arial" charset="0"/>
            </a:endParaRPr>
          </a:p>
          <a:p>
            <a:pPr marL="533400" indent="-533400">
              <a:spcBef>
                <a:spcPct val="20000"/>
              </a:spcBef>
            </a:pPr>
            <a:r>
              <a:rPr lang="en-US" sz="2400" dirty="0">
                <a:latin typeface="Times New Roman" pitchFamily="18" charset="0"/>
                <a:cs typeface="Arial" charset="0"/>
              </a:rPr>
              <a:t>     </a:t>
            </a:r>
            <a:r>
              <a:rPr lang="en-US" sz="2400" dirty="0" smtClean="0">
                <a:latin typeface="Times New Roman" pitchFamily="18" charset="0"/>
                <a:cs typeface="Arial" charset="0"/>
              </a:rPr>
              <a:t>		          10.011 </a:t>
            </a:r>
            <a:r>
              <a:rPr lang="en-US" sz="2400" dirty="0">
                <a:latin typeface="Times New Roman" pitchFamily="18" charset="0"/>
                <a:cs typeface="Times New Roman" pitchFamily="18" charset="0"/>
              </a:rPr>
              <a:t>× 2</a:t>
            </a:r>
            <a:r>
              <a:rPr lang="en-US" sz="2400" baseline="30000" dirty="0">
                <a:latin typeface="Times New Roman" pitchFamily="18" charset="0"/>
                <a:cs typeface="Times New Roman" pitchFamily="18" charset="0"/>
              </a:rPr>
              <a:t>1</a:t>
            </a:r>
          </a:p>
        </p:txBody>
      </p:sp>
      <p:sp>
        <p:nvSpPr>
          <p:cNvPr id="973831" name="Line 7"/>
          <p:cNvSpPr>
            <a:spLocks noChangeShapeType="1"/>
          </p:cNvSpPr>
          <p:nvPr>
            <p:custDataLst>
              <p:tags r:id="rId3"/>
            </p:custDataLst>
          </p:nvPr>
        </p:nvSpPr>
        <p:spPr bwMode="auto">
          <a:xfrm flipH="1">
            <a:off x="2286000" y="5181600"/>
            <a:ext cx="205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Floating-Point Addition Example</a:t>
            </a:r>
            <a:endParaRPr lang="en-US" sz="4400" dirty="0">
              <a:solidFill>
                <a:schemeClr val="bg1"/>
              </a:solidFill>
              <a:latin typeface="+mj-lt"/>
            </a:endParaRPr>
          </a:p>
        </p:txBody>
      </p:sp>
    </p:spTree>
    <p:extLst>
      <p:ext uri="{BB962C8B-B14F-4D97-AF65-F5344CB8AC3E}">
        <p14:creationId xmlns:p14="http://schemas.microsoft.com/office/powerpoint/2010/main" val="256667276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974855" name="Object 7"/>
          <p:cNvGraphicFramePr>
            <a:graphicFrameLocks noGrp="1" noChangeAspect="1"/>
          </p:cNvGraphicFramePr>
          <p:nvPr>
            <p:ph idx="4294967295"/>
            <p:custDataLst>
              <p:tags r:id="rId2"/>
            </p:custDataLst>
            <p:extLst>
              <p:ext uri="{D42A27DB-BD31-4B8C-83A1-F6EECF244321}">
                <p14:modId xmlns:p14="http://schemas.microsoft.com/office/powerpoint/2010/main" val="610786785"/>
              </p:ext>
            </p:extLst>
          </p:nvPr>
        </p:nvGraphicFramePr>
        <p:xfrm>
          <a:off x="1143000" y="4648200"/>
          <a:ext cx="7477125" cy="1246188"/>
        </p:xfrm>
        <a:graphic>
          <a:graphicData uri="http://schemas.openxmlformats.org/presentationml/2006/ole">
            <mc:AlternateContent xmlns:mc="http://schemas.openxmlformats.org/markup-compatibility/2006">
              <mc:Choice xmlns:v="urn:schemas-microsoft-com:vml" Requires="v">
                <p:oleObj spid="_x0000_s78890" name="VISIO" r:id="rId7" imgW="2761560" imgH="460440" progId="Visio.Drawing.6">
                  <p:embed/>
                </p:oleObj>
              </mc:Choice>
              <mc:Fallback>
                <p:oleObj name="VISIO" r:id="rId7" imgW="2761560" imgH="46044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4648200"/>
                        <a:ext cx="7477125" cy="124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485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4852"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533400" indent="-533400">
              <a:spcBef>
                <a:spcPct val="20000"/>
              </a:spcBef>
            </a:pPr>
            <a:r>
              <a:rPr lang="en-US" sz="2400" b="1" dirty="0">
                <a:latin typeface="Times New Roman" pitchFamily="18" charset="0"/>
                <a:cs typeface="Arial" charset="0"/>
              </a:rPr>
              <a:t>6.	Normalize mantissa and adjust exponent if necessary</a:t>
            </a:r>
          </a:p>
          <a:p>
            <a:pPr marL="533400" indent="-533400">
              <a:spcBef>
                <a:spcPct val="20000"/>
              </a:spcBef>
            </a:pPr>
            <a:r>
              <a:rPr lang="en-US" sz="2400" dirty="0">
                <a:latin typeface="Times New Roman" pitchFamily="18" charset="0"/>
                <a:cs typeface="Arial" charset="0"/>
              </a:rPr>
              <a:t>	10.011 </a:t>
            </a:r>
            <a:r>
              <a:rPr lang="en-US" sz="2400" dirty="0">
                <a:latin typeface="Times New Roman" pitchFamily="18" charset="0"/>
                <a:cs typeface="Times New Roman" pitchFamily="18" charset="0"/>
              </a:rPr>
              <a:t>× 2</a:t>
            </a:r>
            <a:r>
              <a:rPr lang="en-US" sz="2400" baseline="30000" dirty="0">
                <a:latin typeface="Times New Roman" pitchFamily="18" charset="0"/>
                <a:cs typeface="Times New Roman" pitchFamily="18" charset="0"/>
              </a:rPr>
              <a:t>1 </a:t>
            </a:r>
            <a:r>
              <a:rPr lang="en-US" sz="2400" dirty="0">
                <a:latin typeface="Times New Roman" pitchFamily="18" charset="0"/>
                <a:cs typeface="Arial" charset="0"/>
              </a:rPr>
              <a:t>= 1.0011 </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2</a:t>
            </a:r>
            <a:r>
              <a:rPr lang="en-US" sz="2400" baseline="30000" dirty="0" smtClean="0">
                <a:latin typeface="Times New Roman" pitchFamily="18" charset="0"/>
                <a:cs typeface="Times New Roman" pitchFamily="18" charset="0"/>
              </a:rPr>
              <a:t>2</a:t>
            </a:r>
          </a:p>
          <a:p>
            <a:pPr marL="533400" indent="-533400">
              <a:spcBef>
                <a:spcPct val="20000"/>
              </a:spcBef>
            </a:pPr>
            <a:endParaRPr lang="en-US" sz="1000" baseline="30000" dirty="0">
              <a:latin typeface="Times New Roman" pitchFamily="18" charset="0"/>
              <a:cs typeface="Times New Roman" pitchFamily="18" charset="0"/>
            </a:endParaRPr>
          </a:p>
          <a:p>
            <a:pPr marL="533400" indent="-533400">
              <a:spcBef>
                <a:spcPct val="20000"/>
              </a:spcBef>
            </a:pPr>
            <a:r>
              <a:rPr lang="en-US" sz="2400" b="1" dirty="0">
                <a:latin typeface="Times New Roman" pitchFamily="18" charset="0"/>
                <a:cs typeface="Arial" charset="0"/>
              </a:rPr>
              <a:t>7.	Round result</a:t>
            </a:r>
          </a:p>
          <a:p>
            <a:pPr marL="533400" indent="-533400">
              <a:spcBef>
                <a:spcPct val="20000"/>
              </a:spcBef>
            </a:pPr>
            <a:r>
              <a:rPr lang="en-US" sz="2400" dirty="0">
                <a:latin typeface="Times New Roman" pitchFamily="18" charset="0"/>
                <a:cs typeface="Arial" charset="0"/>
              </a:rPr>
              <a:t>	No need (fits in 23 bits</a:t>
            </a:r>
            <a:r>
              <a:rPr lang="en-US" sz="2400" dirty="0" smtClean="0">
                <a:latin typeface="Times New Roman" pitchFamily="18" charset="0"/>
                <a:cs typeface="Arial" charset="0"/>
              </a:rPr>
              <a:t>)</a:t>
            </a:r>
          </a:p>
          <a:p>
            <a:pPr marL="533400" indent="-533400">
              <a:spcBef>
                <a:spcPct val="20000"/>
              </a:spcBef>
            </a:pPr>
            <a:endParaRPr lang="en-US" sz="1000" dirty="0">
              <a:latin typeface="Times New Roman" pitchFamily="18" charset="0"/>
              <a:cs typeface="Arial" charset="0"/>
            </a:endParaRPr>
          </a:p>
          <a:p>
            <a:pPr marL="533400" indent="-533400">
              <a:spcBef>
                <a:spcPct val="20000"/>
              </a:spcBef>
            </a:pPr>
            <a:r>
              <a:rPr lang="en-US" sz="2400" b="1" dirty="0">
                <a:latin typeface="Times New Roman" pitchFamily="18" charset="0"/>
                <a:cs typeface="Arial" charset="0"/>
              </a:rPr>
              <a:t>8.	Assemble exponent and fraction back into floating-point format</a:t>
            </a:r>
          </a:p>
          <a:p>
            <a:pPr marL="533400" indent="-533400">
              <a:spcBef>
                <a:spcPct val="20000"/>
              </a:spcBef>
            </a:pPr>
            <a:r>
              <a:rPr lang="en-US" sz="2400" dirty="0">
                <a:latin typeface="Times New Roman" pitchFamily="18" charset="0"/>
                <a:cs typeface="Arial" charset="0"/>
              </a:rPr>
              <a:t>	S = 0, E = 2 + 127 = 129 = 10000001</a:t>
            </a:r>
            <a:r>
              <a:rPr lang="en-US" sz="2400" baseline="-25000" dirty="0">
                <a:latin typeface="Times New Roman" pitchFamily="18" charset="0"/>
                <a:cs typeface="Arial" charset="0"/>
              </a:rPr>
              <a:t>2</a:t>
            </a:r>
            <a:r>
              <a:rPr lang="en-US" sz="2400" dirty="0">
                <a:latin typeface="Times New Roman" pitchFamily="18" charset="0"/>
                <a:cs typeface="Arial" charset="0"/>
              </a:rPr>
              <a:t>, F = 001100..</a:t>
            </a:r>
          </a:p>
          <a:p>
            <a:pPr marL="533400" indent="-533400">
              <a:spcBef>
                <a:spcPct val="20000"/>
              </a:spcBef>
            </a:pPr>
            <a:endParaRPr lang="en-US" sz="2400" dirty="0">
              <a:latin typeface="Times New Roman" pitchFamily="18" charset="0"/>
              <a:cs typeface="Arial" charset="0"/>
            </a:endParaRPr>
          </a:p>
          <a:p>
            <a:pPr marL="533400" indent="-533400">
              <a:spcBef>
                <a:spcPct val="20000"/>
              </a:spcBef>
            </a:pPr>
            <a:endParaRPr lang="en-US" sz="2400" dirty="0">
              <a:latin typeface="Times New Roman" pitchFamily="18" charset="0"/>
              <a:cs typeface="Arial" charset="0"/>
            </a:endParaRPr>
          </a:p>
          <a:p>
            <a:pPr marL="533400" indent="-533400">
              <a:spcBef>
                <a:spcPct val="20000"/>
              </a:spcBef>
            </a:pPr>
            <a:endParaRPr lang="en-US" sz="2400" dirty="0">
              <a:latin typeface="Times New Roman" pitchFamily="18" charset="0"/>
              <a:cs typeface="Arial" charset="0"/>
            </a:endParaRPr>
          </a:p>
          <a:p>
            <a:pPr marL="533400" indent="-533400">
              <a:spcBef>
                <a:spcPct val="20000"/>
              </a:spcBef>
            </a:pPr>
            <a:r>
              <a:rPr lang="en-US" sz="2400" dirty="0">
                <a:latin typeface="Times New Roman" pitchFamily="18" charset="0"/>
                <a:cs typeface="Arial" charset="0"/>
              </a:rPr>
              <a:t>		     </a:t>
            </a:r>
            <a:r>
              <a:rPr lang="en-US" sz="2400" dirty="0" smtClean="0">
                <a:latin typeface="Times New Roman" pitchFamily="18" charset="0"/>
                <a:cs typeface="Arial" charset="0"/>
              </a:rPr>
              <a:t>	</a:t>
            </a:r>
            <a:r>
              <a:rPr lang="en-US" sz="2000" dirty="0" smtClean="0">
                <a:latin typeface="Times New Roman" pitchFamily="18" charset="0"/>
                <a:cs typeface="Arial" charset="0"/>
              </a:rPr>
              <a:t>in </a:t>
            </a:r>
            <a:r>
              <a:rPr lang="en-US" sz="2000" dirty="0">
                <a:latin typeface="Times New Roman" pitchFamily="18" charset="0"/>
                <a:cs typeface="Arial" charset="0"/>
              </a:rPr>
              <a:t>hexadecimal</a:t>
            </a:r>
            <a:r>
              <a:rPr lang="en-US" sz="2000" b="1" dirty="0">
                <a:solidFill>
                  <a:schemeClr val="accent1"/>
                </a:solidFill>
                <a:latin typeface="Times New Roman" pitchFamily="18" charset="0"/>
                <a:cs typeface="Arial" charset="0"/>
              </a:rPr>
              <a:t>: 0x40980000</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Floating Point Addition Example</a:t>
            </a:r>
            <a:endParaRPr lang="en-US" sz="4400" dirty="0">
              <a:solidFill>
                <a:schemeClr val="bg1"/>
              </a:solidFill>
              <a:latin typeface="+mj-lt"/>
            </a:endParaRPr>
          </a:p>
        </p:txBody>
      </p:sp>
    </p:spTree>
    <p:extLst>
      <p:ext uri="{BB962C8B-B14F-4D97-AF65-F5344CB8AC3E}">
        <p14:creationId xmlns:p14="http://schemas.microsoft.com/office/powerpoint/2010/main" val="327490484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5878" name="Object 6"/>
          <p:cNvGraphicFramePr>
            <a:graphicFrameLocks noGrp="1" noChangeAspect="1"/>
          </p:cNvGraphicFramePr>
          <p:nvPr>
            <p:ph idx="4294967295"/>
            <p:custDataLst>
              <p:tags r:id="rId2"/>
            </p:custDataLst>
            <p:extLst>
              <p:ext uri="{D42A27DB-BD31-4B8C-83A1-F6EECF244321}">
                <p14:modId xmlns:p14="http://schemas.microsoft.com/office/powerpoint/2010/main" val="3601996622"/>
              </p:ext>
            </p:extLst>
          </p:nvPr>
        </p:nvGraphicFramePr>
        <p:xfrm>
          <a:off x="2438400" y="3505200"/>
          <a:ext cx="4697413" cy="2744788"/>
        </p:xfrm>
        <a:graphic>
          <a:graphicData uri="http://schemas.openxmlformats.org/presentationml/2006/ole">
            <mc:AlternateContent xmlns:mc="http://schemas.openxmlformats.org/markup-compatibility/2006">
              <mc:Choice xmlns:v="urn:schemas-microsoft-com:vml" Requires="v">
                <p:oleObj spid="_x0000_s79913" name="VISIO" r:id="rId8" imgW="2080800" imgH="1216440" progId="Visio.Drawing.6">
                  <p:embed/>
                </p:oleObj>
              </mc:Choice>
              <mc:Fallback>
                <p:oleObj name="VISIO" r:id="rId8" imgW="2080800" imgH="121644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8400" y="3505200"/>
                        <a:ext cx="4697413" cy="274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587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5876"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75877" name="Rectangle 5"/>
          <p:cNvSpPr>
            <a:spLocks noChangeArrowheads="1"/>
          </p:cNvSpPr>
          <p:nvPr>
            <p:custDataLst>
              <p:tags r:id="rId5"/>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a:latin typeface="Times New Roman" pitchFamily="18" charset="0"/>
                <a:cs typeface="Arial" charset="0"/>
              </a:rPr>
              <a:t>Increments on each clock </a:t>
            </a:r>
            <a:r>
              <a:rPr lang="en-US" sz="2600" dirty="0" smtClean="0">
                <a:latin typeface="Times New Roman" pitchFamily="18" charset="0"/>
                <a:cs typeface="Arial" charset="0"/>
              </a:rPr>
              <a:t>edge</a:t>
            </a:r>
            <a:endParaRPr lang="en-US" sz="2600" dirty="0">
              <a:latin typeface="Times New Roman" pitchFamily="18" charset="0"/>
              <a:cs typeface="Arial" charset="0"/>
            </a:endParaRPr>
          </a:p>
          <a:p>
            <a:pPr marL="342900" indent="-342900">
              <a:spcBef>
                <a:spcPct val="20000"/>
              </a:spcBef>
              <a:buFontTx/>
              <a:buChar char="•"/>
            </a:pPr>
            <a:r>
              <a:rPr lang="en-US" sz="2600" dirty="0">
                <a:latin typeface="Times New Roman" pitchFamily="18" charset="0"/>
                <a:cs typeface="Arial" charset="0"/>
              </a:rPr>
              <a:t>Used to cycle through numbers. For example, </a:t>
            </a:r>
          </a:p>
          <a:p>
            <a:pPr marL="742950" lvl="1" indent="-285750">
              <a:spcBef>
                <a:spcPct val="20000"/>
              </a:spcBef>
              <a:buFontTx/>
              <a:buChar char="–"/>
            </a:pPr>
            <a:r>
              <a:rPr lang="en-US" sz="2000" dirty="0">
                <a:latin typeface="Times New Roman" pitchFamily="18" charset="0"/>
                <a:cs typeface="Arial" charset="0"/>
              </a:rPr>
              <a:t>000, 001, 010, 011, 100, 101, 110, 111, 000, 001…</a:t>
            </a:r>
          </a:p>
          <a:p>
            <a:pPr marL="342900" indent="-342900">
              <a:spcBef>
                <a:spcPct val="20000"/>
              </a:spcBef>
              <a:buFontTx/>
              <a:buChar char="•"/>
            </a:pPr>
            <a:r>
              <a:rPr lang="en-US" sz="2600" dirty="0">
                <a:latin typeface="Times New Roman" pitchFamily="18" charset="0"/>
                <a:cs typeface="Arial" charset="0"/>
              </a:rPr>
              <a:t>Example uses:</a:t>
            </a:r>
          </a:p>
          <a:p>
            <a:pPr marL="742950" lvl="1" indent="-285750">
              <a:spcBef>
                <a:spcPct val="20000"/>
              </a:spcBef>
              <a:buFontTx/>
              <a:buChar char="–"/>
            </a:pPr>
            <a:r>
              <a:rPr lang="en-US" sz="2000" dirty="0">
                <a:latin typeface="Times New Roman" pitchFamily="18" charset="0"/>
                <a:cs typeface="Arial" charset="0"/>
              </a:rPr>
              <a:t>Digital clock displays</a:t>
            </a:r>
          </a:p>
          <a:p>
            <a:pPr marL="742950" lvl="1" indent="-285750">
              <a:spcBef>
                <a:spcPct val="20000"/>
              </a:spcBef>
              <a:buFontTx/>
              <a:buChar char="–"/>
            </a:pPr>
            <a:r>
              <a:rPr lang="en-US" sz="2000" dirty="0">
                <a:latin typeface="Times New Roman" pitchFamily="18" charset="0"/>
                <a:cs typeface="Arial" charset="0"/>
              </a:rPr>
              <a:t>Program counter: keeps track of current instruction executing</a:t>
            </a: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Counters</a:t>
            </a:r>
            <a:endParaRPr lang="en-US" sz="4400" dirty="0">
              <a:solidFill>
                <a:schemeClr val="bg1"/>
              </a:solidFill>
              <a:latin typeface="+mj-lt"/>
            </a:endParaRPr>
          </a:p>
        </p:txBody>
      </p:sp>
    </p:spTree>
    <p:extLst>
      <p:ext uri="{BB962C8B-B14F-4D97-AF65-F5344CB8AC3E}">
        <p14:creationId xmlns:p14="http://schemas.microsoft.com/office/powerpoint/2010/main" val="387863549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2308"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2374333038"/>
              </p:ext>
            </p:extLst>
          </p:nvPr>
        </p:nvGraphicFramePr>
        <p:xfrm>
          <a:off x="2057400" y="1066800"/>
          <a:ext cx="4960938" cy="5257800"/>
        </p:xfrm>
        <a:graphic>
          <a:graphicData uri="http://schemas.openxmlformats.org/presentationml/2006/ole">
            <mc:AlternateContent xmlns:mc="http://schemas.openxmlformats.org/markup-compatibility/2006">
              <mc:Choice xmlns:v="urn:schemas-microsoft-com:vml" Requires="v">
                <p:oleObj spid="_x0000_s55336" name="VISIO" r:id="rId6" imgW="2510280" imgH="2660400" progId="Visio.Drawing.6">
                  <p:embed/>
                </p:oleObj>
              </mc:Choice>
              <mc:Fallback>
                <p:oleObj name="VISIO" r:id="rId6" imgW="2510280" imgH="266040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1066800"/>
                        <a:ext cx="4960938" cy="5257800"/>
                      </a:xfrm>
                      <a:prstGeom prst="rect">
                        <a:avLst/>
                      </a:prstGeom>
                    </p:spPr>
                  </p:pic>
                </p:oleObj>
              </mc:Fallback>
            </mc:AlternateContent>
          </a:graphicData>
        </a:graphic>
      </p:graphicFrame>
      <p:sp>
        <p:nvSpPr>
          <p:cNvPr id="112230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1-Bit Adders</a:t>
            </a:r>
            <a:endParaRPr lang="en-US" sz="4400" dirty="0">
              <a:solidFill>
                <a:schemeClr val="bg1"/>
              </a:solidFill>
              <a:latin typeface="+mj-lt"/>
            </a:endParaRPr>
          </a:p>
        </p:txBody>
      </p:sp>
    </p:spTree>
    <p:extLst>
      <p:ext uri="{BB962C8B-B14F-4D97-AF65-F5344CB8AC3E}">
        <p14:creationId xmlns:p14="http://schemas.microsoft.com/office/powerpoint/2010/main" val="60324764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6900"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148382988"/>
              </p:ext>
            </p:extLst>
          </p:nvPr>
        </p:nvGraphicFramePr>
        <p:xfrm>
          <a:off x="1981200" y="4267200"/>
          <a:ext cx="1360488" cy="1528762"/>
        </p:xfrm>
        <a:graphic>
          <a:graphicData uri="http://schemas.openxmlformats.org/presentationml/2006/ole">
            <mc:AlternateContent xmlns:mc="http://schemas.openxmlformats.org/markup-compatibility/2006">
              <mc:Choice xmlns:v="urn:schemas-microsoft-com:vml" Requires="v">
                <p:oleObj spid="_x0000_s80968" name="VISIO" r:id="rId11" imgW="612360" imgH="720360" progId="Visio.Drawing.6">
                  <p:embed/>
                </p:oleObj>
              </mc:Choice>
              <mc:Fallback>
                <p:oleObj name="VISIO" r:id="rId11" imgW="612360" imgH="720360" progId="Visio.Drawing.6">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81200" y="4267200"/>
                        <a:ext cx="1360488" cy="152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6904" name="Object 8"/>
          <p:cNvGraphicFramePr>
            <a:graphicFrameLocks noGrp="1" noChangeAspect="1"/>
          </p:cNvGraphicFramePr>
          <p:nvPr>
            <p:ph sz="half" idx="4294967295"/>
            <p:custDataLst>
              <p:tags r:id="rId3"/>
            </p:custDataLst>
            <p:extLst>
              <p:ext uri="{D42A27DB-BD31-4B8C-83A1-F6EECF244321}">
                <p14:modId xmlns:p14="http://schemas.microsoft.com/office/powerpoint/2010/main" val="1165689875"/>
              </p:ext>
            </p:extLst>
          </p:nvPr>
        </p:nvGraphicFramePr>
        <p:xfrm>
          <a:off x="3499338" y="4036036"/>
          <a:ext cx="5257800" cy="1949450"/>
        </p:xfrm>
        <a:graphic>
          <a:graphicData uri="http://schemas.openxmlformats.org/presentationml/2006/ole">
            <mc:AlternateContent xmlns:mc="http://schemas.openxmlformats.org/markup-compatibility/2006">
              <mc:Choice xmlns:v="urn:schemas-microsoft-com:vml" Requires="v">
                <p:oleObj spid="_x0000_s80969" name="VISIO" r:id="rId13" imgW="1914480" imgH="743040" progId="Visio.Drawing.6">
                  <p:embed/>
                </p:oleObj>
              </mc:Choice>
              <mc:Fallback>
                <p:oleObj name="VISIO" r:id="rId13" imgW="1914480" imgH="743040" progId="Visio.Drawing.6">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99338" y="4036036"/>
                        <a:ext cx="5257800"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689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6901" name="Rectangle 5"/>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76903" name="Text Box 7"/>
          <p:cNvSpPr txBox="1">
            <a:spLocks noChangeArrowheads="1"/>
          </p:cNvSpPr>
          <p:nvPr>
            <p:custDataLst>
              <p:tags r:id="rId6"/>
            </p:custDataLst>
          </p:nvPr>
        </p:nvSpPr>
        <p:spPr bwMode="auto">
          <a:xfrm>
            <a:off x="4495800" y="3595687"/>
            <a:ext cx="3048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b="1" dirty="0">
                <a:solidFill>
                  <a:srgbClr val="1D40EF"/>
                </a:solidFill>
              </a:rPr>
              <a:t>Implementation:</a:t>
            </a:r>
          </a:p>
        </p:txBody>
      </p:sp>
      <p:sp>
        <p:nvSpPr>
          <p:cNvPr id="976905" name="Rectangle 9"/>
          <p:cNvSpPr>
            <a:spLocks noChangeArrowheads="1"/>
          </p:cNvSpPr>
          <p:nvPr>
            <p:custDataLst>
              <p:tags r:id="rId7"/>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a:latin typeface="Times New Roman" pitchFamily="18" charset="0"/>
                <a:cs typeface="Arial" charset="0"/>
              </a:rPr>
              <a:t>Shift a new </a:t>
            </a:r>
            <a:r>
              <a:rPr lang="en-US" sz="2600" dirty="0" smtClean="0">
                <a:latin typeface="Times New Roman" pitchFamily="18" charset="0"/>
                <a:cs typeface="Arial" charset="0"/>
              </a:rPr>
              <a:t>bit </a:t>
            </a:r>
            <a:r>
              <a:rPr lang="en-US" sz="2600" dirty="0">
                <a:latin typeface="Times New Roman" pitchFamily="18" charset="0"/>
                <a:cs typeface="Arial" charset="0"/>
              </a:rPr>
              <a:t>in on each clock edge</a:t>
            </a:r>
          </a:p>
          <a:p>
            <a:pPr marL="342900" indent="-342900">
              <a:spcBef>
                <a:spcPct val="20000"/>
              </a:spcBef>
              <a:buFontTx/>
              <a:buChar char="•"/>
            </a:pPr>
            <a:r>
              <a:rPr lang="en-US" sz="2600" dirty="0">
                <a:latin typeface="Times New Roman" pitchFamily="18" charset="0"/>
                <a:cs typeface="Arial" charset="0"/>
              </a:rPr>
              <a:t>Shift a </a:t>
            </a:r>
            <a:r>
              <a:rPr lang="en-US" sz="2600" dirty="0" smtClean="0">
                <a:latin typeface="Times New Roman" pitchFamily="18" charset="0"/>
                <a:cs typeface="Arial" charset="0"/>
              </a:rPr>
              <a:t>bit </a:t>
            </a:r>
            <a:r>
              <a:rPr lang="en-US" sz="2600" dirty="0">
                <a:latin typeface="Times New Roman" pitchFamily="18" charset="0"/>
                <a:cs typeface="Arial" charset="0"/>
              </a:rPr>
              <a:t>out on each clock edge</a:t>
            </a:r>
          </a:p>
          <a:p>
            <a:pPr marL="342900" indent="-342900">
              <a:spcBef>
                <a:spcPct val="20000"/>
              </a:spcBef>
              <a:buFontTx/>
              <a:buChar char="•"/>
            </a:pPr>
            <a:r>
              <a:rPr lang="en-US" sz="2600" i="1" dirty="0">
                <a:latin typeface="Times New Roman" pitchFamily="18" charset="0"/>
                <a:cs typeface="Arial" charset="0"/>
              </a:rPr>
              <a:t>Serial-to-parallel converter</a:t>
            </a:r>
            <a:r>
              <a:rPr lang="en-US" sz="2600" dirty="0">
                <a:latin typeface="Times New Roman" pitchFamily="18" charset="0"/>
                <a:cs typeface="Arial" charset="0"/>
              </a:rPr>
              <a:t>: converts serial input (</a:t>
            </a:r>
            <a:r>
              <a:rPr lang="en-US" sz="2600" i="1" dirty="0">
                <a:latin typeface="Times New Roman" pitchFamily="18" charset="0"/>
                <a:cs typeface="Arial" charset="0"/>
              </a:rPr>
              <a:t>S</a:t>
            </a:r>
            <a:r>
              <a:rPr lang="en-US" sz="2600" baseline="-25000" dirty="0">
                <a:latin typeface="Times New Roman" pitchFamily="18" charset="0"/>
                <a:cs typeface="Arial" charset="0"/>
              </a:rPr>
              <a:t>in</a:t>
            </a:r>
            <a:r>
              <a:rPr lang="en-US" sz="2600" dirty="0">
                <a:latin typeface="Times New Roman" pitchFamily="18" charset="0"/>
                <a:cs typeface="Arial" charset="0"/>
              </a:rPr>
              <a:t>) to parallel output (</a:t>
            </a:r>
            <a:r>
              <a:rPr lang="en-US" sz="2600" i="1" dirty="0">
                <a:latin typeface="Times New Roman" pitchFamily="18" charset="0"/>
                <a:cs typeface="Arial" charset="0"/>
              </a:rPr>
              <a:t>Q</a:t>
            </a:r>
            <a:r>
              <a:rPr lang="en-US" sz="2600" baseline="-25000" dirty="0">
                <a:latin typeface="Times New Roman" pitchFamily="18" charset="0"/>
                <a:cs typeface="Arial" charset="0"/>
              </a:rPr>
              <a:t>0:</a:t>
            </a:r>
            <a:r>
              <a:rPr lang="en-US" sz="2600" i="1" baseline="-25000" dirty="0">
                <a:latin typeface="Times New Roman" pitchFamily="18" charset="0"/>
                <a:cs typeface="Arial" charset="0"/>
              </a:rPr>
              <a:t>N</a:t>
            </a:r>
            <a:r>
              <a:rPr lang="en-US" sz="2600" baseline="-25000" dirty="0">
                <a:latin typeface="Times New Roman" pitchFamily="18" charset="0"/>
                <a:cs typeface="Arial" charset="0"/>
              </a:rPr>
              <a:t>-1</a:t>
            </a:r>
            <a:r>
              <a:rPr lang="en-US" sz="2600" dirty="0">
                <a:latin typeface="Times New Roman" pitchFamily="18" charset="0"/>
                <a:cs typeface="Arial" charset="0"/>
              </a:rPr>
              <a:t>)</a:t>
            </a:r>
          </a:p>
        </p:txBody>
      </p:sp>
      <p:sp>
        <p:nvSpPr>
          <p:cNvPr id="12" name="TextBox 11"/>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Shift Registers</a:t>
            </a:r>
            <a:endParaRPr lang="en-US" sz="4400" dirty="0">
              <a:solidFill>
                <a:schemeClr val="bg1"/>
              </a:solidFill>
              <a:latin typeface="+mj-lt"/>
            </a:endParaRPr>
          </a:p>
        </p:txBody>
      </p:sp>
      <p:sp>
        <p:nvSpPr>
          <p:cNvPr id="13" name="Text Box 7"/>
          <p:cNvSpPr txBox="1">
            <a:spLocks noChangeArrowheads="1"/>
          </p:cNvSpPr>
          <p:nvPr>
            <p:custDataLst>
              <p:tags r:id="rId8"/>
            </p:custDataLst>
          </p:nvPr>
        </p:nvSpPr>
        <p:spPr bwMode="auto">
          <a:xfrm>
            <a:off x="1981200" y="3591580"/>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b="1" dirty="0" smtClean="0">
                <a:solidFill>
                  <a:srgbClr val="1D40EF"/>
                </a:solidFill>
              </a:rPr>
              <a:t>Symbol:</a:t>
            </a:r>
            <a:endParaRPr lang="en-US" sz="2800" b="1" dirty="0">
              <a:solidFill>
                <a:srgbClr val="1D40EF"/>
              </a:solidFill>
            </a:endParaRPr>
          </a:p>
        </p:txBody>
      </p:sp>
    </p:spTree>
    <p:extLst>
      <p:ext uri="{BB962C8B-B14F-4D97-AF65-F5344CB8AC3E}">
        <p14:creationId xmlns:p14="http://schemas.microsoft.com/office/powerpoint/2010/main" val="29261178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7925"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3835599638"/>
              </p:ext>
            </p:extLst>
          </p:nvPr>
        </p:nvGraphicFramePr>
        <p:xfrm>
          <a:off x="1295400" y="3416300"/>
          <a:ext cx="7315200" cy="2146300"/>
        </p:xfrm>
        <a:graphic>
          <a:graphicData uri="http://schemas.openxmlformats.org/presentationml/2006/ole">
            <mc:AlternateContent xmlns:mc="http://schemas.openxmlformats.org/markup-compatibility/2006">
              <mc:Choice xmlns:v="urn:schemas-microsoft-com:vml" Requires="v">
                <p:oleObj spid="_x0000_s81961" name="VISIO" r:id="rId8" imgW="3257640" imgH="1000080" progId="Visio.Drawing.6">
                  <p:embed/>
                </p:oleObj>
              </mc:Choice>
              <mc:Fallback>
                <p:oleObj name="VISIO" r:id="rId8" imgW="3257640" imgH="100008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5400" y="3416300"/>
                        <a:ext cx="7315200" cy="2146300"/>
                      </a:xfrm>
                      <a:prstGeom prst="rect">
                        <a:avLst/>
                      </a:prstGeom>
                    </p:spPr>
                  </p:pic>
                </p:oleObj>
              </mc:Fallback>
            </mc:AlternateContent>
          </a:graphicData>
        </a:graphic>
      </p:graphicFrame>
      <p:sp>
        <p:nvSpPr>
          <p:cNvPr id="97792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7924"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77926" name="Rectangle 6"/>
          <p:cNvSpPr>
            <a:spLocks noChangeArrowheads="1"/>
          </p:cNvSpPr>
          <p:nvPr>
            <p:custDataLst>
              <p:tags r:id="rId5"/>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When </a:t>
            </a:r>
            <a:r>
              <a:rPr lang="en-US" sz="2400" i="1" dirty="0">
                <a:latin typeface="Times New Roman" pitchFamily="18" charset="0"/>
                <a:cs typeface="Arial" charset="0"/>
              </a:rPr>
              <a:t>Load</a:t>
            </a:r>
            <a:r>
              <a:rPr lang="en-US" sz="2400" dirty="0">
                <a:latin typeface="Times New Roman" pitchFamily="18" charset="0"/>
                <a:cs typeface="Arial" charset="0"/>
              </a:rPr>
              <a:t> = 1, acts as a normal </a:t>
            </a:r>
            <a:r>
              <a:rPr lang="en-US" sz="2400" i="1" dirty="0">
                <a:latin typeface="Times New Roman" pitchFamily="18" charset="0"/>
                <a:cs typeface="Arial" charset="0"/>
              </a:rPr>
              <a:t>N</a:t>
            </a:r>
            <a:r>
              <a:rPr lang="en-US" sz="2400" dirty="0">
                <a:latin typeface="Times New Roman" pitchFamily="18" charset="0"/>
                <a:cs typeface="Arial" charset="0"/>
              </a:rPr>
              <a:t>-bit register</a:t>
            </a:r>
          </a:p>
          <a:p>
            <a:pPr marL="342900" indent="-342900">
              <a:spcBef>
                <a:spcPct val="20000"/>
              </a:spcBef>
              <a:buFontTx/>
              <a:buChar char="•"/>
            </a:pPr>
            <a:r>
              <a:rPr lang="en-US" sz="2400" dirty="0">
                <a:latin typeface="Times New Roman" pitchFamily="18" charset="0"/>
                <a:cs typeface="Arial" charset="0"/>
              </a:rPr>
              <a:t>When </a:t>
            </a:r>
            <a:r>
              <a:rPr lang="en-US" sz="2400" i="1" dirty="0">
                <a:latin typeface="Times New Roman" pitchFamily="18" charset="0"/>
                <a:cs typeface="Arial" charset="0"/>
              </a:rPr>
              <a:t>Load</a:t>
            </a:r>
            <a:r>
              <a:rPr lang="en-US" sz="2400" dirty="0">
                <a:latin typeface="Times New Roman" pitchFamily="18" charset="0"/>
                <a:cs typeface="Arial" charset="0"/>
              </a:rPr>
              <a:t> = 0, acts as a shift register</a:t>
            </a:r>
          </a:p>
          <a:p>
            <a:pPr marL="342900" indent="-342900">
              <a:spcBef>
                <a:spcPct val="20000"/>
              </a:spcBef>
              <a:buFontTx/>
              <a:buChar char="•"/>
            </a:pPr>
            <a:r>
              <a:rPr lang="en-US" sz="2400" dirty="0">
                <a:latin typeface="Times New Roman" pitchFamily="18" charset="0"/>
                <a:cs typeface="Arial" charset="0"/>
              </a:rPr>
              <a:t>Now can act as a </a:t>
            </a:r>
            <a:r>
              <a:rPr lang="en-US" sz="2400" i="1" dirty="0">
                <a:latin typeface="Times New Roman" pitchFamily="18" charset="0"/>
                <a:cs typeface="Arial" charset="0"/>
              </a:rPr>
              <a:t>serial-to-parallel converter</a:t>
            </a:r>
            <a:r>
              <a:rPr lang="en-US" sz="2400" dirty="0">
                <a:latin typeface="Times New Roman" pitchFamily="18" charset="0"/>
                <a:cs typeface="Arial" charset="0"/>
              </a:rPr>
              <a:t> (S</a:t>
            </a:r>
            <a:r>
              <a:rPr lang="en-US" sz="2400" baseline="-25000" dirty="0">
                <a:latin typeface="Times New Roman" pitchFamily="18" charset="0"/>
                <a:cs typeface="Arial" charset="0"/>
              </a:rPr>
              <a:t>in</a:t>
            </a:r>
            <a:r>
              <a:rPr lang="en-US" sz="2400" dirty="0">
                <a:latin typeface="Times New Roman" pitchFamily="18" charset="0"/>
                <a:cs typeface="Arial" charset="0"/>
              </a:rPr>
              <a:t> to </a:t>
            </a:r>
            <a:r>
              <a:rPr lang="en-US" sz="2400" i="1" dirty="0">
                <a:latin typeface="Times New Roman" pitchFamily="18" charset="0"/>
                <a:cs typeface="Arial" charset="0"/>
              </a:rPr>
              <a:t>Q</a:t>
            </a:r>
            <a:r>
              <a:rPr lang="en-US" sz="2400" baseline="-25000" dirty="0">
                <a:latin typeface="Times New Roman" pitchFamily="18" charset="0"/>
                <a:cs typeface="Arial" charset="0"/>
              </a:rPr>
              <a:t>0:</a:t>
            </a:r>
            <a:r>
              <a:rPr lang="en-US" sz="2400" i="1" baseline="-25000" dirty="0">
                <a:latin typeface="Times New Roman" pitchFamily="18" charset="0"/>
                <a:cs typeface="Arial" charset="0"/>
              </a:rPr>
              <a:t>N</a:t>
            </a:r>
            <a:r>
              <a:rPr lang="en-US" sz="2400" baseline="-25000" dirty="0">
                <a:latin typeface="Times New Roman" pitchFamily="18" charset="0"/>
                <a:cs typeface="Arial" charset="0"/>
              </a:rPr>
              <a:t>-1</a:t>
            </a:r>
            <a:r>
              <a:rPr lang="en-US" sz="2400" dirty="0">
                <a:latin typeface="Times New Roman" pitchFamily="18" charset="0"/>
                <a:cs typeface="Arial" charset="0"/>
              </a:rPr>
              <a:t>) or a </a:t>
            </a:r>
            <a:r>
              <a:rPr lang="en-US" sz="2400" i="1" dirty="0">
                <a:latin typeface="Times New Roman" pitchFamily="18" charset="0"/>
                <a:cs typeface="Arial" charset="0"/>
              </a:rPr>
              <a:t>parallel-to-serial converter</a:t>
            </a:r>
            <a:r>
              <a:rPr lang="en-US" sz="2400" dirty="0">
                <a:latin typeface="Times New Roman" pitchFamily="18" charset="0"/>
                <a:cs typeface="Arial" charset="0"/>
              </a:rPr>
              <a:t> (</a:t>
            </a:r>
            <a:r>
              <a:rPr lang="en-US" sz="2400" i="1" dirty="0">
                <a:latin typeface="Times New Roman" pitchFamily="18" charset="0"/>
                <a:cs typeface="Arial" charset="0"/>
              </a:rPr>
              <a:t>D</a:t>
            </a:r>
            <a:r>
              <a:rPr lang="en-US" sz="2400" baseline="-25000" dirty="0">
                <a:latin typeface="Times New Roman" pitchFamily="18" charset="0"/>
                <a:cs typeface="Arial" charset="0"/>
              </a:rPr>
              <a:t>0:</a:t>
            </a:r>
            <a:r>
              <a:rPr lang="en-US" sz="2400" i="1" baseline="-25000" dirty="0">
                <a:latin typeface="Times New Roman" pitchFamily="18" charset="0"/>
                <a:cs typeface="Arial" charset="0"/>
              </a:rPr>
              <a:t>N</a:t>
            </a:r>
            <a:r>
              <a:rPr lang="en-US" sz="2400" baseline="-25000" dirty="0">
                <a:latin typeface="Times New Roman" pitchFamily="18" charset="0"/>
                <a:cs typeface="Arial" charset="0"/>
              </a:rPr>
              <a:t>-1</a:t>
            </a:r>
            <a:r>
              <a:rPr lang="en-US" sz="2400" dirty="0">
                <a:latin typeface="Times New Roman" pitchFamily="18" charset="0"/>
                <a:cs typeface="Arial" charset="0"/>
              </a:rPr>
              <a:t> to </a:t>
            </a:r>
            <a:r>
              <a:rPr lang="en-US" sz="2400" i="1" dirty="0" err="1">
                <a:latin typeface="Times New Roman" pitchFamily="18" charset="0"/>
                <a:cs typeface="Arial" charset="0"/>
              </a:rPr>
              <a:t>S</a:t>
            </a:r>
            <a:r>
              <a:rPr lang="en-US" sz="2400" baseline="-25000" dirty="0" err="1">
                <a:latin typeface="Times New Roman" pitchFamily="18" charset="0"/>
                <a:cs typeface="Arial" charset="0"/>
              </a:rPr>
              <a:t>out</a:t>
            </a:r>
            <a:r>
              <a:rPr lang="en-US" sz="2400" dirty="0">
                <a:latin typeface="Times New Roman" pitchFamily="18" charset="0"/>
                <a:cs typeface="Arial" charset="0"/>
              </a:rPr>
              <a:t>)</a:t>
            </a: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Shift Register with Parallel Load</a:t>
            </a:r>
            <a:endParaRPr lang="en-US" sz="4400" dirty="0">
              <a:solidFill>
                <a:schemeClr val="bg1"/>
              </a:solidFill>
              <a:latin typeface="+mj-lt"/>
            </a:endParaRPr>
          </a:p>
        </p:txBody>
      </p:sp>
    </p:spTree>
    <p:extLst>
      <p:ext uri="{BB962C8B-B14F-4D97-AF65-F5344CB8AC3E}">
        <p14:creationId xmlns:p14="http://schemas.microsoft.com/office/powerpoint/2010/main" val="45919582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8949"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1876989264"/>
              </p:ext>
            </p:extLst>
          </p:nvPr>
        </p:nvGraphicFramePr>
        <p:xfrm>
          <a:off x="1752600" y="3733800"/>
          <a:ext cx="3962400" cy="2897188"/>
        </p:xfrm>
        <a:graphic>
          <a:graphicData uri="http://schemas.openxmlformats.org/presentationml/2006/ole">
            <mc:AlternateContent xmlns:mc="http://schemas.openxmlformats.org/markup-compatibility/2006">
              <mc:Choice xmlns:v="urn:schemas-microsoft-com:vml" Requires="v">
                <p:oleObj spid="_x0000_s82985" name="VISIO" r:id="rId8" imgW="1212480" imgH="926640" progId="Visio.Drawing.6">
                  <p:embed/>
                </p:oleObj>
              </mc:Choice>
              <mc:Fallback>
                <p:oleObj name="VISIO" r:id="rId8" imgW="1212480" imgH="92664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2600" y="3733800"/>
                        <a:ext cx="3962400" cy="2897188"/>
                      </a:xfrm>
                      <a:prstGeom prst="rect">
                        <a:avLst/>
                      </a:prstGeom>
                    </p:spPr>
                  </p:pic>
                </p:oleObj>
              </mc:Fallback>
            </mc:AlternateContent>
          </a:graphicData>
        </a:graphic>
      </p:graphicFrame>
      <p:sp>
        <p:nvSpPr>
          <p:cNvPr id="97894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8948"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78950" name="Rectangle 6"/>
          <p:cNvSpPr>
            <a:spLocks noChangeArrowheads="1"/>
          </p:cNvSpPr>
          <p:nvPr>
            <p:custDataLst>
              <p:tags r:id="rId5"/>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Efficiently store large amounts of data</a:t>
            </a:r>
          </a:p>
          <a:p>
            <a:pPr marL="342900" indent="-342900">
              <a:spcBef>
                <a:spcPct val="20000"/>
              </a:spcBef>
              <a:buFontTx/>
              <a:buChar char="•"/>
            </a:pPr>
            <a:r>
              <a:rPr lang="en-US" sz="2400" dirty="0" smtClean="0">
                <a:latin typeface="Times New Roman" pitchFamily="18" charset="0"/>
                <a:cs typeface="Arial" charset="0"/>
              </a:rPr>
              <a:t>3 </a:t>
            </a:r>
            <a:r>
              <a:rPr lang="en-US" sz="2400" dirty="0">
                <a:latin typeface="Times New Roman" pitchFamily="18" charset="0"/>
                <a:cs typeface="Arial" charset="0"/>
              </a:rPr>
              <a:t>common types:</a:t>
            </a:r>
          </a:p>
          <a:p>
            <a:pPr marL="742950" lvl="1" indent="-285750">
              <a:spcBef>
                <a:spcPct val="20000"/>
              </a:spcBef>
              <a:buFontTx/>
              <a:buChar char="–"/>
            </a:pPr>
            <a:r>
              <a:rPr lang="en-US" sz="2000" dirty="0">
                <a:latin typeface="Times New Roman" pitchFamily="18" charset="0"/>
                <a:cs typeface="Arial" charset="0"/>
              </a:rPr>
              <a:t>Dynamic random access memory (DRAM)</a:t>
            </a:r>
          </a:p>
          <a:p>
            <a:pPr marL="742950" lvl="1" indent="-285750">
              <a:spcBef>
                <a:spcPct val="20000"/>
              </a:spcBef>
              <a:buFontTx/>
              <a:buChar char="–"/>
            </a:pPr>
            <a:r>
              <a:rPr lang="en-US" sz="2000" dirty="0">
                <a:latin typeface="Times New Roman" pitchFamily="18" charset="0"/>
                <a:cs typeface="Arial" charset="0"/>
              </a:rPr>
              <a:t>Static random access memory (SRAM)</a:t>
            </a:r>
          </a:p>
          <a:p>
            <a:pPr marL="742950" lvl="1" indent="-285750">
              <a:spcBef>
                <a:spcPct val="20000"/>
              </a:spcBef>
              <a:buFontTx/>
              <a:buChar char="–"/>
            </a:pPr>
            <a:r>
              <a:rPr lang="en-US" sz="2000" dirty="0">
                <a:latin typeface="Times New Roman" pitchFamily="18" charset="0"/>
                <a:cs typeface="Arial" charset="0"/>
              </a:rPr>
              <a:t>Read only memory (ROM)</a:t>
            </a:r>
          </a:p>
          <a:p>
            <a:pPr marL="342900" indent="-342900">
              <a:spcBef>
                <a:spcPct val="20000"/>
              </a:spcBef>
              <a:buFontTx/>
              <a:buChar char="•"/>
            </a:pPr>
            <a:r>
              <a:rPr lang="en-US" sz="2400" i="1" dirty="0" smtClean="0">
                <a:latin typeface="Times New Roman" pitchFamily="18" charset="0"/>
                <a:cs typeface="Arial" charset="0"/>
              </a:rPr>
              <a:t>M</a:t>
            </a:r>
            <a:r>
              <a:rPr lang="en-US" sz="2400" dirty="0" smtClean="0">
                <a:latin typeface="Times New Roman" pitchFamily="18" charset="0"/>
                <a:cs typeface="Arial" charset="0"/>
              </a:rPr>
              <a:t>-bit </a:t>
            </a:r>
            <a:r>
              <a:rPr lang="en-US" sz="2400" dirty="0">
                <a:latin typeface="Times New Roman" pitchFamily="18" charset="0"/>
                <a:cs typeface="Arial" charset="0"/>
              </a:rPr>
              <a:t>data value </a:t>
            </a:r>
            <a:r>
              <a:rPr lang="en-US" sz="2400" dirty="0" smtClean="0">
                <a:latin typeface="Times New Roman" pitchFamily="18" charset="0"/>
                <a:cs typeface="Arial" charset="0"/>
              </a:rPr>
              <a:t>read/ written </a:t>
            </a:r>
            <a:r>
              <a:rPr lang="en-US" sz="2400" dirty="0">
                <a:latin typeface="Times New Roman" pitchFamily="18" charset="0"/>
                <a:cs typeface="Arial" charset="0"/>
              </a:rPr>
              <a:t>at each unique </a:t>
            </a:r>
            <a:r>
              <a:rPr lang="en-US" sz="2400" i="1" dirty="0">
                <a:latin typeface="Times New Roman" pitchFamily="18" charset="0"/>
                <a:cs typeface="Arial" charset="0"/>
              </a:rPr>
              <a:t>N</a:t>
            </a:r>
            <a:r>
              <a:rPr lang="en-US" sz="2400" dirty="0">
                <a:latin typeface="Times New Roman" pitchFamily="18" charset="0"/>
                <a:cs typeface="Arial" charset="0"/>
              </a:rPr>
              <a:t>-bit </a:t>
            </a:r>
            <a:r>
              <a:rPr lang="en-US" sz="2400" dirty="0" smtClean="0">
                <a:latin typeface="Times New Roman" pitchFamily="18" charset="0"/>
                <a:cs typeface="Arial" charset="0"/>
              </a:rPr>
              <a:t>address</a:t>
            </a:r>
            <a:endParaRPr lang="en-US" sz="2400" dirty="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Arrays</a:t>
            </a:r>
            <a:endParaRPr lang="en-US" sz="4400" dirty="0">
              <a:solidFill>
                <a:schemeClr val="bg1"/>
              </a:solidFill>
              <a:latin typeface="+mj-lt"/>
            </a:endParaRPr>
          </a:p>
        </p:txBody>
      </p:sp>
    </p:spTree>
    <p:extLst>
      <p:ext uri="{BB962C8B-B14F-4D97-AF65-F5344CB8AC3E}">
        <p14:creationId xmlns:p14="http://schemas.microsoft.com/office/powerpoint/2010/main" val="137636434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9974" name="Object 6"/>
          <p:cNvGraphicFramePr>
            <a:graphicFrameLocks noGrp="1" noChangeAspect="1"/>
          </p:cNvGraphicFramePr>
          <p:nvPr>
            <p:ph sz="half" idx="4294967295"/>
            <p:custDataLst>
              <p:tags r:id="rId2"/>
            </p:custDataLst>
            <p:extLst>
              <p:ext uri="{D42A27DB-BD31-4B8C-83A1-F6EECF244321}">
                <p14:modId xmlns:p14="http://schemas.microsoft.com/office/powerpoint/2010/main" val="731715531"/>
              </p:ext>
            </p:extLst>
          </p:nvPr>
        </p:nvGraphicFramePr>
        <p:xfrm>
          <a:off x="6019800" y="1852735"/>
          <a:ext cx="2438400" cy="1784350"/>
        </p:xfrm>
        <a:graphic>
          <a:graphicData uri="http://schemas.openxmlformats.org/presentationml/2006/ole">
            <mc:AlternateContent xmlns:mc="http://schemas.openxmlformats.org/markup-compatibility/2006">
              <mc:Choice xmlns:v="urn:schemas-microsoft-com:vml" Requires="v">
                <p:oleObj spid="_x0000_s84040" name="VISIO" r:id="rId8" imgW="1212480" imgH="926640" progId="Visio.Drawing.6">
                  <p:embed/>
                </p:oleObj>
              </mc:Choice>
              <mc:Fallback>
                <p:oleObj name="VISIO" r:id="rId8" imgW="1212480" imgH="92664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19800" y="1852735"/>
                        <a:ext cx="2438400" cy="1784350"/>
                      </a:xfrm>
                      <a:prstGeom prst="rect">
                        <a:avLst/>
                      </a:prstGeom>
                    </p:spPr>
                  </p:pic>
                </p:oleObj>
              </mc:Fallback>
            </mc:AlternateContent>
          </a:graphicData>
        </a:graphic>
      </p:graphicFrame>
      <p:graphicFrame>
        <p:nvGraphicFramePr>
          <p:cNvPr id="979979" name="Object 11"/>
          <p:cNvGraphicFramePr>
            <a:graphicFrameLocks noGrp="1" noChangeAspect="1"/>
          </p:cNvGraphicFramePr>
          <p:nvPr>
            <p:ph sz="half" idx="4294967295"/>
            <p:custDataLst>
              <p:tags r:id="rId3"/>
            </p:custDataLst>
            <p:extLst>
              <p:ext uri="{D42A27DB-BD31-4B8C-83A1-F6EECF244321}">
                <p14:modId xmlns:p14="http://schemas.microsoft.com/office/powerpoint/2010/main" val="2312969568"/>
              </p:ext>
            </p:extLst>
          </p:nvPr>
        </p:nvGraphicFramePr>
        <p:xfrm>
          <a:off x="1600200" y="4114800"/>
          <a:ext cx="5257800" cy="2454275"/>
        </p:xfrm>
        <a:graphic>
          <a:graphicData uri="http://schemas.openxmlformats.org/presentationml/2006/ole">
            <mc:AlternateContent xmlns:mc="http://schemas.openxmlformats.org/markup-compatibility/2006">
              <mc:Choice xmlns:v="urn:schemas-microsoft-com:vml" Requires="v">
                <p:oleObj spid="_x0000_s84041" name="VISIO" r:id="rId10" imgW="2552400" imgH="1246680" progId="Visio.Drawing.6">
                  <p:embed/>
                </p:oleObj>
              </mc:Choice>
              <mc:Fallback>
                <p:oleObj name="VISIO" r:id="rId10" imgW="2552400" imgH="12466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00200" y="4114800"/>
                        <a:ext cx="5257800"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9976" name="Rectangle 8"/>
          <p:cNvSpPr>
            <a:spLocks noChangeArrowheads="1"/>
          </p:cNvSpPr>
          <p:nvPr>
            <p:custDataLst>
              <p:tags r:id="rId4"/>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2</a:t>
            </a:r>
            <a:r>
              <a:rPr lang="en-US" sz="2400" dirty="0" smtClean="0">
                <a:latin typeface="Times New Roman" pitchFamily="18" charset="0"/>
                <a:cs typeface="Arial" charset="0"/>
              </a:rPr>
              <a:t>-dimensional </a:t>
            </a:r>
            <a:r>
              <a:rPr lang="en-US" sz="2400" dirty="0">
                <a:latin typeface="Times New Roman" pitchFamily="18" charset="0"/>
                <a:cs typeface="Arial" charset="0"/>
              </a:rPr>
              <a:t>array of bit cells </a:t>
            </a:r>
          </a:p>
          <a:p>
            <a:pPr marL="342900" indent="-342900">
              <a:spcBef>
                <a:spcPct val="20000"/>
              </a:spcBef>
              <a:buFontTx/>
              <a:buChar char="•"/>
            </a:pPr>
            <a:r>
              <a:rPr lang="en-US" sz="2400" dirty="0">
                <a:latin typeface="Times New Roman" pitchFamily="18" charset="0"/>
                <a:cs typeface="Arial" charset="0"/>
              </a:rPr>
              <a:t>Each bit cell stores one bit</a:t>
            </a:r>
          </a:p>
          <a:p>
            <a:pPr marL="342900" indent="-342900">
              <a:spcBef>
                <a:spcPct val="20000"/>
              </a:spcBef>
              <a:buFontTx/>
              <a:buChar char="•"/>
            </a:pPr>
            <a:r>
              <a:rPr lang="en-US" sz="2400" i="1" dirty="0" smtClean="0">
                <a:latin typeface="Times New Roman" pitchFamily="18" charset="0"/>
                <a:cs typeface="Arial" charset="0"/>
              </a:rPr>
              <a:t>N</a:t>
            </a:r>
            <a:r>
              <a:rPr lang="en-US" sz="2400" dirty="0" smtClean="0">
                <a:latin typeface="Times New Roman" pitchFamily="18" charset="0"/>
                <a:cs typeface="Arial" charset="0"/>
              </a:rPr>
              <a:t> </a:t>
            </a:r>
            <a:r>
              <a:rPr lang="en-US" sz="2400" dirty="0">
                <a:latin typeface="Times New Roman" pitchFamily="18" charset="0"/>
                <a:cs typeface="Arial" charset="0"/>
              </a:rPr>
              <a:t>address bits and </a:t>
            </a:r>
            <a:r>
              <a:rPr lang="en-US" sz="2400" i="1" dirty="0">
                <a:latin typeface="Times New Roman" pitchFamily="18" charset="0"/>
                <a:cs typeface="Arial" charset="0"/>
              </a:rPr>
              <a:t>M</a:t>
            </a:r>
            <a:r>
              <a:rPr lang="en-US" sz="2400" dirty="0">
                <a:latin typeface="Times New Roman" pitchFamily="18" charset="0"/>
                <a:cs typeface="Arial" charset="0"/>
              </a:rPr>
              <a:t> data bits:</a:t>
            </a:r>
          </a:p>
          <a:p>
            <a:pPr marL="742950" lvl="1" indent="-285750">
              <a:spcBef>
                <a:spcPct val="20000"/>
              </a:spcBef>
              <a:buFontTx/>
              <a:buChar char="–"/>
            </a:pPr>
            <a:r>
              <a:rPr lang="en-US" sz="2000" dirty="0">
                <a:latin typeface="Times New Roman" pitchFamily="18" charset="0"/>
                <a:cs typeface="Arial" charset="0"/>
              </a:rPr>
              <a:t>2</a:t>
            </a:r>
            <a:r>
              <a:rPr lang="en-US" sz="2000" i="1" baseline="30000" dirty="0">
                <a:latin typeface="Times New Roman" pitchFamily="18" charset="0"/>
                <a:cs typeface="Arial" charset="0"/>
              </a:rPr>
              <a:t>N</a:t>
            </a:r>
            <a:r>
              <a:rPr lang="en-US" sz="2000" dirty="0">
                <a:latin typeface="Times New Roman" pitchFamily="18" charset="0"/>
                <a:cs typeface="Arial" charset="0"/>
              </a:rPr>
              <a:t> rows and </a:t>
            </a:r>
            <a:r>
              <a:rPr lang="en-US" sz="2000" i="1" dirty="0">
                <a:latin typeface="Times New Roman" pitchFamily="18" charset="0"/>
                <a:cs typeface="Arial" charset="0"/>
              </a:rPr>
              <a:t>M</a:t>
            </a:r>
            <a:r>
              <a:rPr lang="en-US" sz="2000" dirty="0">
                <a:latin typeface="Times New Roman" pitchFamily="18" charset="0"/>
                <a:cs typeface="Arial" charset="0"/>
              </a:rPr>
              <a:t> columns</a:t>
            </a:r>
          </a:p>
          <a:p>
            <a:pPr marL="742950" lvl="1" indent="-285750">
              <a:spcBef>
                <a:spcPct val="20000"/>
              </a:spcBef>
              <a:buFontTx/>
              <a:buChar char="–"/>
            </a:pPr>
            <a:r>
              <a:rPr lang="en-US" sz="2000" b="1" dirty="0">
                <a:solidFill>
                  <a:schemeClr val="accent1"/>
                </a:solidFill>
                <a:latin typeface="Times New Roman" pitchFamily="18" charset="0"/>
                <a:cs typeface="Arial" charset="0"/>
              </a:rPr>
              <a:t>Depth:</a:t>
            </a:r>
            <a:r>
              <a:rPr lang="en-US" sz="2000" dirty="0">
                <a:latin typeface="Times New Roman" pitchFamily="18" charset="0"/>
                <a:cs typeface="Arial" charset="0"/>
              </a:rPr>
              <a:t> number of rows (number of words)</a:t>
            </a:r>
          </a:p>
          <a:p>
            <a:pPr marL="742950" lvl="1" indent="-285750">
              <a:spcBef>
                <a:spcPct val="20000"/>
              </a:spcBef>
              <a:buFontTx/>
              <a:buChar char="–"/>
            </a:pPr>
            <a:r>
              <a:rPr lang="en-US" sz="2000" b="1" dirty="0">
                <a:solidFill>
                  <a:schemeClr val="accent1"/>
                </a:solidFill>
                <a:latin typeface="Times New Roman" pitchFamily="18" charset="0"/>
                <a:cs typeface="Arial" charset="0"/>
              </a:rPr>
              <a:t>Width:</a:t>
            </a:r>
            <a:r>
              <a:rPr lang="en-US" sz="2000" dirty="0">
                <a:latin typeface="Times New Roman" pitchFamily="18" charset="0"/>
                <a:cs typeface="Arial" charset="0"/>
              </a:rPr>
              <a:t> number of columns (size of word)</a:t>
            </a:r>
          </a:p>
          <a:p>
            <a:pPr marL="742950" lvl="1" indent="-285750">
              <a:spcBef>
                <a:spcPct val="20000"/>
              </a:spcBef>
              <a:buFontTx/>
              <a:buChar char="–"/>
            </a:pPr>
            <a:r>
              <a:rPr lang="en-US" sz="2000" b="1" dirty="0">
                <a:solidFill>
                  <a:schemeClr val="accent1"/>
                </a:solidFill>
                <a:latin typeface="Times New Roman" pitchFamily="18" charset="0"/>
                <a:cs typeface="Arial" charset="0"/>
              </a:rPr>
              <a:t>Array size:</a:t>
            </a:r>
            <a:r>
              <a:rPr lang="en-US" sz="2000" dirty="0">
                <a:solidFill>
                  <a:schemeClr val="accent1"/>
                </a:solidFill>
                <a:latin typeface="Times New Roman" pitchFamily="18" charset="0"/>
                <a:cs typeface="Arial" charset="0"/>
              </a:rPr>
              <a:t> </a:t>
            </a:r>
            <a:r>
              <a:rPr lang="en-US" sz="2000" dirty="0">
                <a:latin typeface="Times New Roman" pitchFamily="18" charset="0"/>
                <a:cs typeface="Arial" charset="0"/>
              </a:rPr>
              <a:t>depth </a:t>
            </a:r>
            <a:r>
              <a:rPr lang="en-US" sz="2000" dirty="0">
                <a:latin typeface="Times New Roman" pitchFamily="18" charset="0"/>
                <a:cs typeface="Times New Roman" pitchFamily="18" charset="0"/>
              </a:rPr>
              <a:t>× width = 2</a:t>
            </a:r>
            <a:r>
              <a:rPr lang="en-US" sz="2000" i="1" baseline="30000" dirty="0">
                <a:latin typeface="Times New Roman" pitchFamily="18" charset="0"/>
                <a:cs typeface="Arial" charset="0"/>
              </a:rPr>
              <a:t>N</a:t>
            </a:r>
            <a:r>
              <a:rPr lang="en-US" sz="2000" dirty="0">
                <a:latin typeface="Times New Roman" pitchFamily="18" charset="0"/>
                <a:cs typeface="Arial" charset="0"/>
              </a:rPr>
              <a:t>  </a:t>
            </a:r>
            <a:r>
              <a:rPr lang="en-US" sz="2000" dirty="0">
                <a:latin typeface="Times New Roman" pitchFamily="18" charset="0"/>
                <a:cs typeface="Times New Roman" pitchFamily="18" charset="0"/>
              </a:rPr>
              <a:t>× </a:t>
            </a:r>
            <a:r>
              <a:rPr lang="en-US" sz="2000" dirty="0">
                <a:latin typeface="Times New Roman" pitchFamily="18" charset="0"/>
                <a:cs typeface="Arial" charset="0"/>
              </a:rPr>
              <a:t> </a:t>
            </a:r>
            <a:r>
              <a:rPr lang="en-US" sz="2000" i="1" dirty="0">
                <a:latin typeface="Times New Roman" pitchFamily="18" charset="0"/>
                <a:cs typeface="Arial" charset="0"/>
              </a:rPr>
              <a:t>M</a:t>
            </a:r>
            <a:r>
              <a:rPr lang="en-US" sz="2000" dirty="0">
                <a:latin typeface="Times New Roman" pitchFamily="18" charset="0"/>
                <a:cs typeface="Arial" charset="0"/>
              </a:rPr>
              <a:t> </a:t>
            </a:r>
            <a:endParaRPr lang="en-US" sz="2000" dirty="0">
              <a:latin typeface="Times New Roman" pitchFamily="18" charset="0"/>
              <a:cs typeface="Times New Roman" pitchFamily="18" charset="0"/>
            </a:endParaRPr>
          </a:p>
          <a:p>
            <a:pPr marL="342900" indent="-342900">
              <a:spcBef>
                <a:spcPct val="20000"/>
              </a:spcBef>
              <a:buFontTx/>
              <a:buChar char="•"/>
            </a:pPr>
            <a:endParaRPr lang="en-US" sz="2400" dirty="0">
              <a:latin typeface="Times New Roman" pitchFamily="18" charset="0"/>
              <a:cs typeface="Times New Roman" pitchFamily="18" charset="0"/>
            </a:endParaRPr>
          </a:p>
        </p:txBody>
      </p:sp>
      <p:sp>
        <p:nvSpPr>
          <p:cNvPr id="979970"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Arrays</a:t>
            </a:r>
            <a:endParaRPr lang="en-US" sz="4400" dirty="0">
              <a:solidFill>
                <a:schemeClr val="bg1"/>
              </a:solidFill>
              <a:latin typeface="+mj-lt"/>
            </a:endParaRPr>
          </a:p>
        </p:txBody>
      </p:sp>
    </p:spTree>
    <p:extLst>
      <p:ext uri="{BB962C8B-B14F-4D97-AF65-F5344CB8AC3E}">
        <p14:creationId xmlns:p14="http://schemas.microsoft.com/office/powerpoint/2010/main" val="23201455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7383" name="Object 7"/>
          <p:cNvGraphicFramePr>
            <a:graphicFrameLocks noGrp="1" noChangeAspect="1"/>
          </p:cNvGraphicFramePr>
          <p:nvPr>
            <p:ph sz="half" idx="4294967295"/>
            <p:custDataLst>
              <p:tags r:id="rId2"/>
            </p:custDataLst>
            <p:extLst>
              <p:ext uri="{D42A27DB-BD31-4B8C-83A1-F6EECF244321}">
                <p14:modId xmlns:p14="http://schemas.microsoft.com/office/powerpoint/2010/main" val="2523482276"/>
              </p:ext>
            </p:extLst>
          </p:nvPr>
        </p:nvGraphicFramePr>
        <p:xfrm>
          <a:off x="1600200" y="3473450"/>
          <a:ext cx="5943600" cy="2774950"/>
        </p:xfrm>
        <a:graphic>
          <a:graphicData uri="http://schemas.openxmlformats.org/presentationml/2006/ole">
            <mc:AlternateContent xmlns:mc="http://schemas.openxmlformats.org/markup-compatibility/2006">
              <mc:Choice xmlns:v="urn:schemas-microsoft-com:vml" Requires="v">
                <p:oleObj spid="_x0000_s85033" name="VISIO" r:id="rId8" imgW="2552400" imgH="1246680" progId="Visio.Drawing.6">
                  <p:embed/>
                </p:oleObj>
              </mc:Choice>
              <mc:Fallback>
                <p:oleObj name="VISIO" r:id="rId8" imgW="2552400" imgH="124668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0200" y="3473450"/>
                        <a:ext cx="5943600" cy="2774950"/>
                      </a:xfrm>
                      <a:prstGeom prst="rect">
                        <a:avLst/>
                      </a:prstGeom>
                    </p:spPr>
                  </p:pic>
                </p:oleObj>
              </mc:Fallback>
            </mc:AlternateContent>
          </a:graphicData>
        </a:graphic>
      </p:graphicFrame>
      <p:sp>
        <p:nvSpPr>
          <p:cNvPr id="997384" name="Rectangle 8"/>
          <p:cNvSpPr>
            <a:spLocks noChangeArrowheads="1"/>
          </p:cNvSpPr>
          <p:nvPr>
            <p:custDataLst>
              <p:tags r:id="rId3"/>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2</a:t>
            </a:r>
            <a:r>
              <a:rPr lang="en-US" sz="2400" baseline="30000" dirty="0">
                <a:latin typeface="Times New Roman" pitchFamily="18" charset="0"/>
                <a:cs typeface="Arial" charset="0"/>
              </a:rPr>
              <a:t>2</a:t>
            </a:r>
            <a:r>
              <a:rPr lang="en-US" sz="2400" dirty="0">
                <a:latin typeface="Times New Roman" pitchFamily="18" charset="0"/>
                <a:cs typeface="Arial" charset="0"/>
              </a:rPr>
              <a:t> </a:t>
            </a:r>
            <a:r>
              <a:rPr lang="en-US" sz="2400" dirty="0">
                <a:latin typeface="Times New Roman" pitchFamily="18" charset="0"/>
                <a:cs typeface="Times New Roman" pitchFamily="18" charset="0"/>
              </a:rPr>
              <a:t>×</a:t>
            </a:r>
            <a:r>
              <a:rPr lang="en-US" sz="2400" dirty="0">
                <a:latin typeface="Times New Roman" pitchFamily="18" charset="0"/>
                <a:cs typeface="Arial" charset="0"/>
              </a:rPr>
              <a:t> 3-bit array</a:t>
            </a:r>
          </a:p>
          <a:p>
            <a:pPr marL="342900" indent="-342900">
              <a:spcBef>
                <a:spcPct val="20000"/>
              </a:spcBef>
              <a:buFontTx/>
              <a:buChar char="•"/>
            </a:pPr>
            <a:r>
              <a:rPr lang="en-US" sz="2400" dirty="0">
                <a:latin typeface="Times New Roman" pitchFamily="18" charset="0"/>
                <a:cs typeface="Arial" charset="0"/>
              </a:rPr>
              <a:t>Number of words: 4</a:t>
            </a:r>
          </a:p>
          <a:p>
            <a:pPr marL="342900" indent="-342900">
              <a:spcBef>
                <a:spcPct val="20000"/>
              </a:spcBef>
              <a:buFontTx/>
              <a:buChar char="•"/>
            </a:pPr>
            <a:r>
              <a:rPr lang="en-US" sz="2400" dirty="0">
                <a:latin typeface="Times New Roman" pitchFamily="18" charset="0"/>
                <a:cs typeface="Arial" charset="0"/>
              </a:rPr>
              <a:t>Word size: 3-bits</a:t>
            </a:r>
          </a:p>
          <a:p>
            <a:pPr marL="342900" indent="-342900">
              <a:spcBef>
                <a:spcPct val="20000"/>
              </a:spcBef>
              <a:buFontTx/>
              <a:buChar char="•"/>
            </a:pPr>
            <a:r>
              <a:rPr lang="en-US" sz="2400" dirty="0">
                <a:latin typeface="Times New Roman" pitchFamily="18" charset="0"/>
                <a:cs typeface="Arial" charset="0"/>
              </a:rPr>
              <a:t>For example, the 3-bit word stored at address 10 is 100</a:t>
            </a:r>
            <a:endParaRPr lang="en-US" sz="2400" dirty="0">
              <a:latin typeface="Times New Roman" pitchFamily="18" charset="0"/>
              <a:cs typeface="Times New Roman" pitchFamily="18" charset="0"/>
            </a:endParaRPr>
          </a:p>
          <a:p>
            <a:pPr marL="342900" indent="-342900">
              <a:spcBef>
                <a:spcPct val="20000"/>
              </a:spcBef>
              <a:buFontTx/>
              <a:buChar char="•"/>
            </a:pPr>
            <a:endParaRPr lang="en-US" sz="2400" dirty="0">
              <a:latin typeface="Times New Roman" pitchFamily="18" charset="0"/>
              <a:cs typeface="Times New Roman" pitchFamily="18" charset="0"/>
            </a:endParaRPr>
          </a:p>
        </p:txBody>
      </p:sp>
      <p:sp>
        <p:nvSpPr>
          <p:cNvPr id="99737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7380" name="Rectangle 4"/>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 Example</a:t>
            </a:r>
            <a:endParaRPr lang="en-US" sz="4400" dirty="0">
              <a:solidFill>
                <a:schemeClr val="bg1"/>
              </a:solidFill>
              <a:latin typeface="+mj-lt"/>
            </a:endParaRPr>
          </a:p>
        </p:txBody>
      </p:sp>
    </p:spTree>
    <p:extLst>
      <p:ext uri="{BB962C8B-B14F-4D97-AF65-F5344CB8AC3E}">
        <p14:creationId xmlns:p14="http://schemas.microsoft.com/office/powerpoint/2010/main" val="15258383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0997" name="Object 5"/>
          <p:cNvGraphicFramePr>
            <a:graphicFrameLocks noGrp="1" noChangeAspect="1"/>
          </p:cNvGraphicFramePr>
          <p:nvPr>
            <p:ph idx="4294967295"/>
            <p:custDataLst>
              <p:tags r:id="rId2"/>
            </p:custDataLst>
            <p:extLst>
              <p:ext uri="{D42A27DB-BD31-4B8C-83A1-F6EECF244321}">
                <p14:modId xmlns:p14="http://schemas.microsoft.com/office/powerpoint/2010/main" val="3838552989"/>
              </p:ext>
            </p:extLst>
          </p:nvPr>
        </p:nvGraphicFramePr>
        <p:xfrm>
          <a:off x="2209800" y="1371600"/>
          <a:ext cx="4122738" cy="3017838"/>
        </p:xfrm>
        <a:graphic>
          <a:graphicData uri="http://schemas.openxmlformats.org/presentationml/2006/ole">
            <mc:AlternateContent xmlns:mc="http://schemas.openxmlformats.org/markup-compatibility/2006">
              <mc:Choice xmlns:v="urn:schemas-microsoft-com:vml" Requires="v">
                <p:oleObj spid="_x0000_s86057" name="VISIO" r:id="rId7" imgW="1389600" imgH="1063080" progId="Visio.Drawing.6">
                  <p:embed/>
                </p:oleObj>
              </mc:Choice>
              <mc:Fallback>
                <p:oleObj name="VISIO" r:id="rId7" imgW="1389600" imgH="106308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1371600"/>
                        <a:ext cx="4122738" cy="301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099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0996"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Arrays</a:t>
            </a:r>
            <a:endParaRPr lang="en-US" sz="4400" dirty="0">
              <a:solidFill>
                <a:schemeClr val="bg1"/>
              </a:solidFill>
              <a:latin typeface="+mj-lt"/>
            </a:endParaRPr>
          </a:p>
        </p:txBody>
      </p:sp>
    </p:spTree>
    <p:extLst>
      <p:ext uri="{BB962C8B-B14F-4D97-AF65-F5344CB8AC3E}">
        <p14:creationId xmlns:p14="http://schemas.microsoft.com/office/powerpoint/2010/main" val="38844294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2020"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539957749"/>
              </p:ext>
            </p:extLst>
          </p:nvPr>
        </p:nvGraphicFramePr>
        <p:xfrm>
          <a:off x="2794793" y="1168523"/>
          <a:ext cx="3402013" cy="1733550"/>
        </p:xfrm>
        <a:graphic>
          <a:graphicData uri="http://schemas.openxmlformats.org/presentationml/2006/ole">
            <mc:AlternateContent xmlns:mc="http://schemas.openxmlformats.org/markup-compatibility/2006">
              <mc:Choice xmlns:v="urn:schemas-microsoft-com:vml" Requires="v">
                <p:oleObj spid="_x0000_s111666" name="Visio" r:id="rId9" imgW="1164946" imgH="620573" progId="Visio.Drawing.11">
                  <p:embed/>
                </p:oleObj>
              </mc:Choice>
              <mc:Fallback>
                <p:oleObj name="Visio" r:id="rId9" imgW="1164946" imgH="620573" progId="Visio.Drawing.11">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94793" y="1168523"/>
                        <a:ext cx="3402013"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2023" name="Object 7"/>
          <p:cNvGraphicFramePr>
            <a:graphicFrameLocks noGrp="1" noChangeAspect="1"/>
          </p:cNvGraphicFramePr>
          <p:nvPr>
            <p:ph sz="half" idx="4294967295"/>
            <p:custDataLst>
              <p:tags r:id="rId3"/>
            </p:custDataLst>
            <p:extLst>
              <p:ext uri="{D42A27DB-BD31-4B8C-83A1-F6EECF244321}">
                <p14:modId xmlns:p14="http://schemas.microsoft.com/office/powerpoint/2010/main" val="1015707984"/>
              </p:ext>
            </p:extLst>
          </p:nvPr>
        </p:nvGraphicFramePr>
        <p:xfrm>
          <a:off x="1905000" y="3489325"/>
          <a:ext cx="5715000" cy="2673350"/>
        </p:xfrm>
        <a:graphic>
          <a:graphicData uri="http://schemas.openxmlformats.org/presentationml/2006/ole">
            <mc:AlternateContent xmlns:mc="http://schemas.openxmlformats.org/markup-compatibility/2006">
              <mc:Choice xmlns:v="urn:schemas-microsoft-com:vml" Requires="v">
                <p:oleObj spid="_x0000_s111667" name="Visio" r:id="rId11" imgW="3077870" imgH="1506322" progId="Visio.Drawing.11">
                  <p:embed/>
                </p:oleObj>
              </mc:Choice>
              <mc:Fallback>
                <p:oleObj name="Visio" r:id="rId11" imgW="3077870" imgH="1506322" progId="Visio.Drawing.11">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5000" y="3489325"/>
                        <a:ext cx="5715000" cy="267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201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2021" name="Rectangle 5"/>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82027" name="Text Box 11"/>
          <p:cNvSpPr txBox="1">
            <a:spLocks noChangeArrowheads="1"/>
          </p:cNvSpPr>
          <p:nvPr>
            <p:custDataLst>
              <p:tags r:id="rId6"/>
            </p:custDataLst>
          </p:nvPr>
        </p:nvSpPr>
        <p:spPr bwMode="auto">
          <a:xfrm>
            <a:off x="7391400" y="3413125"/>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dirty="0">
                <a:solidFill>
                  <a:srgbClr val="C00000"/>
                </a:solidFill>
              </a:rPr>
              <a:t>Z</a:t>
            </a:r>
          </a:p>
        </p:txBody>
      </p:sp>
      <p:sp>
        <p:nvSpPr>
          <p:cNvPr id="15" name="TextBox 14"/>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 Bit Cells</a:t>
            </a:r>
            <a:endParaRPr lang="en-US" sz="4400" dirty="0">
              <a:solidFill>
                <a:schemeClr val="bg1"/>
              </a:solidFill>
              <a:latin typeface="+mj-lt"/>
            </a:endParaRPr>
          </a:p>
        </p:txBody>
      </p:sp>
    </p:spTree>
    <p:extLst>
      <p:ext uri="{BB962C8B-B14F-4D97-AF65-F5344CB8AC3E}">
        <p14:creationId xmlns:p14="http://schemas.microsoft.com/office/powerpoint/2010/main" val="223372046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2020"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2307517620"/>
              </p:ext>
            </p:extLst>
          </p:nvPr>
        </p:nvGraphicFramePr>
        <p:xfrm>
          <a:off x="2794793" y="1168523"/>
          <a:ext cx="3402013" cy="1733550"/>
        </p:xfrm>
        <a:graphic>
          <a:graphicData uri="http://schemas.openxmlformats.org/presentationml/2006/ole">
            <mc:AlternateContent xmlns:mc="http://schemas.openxmlformats.org/markup-compatibility/2006">
              <mc:Choice xmlns:v="urn:schemas-microsoft-com:vml" Requires="v">
                <p:oleObj spid="_x0000_s88136" name="Visio" r:id="rId12" imgW="1164946" imgH="620573" progId="Visio.Drawing.11">
                  <p:embed/>
                </p:oleObj>
              </mc:Choice>
              <mc:Fallback>
                <p:oleObj name="Visio" r:id="rId12" imgW="1164946" imgH="620573" progId="Visio.Drawing.11">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94793" y="1168523"/>
                        <a:ext cx="3402013"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2023" name="Object 7"/>
          <p:cNvGraphicFramePr>
            <a:graphicFrameLocks noGrp="1" noChangeAspect="1"/>
          </p:cNvGraphicFramePr>
          <p:nvPr>
            <p:ph sz="half" idx="4294967295"/>
            <p:custDataLst>
              <p:tags r:id="rId3"/>
            </p:custDataLst>
            <p:extLst>
              <p:ext uri="{D42A27DB-BD31-4B8C-83A1-F6EECF244321}">
                <p14:modId xmlns:p14="http://schemas.microsoft.com/office/powerpoint/2010/main" val="3585090267"/>
              </p:ext>
            </p:extLst>
          </p:nvPr>
        </p:nvGraphicFramePr>
        <p:xfrm>
          <a:off x="1905000" y="3489325"/>
          <a:ext cx="5715000" cy="2673350"/>
        </p:xfrm>
        <a:graphic>
          <a:graphicData uri="http://schemas.openxmlformats.org/presentationml/2006/ole">
            <mc:AlternateContent xmlns:mc="http://schemas.openxmlformats.org/markup-compatibility/2006">
              <mc:Choice xmlns:v="urn:schemas-microsoft-com:vml" Requires="v">
                <p:oleObj spid="_x0000_s88137" name="Visio" r:id="rId14" imgW="3077870" imgH="1506322" progId="Visio.Drawing.11">
                  <p:embed/>
                </p:oleObj>
              </mc:Choice>
              <mc:Fallback>
                <p:oleObj name="Visio" r:id="rId14" imgW="3077870" imgH="1506322" progId="Visio.Drawing.11">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05000" y="3489325"/>
                        <a:ext cx="5715000" cy="267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201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2021" name="Rectangle 5"/>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82025" name="Text Box 9"/>
          <p:cNvSpPr txBox="1">
            <a:spLocks noChangeArrowheads="1"/>
          </p:cNvSpPr>
          <p:nvPr>
            <p:custDataLst>
              <p:tags r:id="rId6"/>
            </p:custDataLst>
          </p:nvPr>
        </p:nvSpPr>
        <p:spPr bwMode="auto">
          <a:xfrm>
            <a:off x="4648200" y="34290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dirty="0">
                <a:solidFill>
                  <a:srgbClr val="C00000"/>
                </a:solidFill>
              </a:rPr>
              <a:t>0</a:t>
            </a:r>
          </a:p>
        </p:txBody>
      </p:sp>
      <p:sp>
        <p:nvSpPr>
          <p:cNvPr id="982026" name="Text Box 10"/>
          <p:cNvSpPr txBox="1">
            <a:spLocks noChangeArrowheads="1"/>
          </p:cNvSpPr>
          <p:nvPr>
            <p:custDataLst>
              <p:tags r:id="rId7"/>
            </p:custDataLst>
          </p:nvPr>
        </p:nvSpPr>
        <p:spPr bwMode="auto">
          <a:xfrm>
            <a:off x="4648200" y="46482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dirty="0">
                <a:solidFill>
                  <a:srgbClr val="C00000"/>
                </a:solidFill>
              </a:rPr>
              <a:t>1</a:t>
            </a:r>
          </a:p>
        </p:txBody>
      </p:sp>
      <p:sp>
        <p:nvSpPr>
          <p:cNvPr id="982027" name="Text Box 11"/>
          <p:cNvSpPr txBox="1">
            <a:spLocks noChangeArrowheads="1"/>
          </p:cNvSpPr>
          <p:nvPr>
            <p:custDataLst>
              <p:tags r:id="rId8"/>
            </p:custDataLst>
          </p:nvPr>
        </p:nvSpPr>
        <p:spPr bwMode="auto">
          <a:xfrm>
            <a:off x="7391400" y="3413125"/>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rgbClr val="C00000"/>
                </a:solidFill>
              </a:rPr>
              <a:t>Z</a:t>
            </a:r>
          </a:p>
        </p:txBody>
      </p:sp>
      <p:sp>
        <p:nvSpPr>
          <p:cNvPr id="982028" name="Text Box 12"/>
          <p:cNvSpPr txBox="1">
            <a:spLocks noChangeArrowheads="1"/>
          </p:cNvSpPr>
          <p:nvPr>
            <p:custDataLst>
              <p:tags r:id="rId9"/>
            </p:custDataLst>
          </p:nvPr>
        </p:nvSpPr>
        <p:spPr bwMode="auto">
          <a:xfrm>
            <a:off x="7391400" y="4632325"/>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1">
                <a:solidFill>
                  <a:srgbClr val="C00000"/>
                </a:solidFill>
              </a:rPr>
              <a:t>Z</a:t>
            </a:r>
          </a:p>
        </p:txBody>
      </p:sp>
      <p:sp>
        <p:nvSpPr>
          <p:cNvPr id="15" name="TextBox 14"/>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 Bit Cells</a:t>
            </a:r>
            <a:endParaRPr lang="en-US" sz="4400" dirty="0">
              <a:solidFill>
                <a:schemeClr val="bg1"/>
              </a:solidFill>
              <a:latin typeface="+mj-lt"/>
            </a:endParaRPr>
          </a:p>
        </p:txBody>
      </p:sp>
    </p:spTree>
    <p:extLst>
      <p:ext uri="{BB962C8B-B14F-4D97-AF65-F5344CB8AC3E}">
        <p14:creationId xmlns:p14="http://schemas.microsoft.com/office/powerpoint/2010/main" val="9573081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45"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1247932455"/>
              </p:ext>
            </p:extLst>
          </p:nvPr>
        </p:nvGraphicFramePr>
        <p:xfrm>
          <a:off x="1219200" y="3054005"/>
          <a:ext cx="6553200" cy="3499195"/>
        </p:xfrm>
        <a:graphic>
          <a:graphicData uri="http://schemas.openxmlformats.org/presentationml/2006/ole">
            <mc:AlternateContent xmlns:mc="http://schemas.openxmlformats.org/markup-compatibility/2006">
              <mc:Choice xmlns:v="urn:schemas-microsoft-com:vml" Requires="v">
                <p:oleObj spid="_x0000_s89130" name="VISIO" r:id="rId8" imgW="4036320" imgH="2255400" progId="Visio.Drawing.6">
                  <p:embed/>
                </p:oleObj>
              </mc:Choice>
              <mc:Fallback>
                <p:oleObj name="VISIO" r:id="rId8" imgW="4036320" imgH="225540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3054005"/>
                        <a:ext cx="6553200" cy="3499195"/>
                      </a:xfrm>
                      <a:prstGeom prst="rect">
                        <a:avLst/>
                      </a:prstGeom>
                    </p:spPr>
                  </p:pic>
                </p:oleObj>
              </mc:Fallback>
            </mc:AlternateContent>
          </a:graphicData>
        </a:graphic>
      </p:graphicFrame>
      <p:sp>
        <p:nvSpPr>
          <p:cNvPr id="983046" name="Rectangle 6"/>
          <p:cNvSpPr>
            <a:spLocks noChangeArrowheads="1"/>
          </p:cNvSpPr>
          <p:nvPr>
            <p:custDataLst>
              <p:tags r:id="rId3"/>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b="1" dirty="0" err="1">
                <a:solidFill>
                  <a:schemeClr val="accent1"/>
                </a:solidFill>
                <a:latin typeface="Times New Roman" pitchFamily="18" charset="0"/>
                <a:cs typeface="Arial" charset="0"/>
              </a:rPr>
              <a:t>Wordline</a:t>
            </a:r>
            <a:r>
              <a:rPr lang="en-US" sz="2600" b="1" dirty="0">
                <a:solidFill>
                  <a:schemeClr val="accent1"/>
                </a:solidFill>
                <a:latin typeface="Times New Roman" pitchFamily="18" charset="0"/>
                <a:cs typeface="Arial" charset="0"/>
              </a:rPr>
              <a:t>: </a:t>
            </a:r>
          </a:p>
          <a:p>
            <a:pPr marL="742950" lvl="1" indent="-285750">
              <a:spcBef>
                <a:spcPct val="20000"/>
              </a:spcBef>
              <a:buFontTx/>
              <a:buChar char="–"/>
            </a:pPr>
            <a:r>
              <a:rPr lang="en-US" sz="1800" dirty="0" smtClean="0">
                <a:latin typeface="Times New Roman" pitchFamily="18" charset="0"/>
                <a:cs typeface="Arial" charset="0"/>
              </a:rPr>
              <a:t>like an enable</a:t>
            </a:r>
            <a:endParaRPr lang="en-US" sz="1800" dirty="0">
              <a:latin typeface="Times New Roman" pitchFamily="18" charset="0"/>
              <a:cs typeface="Arial" charset="0"/>
            </a:endParaRPr>
          </a:p>
          <a:p>
            <a:pPr marL="742950" lvl="1" indent="-285750">
              <a:spcBef>
                <a:spcPct val="20000"/>
              </a:spcBef>
              <a:buFontTx/>
              <a:buChar char="–"/>
            </a:pPr>
            <a:r>
              <a:rPr lang="en-US" sz="1800" dirty="0" smtClean="0">
                <a:latin typeface="Times New Roman" pitchFamily="18" charset="0"/>
                <a:cs typeface="Arial" charset="0"/>
              </a:rPr>
              <a:t>single </a:t>
            </a:r>
            <a:r>
              <a:rPr lang="en-US" sz="1800" dirty="0">
                <a:latin typeface="Times New Roman" pitchFamily="18" charset="0"/>
                <a:cs typeface="Arial" charset="0"/>
              </a:rPr>
              <a:t>row in </a:t>
            </a:r>
            <a:r>
              <a:rPr lang="en-US" sz="1800" dirty="0" smtClean="0">
                <a:latin typeface="Times New Roman" pitchFamily="18" charset="0"/>
                <a:cs typeface="Arial" charset="0"/>
              </a:rPr>
              <a:t>memory </a:t>
            </a:r>
            <a:r>
              <a:rPr lang="en-US" sz="1800" dirty="0">
                <a:latin typeface="Times New Roman" pitchFamily="18" charset="0"/>
                <a:cs typeface="Arial" charset="0"/>
              </a:rPr>
              <a:t>array </a:t>
            </a:r>
            <a:r>
              <a:rPr lang="en-US" sz="1800" dirty="0" smtClean="0">
                <a:latin typeface="Times New Roman" pitchFamily="18" charset="0"/>
                <a:cs typeface="Arial" charset="0"/>
              </a:rPr>
              <a:t>read/written</a:t>
            </a:r>
            <a:endParaRPr lang="en-US" sz="1800" dirty="0">
              <a:latin typeface="Times New Roman" pitchFamily="18" charset="0"/>
              <a:cs typeface="Arial" charset="0"/>
            </a:endParaRPr>
          </a:p>
          <a:p>
            <a:pPr marL="742950" lvl="1" indent="-285750">
              <a:spcBef>
                <a:spcPct val="20000"/>
              </a:spcBef>
              <a:buFontTx/>
              <a:buChar char="–"/>
            </a:pPr>
            <a:r>
              <a:rPr lang="en-US" sz="1800" dirty="0">
                <a:latin typeface="Times New Roman" pitchFamily="18" charset="0"/>
                <a:cs typeface="Arial" charset="0"/>
              </a:rPr>
              <a:t>corresponds to </a:t>
            </a:r>
            <a:r>
              <a:rPr lang="en-US" sz="1800" dirty="0" smtClean="0">
                <a:latin typeface="Times New Roman" pitchFamily="18" charset="0"/>
                <a:cs typeface="Arial" charset="0"/>
              </a:rPr>
              <a:t>unique </a:t>
            </a:r>
            <a:r>
              <a:rPr lang="en-US" sz="1800" dirty="0">
                <a:latin typeface="Times New Roman" pitchFamily="18" charset="0"/>
                <a:cs typeface="Arial" charset="0"/>
              </a:rPr>
              <a:t>address</a:t>
            </a:r>
          </a:p>
          <a:p>
            <a:pPr marL="742950" lvl="1" indent="-285750">
              <a:spcBef>
                <a:spcPct val="20000"/>
              </a:spcBef>
              <a:buFontTx/>
              <a:buChar char="–"/>
            </a:pPr>
            <a:r>
              <a:rPr lang="en-US" sz="1800" dirty="0">
                <a:latin typeface="Times New Roman" pitchFamily="18" charset="0"/>
                <a:cs typeface="Arial" charset="0"/>
              </a:rPr>
              <a:t>only one </a:t>
            </a:r>
            <a:r>
              <a:rPr lang="en-US" sz="1800" dirty="0" err="1">
                <a:latin typeface="Times New Roman" pitchFamily="18" charset="0"/>
                <a:cs typeface="Arial" charset="0"/>
              </a:rPr>
              <a:t>wordline</a:t>
            </a:r>
            <a:r>
              <a:rPr lang="en-US" sz="1800" dirty="0">
                <a:latin typeface="Times New Roman" pitchFamily="18" charset="0"/>
                <a:cs typeface="Arial" charset="0"/>
              </a:rPr>
              <a:t> </a:t>
            </a:r>
            <a:r>
              <a:rPr lang="en-US" sz="1800" dirty="0" smtClean="0">
                <a:latin typeface="Times New Roman" pitchFamily="18" charset="0"/>
                <a:cs typeface="Arial" charset="0"/>
              </a:rPr>
              <a:t>HIGH </a:t>
            </a:r>
            <a:r>
              <a:rPr lang="en-US" sz="1800" dirty="0">
                <a:latin typeface="Times New Roman" pitchFamily="18" charset="0"/>
                <a:cs typeface="Arial" charset="0"/>
              </a:rPr>
              <a:t>at </a:t>
            </a:r>
            <a:r>
              <a:rPr lang="en-US" sz="1800" dirty="0" smtClean="0">
                <a:latin typeface="Times New Roman" pitchFamily="18" charset="0"/>
                <a:cs typeface="Arial" charset="0"/>
              </a:rPr>
              <a:t>once</a:t>
            </a:r>
            <a:endParaRPr lang="en-US" sz="2000" dirty="0">
              <a:latin typeface="Times New Roman" pitchFamily="18" charset="0"/>
              <a:cs typeface="Arial" charset="0"/>
            </a:endParaRPr>
          </a:p>
        </p:txBody>
      </p:sp>
      <p:sp>
        <p:nvSpPr>
          <p:cNvPr id="983042"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3044" name="Rectangle 4"/>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a:t>
            </a:r>
            <a:endParaRPr lang="en-US" sz="4400" dirty="0">
              <a:solidFill>
                <a:schemeClr val="bg1"/>
              </a:solidFill>
              <a:latin typeface="+mj-lt"/>
            </a:endParaRPr>
          </a:p>
        </p:txBody>
      </p:sp>
    </p:spTree>
    <p:extLst>
      <p:ext uri="{BB962C8B-B14F-4D97-AF65-F5344CB8AC3E}">
        <p14:creationId xmlns:p14="http://schemas.microsoft.com/office/powerpoint/2010/main" val="296005468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297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22980"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22981" name="Rectangle 5"/>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Random access memory (RAM): </a:t>
            </a:r>
            <a:r>
              <a:rPr lang="en-US" sz="3200" b="1" dirty="0">
                <a:solidFill>
                  <a:schemeClr val="accent1"/>
                </a:solidFill>
                <a:latin typeface="Times New Roman" pitchFamily="18" charset="0"/>
                <a:cs typeface="Arial" charset="0"/>
              </a:rPr>
              <a:t>volatile</a:t>
            </a:r>
          </a:p>
          <a:p>
            <a:pPr marL="342900" indent="-342900">
              <a:spcBef>
                <a:spcPct val="20000"/>
              </a:spcBef>
              <a:buFontTx/>
              <a:buChar char="•"/>
            </a:pPr>
            <a:r>
              <a:rPr lang="en-US" sz="3200" dirty="0">
                <a:latin typeface="Times New Roman" pitchFamily="18" charset="0"/>
                <a:cs typeface="Times New Roman" pitchFamily="18" charset="0"/>
              </a:rPr>
              <a:t>Read only memory (ROM): </a:t>
            </a:r>
            <a:r>
              <a:rPr lang="en-US" sz="3200" b="1" dirty="0">
                <a:solidFill>
                  <a:schemeClr val="accent1"/>
                </a:solidFill>
                <a:latin typeface="Times New Roman" pitchFamily="18" charset="0"/>
                <a:cs typeface="Times New Roman" pitchFamily="18" charset="0"/>
              </a:rPr>
              <a:t>nonvolatile</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Types of Memory</a:t>
            </a:r>
            <a:endParaRPr lang="en-US" sz="4400" dirty="0">
              <a:solidFill>
                <a:schemeClr val="bg1"/>
              </a:solidFill>
              <a:latin typeface="+mj-lt"/>
            </a:endParaRPr>
          </a:p>
        </p:txBody>
      </p:sp>
    </p:spTree>
    <p:extLst>
      <p:ext uri="{BB962C8B-B14F-4D97-AF65-F5344CB8AC3E}">
        <p14:creationId xmlns:p14="http://schemas.microsoft.com/office/powerpoint/2010/main" val="3456784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8532"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2810857090"/>
              </p:ext>
            </p:extLst>
          </p:nvPr>
        </p:nvGraphicFramePr>
        <p:xfrm>
          <a:off x="3352800" y="4395788"/>
          <a:ext cx="2743200" cy="2005012"/>
        </p:xfrm>
        <a:graphic>
          <a:graphicData uri="http://schemas.openxmlformats.org/presentationml/2006/ole">
            <mc:AlternateContent xmlns:mc="http://schemas.openxmlformats.org/markup-compatibility/2006">
              <mc:Choice xmlns:v="urn:schemas-microsoft-com:vml" Requires="v">
                <p:oleObj spid="_x0000_s56360" name="VISIO" r:id="rId7" imgW="1050120" imgH="802080" progId="Visio.Drawing.6">
                  <p:embed/>
                </p:oleObj>
              </mc:Choice>
              <mc:Fallback>
                <p:oleObj name="VISIO" r:id="rId7" imgW="1050120" imgH="80208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4395788"/>
                        <a:ext cx="2743200" cy="2005012"/>
                      </a:xfrm>
                      <a:prstGeom prst="rect">
                        <a:avLst/>
                      </a:prstGeom>
                    </p:spPr>
                  </p:pic>
                </p:oleObj>
              </mc:Fallback>
            </mc:AlternateContent>
          </a:graphicData>
        </a:graphic>
      </p:graphicFrame>
      <p:sp>
        <p:nvSpPr>
          <p:cNvPr id="91853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18534" name="Rectangle 6"/>
          <p:cNvSpPr>
            <a:spLocks noChangeArrowheads="1"/>
          </p:cNvSpPr>
          <p:nvPr>
            <p:custDataLst>
              <p:tags r:id="rId4"/>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smtClean="0">
                <a:latin typeface="Times New Roman" pitchFamily="18" charset="0"/>
                <a:cs typeface="Arial" charset="0"/>
              </a:rPr>
              <a:t>Types of </a:t>
            </a:r>
            <a:r>
              <a:rPr lang="en-US" sz="3200" dirty="0">
                <a:latin typeface="Times New Roman" pitchFamily="18" charset="0"/>
                <a:cs typeface="Arial" charset="0"/>
              </a:rPr>
              <a:t>carry propagate adders (CPAs</a:t>
            </a:r>
            <a:r>
              <a:rPr lang="en-US" sz="3200" dirty="0" smtClean="0">
                <a:latin typeface="Times New Roman" pitchFamily="18" charset="0"/>
                <a:cs typeface="Arial" charset="0"/>
              </a:rPr>
              <a:t>):</a:t>
            </a:r>
            <a:endParaRPr lang="en-US" sz="3200" dirty="0">
              <a:latin typeface="Times New Roman" pitchFamily="18" charset="0"/>
              <a:cs typeface="Arial" charset="0"/>
            </a:endParaRPr>
          </a:p>
          <a:p>
            <a:pPr marL="742950" lvl="1" indent="-285750">
              <a:spcBef>
                <a:spcPct val="20000"/>
              </a:spcBef>
              <a:buFontTx/>
              <a:buChar char="–"/>
            </a:pPr>
            <a:r>
              <a:rPr lang="en-US" sz="2600" dirty="0">
                <a:latin typeface="Times New Roman" pitchFamily="18" charset="0"/>
                <a:cs typeface="Arial" charset="0"/>
              </a:rPr>
              <a:t>Ripple-carry 	</a:t>
            </a:r>
            <a:r>
              <a:rPr lang="en-US" sz="2600" dirty="0" smtClean="0">
                <a:latin typeface="Times New Roman" pitchFamily="18" charset="0"/>
                <a:cs typeface="Arial" charset="0"/>
              </a:rPr>
              <a:t>	(</a:t>
            </a:r>
            <a:r>
              <a:rPr lang="en-US" sz="2600" dirty="0">
                <a:latin typeface="Times New Roman" pitchFamily="18" charset="0"/>
                <a:cs typeface="Arial" charset="0"/>
              </a:rPr>
              <a:t>slow)</a:t>
            </a:r>
          </a:p>
          <a:p>
            <a:pPr marL="742950" lvl="1" indent="-285750">
              <a:spcBef>
                <a:spcPct val="20000"/>
              </a:spcBef>
              <a:buFontTx/>
              <a:buChar char="–"/>
            </a:pPr>
            <a:r>
              <a:rPr lang="en-US" sz="2600" dirty="0">
                <a:latin typeface="Times New Roman" pitchFamily="18" charset="0"/>
                <a:cs typeface="Arial" charset="0"/>
              </a:rPr>
              <a:t>Carry-</a:t>
            </a:r>
            <a:r>
              <a:rPr lang="en-US" sz="2600" dirty="0" err="1">
                <a:latin typeface="Times New Roman" pitchFamily="18" charset="0"/>
                <a:cs typeface="Arial" charset="0"/>
              </a:rPr>
              <a:t>lookahead</a:t>
            </a:r>
            <a:r>
              <a:rPr lang="en-US" sz="2600" dirty="0">
                <a:latin typeface="Times New Roman" pitchFamily="18" charset="0"/>
                <a:cs typeface="Arial" charset="0"/>
              </a:rPr>
              <a:t> 	(fast)</a:t>
            </a:r>
          </a:p>
          <a:p>
            <a:pPr marL="742950" lvl="1" indent="-285750">
              <a:spcBef>
                <a:spcPct val="20000"/>
              </a:spcBef>
              <a:buFontTx/>
              <a:buChar char="–"/>
            </a:pPr>
            <a:r>
              <a:rPr lang="en-US" sz="2600" dirty="0">
                <a:latin typeface="Times New Roman" pitchFamily="18" charset="0"/>
                <a:cs typeface="Arial" charset="0"/>
              </a:rPr>
              <a:t>Prefix 		</a:t>
            </a:r>
            <a:r>
              <a:rPr lang="en-US" sz="2600" dirty="0" smtClean="0">
                <a:latin typeface="Times New Roman" pitchFamily="18" charset="0"/>
                <a:cs typeface="Arial" charset="0"/>
              </a:rPr>
              <a:t>	(</a:t>
            </a:r>
            <a:r>
              <a:rPr lang="en-US" sz="2600" dirty="0">
                <a:latin typeface="Times New Roman" pitchFamily="18" charset="0"/>
                <a:cs typeface="Arial" charset="0"/>
              </a:rPr>
              <a:t>faster)</a:t>
            </a:r>
          </a:p>
          <a:p>
            <a:pPr marL="342900" indent="-342900">
              <a:spcBef>
                <a:spcPct val="20000"/>
              </a:spcBef>
              <a:buFontTx/>
              <a:buChar char="•"/>
            </a:pPr>
            <a:r>
              <a:rPr lang="en-US" sz="2600" dirty="0">
                <a:latin typeface="Times New Roman" pitchFamily="18" charset="0"/>
                <a:cs typeface="Arial" charset="0"/>
              </a:rPr>
              <a:t>Carry-</a:t>
            </a:r>
            <a:r>
              <a:rPr lang="en-US" sz="2600" dirty="0" err="1">
                <a:latin typeface="Times New Roman" pitchFamily="18" charset="0"/>
                <a:cs typeface="Arial" charset="0"/>
              </a:rPr>
              <a:t>lookahead</a:t>
            </a:r>
            <a:r>
              <a:rPr lang="en-US" sz="2600" dirty="0">
                <a:latin typeface="Times New Roman" pitchFamily="18" charset="0"/>
                <a:cs typeface="Arial" charset="0"/>
              </a:rPr>
              <a:t> and prefix adders </a:t>
            </a:r>
            <a:r>
              <a:rPr lang="en-US" sz="2600" dirty="0" smtClean="0">
                <a:latin typeface="Times New Roman" pitchFamily="18" charset="0"/>
                <a:cs typeface="Arial" charset="0"/>
              </a:rPr>
              <a:t>faster </a:t>
            </a:r>
            <a:r>
              <a:rPr lang="en-US" sz="2600" dirty="0">
                <a:latin typeface="Times New Roman" pitchFamily="18" charset="0"/>
                <a:cs typeface="Arial" charset="0"/>
              </a:rPr>
              <a:t>for large adders but require more </a:t>
            </a:r>
            <a:r>
              <a:rPr lang="en-US" sz="2600" dirty="0" smtClean="0">
                <a:latin typeface="Times New Roman" pitchFamily="18" charset="0"/>
                <a:cs typeface="Arial" charset="0"/>
              </a:rPr>
              <a:t>hardware</a:t>
            </a:r>
            <a:endParaRPr lang="en-US" sz="2600" dirty="0">
              <a:latin typeface="Times New Roman" pitchFamily="18" charset="0"/>
              <a:cs typeface="Arial" charset="0"/>
            </a:endParaRPr>
          </a:p>
          <a:p>
            <a:pPr marL="742950" lvl="1" indent="-285750">
              <a:spcBef>
                <a:spcPct val="20000"/>
              </a:spcBef>
            </a:pPr>
            <a:r>
              <a:rPr lang="en-US" sz="2000" dirty="0">
                <a:latin typeface="Times New Roman" pitchFamily="18" charset="0"/>
                <a:cs typeface="Arial" charset="0"/>
              </a:rPr>
              <a:t> 				</a:t>
            </a:r>
            <a:r>
              <a:rPr lang="en-US" sz="2600" b="1" dirty="0">
                <a:solidFill>
                  <a:schemeClr val="accent1"/>
                </a:solidFill>
                <a:latin typeface="Times New Roman" pitchFamily="18" charset="0"/>
                <a:cs typeface="Arial" charset="0"/>
              </a:rPr>
              <a:t>       Symbol</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err="1" smtClean="0">
                <a:solidFill>
                  <a:schemeClr val="bg1"/>
                </a:solidFill>
                <a:latin typeface="+mj-lt"/>
              </a:rPr>
              <a:t>Multibit</a:t>
            </a:r>
            <a:r>
              <a:rPr lang="en-US" sz="4400" dirty="0" smtClean="0">
                <a:solidFill>
                  <a:schemeClr val="bg1"/>
                </a:solidFill>
                <a:latin typeface="+mj-lt"/>
              </a:rPr>
              <a:t> Adders (CPAs)</a:t>
            </a:r>
            <a:endParaRPr lang="en-US" sz="4400" dirty="0">
              <a:solidFill>
                <a:schemeClr val="bg1"/>
              </a:solidFill>
              <a:latin typeface="+mj-lt"/>
            </a:endParaRPr>
          </a:p>
        </p:txBody>
      </p:sp>
    </p:spTree>
    <p:extLst>
      <p:ext uri="{BB962C8B-B14F-4D97-AF65-F5344CB8AC3E}">
        <p14:creationId xmlns:p14="http://schemas.microsoft.com/office/powerpoint/2010/main" val="288572249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426"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9428"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99430" name="Rectangle 6"/>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solidFill>
                  <a:schemeClr val="accent1"/>
                </a:solidFill>
                <a:latin typeface="Times New Roman" pitchFamily="18" charset="0"/>
                <a:cs typeface="Times New Roman" pitchFamily="18" charset="0"/>
              </a:rPr>
              <a:t>Volatile:</a:t>
            </a:r>
            <a:r>
              <a:rPr lang="en-US" sz="3200" dirty="0">
                <a:latin typeface="Times New Roman" pitchFamily="18" charset="0"/>
                <a:cs typeface="Times New Roman" pitchFamily="18" charset="0"/>
              </a:rPr>
              <a:t> loses its data when </a:t>
            </a:r>
            <a:r>
              <a:rPr lang="en-US" sz="3200" dirty="0" smtClean="0">
                <a:latin typeface="Times New Roman" pitchFamily="18" charset="0"/>
                <a:cs typeface="Times New Roman" pitchFamily="18" charset="0"/>
              </a:rPr>
              <a:t>power off</a:t>
            </a:r>
            <a:endParaRPr lang="en-US" sz="3200" dirty="0">
              <a:latin typeface="Times New Roman" pitchFamily="18" charset="0"/>
              <a:cs typeface="Times New Roman" pitchFamily="18" charset="0"/>
            </a:endParaRPr>
          </a:p>
          <a:p>
            <a:pPr marL="342900" indent="-342900">
              <a:spcBef>
                <a:spcPct val="20000"/>
              </a:spcBef>
              <a:buFontTx/>
              <a:buChar char="•"/>
            </a:pPr>
            <a:r>
              <a:rPr lang="en-US" sz="3200" dirty="0">
                <a:latin typeface="Times New Roman" pitchFamily="18" charset="0"/>
                <a:cs typeface="Times New Roman" pitchFamily="18" charset="0"/>
              </a:rPr>
              <a:t>Read and written quickly</a:t>
            </a:r>
          </a:p>
          <a:p>
            <a:pPr marL="342900" indent="-342900">
              <a:spcBef>
                <a:spcPct val="20000"/>
              </a:spcBef>
              <a:buFontTx/>
              <a:buChar char="•"/>
            </a:pPr>
            <a:r>
              <a:rPr lang="en-US" sz="3200" dirty="0">
                <a:latin typeface="Times New Roman" pitchFamily="18" charset="0"/>
                <a:cs typeface="Times New Roman" pitchFamily="18" charset="0"/>
              </a:rPr>
              <a:t>Main memory in your computer is RAM (DRAM)</a:t>
            </a:r>
          </a:p>
          <a:p>
            <a:pPr marL="342900" indent="-342900">
              <a:spcBef>
                <a:spcPct val="20000"/>
              </a:spcBef>
            </a:pPr>
            <a:endParaRPr lang="en-US" sz="3200" dirty="0">
              <a:latin typeface="Times New Roman" pitchFamily="18" charset="0"/>
              <a:cs typeface="Times New Roman" pitchFamily="18" charset="0"/>
            </a:endParaRPr>
          </a:p>
          <a:p>
            <a:pPr marL="342900" indent="-342900">
              <a:spcBef>
                <a:spcPct val="20000"/>
              </a:spcBef>
            </a:pPr>
            <a:r>
              <a:rPr lang="en-US" sz="2400" dirty="0">
                <a:solidFill>
                  <a:schemeClr val="accent1"/>
                </a:solidFill>
                <a:latin typeface="Times New Roman" pitchFamily="18" charset="0"/>
                <a:cs typeface="Times New Roman" pitchFamily="18" charset="0"/>
              </a:rPr>
              <a:t>	Historically called </a:t>
            </a:r>
            <a:r>
              <a:rPr lang="en-US" sz="2400" i="1" dirty="0">
                <a:solidFill>
                  <a:schemeClr val="accent1"/>
                </a:solidFill>
                <a:latin typeface="Times New Roman" pitchFamily="18" charset="0"/>
                <a:cs typeface="Times New Roman" pitchFamily="18" charset="0"/>
              </a:rPr>
              <a:t>random</a:t>
            </a:r>
            <a:r>
              <a:rPr lang="en-US" sz="2400" dirty="0">
                <a:solidFill>
                  <a:schemeClr val="accent1"/>
                </a:solidFill>
                <a:latin typeface="Times New Roman" pitchFamily="18" charset="0"/>
                <a:cs typeface="Times New Roman" pitchFamily="18" charset="0"/>
              </a:rPr>
              <a:t> access memory because any data word </a:t>
            </a:r>
            <a:r>
              <a:rPr lang="en-US" sz="2400" dirty="0" smtClean="0">
                <a:solidFill>
                  <a:schemeClr val="accent1"/>
                </a:solidFill>
                <a:latin typeface="Times New Roman" pitchFamily="18" charset="0"/>
                <a:cs typeface="Times New Roman" pitchFamily="18" charset="0"/>
              </a:rPr>
              <a:t>accessed </a:t>
            </a:r>
            <a:r>
              <a:rPr lang="en-US" sz="2400" dirty="0">
                <a:solidFill>
                  <a:schemeClr val="accent1"/>
                </a:solidFill>
                <a:latin typeface="Times New Roman" pitchFamily="18" charset="0"/>
                <a:cs typeface="Times New Roman" pitchFamily="18" charset="0"/>
              </a:rPr>
              <a:t>as easily as any other (in contrast to sequential access memories </a:t>
            </a:r>
            <a:r>
              <a:rPr lang="en-US" sz="2400" dirty="0" smtClean="0">
                <a:solidFill>
                  <a:schemeClr val="accent1"/>
                </a:solidFill>
                <a:latin typeface="Times New Roman" pitchFamily="18" charset="0"/>
                <a:cs typeface="Times New Roman" pitchFamily="18" charset="0"/>
              </a:rPr>
              <a:t>such as a </a:t>
            </a:r>
            <a:r>
              <a:rPr lang="en-US" sz="2400" dirty="0">
                <a:solidFill>
                  <a:schemeClr val="accent1"/>
                </a:solidFill>
                <a:latin typeface="Times New Roman" pitchFamily="18" charset="0"/>
                <a:cs typeface="Times New Roman" pitchFamily="18" charset="0"/>
              </a:rPr>
              <a:t>tape recorder)</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RAM: Random Access Memory</a:t>
            </a:r>
            <a:endParaRPr lang="en-US" sz="4400" dirty="0">
              <a:solidFill>
                <a:schemeClr val="bg1"/>
              </a:solidFill>
              <a:latin typeface="+mj-lt"/>
            </a:endParaRPr>
          </a:p>
        </p:txBody>
      </p:sp>
    </p:spTree>
    <p:extLst>
      <p:ext uri="{BB962C8B-B14F-4D97-AF65-F5344CB8AC3E}">
        <p14:creationId xmlns:p14="http://schemas.microsoft.com/office/powerpoint/2010/main" val="70391301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0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24004"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24005" name="Rectangle 5"/>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solidFill>
                  <a:schemeClr val="accent1"/>
                </a:solidFill>
                <a:latin typeface="Times New Roman" pitchFamily="18" charset="0"/>
                <a:cs typeface="Times New Roman" pitchFamily="18" charset="0"/>
              </a:rPr>
              <a:t>Nonvolatile:</a:t>
            </a:r>
            <a:r>
              <a:rPr lang="en-US" sz="3200" dirty="0">
                <a:solidFill>
                  <a:schemeClr val="accent1"/>
                </a:solidFill>
                <a:latin typeface="Times New Roman" pitchFamily="18" charset="0"/>
                <a:cs typeface="Times New Roman" pitchFamily="18" charset="0"/>
              </a:rPr>
              <a:t> </a:t>
            </a:r>
            <a:r>
              <a:rPr lang="en-US" sz="3200" dirty="0">
                <a:latin typeface="Times New Roman" pitchFamily="18" charset="0"/>
                <a:cs typeface="Times New Roman" pitchFamily="18" charset="0"/>
              </a:rPr>
              <a:t>retains data when power </a:t>
            </a:r>
            <a:r>
              <a:rPr lang="en-US" sz="3200" dirty="0" smtClean="0">
                <a:latin typeface="Times New Roman" pitchFamily="18" charset="0"/>
                <a:cs typeface="Times New Roman" pitchFamily="18" charset="0"/>
              </a:rPr>
              <a:t>off</a:t>
            </a:r>
            <a:endParaRPr lang="en-US" sz="3200" dirty="0">
              <a:latin typeface="Times New Roman" pitchFamily="18" charset="0"/>
              <a:cs typeface="Times New Roman" pitchFamily="18" charset="0"/>
            </a:endParaRPr>
          </a:p>
          <a:p>
            <a:pPr marL="342900" indent="-342900">
              <a:spcBef>
                <a:spcPct val="20000"/>
              </a:spcBef>
              <a:buFontTx/>
              <a:buChar char="•"/>
            </a:pPr>
            <a:r>
              <a:rPr lang="en-US" sz="3200" dirty="0">
                <a:latin typeface="Times New Roman" pitchFamily="18" charset="0"/>
                <a:cs typeface="Times New Roman" pitchFamily="18" charset="0"/>
              </a:rPr>
              <a:t>Read quickly, but writing is impossible or slow</a:t>
            </a:r>
          </a:p>
          <a:p>
            <a:pPr marL="342900" indent="-342900">
              <a:spcBef>
                <a:spcPct val="20000"/>
              </a:spcBef>
              <a:buFontTx/>
              <a:buChar char="•"/>
            </a:pPr>
            <a:r>
              <a:rPr lang="en-US" sz="3200" dirty="0">
                <a:latin typeface="Times New Roman" pitchFamily="18" charset="0"/>
                <a:cs typeface="Times New Roman" pitchFamily="18" charset="0"/>
              </a:rPr>
              <a:t>Flash memory in cameras, thumb drives, and digital cameras are all ROMs</a:t>
            </a:r>
          </a:p>
          <a:p>
            <a:pPr marL="742950" lvl="1" indent="-285750">
              <a:spcBef>
                <a:spcPct val="20000"/>
              </a:spcBef>
            </a:pPr>
            <a:endParaRPr lang="en-US" sz="1500" dirty="0" smtClean="0">
              <a:latin typeface="Times New Roman" pitchFamily="18" charset="0"/>
              <a:cs typeface="Times New Roman" pitchFamily="18" charset="0"/>
            </a:endParaRPr>
          </a:p>
          <a:p>
            <a:pPr marL="742950" lvl="1" indent="-285750">
              <a:spcBef>
                <a:spcPct val="20000"/>
              </a:spcBef>
            </a:pPr>
            <a:r>
              <a:rPr lang="en-US" sz="3200" dirty="0">
                <a:latin typeface="Times New Roman" pitchFamily="18" charset="0"/>
                <a:cs typeface="Times New Roman" pitchFamily="18" charset="0"/>
              </a:rPr>
              <a:t>	</a:t>
            </a:r>
            <a:r>
              <a:rPr lang="en-US" sz="2400" dirty="0">
                <a:solidFill>
                  <a:schemeClr val="accent1"/>
                </a:solidFill>
                <a:latin typeface="Times New Roman" pitchFamily="18" charset="0"/>
                <a:cs typeface="Times New Roman" pitchFamily="18" charset="0"/>
              </a:rPr>
              <a:t>Historically called </a:t>
            </a:r>
            <a:r>
              <a:rPr lang="en-US" sz="2400" i="1" dirty="0">
                <a:solidFill>
                  <a:schemeClr val="accent1"/>
                </a:solidFill>
                <a:latin typeface="Times New Roman" pitchFamily="18" charset="0"/>
                <a:cs typeface="Times New Roman" pitchFamily="18" charset="0"/>
              </a:rPr>
              <a:t>read only</a:t>
            </a:r>
            <a:r>
              <a:rPr lang="en-US" sz="2400" dirty="0">
                <a:solidFill>
                  <a:schemeClr val="accent1"/>
                </a:solidFill>
                <a:latin typeface="Times New Roman" pitchFamily="18" charset="0"/>
                <a:cs typeface="Times New Roman" pitchFamily="18" charset="0"/>
              </a:rPr>
              <a:t> memory because ROMs were written at manufacturing time or by burning fuses. Once ROM was configured, it could not be written again. This is no longer the case for Flash memory and other types of ROMs.</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ROM: Read Only Memory</a:t>
            </a:r>
            <a:endParaRPr lang="en-US" sz="4400" dirty="0">
              <a:solidFill>
                <a:schemeClr val="bg1"/>
              </a:solidFill>
              <a:latin typeface="+mj-lt"/>
            </a:endParaRPr>
          </a:p>
        </p:txBody>
      </p:sp>
    </p:spTree>
    <p:extLst>
      <p:ext uri="{BB962C8B-B14F-4D97-AF65-F5344CB8AC3E}">
        <p14:creationId xmlns:p14="http://schemas.microsoft.com/office/powerpoint/2010/main" val="412295455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5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00452"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00453" name="Rectangle 5"/>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smtClean="0">
                <a:latin typeface="Times New Roman" pitchFamily="18" charset="0"/>
                <a:cs typeface="Arial" charset="0"/>
              </a:rPr>
              <a:t>DRAM</a:t>
            </a:r>
            <a:r>
              <a:rPr lang="en-US" sz="3200" dirty="0" smtClean="0">
                <a:latin typeface="Times New Roman" pitchFamily="18" charset="0"/>
                <a:cs typeface="Arial" charset="0"/>
              </a:rPr>
              <a:t> (Dynamic </a:t>
            </a:r>
            <a:r>
              <a:rPr lang="en-US" sz="3200" dirty="0">
                <a:latin typeface="Times New Roman" pitchFamily="18" charset="0"/>
                <a:cs typeface="Arial" charset="0"/>
              </a:rPr>
              <a:t>random access </a:t>
            </a:r>
            <a:r>
              <a:rPr lang="en-US" sz="3200" dirty="0" smtClean="0">
                <a:latin typeface="Times New Roman" pitchFamily="18" charset="0"/>
                <a:cs typeface="Arial" charset="0"/>
              </a:rPr>
              <a:t>memory)</a:t>
            </a:r>
          </a:p>
          <a:p>
            <a:pPr marL="342900" indent="-342900">
              <a:spcBef>
                <a:spcPct val="20000"/>
              </a:spcBef>
              <a:buFontTx/>
              <a:buChar char="•"/>
            </a:pPr>
            <a:r>
              <a:rPr lang="en-US" sz="3200" b="1" dirty="0" smtClean="0">
                <a:latin typeface="Times New Roman" pitchFamily="18" charset="0"/>
                <a:cs typeface="Arial" charset="0"/>
              </a:rPr>
              <a:t>SRAM</a:t>
            </a:r>
            <a:r>
              <a:rPr lang="en-US" sz="3200" dirty="0" smtClean="0">
                <a:latin typeface="Times New Roman" pitchFamily="18" charset="0"/>
                <a:cs typeface="Arial" charset="0"/>
              </a:rPr>
              <a:t> (Static </a:t>
            </a:r>
            <a:r>
              <a:rPr lang="en-US" sz="3200" dirty="0">
                <a:latin typeface="Times New Roman" pitchFamily="18" charset="0"/>
                <a:cs typeface="Arial" charset="0"/>
              </a:rPr>
              <a:t>random access </a:t>
            </a:r>
            <a:r>
              <a:rPr lang="en-US" sz="3200" dirty="0" smtClean="0">
                <a:latin typeface="Times New Roman" pitchFamily="18" charset="0"/>
                <a:cs typeface="Arial" charset="0"/>
              </a:rPr>
              <a:t>memory)</a:t>
            </a:r>
            <a:endParaRPr lang="en-US" sz="3200" dirty="0">
              <a:latin typeface="Times New Roman" pitchFamily="18" charset="0"/>
              <a:cs typeface="Arial" charset="0"/>
            </a:endParaRPr>
          </a:p>
          <a:p>
            <a:pPr marL="342900" indent="-342900">
              <a:spcBef>
                <a:spcPct val="20000"/>
              </a:spcBef>
              <a:buFontTx/>
              <a:buChar char="•"/>
            </a:pPr>
            <a:r>
              <a:rPr lang="en-US" sz="3200" dirty="0">
                <a:latin typeface="Times New Roman" pitchFamily="18" charset="0"/>
                <a:cs typeface="Arial" charset="0"/>
              </a:rPr>
              <a:t>Differ in how they store data:</a:t>
            </a:r>
          </a:p>
          <a:p>
            <a:pPr marL="742950" lvl="1" indent="-285750">
              <a:spcBef>
                <a:spcPct val="20000"/>
              </a:spcBef>
              <a:buFontTx/>
              <a:buChar char="–"/>
            </a:pPr>
            <a:r>
              <a:rPr lang="en-US" sz="2600" dirty="0">
                <a:latin typeface="Times New Roman" pitchFamily="18" charset="0"/>
                <a:cs typeface="Times New Roman" pitchFamily="18" charset="0"/>
              </a:rPr>
              <a:t>DRAM uses a capacitor</a:t>
            </a:r>
          </a:p>
          <a:p>
            <a:pPr marL="742950" lvl="1" indent="-285750">
              <a:spcBef>
                <a:spcPct val="20000"/>
              </a:spcBef>
              <a:buFontTx/>
              <a:buChar char="–"/>
            </a:pPr>
            <a:r>
              <a:rPr lang="en-US" sz="2600" dirty="0">
                <a:latin typeface="Times New Roman" pitchFamily="18" charset="0"/>
                <a:cs typeface="Times New Roman" pitchFamily="18" charset="0"/>
              </a:rPr>
              <a:t>SRAM uses cross-coupled inverters</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Types of RAM</a:t>
            </a:r>
            <a:endParaRPr lang="en-US" sz="4400" dirty="0">
              <a:solidFill>
                <a:schemeClr val="bg1"/>
              </a:solidFill>
              <a:latin typeface="+mj-lt"/>
            </a:endParaRPr>
          </a:p>
        </p:txBody>
      </p:sp>
    </p:spTree>
    <p:extLst>
      <p:ext uri="{BB962C8B-B14F-4D97-AF65-F5344CB8AC3E}">
        <p14:creationId xmlns:p14="http://schemas.microsoft.com/office/powerpoint/2010/main" val="14031040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5030" name="Object 6"/>
          <p:cNvGraphicFramePr>
            <a:graphicFrameLocks noGrp="1" noChangeAspect="1"/>
          </p:cNvGraphicFramePr>
          <p:nvPr>
            <p:ph idx="4294967295"/>
            <p:custDataLst>
              <p:tags r:id="rId2"/>
            </p:custDataLst>
          </p:nvPr>
        </p:nvGraphicFramePr>
        <p:xfrm>
          <a:off x="6162675" y="1600200"/>
          <a:ext cx="2981325" cy="3929063"/>
        </p:xfrm>
        <a:graphic>
          <a:graphicData uri="http://schemas.openxmlformats.org/presentationml/2006/ole">
            <mc:AlternateContent xmlns:mc="http://schemas.openxmlformats.org/markup-compatibility/2006">
              <mc:Choice xmlns:v="urn:schemas-microsoft-com:vml" Requires="v">
                <p:oleObj spid="_x0000_s90153" name="VISIO" r:id="rId8" imgW="1047750" imgH="1381125" progId="Visio.Drawing.6">
                  <p:embed/>
                </p:oleObj>
              </mc:Choice>
              <mc:Fallback>
                <p:oleObj name="VISIO" r:id="rId8" imgW="1047750" imgH="1381125"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62675" y="1600200"/>
                        <a:ext cx="2981325" cy="3929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502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25028"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25029" name="Rectangle 5"/>
          <p:cNvSpPr>
            <a:spLocks noChangeArrowheads="1"/>
          </p:cNvSpPr>
          <p:nvPr>
            <p:custDataLst>
              <p:tags r:id="rId5"/>
            </p:custDataLst>
          </p:nvPr>
        </p:nvSpPr>
        <p:spPr bwMode="auto">
          <a:xfrm>
            <a:off x="914400" y="1295400"/>
            <a:ext cx="4267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Invented DRAM in 1966 at IBM</a:t>
            </a:r>
          </a:p>
          <a:p>
            <a:pPr marL="342900" indent="-342900">
              <a:spcBef>
                <a:spcPct val="20000"/>
              </a:spcBef>
              <a:buFontTx/>
              <a:buChar char="•"/>
            </a:pPr>
            <a:r>
              <a:rPr lang="en-US" sz="3200" dirty="0">
                <a:latin typeface="Times New Roman" pitchFamily="18" charset="0"/>
                <a:cs typeface="Arial" charset="0"/>
              </a:rPr>
              <a:t>Others were skeptical that the idea would work</a:t>
            </a:r>
          </a:p>
          <a:p>
            <a:pPr marL="342900" indent="-342900">
              <a:spcBef>
                <a:spcPct val="20000"/>
              </a:spcBef>
              <a:buFontTx/>
              <a:buChar char="•"/>
            </a:pPr>
            <a:r>
              <a:rPr lang="en-US" sz="3200" dirty="0">
                <a:latin typeface="Times New Roman" pitchFamily="18" charset="0"/>
                <a:cs typeface="Arial" charset="0"/>
              </a:rPr>
              <a:t>By the mid-1970’s DRAM </a:t>
            </a:r>
            <a:r>
              <a:rPr lang="en-US" sz="3200" dirty="0" smtClean="0">
                <a:latin typeface="Times New Roman" pitchFamily="18" charset="0"/>
                <a:cs typeface="Arial" charset="0"/>
              </a:rPr>
              <a:t>in </a:t>
            </a:r>
            <a:r>
              <a:rPr lang="en-US" sz="3200" dirty="0">
                <a:latin typeface="Times New Roman" pitchFamily="18" charset="0"/>
                <a:cs typeface="Arial" charset="0"/>
              </a:rPr>
              <a:t>virtually all computers</a:t>
            </a: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Robert </a:t>
            </a:r>
            <a:r>
              <a:rPr lang="en-US" sz="4400" dirty="0" err="1" smtClean="0">
                <a:solidFill>
                  <a:schemeClr val="bg1"/>
                </a:solidFill>
                <a:latin typeface="+mj-lt"/>
              </a:rPr>
              <a:t>Dennard</a:t>
            </a:r>
            <a:r>
              <a:rPr lang="en-US" sz="4400" dirty="0" smtClean="0">
                <a:solidFill>
                  <a:schemeClr val="bg1"/>
                </a:solidFill>
                <a:latin typeface="+mj-lt"/>
              </a:rPr>
              <a:t>, 1932 -</a:t>
            </a:r>
            <a:endParaRPr lang="en-US" sz="4400" dirty="0">
              <a:solidFill>
                <a:schemeClr val="bg1"/>
              </a:solidFill>
              <a:latin typeface="+mj-lt"/>
            </a:endParaRPr>
          </a:p>
        </p:txBody>
      </p:sp>
    </p:spTree>
    <p:extLst>
      <p:ext uri="{BB962C8B-B14F-4D97-AF65-F5344CB8AC3E}">
        <p14:creationId xmlns:p14="http://schemas.microsoft.com/office/powerpoint/2010/main" val="347985133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5092"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3624947406"/>
              </p:ext>
            </p:extLst>
          </p:nvPr>
        </p:nvGraphicFramePr>
        <p:xfrm>
          <a:off x="1219200" y="3851031"/>
          <a:ext cx="3097213" cy="1422400"/>
        </p:xfrm>
        <a:graphic>
          <a:graphicData uri="http://schemas.openxmlformats.org/presentationml/2006/ole">
            <mc:AlternateContent xmlns:mc="http://schemas.openxmlformats.org/markup-compatibility/2006">
              <mc:Choice xmlns:v="urn:schemas-microsoft-com:vml" Requires="v">
                <p:oleObj spid="_x0000_s91208" name="Visio" r:id="rId8" imgW="1292047" imgH="620573" progId="Visio.Drawing.11">
                  <p:embed/>
                </p:oleObj>
              </mc:Choice>
              <mc:Fallback>
                <p:oleObj name="Visio" r:id="rId8" imgW="1292047" imgH="620573"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3851031"/>
                        <a:ext cx="3097213" cy="142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5094" name="Object 6"/>
          <p:cNvGraphicFramePr>
            <a:graphicFrameLocks noGrp="1" noChangeAspect="1"/>
          </p:cNvGraphicFramePr>
          <p:nvPr>
            <p:ph sz="half" idx="4294967295"/>
            <p:custDataLst>
              <p:tags r:id="rId3"/>
            </p:custDataLst>
            <p:extLst>
              <p:ext uri="{D42A27DB-BD31-4B8C-83A1-F6EECF244321}">
                <p14:modId xmlns:p14="http://schemas.microsoft.com/office/powerpoint/2010/main" val="3519354257"/>
              </p:ext>
            </p:extLst>
          </p:nvPr>
        </p:nvGraphicFramePr>
        <p:xfrm>
          <a:off x="4545013" y="3784600"/>
          <a:ext cx="3352800" cy="2006600"/>
        </p:xfrm>
        <a:graphic>
          <a:graphicData uri="http://schemas.openxmlformats.org/presentationml/2006/ole">
            <mc:AlternateContent xmlns:mc="http://schemas.openxmlformats.org/markup-compatibility/2006">
              <mc:Choice xmlns:v="urn:schemas-microsoft-com:vml" Requires="v">
                <p:oleObj spid="_x0000_s91209" name="VISIO" r:id="rId10" imgW="1381680" imgH="865080" progId="Visio.Drawing.6">
                  <p:embed/>
                </p:oleObj>
              </mc:Choice>
              <mc:Fallback>
                <p:oleObj name="VISIO" r:id="rId10" imgW="1381680" imgH="8650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45013" y="3784600"/>
                        <a:ext cx="3352800" cy="2006600"/>
                      </a:xfrm>
                      <a:prstGeom prst="rect">
                        <a:avLst/>
                      </a:prstGeom>
                    </p:spPr>
                  </p:pic>
                </p:oleObj>
              </mc:Fallback>
            </mc:AlternateContent>
          </a:graphicData>
        </a:graphic>
      </p:graphicFrame>
      <p:sp>
        <p:nvSpPr>
          <p:cNvPr id="985093" name="Rectangle 5"/>
          <p:cNvSpPr>
            <a:spLocks noChangeArrowheads="1"/>
          </p:cNvSpPr>
          <p:nvPr>
            <p:custDataLst>
              <p:tags r:id="rId4"/>
            </p:custDataLst>
          </p:nvPr>
        </p:nvSpPr>
        <p:spPr bwMode="auto">
          <a:xfrm>
            <a:off x="914400" y="1295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a:latin typeface="Times New Roman" pitchFamily="18" charset="0"/>
                <a:cs typeface="Arial" charset="0"/>
              </a:rPr>
              <a:t>Data bits stored on </a:t>
            </a:r>
            <a:r>
              <a:rPr lang="en-US" sz="2600" dirty="0" smtClean="0">
                <a:latin typeface="Times New Roman" pitchFamily="18" charset="0"/>
                <a:cs typeface="Arial" charset="0"/>
              </a:rPr>
              <a:t>capacitor</a:t>
            </a:r>
            <a:endParaRPr lang="en-US" sz="2600" dirty="0">
              <a:latin typeface="Times New Roman" pitchFamily="18" charset="0"/>
              <a:cs typeface="Arial" charset="0"/>
            </a:endParaRPr>
          </a:p>
          <a:p>
            <a:pPr marL="342900" indent="-342900">
              <a:spcBef>
                <a:spcPct val="20000"/>
              </a:spcBef>
              <a:buFontTx/>
              <a:buChar char="•"/>
            </a:pPr>
            <a:r>
              <a:rPr lang="en-US" sz="2600" i="1" dirty="0">
                <a:latin typeface="Times New Roman" pitchFamily="18" charset="0"/>
                <a:cs typeface="Arial" charset="0"/>
              </a:rPr>
              <a:t>D</a:t>
            </a:r>
            <a:r>
              <a:rPr lang="en-US" sz="2600" i="1" dirty="0" smtClean="0">
                <a:latin typeface="Times New Roman" pitchFamily="18" charset="0"/>
                <a:cs typeface="Arial" charset="0"/>
              </a:rPr>
              <a:t>ynamic</a:t>
            </a:r>
            <a:r>
              <a:rPr lang="en-US" sz="2600" dirty="0" smtClean="0">
                <a:latin typeface="Times New Roman" pitchFamily="18" charset="0"/>
                <a:cs typeface="Arial" charset="0"/>
              </a:rPr>
              <a:t> </a:t>
            </a:r>
            <a:r>
              <a:rPr lang="en-US" sz="2600" dirty="0">
                <a:latin typeface="Times New Roman" pitchFamily="18" charset="0"/>
                <a:cs typeface="Arial" charset="0"/>
              </a:rPr>
              <a:t>because the value needs to be refreshed (rewritten) periodically and after </a:t>
            </a:r>
            <a:r>
              <a:rPr lang="en-US" sz="2600" dirty="0" smtClean="0">
                <a:latin typeface="Times New Roman" pitchFamily="18" charset="0"/>
                <a:cs typeface="Arial" charset="0"/>
              </a:rPr>
              <a:t>read</a:t>
            </a:r>
            <a:r>
              <a:rPr lang="en-US" sz="2600" dirty="0">
                <a:latin typeface="Times New Roman" pitchFamily="18" charset="0"/>
                <a:cs typeface="Arial" charset="0"/>
              </a:rPr>
              <a:t>:</a:t>
            </a:r>
          </a:p>
          <a:p>
            <a:pPr marL="742950" lvl="1" indent="-285750">
              <a:spcBef>
                <a:spcPct val="20000"/>
              </a:spcBef>
              <a:buFontTx/>
              <a:buChar char="–"/>
            </a:pPr>
            <a:r>
              <a:rPr lang="en-US" sz="2200" dirty="0">
                <a:latin typeface="Times New Roman" pitchFamily="18" charset="0"/>
                <a:cs typeface="Arial" charset="0"/>
              </a:rPr>
              <a:t>Charge leakage from the capacitor degrades the value</a:t>
            </a:r>
          </a:p>
          <a:p>
            <a:pPr marL="742950" lvl="1" indent="-285750">
              <a:spcBef>
                <a:spcPct val="20000"/>
              </a:spcBef>
              <a:buFontTx/>
              <a:buChar char="–"/>
            </a:pPr>
            <a:r>
              <a:rPr lang="en-US" sz="2200" dirty="0">
                <a:latin typeface="Times New Roman" pitchFamily="18" charset="0"/>
                <a:cs typeface="Arial" charset="0"/>
              </a:rPr>
              <a:t>Reading destroys the stored value</a:t>
            </a:r>
          </a:p>
        </p:txBody>
      </p:sp>
      <p:sp>
        <p:nvSpPr>
          <p:cNvPr id="985090"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DRAM</a:t>
            </a:r>
            <a:endParaRPr lang="en-US" sz="4400" dirty="0">
              <a:solidFill>
                <a:schemeClr val="bg1"/>
              </a:solidFill>
              <a:latin typeface="+mj-lt"/>
            </a:endParaRPr>
          </a:p>
        </p:txBody>
      </p:sp>
    </p:spTree>
    <p:extLst>
      <p:ext uri="{BB962C8B-B14F-4D97-AF65-F5344CB8AC3E}">
        <p14:creationId xmlns:p14="http://schemas.microsoft.com/office/powerpoint/2010/main" val="251637074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6117"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1391565983"/>
              </p:ext>
            </p:extLst>
          </p:nvPr>
        </p:nvGraphicFramePr>
        <p:xfrm>
          <a:off x="685800" y="1752600"/>
          <a:ext cx="7924800" cy="2641600"/>
        </p:xfrm>
        <a:graphic>
          <a:graphicData uri="http://schemas.openxmlformats.org/presentationml/2006/ole">
            <mc:AlternateContent xmlns:mc="http://schemas.openxmlformats.org/markup-compatibility/2006">
              <mc:Choice xmlns:v="urn:schemas-microsoft-com:vml" Requires="v">
                <p:oleObj spid="_x0000_s92201" name="VISIO" r:id="rId7" imgW="2979720" imgH="993600" progId="Visio.Drawing.6">
                  <p:embed/>
                </p:oleObj>
              </mc:Choice>
              <mc:Fallback>
                <p:oleObj name="VISIO" r:id="rId7" imgW="2979720" imgH="99360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1752600"/>
                        <a:ext cx="7924800" cy="2641600"/>
                      </a:xfrm>
                      <a:prstGeom prst="rect">
                        <a:avLst/>
                      </a:prstGeom>
                    </p:spPr>
                  </p:pic>
                </p:oleObj>
              </mc:Fallback>
            </mc:AlternateContent>
          </a:graphicData>
        </a:graphic>
      </p:graphicFrame>
      <p:sp>
        <p:nvSpPr>
          <p:cNvPr id="98611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6116"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DRAM</a:t>
            </a:r>
            <a:endParaRPr lang="en-US" sz="4400" dirty="0">
              <a:solidFill>
                <a:schemeClr val="bg1"/>
              </a:solidFill>
              <a:latin typeface="+mj-lt"/>
            </a:endParaRPr>
          </a:p>
        </p:txBody>
      </p:sp>
    </p:spTree>
    <p:extLst>
      <p:ext uri="{BB962C8B-B14F-4D97-AF65-F5344CB8AC3E}">
        <p14:creationId xmlns:p14="http://schemas.microsoft.com/office/powerpoint/2010/main" val="136345496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7141"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4272031396"/>
              </p:ext>
            </p:extLst>
          </p:nvPr>
        </p:nvGraphicFramePr>
        <p:xfrm>
          <a:off x="2438400" y="1219200"/>
          <a:ext cx="3657600" cy="1757363"/>
        </p:xfrm>
        <a:graphic>
          <a:graphicData uri="http://schemas.openxmlformats.org/presentationml/2006/ole">
            <mc:AlternateContent xmlns:mc="http://schemas.openxmlformats.org/markup-compatibility/2006">
              <mc:Choice xmlns:v="urn:schemas-microsoft-com:vml" Requires="v">
                <p:oleObj spid="_x0000_s93256" name="Visio" r:id="rId8" imgW="1292047" imgH="620573" progId="Visio.Drawing.11">
                  <p:embed/>
                </p:oleObj>
              </mc:Choice>
              <mc:Fallback>
                <p:oleObj name="Visio" r:id="rId8" imgW="1292047" imgH="620573"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8400" y="1219200"/>
                        <a:ext cx="3657600" cy="175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7142" name="Object 6"/>
          <p:cNvGraphicFramePr>
            <a:graphicFrameLocks noGrp="1" noChangeAspect="1"/>
          </p:cNvGraphicFramePr>
          <p:nvPr>
            <p:ph sz="half" idx="4294967295"/>
            <p:custDataLst>
              <p:tags r:id="rId3"/>
            </p:custDataLst>
            <p:extLst>
              <p:ext uri="{D42A27DB-BD31-4B8C-83A1-F6EECF244321}">
                <p14:modId xmlns:p14="http://schemas.microsoft.com/office/powerpoint/2010/main" val="3918047731"/>
              </p:ext>
            </p:extLst>
          </p:nvPr>
        </p:nvGraphicFramePr>
        <p:xfrm>
          <a:off x="1676400" y="3352800"/>
          <a:ext cx="5486400" cy="2190750"/>
        </p:xfrm>
        <a:graphic>
          <a:graphicData uri="http://schemas.openxmlformats.org/presentationml/2006/ole">
            <mc:AlternateContent xmlns:mc="http://schemas.openxmlformats.org/markup-compatibility/2006">
              <mc:Choice xmlns:v="urn:schemas-microsoft-com:vml" Requires="v">
                <p:oleObj spid="_x0000_s93257" name="VISIO" r:id="rId10" imgW="1876320" imgH="784800" progId="Visio.Drawing.6">
                  <p:embed/>
                </p:oleObj>
              </mc:Choice>
              <mc:Fallback>
                <p:oleObj name="VISIO" r:id="rId10" imgW="1876320" imgH="78480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76400" y="3352800"/>
                        <a:ext cx="5486400" cy="2190750"/>
                      </a:xfrm>
                      <a:prstGeom prst="rect">
                        <a:avLst/>
                      </a:prstGeom>
                    </p:spPr>
                  </p:pic>
                </p:oleObj>
              </mc:Fallback>
            </mc:AlternateContent>
          </a:graphicData>
        </a:graphic>
      </p:graphicFrame>
      <p:sp>
        <p:nvSpPr>
          <p:cNvPr id="98713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7140" name="Rectangle 4"/>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SRAM</a:t>
            </a:r>
            <a:endParaRPr lang="en-US" sz="4400" dirty="0">
              <a:solidFill>
                <a:schemeClr val="bg1"/>
              </a:solidFill>
              <a:latin typeface="+mj-lt"/>
            </a:endParaRPr>
          </a:p>
        </p:txBody>
      </p:sp>
    </p:spTree>
    <p:extLst>
      <p:ext uri="{BB962C8B-B14F-4D97-AF65-F5344CB8AC3E}">
        <p14:creationId xmlns:p14="http://schemas.microsoft.com/office/powerpoint/2010/main" val="40691122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8162" name="Object 2"/>
          <p:cNvGraphicFramePr>
            <a:graphicFrameLocks noGrp="1" noChangeAspect="1"/>
          </p:cNvGraphicFramePr>
          <p:nvPr>
            <p:ph sz="half" idx="4294967295"/>
            <p:custDataLst>
              <p:tags r:id="rId2"/>
            </p:custDataLst>
            <p:extLst>
              <p:ext uri="{D42A27DB-BD31-4B8C-83A1-F6EECF244321}">
                <p14:modId xmlns:p14="http://schemas.microsoft.com/office/powerpoint/2010/main" val="3688884112"/>
              </p:ext>
            </p:extLst>
          </p:nvPr>
        </p:nvGraphicFramePr>
        <p:xfrm>
          <a:off x="1219200" y="1003300"/>
          <a:ext cx="6248400" cy="3492500"/>
        </p:xfrm>
        <a:graphic>
          <a:graphicData uri="http://schemas.openxmlformats.org/presentationml/2006/ole">
            <mc:AlternateContent xmlns:mc="http://schemas.openxmlformats.org/markup-compatibility/2006">
              <mc:Choice xmlns:v="urn:schemas-microsoft-com:vml" Requires="v">
                <p:oleObj spid="_x0000_s94311" name="VISIO" r:id="rId10" imgW="4036320" imgH="2255400" progId="Visio.Drawing.6">
                  <p:embed/>
                </p:oleObj>
              </mc:Choice>
              <mc:Fallback>
                <p:oleObj name="VISIO" r:id="rId10" imgW="4036320" imgH="225540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19200" y="1003300"/>
                        <a:ext cx="6248400" cy="3492500"/>
                      </a:xfrm>
                      <a:prstGeom prst="rect">
                        <a:avLst/>
                      </a:prstGeom>
                    </p:spPr>
                  </p:pic>
                </p:oleObj>
              </mc:Fallback>
            </mc:AlternateContent>
          </a:graphicData>
        </a:graphic>
      </p:graphicFrame>
      <p:graphicFrame>
        <p:nvGraphicFramePr>
          <p:cNvPr id="988165" name="Object 5"/>
          <p:cNvGraphicFramePr>
            <a:graphicFrameLocks noGrp="1" noChangeAspect="1"/>
          </p:cNvGraphicFramePr>
          <p:nvPr>
            <p:ph sz="quarter" idx="4294967295"/>
            <p:custDataLst>
              <p:tags r:id="rId3"/>
            </p:custDataLst>
            <p:extLst>
              <p:ext uri="{D42A27DB-BD31-4B8C-83A1-F6EECF244321}">
                <p14:modId xmlns:p14="http://schemas.microsoft.com/office/powerpoint/2010/main" val="2937685493"/>
              </p:ext>
            </p:extLst>
          </p:nvPr>
        </p:nvGraphicFramePr>
        <p:xfrm>
          <a:off x="4114800" y="4648200"/>
          <a:ext cx="3505200" cy="1530350"/>
        </p:xfrm>
        <a:graphic>
          <a:graphicData uri="http://schemas.openxmlformats.org/presentationml/2006/ole">
            <mc:AlternateContent xmlns:mc="http://schemas.openxmlformats.org/markup-compatibility/2006">
              <mc:Choice xmlns:v="urn:schemas-microsoft-com:vml" Requires="v">
                <p:oleObj spid="_x0000_s94312" name="VISIO" r:id="rId12" imgW="2127960" imgH="971640" progId="Visio.Drawing.6">
                  <p:embed/>
                </p:oleObj>
              </mc:Choice>
              <mc:Fallback>
                <p:oleObj name="VISIO" r:id="rId12" imgW="2127960" imgH="971640" progId="Visio.Drawing.6">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14800" y="4648200"/>
                        <a:ext cx="3505200" cy="153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8167" name="Object 7"/>
          <p:cNvGraphicFramePr>
            <a:graphicFrameLocks noGrp="1" noChangeAspect="1"/>
          </p:cNvGraphicFramePr>
          <p:nvPr>
            <p:ph sz="quarter" idx="4294967295"/>
            <p:custDataLst>
              <p:tags r:id="rId4"/>
            </p:custDataLst>
            <p:extLst>
              <p:ext uri="{D42A27DB-BD31-4B8C-83A1-F6EECF244321}">
                <p14:modId xmlns:p14="http://schemas.microsoft.com/office/powerpoint/2010/main" val="2844323105"/>
              </p:ext>
            </p:extLst>
          </p:nvPr>
        </p:nvGraphicFramePr>
        <p:xfrm>
          <a:off x="1447800" y="4980781"/>
          <a:ext cx="2519363" cy="1577975"/>
        </p:xfrm>
        <a:graphic>
          <a:graphicData uri="http://schemas.openxmlformats.org/presentationml/2006/ole">
            <mc:AlternateContent xmlns:mc="http://schemas.openxmlformats.org/markup-compatibility/2006">
              <mc:Choice xmlns:v="urn:schemas-microsoft-com:vml" Requires="v">
                <p:oleObj spid="_x0000_s94313" name="VISIO" r:id="rId14" imgW="1381680" imgH="865080" progId="Visio.Drawing.6">
                  <p:embed/>
                </p:oleObj>
              </mc:Choice>
              <mc:Fallback>
                <p:oleObj name="VISIO" r:id="rId14" imgW="1381680" imgH="865080" progId="Visio.Drawing.6">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47800" y="4980781"/>
                        <a:ext cx="2519363" cy="157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8163" name="Rectangle 3"/>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8168" name="Text Box 8"/>
          <p:cNvSpPr txBox="1">
            <a:spLocks noChangeArrowheads="1"/>
          </p:cNvSpPr>
          <p:nvPr>
            <p:custDataLst>
              <p:tags r:id="rId6"/>
            </p:custDataLst>
          </p:nvPr>
        </p:nvSpPr>
        <p:spPr bwMode="auto">
          <a:xfrm>
            <a:off x="2057400" y="4586287"/>
            <a:ext cx="2819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dirty="0">
                <a:solidFill>
                  <a:schemeClr val="accent1"/>
                </a:solidFill>
              </a:rPr>
              <a:t>DRAM bit cell:</a:t>
            </a:r>
          </a:p>
        </p:txBody>
      </p:sp>
      <p:sp>
        <p:nvSpPr>
          <p:cNvPr id="988169" name="Text Box 9"/>
          <p:cNvSpPr txBox="1">
            <a:spLocks noChangeArrowheads="1"/>
          </p:cNvSpPr>
          <p:nvPr>
            <p:custDataLst>
              <p:tags r:id="rId7"/>
            </p:custDataLst>
          </p:nvPr>
        </p:nvSpPr>
        <p:spPr bwMode="auto">
          <a:xfrm>
            <a:off x="5410200" y="4586287"/>
            <a:ext cx="2819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dirty="0">
                <a:solidFill>
                  <a:schemeClr val="accent1"/>
                </a:solidFill>
              </a:rPr>
              <a:t>SRAM bit cell:</a:t>
            </a:r>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Memory Arrays Review</a:t>
            </a:r>
            <a:endParaRPr lang="en-US" sz="4400" dirty="0">
              <a:solidFill>
                <a:schemeClr val="bg1"/>
              </a:solidFill>
              <a:latin typeface="+mj-lt"/>
            </a:endParaRPr>
          </a:p>
        </p:txBody>
      </p:sp>
    </p:spTree>
    <p:extLst>
      <p:ext uri="{BB962C8B-B14F-4D97-AF65-F5344CB8AC3E}">
        <p14:creationId xmlns:p14="http://schemas.microsoft.com/office/powerpoint/2010/main" val="394126364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9188"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3307484428"/>
              </p:ext>
            </p:extLst>
          </p:nvPr>
        </p:nvGraphicFramePr>
        <p:xfrm>
          <a:off x="1295400" y="1752600"/>
          <a:ext cx="3810000" cy="3116263"/>
        </p:xfrm>
        <a:graphic>
          <a:graphicData uri="http://schemas.openxmlformats.org/presentationml/2006/ole">
            <mc:AlternateContent xmlns:mc="http://schemas.openxmlformats.org/markup-compatibility/2006">
              <mc:Choice xmlns:v="urn:schemas-microsoft-com:vml" Requires="v">
                <p:oleObj spid="_x0000_s95304" name="Visio" r:id="rId8" imgW="2120798" imgH="1734922" progId="Visio.Drawing.11">
                  <p:embed/>
                </p:oleObj>
              </mc:Choice>
              <mc:Fallback>
                <p:oleObj name="Visio" r:id="rId8" imgW="2120798" imgH="1734922"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5400" y="1752600"/>
                        <a:ext cx="3810000" cy="3116263"/>
                      </a:xfrm>
                      <a:prstGeom prst="rect">
                        <a:avLst/>
                      </a:prstGeom>
                    </p:spPr>
                  </p:pic>
                </p:oleObj>
              </mc:Fallback>
            </mc:AlternateContent>
          </a:graphicData>
        </a:graphic>
      </p:graphicFrame>
      <p:graphicFrame>
        <p:nvGraphicFramePr>
          <p:cNvPr id="989190" name="Object 6"/>
          <p:cNvGraphicFramePr>
            <a:graphicFrameLocks noGrp="1" noChangeAspect="1"/>
          </p:cNvGraphicFramePr>
          <p:nvPr>
            <p:ph sz="half" idx="4294967295"/>
            <p:custDataLst>
              <p:tags r:id="rId3"/>
            </p:custDataLst>
            <p:extLst>
              <p:ext uri="{D42A27DB-BD31-4B8C-83A1-F6EECF244321}">
                <p14:modId xmlns:p14="http://schemas.microsoft.com/office/powerpoint/2010/main" val="1804240938"/>
              </p:ext>
            </p:extLst>
          </p:nvPr>
        </p:nvGraphicFramePr>
        <p:xfrm>
          <a:off x="5334000" y="1582738"/>
          <a:ext cx="2728912" cy="3714750"/>
        </p:xfrm>
        <a:graphic>
          <a:graphicData uri="http://schemas.openxmlformats.org/presentationml/2006/ole">
            <mc:AlternateContent xmlns:mc="http://schemas.openxmlformats.org/markup-compatibility/2006">
              <mc:Choice xmlns:v="urn:schemas-microsoft-com:vml" Requires="v">
                <p:oleObj spid="_x0000_s95305" name="VISIO" r:id="rId10" imgW="1249200" imgH="1779480" progId="Visio.Drawing.6">
                  <p:embed/>
                </p:oleObj>
              </mc:Choice>
              <mc:Fallback>
                <p:oleObj name="VISIO" r:id="rId10" imgW="1249200" imgH="17794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34000" y="1582738"/>
                        <a:ext cx="2728912"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9186"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9189" name="Rectangle 5"/>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ROM: Dot Notation</a:t>
            </a:r>
            <a:endParaRPr lang="en-US" sz="4400" dirty="0">
              <a:solidFill>
                <a:schemeClr val="bg1"/>
              </a:solidFill>
              <a:latin typeface="+mj-lt"/>
            </a:endParaRPr>
          </a:p>
        </p:txBody>
      </p:sp>
    </p:spTree>
    <p:extLst>
      <p:ext uri="{BB962C8B-B14F-4D97-AF65-F5344CB8AC3E}">
        <p14:creationId xmlns:p14="http://schemas.microsoft.com/office/powerpoint/2010/main" val="404103951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080" name="Rectangle 8"/>
          <p:cNvSpPr>
            <a:spLocks noGrp="1" noChangeArrowheads="1"/>
          </p:cNvSpPr>
          <p:nvPr>
            <p:ph sz="half" idx="4294967295"/>
            <p:custDataLst>
              <p:tags r:id="rId1"/>
            </p:custDataLst>
          </p:nvPr>
        </p:nvSpPr>
        <p:spPr>
          <a:xfrm>
            <a:off x="914400" y="1295400"/>
            <a:ext cx="4343400" cy="4953000"/>
          </a:xfrm>
        </p:spPr>
        <p:txBody>
          <a:bodyPr/>
          <a:lstStyle/>
          <a:p>
            <a:r>
              <a:rPr lang="en-US" sz="2000" dirty="0"/>
              <a:t>Developed memories and high speed circuits at </a:t>
            </a:r>
            <a:r>
              <a:rPr lang="en-US" sz="2000" dirty="0" smtClean="0"/>
              <a:t>Toshiba, 1971-1994 </a:t>
            </a:r>
            <a:endParaRPr lang="en-US" sz="2000" dirty="0"/>
          </a:p>
          <a:p>
            <a:r>
              <a:rPr lang="en-US" sz="2000" dirty="0"/>
              <a:t>Invented Flash memory as an unauthorized project pursued during nights and weekends in the late </a:t>
            </a:r>
            <a:r>
              <a:rPr lang="en-US" sz="2000" dirty="0" smtClean="0"/>
              <a:t>1970’s</a:t>
            </a:r>
            <a:endParaRPr lang="en-US" sz="2000" dirty="0"/>
          </a:p>
          <a:p>
            <a:r>
              <a:rPr lang="en-US" sz="2000" dirty="0"/>
              <a:t>The process of erasing the memory reminded him of the flash of a camera </a:t>
            </a:r>
          </a:p>
          <a:p>
            <a:r>
              <a:rPr lang="en-US" sz="2000" dirty="0"/>
              <a:t>Toshiba slow to commercialize the idea; Intel was first to market in 1988 </a:t>
            </a:r>
          </a:p>
          <a:p>
            <a:r>
              <a:rPr lang="en-US" sz="2000" dirty="0"/>
              <a:t>Flash has grown into a $25 billion per year </a:t>
            </a:r>
            <a:r>
              <a:rPr lang="en-US" sz="2000" dirty="0" smtClean="0"/>
              <a:t>market</a:t>
            </a:r>
            <a:endParaRPr lang="en-US" sz="2000" dirty="0"/>
          </a:p>
        </p:txBody>
      </p:sp>
      <p:sp>
        <p:nvSpPr>
          <p:cNvPr id="1027074"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27077" name="Rectangle 5"/>
          <p:cNvSpPr>
            <a:spLocks noChangeArrowheads="1"/>
          </p:cNvSpPr>
          <p:nvPr>
            <p:custDataLst>
              <p:tags r:id="rId3"/>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err="1" smtClean="0">
                <a:solidFill>
                  <a:schemeClr val="bg1"/>
                </a:solidFill>
                <a:latin typeface="+mj-lt"/>
              </a:rPr>
              <a:t>Fujio</a:t>
            </a:r>
            <a:r>
              <a:rPr lang="en-US" sz="4400" dirty="0" smtClean="0">
                <a:solidFill>
                  <a:schemeClr val="bg1"/>
                </a:solidFill>
                <a:latin typeface="+mj-lt"/>
              </a:rPr>
              <a:t> </a:t>
            </a:r>
            <a:r>
              <a:rPr lang="en-US" sz="4400" dirty="0" err="1" smtClean="0">
                <a:solidFill>
                  <a:schemeClr val="bg1"/>
                </a:solidFill>
                <a:latin typeface="+mj-lt"/>
              </a:rPr>
              <a:t>Masuoka</a:t>
            </a:r>
            <a:r>
              <a:rPr lang="en-US" sz="4400" dirty="0" smtClean="0">
                <a:solidFill>
                  <a:schemeClr val="bg1"/>
                </a:solidFill>
                <a:latin typeface="+mj-lt"/>
              </a:rPr>
              <a:t>, 1944 - </a:t>
            </a:r>
            <a:endParaRPr lang="en-US" sz="4400" dirty="0">
              <a:solidFill>
                <a:schemeClr val="bg1"/>
              </a:solidFill>
              <a:latin typeface="+mj-lt"/>
            </a:endParaRPr>
          </a:p>
        </p:txBody>
      </p:sp>
      <p:pic>
        <p:nvPicPr>
          <p:cNvPr id="2" name="Imagen 1"/>
          <p:cNvPicPr>
            <a:picLocks noChangeAspect="1"/>
          </p:cNvPicPr>
          <p:nvPr/>
        </p:nvPicPr>
        <p:blipFill>
          <a:blip r:embed="rId6"/>
          <a:stretch>
            <a:fillRect/>
          </a:stretch>
        </p:blipFill>
        <p:spPr>
          <a:xfrm>
            <a:off x="5841525" y="1600200"/>
            <a:ext cx="2677682" cy="3581400"/>
          </a:xfrm>
          <a:prstGeom prst="rect">
            <a:avLst/>
          </a:prstGeom>
        </p:spPr>
      </p:pic>
    </p:spTree>
    <p:extLst>
      <p:ext uri="{BB962C8B-B14F-4D97-AF65-F5344CB8AC3E}">
        <p14:creationId xmlns:p14="http://schemas.microsoft.com/office/powerpoint/2010/main" val="153530653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9556" name="Object 4"/>
          <p:cNvGraphicFramePr>
            <a:graphicFrameLocks noGrp="1" noChangeAspect="1"/>
          </p:cNvGraphicFramePr>
          <p:nvPr>
            <p:ph sz="half" idx="4294967295"/>
            <p:custDataLst>
              <p:tags r:id="rId2"/>
            </p:custDataLst>
            <p:extLst>
              <p:ext uri="{D42A27DB-BD31-4B8C-83A1-F6EECF244321}">
                <p14:modId xmlns:p14="http://schemas.microsoft.com/office/powerpoint/2010/main" val="3163161891"/>
              </p:ext>
            </p:extLst>
          </p:nvPr>
        </p:nvGraphicFramePr>
        <p:xfrm>
          <a:off x="838200" y="3429000"/>
          <a:ext cx="8153400" cy="1779588"/>
        </p:xfrm>
        <a:graphic>
          <a:graphicData uri="http://schemas.openxmlformats.org/presentationml/2006/ole">
            <mc:AlternateContent xmlns:mc="http://schemas.openxmlformats.org/markup-compatibility/2006">
              <mc:Choice xmlns:v="urn:schemas-microsoft-com:vml" Requires="v">
                <p:oleObj spid="_x0000_s57384" name="VISIO" r:id="rId6" imgW="3135960" imgH="684360" progId="Visio.Drawing.6">
                  <p:embed/>
                </p:oleObj>
              </mc:Choice>
              <mc:Fallback>
                <p:oleObj name="VISIO" r:id="rId6" imgW="3135960" imgH="684360" progId="Visio.Drawing.6">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3429000"/>
                        <a:ext cx="8153400" cy="1779588"/>
                      </a:xfrm>
                      <a:prstGeom prst="rect">
                        <a:avLst/>
                      </a:prstGeom>
                    </p:spPr>
                  </p:pic>
                </p:oleObj>
              </mc:Fallback>
            </mc:AlternateContent>
          </a:graphicData>
        </a:graphic>
      </p:graphicFrame>
      <p:sp>
        <p:nvSpPr>
          <p:cNvPr id="919554" name="Rectangle 2"/>
          <p:cNvSpPr>
            <a:spLocks noChangeArrowheads="1"/>
          </p:cNvSpPr>
          <p:nvPr>
            <p:custDataLst>
              <p:tags r:id="rId3"/>
            </p:custDataLst>
          </p:nvPr>
        </p:nvSpPr>
        <p:spPr bwMode="auto">
          <a:xfrm>
            <a:off x="914400" y="1134208"/>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Chain 1-bit adders together</a:t>
            </a:r>
          </a:p>
          <a:p>
            <a:pPr marL="342900" indent="-342900">
              <a:spcBef>
                <a:spcPct val="20000"/>
              </a:spcBef>
              <a:buFontTx/>
              <a:buChar char="•"/>
            </a:pPr>
            <a:r>
              <a:rPr lang="en-US" sz="3200" dirty="0">
                <a:latin typeface="Times New Roman" pitchFamily="18" charset="0"/>
                <a:cs typeface="Arial" charset="0"/>
              </a:rPr>
              <a:t>Carry ripples through entire chain</a:t>
            </a:r>
          </a:p>
          <a:p>
            <a:pPr marL="342900" indent="-342900">
              <a:spcBef>
                <a:spcPct val="20000"/>
              </a:spcBef>
              <a:buFontTx/>
              <a:buChar char="•"/>
            </a:pPr>
            <a:r>
              <a:rPr lang="en-US" sz="3200" dirty="0">
                <a:latin typeface="Times New Roman" pitchFamily="18" charset="0"/>
                <a:cs typeface="Arial" charset="0"/>
              </a:rPr>
              <a:t>Disadvantage: </a:t>
            </a:r>
            <a:r>
              <a:rPr lang="en-US" sz="3200" b="1" dirty="0">
                <a:solidFill>
                  <a:schemeClr val="accent1"/>
                </a:solidFill>
                <a:latin typeface="Times New Roman" pitchFamily="18" charset="0"/>
                <a:cs typeface="Arial" charset="0"/>
              </a:rPr>
              <a:t>slow</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Ripple-Carry Adder</a:t>
            </a:r>
            <a:endParaRPr lang="en-US" sz="4400" dirty="0">
              <a:solidFill>
                <a:schemeClr val="bg1"/>
              </a:solidFill>
              <a:latin typeface="+mj-lt"/>
            </a:endParaRPr>
          </a:p>
        </p:txBody>
      </p:sp>
    </p:spTree>
    <p:extLst>
      <p:ext uri="{BB962C8B-B14F-4D97-AF65-F5344CB8AC3E}">
        <p14:creationId xmlns:p14="http://schemas.microsoft.com/office/powerpoint/2010/main" val="70244862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0213"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533364407"/>
              </p:ext>
            </p:extLst>
          </p:nvPr>
        </p:nvGraphicFramePr>
        <p:xfrm>
          <a:off x="1225550" y="1947863"/>
          <a:ext cx="3879850" cy="3033712"/>
        </p:xfrm>
        <a:graphic>
          <a:graphicData uri="http://schemas.openxmlformats.org/presentationml/2006/ole">
            <mc:AlternateContent xmlns:mc="http://schemas.openxmlformats.org/markup-compatibility/2006">
              <mc:Choice xmlns:v="urn:schemas-microsoft-com:vml" Requires="v">
                <p:oleObj spid="_x0000_s96330" name="Visio" r:id="rId8" imgW="2120798" imgH="1734922" progId="Visio.Drawing.11">
                  <p:embed/>
                </p:oleObj>
              </mc:Choice>
              <mc:Fallback>
                <p:oleObj name="Visio" r:id="rId8" imgW="2120798" imgH="1734922"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25550" y="1947863"/>
                        <a:ext cx="3879850" cy="303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90214" name="Object 6"/>
          <p:cNvGraphicFramePr>
            <a:graphicFrameLocks noGrp="1" noChangeAspect="1"/>
          </p:cNvGraphicFramePr>
          <p:nvPr>
            <p:ph sz="half" idx="4294967295"/>
            <p:custDataLst>
              <p:tags r:id="rId3"/>
            </p:custDataLst>
            <p:extLst>
              <p:ext uri="{D42A27DB-BD31-4B8C-83A1-F6EECF244321}">
                <p14:modId xmlns:p14="http://schemas.microsoft.com/office/powerpoint/2010/main" val="493936267"/>
              </p:ext>
            </p:extLst>
          </p:nvPr>
        </p:nvGraphicFramePr>
        <p:xfrm>
          <a:off x="5105400" y="1905000"/>
          <a:ext cx="3657600" cy="3338513"/>
        </p:xfrm>
        <a:graphic>
          <a:graphicData uri="http://schemas.openxmlformats.org/presentationml/2006/ole">
            <mc:AlternateContent xmlns:mc="http://schemas.openxmlformats.org/markup-compatibility/2006">
              <mc:Choice xmlns:v="urn:schemas-microsoft-com:vml" Requires="v">
                <p:oleObj spid="_x0000_s96331" name="VISIO" r:id="rId10" imgW="1199520" imgH="1095120" progId="Visio.Drawing.6">
                  <p:embed/>
                </p:oleObj>
              </mc:Choice>
              <mc:Fallback>
                <p:oleObj name="VISIO" r:id="rId10" imgW="1199520" imgH="109512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05400" y="1905000"/>
                        <a:ext cx="3657600" cy="333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021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0212" name="Rectangle 4"/>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ROM Storage</a:t>
            </a:r>
            <a:endParaRPr lang="en-US" sz="4400" dirty="0">
              <a:solidFill>
                <a:schemeClr val="bg1"/>
              </a:solidFill>
              <a:latin typeface="+mj-lt"/>
            </a:endParaRPr>
          </a:p>
        </p:txBody>
      </p:sp>
    </p:spTree>
    <p:extLst>
      <p:ext uri="{BB962C8B-B14F-4D97-AF65-F5344CB8AC3E}">
        <p14:creationId xmlns:p14="http://schemas.microsoft.com/office/powerpoint/2010/main" val="81431203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991237"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4217647885"/>
              </p:ext>
            </p:extLst>
          </p:nvPr>
        </p:nvGraphicFramePr>
        <p:xfrm>
          <a:off x="1377950" y="1947863"/>
          <a:ext cx="3879850" cy="3033712"/>
        </p:xfrm>
        <a:graphic>
          <a:graphicData uri="http://schemas.openxmlformats.org/presentationml/2006/ole">
            <mc:AlternateContent xmlns:mc="http://schemas.openxmlformats.org/markup-compatibility/2006">
              <mc:Choice xmlns:v="urn:schemas-microsoft-com:vml" Requires="v">
                <p:oleObj spid="_x0000_s97321" name="Visio" r:id="rId10" imgW="2120798" imgH="1734922" progId="Visio.Drawing.11">
                  <p:embed/>
                </p:oleObj>
              </mc:Choice>
              <mc:Fallback>
                <p:oleObj name="Visio" r:id="rId10" imgW="2120798" imgH="1734922" progId="Visio.Drawing.11">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77950" y="1947863"/>
                        <a:ext cx="3879850" cy="303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123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1238" name="Text Box 6"/>
          <p:cNvSpPr txBox="1">
            <a:spLocks noChangeArrowheads="1"/>
          </p:cNvSpPr>
          <p:nvPr>
            <p:custDataLst>
              <p:tags r:id="rId4"/>
            </p:custDataLst>
          </p:nvPr>
        </p:nvSpPr>
        <p:spPr bwMode="auto">
          <a:xfrm>
            <a:off x="5486400" y="2362200"/>
            <a:ext cx="30480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i="1" dirty="0"/>
              <a:t>Data</a:t>
            </a:r>
            <a:r>
              <a:rPr lang="en-US" sz="3200" baseline="-25000" dirty="0"/>
              <a:t>2</a:t>
            </a:r>
            <a:r>
              <a:rPr lang="en-US" sz="3200" dirty="0"/>
              <a:t> = </a:t>
            </a:r>
            <a:r>
              <a:rPr lang="en-US" sz="3200" i="1" dirty="0"/>
              <a:t>A</a:t>
            </a:r>
            <a:r>
              <a:rPr lang="en-US" sz="3200" baseline="-25000" dirty="0"/>
              <a:t>1</a:t>
            </a:r>
            <a:r>
              <a:rPr lang="en-US" sz="3200" dirty="0"/>
              <a:t> </a:t>
            </a:r>
            <a:r>
              <a:rPr lang="en-US" sz="3200" dirty="0">
                <a:latin typeface="Symbol" pitchFamily="18" charset="2"/>
              </a:rPr>
              <a:t>Å</a:t>
            </a:r>
            <a:r>
              <a:rPr lang="en-US" sz="3200" dirty="0"/>
              <a:t> </a:t>
            </a:r>
            <a:r>
              <a:rPr lang="en-US" sz="3200" i="1" dirty="0"/>
              <a:t>A</a:t>
            </a:r>
            <a:r>
              <a:rPr lang="en-US" sz="3200" baseline="-25000" dirty="0"/>
              <a:t>0</a:t>
            </a:r>
          </a:p>
          <a:p>
            <a:pPr>
              <a:spcBef>
                <a:spcPct val="50000"/>
              </a:spcBef>
            </a:pPr>
            <a:r>
              <a:rPr lang="en-US" sz="3200" i="1" dirty="0"/>
              <a:t>Data</a:t>
            </a:r>
            <a:r>
              <a:rPr lang="en-US" sz="3200" baseline="-25000" dirty="0"/>
              <a:t>1</a:t>
            </a:r>
            <a:r>
              <a:rPr lang="en-US" sz="3200" dirty="0"/>
              <a:t> = </a:t>
            </a:r>
            <a:r>
              <a:rPr lang="en-US" sz="3200" i="1" dirty="0"/>
              <a:t>A</a:t>
            </a:r>
            <a:r>
              <a:rPr lang="en-US" sz="3200" baseline="-25000" dirty="0"/>
              <a:t>1</a:t>
            </a:r>
            <a:r>
              <a:rPr lang="en-US" sz="3200" dirty="0"/>
              <a:t> + </a:t>
            </a:r>
            <a:r>
              <a:rPr lang="en-US" sz="3200" i="1" dirty="0"/>
              <a:t>A</a:t>
            </a:r>
            <a:r>
              <a:rPr lang="en-US" sz="3200" baseline="-25000" dirty="0"/>
              <a:t>0</a:t>
            </a:r>
          </a:p>
          <a:p>
            <a:pPr>
              <a:spcBef>
                <a:spcPct val="50000"/>
              </a:spcBef>
            </a:pPr>
            <a:r>
              <a:rPr lang="en-US" sz="3200" i="1" dirty="0"/>
              <a:t>Data</a:t>
            </a:r>
            <a:r>
              <a:rPr lang="en-US" sz="3200" baseline="-25000" dirty="0"/>
              <a:t>0</a:t>
            </a:r>
            <a:r>
              <a:rPr lang="en-US" sz="3200" dirty="0"/>
              <a:t> = </a:t>
            </a:r>
            <a:r>
              <a:rPr lang="en-US" sz="3200" i="1" dirty="0"/>
              <a:t>A</a:t>
            </a:r>
            <a:r>
              <a:rPr lang="en-US" sz="3200" baseline="-25000" dirty="0"/>
              <a:t>1</a:t>
            </a:r>
            <a:r>
              <a:rPr lang="en-US" sz="3200" i="1" dirty="0"/>
              <a:t>A</a:t>
            </a:r>
            <a:r>
              <a:rPr lang="en-US" sz="3200" baseline="-25000" dirty="0"/>
              <a:t>0</a:t>
            </a:r>
          </a:p>
        </p:txBody>
      </p:sp>
      <p:sp>
        <p:nvSpPr>
          <p:cNvPr id="991240" name="Line 8"/>
          <p:cNvSpPr>
            <a:spLocks noChangeShapeType="1"/>
          </p:cNvSpPr>
          <p:nvPr>
            <p:custDataLst>
              <p:tags r:id="rId5"/>
            </p:custDataLst>
          </p:nvPr>
        </p:nvSpPr>
        <p:spPr bwMode="auto">
          <a:xfrm>
            <a:off x="6825762" y="3219207"/>
            <a:ext cx="38100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1241" name="Line 9"/>
          <p:cNvSpPr>
            <a:spLocks noChangeShapeType="1"/>
          </p:cNvSpPr>
          <p:nvPr>
            <p:custDataLst>
              <p:tags r:id="rId6"/>
            </p:custDataLst>
          </p:nvPr>
        </p:nvSpPr>
        <p:spPr bwMode="auto">
          <a:xfrm>
            <a:off x="6781800" y="3884613"/>
            <a:ext cx="38100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91242" name="Line 10"/>
          <p:cNvSpPr>
            <a:spLocks noChangeShapeType="1"/>
          </p:cNvSpPr>
          <p:nvPr>
            <p:custDataLst>
              <p:tags r:id="rId7"/>
            </p:custDataLst>
          </p:nvPr>
        </p:nvSpPr>
        <p:spPr bwMode="auto">
          <a:xfrm>
            <a:off x="7315200" y="3884613"/>
            <a:ext cx="38100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ROM Logic</a:t>
            </a:r>
            <a:endParaRPr lang="en-US" sz="4400" dirty="0">
              <a:solidFill>
                <a:schemeClr val="bg1"/>
              </a:solidFill>
              <a:latin typeface="+mj-lt"/>
            </a:endParaRPr>
          </a:p>
        </p:txBody>
      </p:sp>
    </p:spTree>
    <p:extLst>
      <p:ext uri="{BB962C8B-B14F-4D97-AF65-F5344CB8AC3E}">
        <p14:creationId xmlns:p14="http://schemas.microsoft.com/office/powerpoint/2010/main" val="125143899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01480" name="Object 8"/>
          <p:cNvGraphicFramePr>
            <a:graphicFrameLocks noGrp="1" noChangeAspect="1"/>
          </p:cNvGraphicFramePr>
          <p:nvPr>
            <p:ph sz="half" idx="4294967295"/>
            <p:custDataLst>
              <p:tags r:id="rId2"/>
            </p:custDataLst>
            <p:extLst>
              <p:ext uri="{D42A27DB-BD31-4B8C-83A1-F6EECF244321}">
                <p14:modId xmlns:p14="http://schemas.microsoft.com/office/powerpoint/2010/main" val="1204924689"/>
              </p:ext>
            </p:extLst>
          </p:nvPr>
        </p:nvGraphicFramePr>
        <p:xfrm>
          <a:off x="3429000" y="2101850"/>
          <a:ext cx="4495800" cy="3568700"/>
        </p:xfrm>
        <a:graphic>
          <a:graphicData uri="http://schemas.openxmlformats.org/presentationml/2006/ole">
            <mc:AlternateContent xmlns:mc="http://schemas.openxmlformats.org/markup-compatibility/2006">
              <mc:Choice xmlns:v="urn:schemas-microsoft-com:vml" Requires="v">
                <p:oleObj spid="_x0000_s112670" name="VISIO" r:id="rId9" imgW="2192040" imgH="1740240" progId="Visio.Drawing.6">
                  <p:embed/>
                </p:oleObj>
              </mc:Choice>
              <mc:Fallback>
                <p:oleObj name="VISIO" r:id="rId9" imgW="2192040" imgH="1740240" progId="Visio.Drawing.6">
                  <p:embed/>
                  <p:pic>
                    <p:nvPicPr>
                      <p:cNvPr id="0" name=""/>
                      <p:cNvPicPr>
                        <a:picLocks noChangeAspect="1" noChangeArrowheads="1"/>
                      </p:cNvPicPr>
                      <p:nvPr/>
                    </p:nvPicPr>
                    <p:blipFill>
                      <a:blip r:embed="rId10"/>
                      <a:srcRect/>
                      <a:stretch>
                        <a:fillRect/>
                      </a:stretch>
                    </p:blipFill>
                    <p:spPr bwMode="auto">
                      <a:xfrm>
                        <a:off x="3429000" y="2101850"/>
                        <a:ext cx="4495800" cy="3568700"/>
                      </a:xfrm>
                      <a:prstGeom prst="rect">
                        <a:avLst/>
                      </a:prstGeom>
                    </p:spPr>
                  </p:pic>
                </p:oleObj>
              </mc:Fallback>
            </mc:AlternateContent>
          </a:graphicData>
        </a:graphic>
      </p:graphicFrame>
      <p:sp>
        <p:nvSpPr>
          <p:cNvPr id="100147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01476"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01478" name="Rectangle 6"/>
          <p:cNvSpPr>
            <a:spLocks noChangeArrowheads="1"/>
          </p:cNvSpPr>
          <p:nvPr>
            <p:custDataLst>
              <p:tags r:id="rId5"/>
            </p:custDataLst>
          </p:nvPr>
        </p:nvSpPr>
        <p:spPr bwMode="auto">
          <a:xfrm>
            <a:off x="914400" y="1295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Times New Roman" pitchFamily="18" charset="0"/>
                <a:cs typeface="Arial" charset="0"/>
              </a:rPr>
              <a:t>Implement the following logic functions using a 2</a:t>
            </a:r>
            <a:r>
              <a:rPr lang="en-US" sz="2400" baseline="30000" dirty="0">
                <a:latin typeface="Times New Roman" pitchFamily="18" charset="0"/>
                <a:cs typeface="Arial" charset="0"/>
              </a:rPr>
              <a:t>2</a:t>
            </a:r>
            <a:r>
              <a:rPr lang="en-US" sz="2400" dirty="0">
                <a:latin typeface="Times New Roman" pitchFamily="18" charset="0"/>
                <a:cs typeface="Arial" charset="0"/>
              </a:rPr>
              <a:t> </a:t>
            </a:r>
            <a:r>
              <a:rPr lang="en-US" sz="2400" dirty="0">
                <a:latin typeface="Times New Roman" pitchFamily="18" charset="0"/>
                <a:cs typeface="Times New Roman" pitchFamily="18" charset="0"/>
              </a:rPr>
              <a:t>× 3-bit ROM:</a:t>
            </a:r>
          </a:p>
          <a:p>
            <a:pPr marL="742950" lvl="1" indent="-285750">
              <a:spcBef>
                <a:spcPct val="20000"/>
              </a:spcBef>
              <a:buFontTx/>
              <a:buChar char="–"/>
            </a:pP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AB</a:t>
            </a:r>
          </a:p>
          <a:p>
            <a:pPr marL="742950" lvl="1" indent="-285750">
              <a:spcBef>
                <a:spcPct val="20000"/>
              </a:spcBef>
              <a:buFontTx/>
              <a:buChar char="–"/>
            </a:pPr>
            <a:r>
              <a:rPr lang="en-US" sz="2000" i="1" dirty="0">
                <a:latin typeface="Times New Roman" pitchFamily="18" charset="0"/>
                <a:cs typeface="Times New Roman" pitchFamily="18" charset="0"/>
              </a:rPr>
              <a:t>Y</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B</a:t>
            </a:r>
          </a:p>
          <a:p>
            <a:pPr marL="742950" lvl="1" indent="-285750">
              <a:spcBef>
                <a:spcPct val="20000"/>
              </a:spcBef>
              <a:buFontTx/>
              <a:buChar char="–"/>
            </a:pPr>
            <a:r>
              <a:rPr lang="en-US" sz="2000" i="1" dirty="0">
                <a:latin typeface="Times New Roman" pitchFamily="18" charset="0"/>
                <a:cs typeface="Times New Roman" pitchFamily="18" charset="0"/>
              </a:rPr>
              <a:t>Z</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 B</a:t>
            </a:r>
          </a:p>
        </p:txBody>
      </p:sp>
      <p:sp>
        <p:nvSpPr>
          <p:cNvPr id="1001479" name="Line 7"/>
          <p:cNvSpPr>
            <a:spLocks noChangeShapeType="1"/>
          </p:cNvSpPr>
          <p:nvPr>
            <p:custDataLst>
              <p:tags r:id="rId6"/>
            </p:custDataLst>
          </p:nvPr>
        </p:nvSpPr>
        <p:spPr bwMode="auto">
          <a:xfrm>
            <a:off x="1905000" y="27432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Example: Logic with ROMs</a:t>
            </a:r>
            <a:endParaRPr lang="en-US" sz="4400" dirty="0">
              <a:solidFill>
                <a:schemeClr val="bg1"/>
              </a:solidFill>
              <a:latin typeface="+mj-lt"/>
            </a:endParaRPr>
          </a:p>
        </p:txBody>
      </p:sp>
    </p:spTree>
    <p:extLst>
      <p:ext uri="{BB962C8B-B14F-4D97-AF65-F5344CB8AC3E}">
        <p14:creationId xmlns:p14="http://schemas.microsoft.com/office/powerpoint/2010/main" val="205623566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01480" name="Object 8"/>
          <p:cNvGraphicFramePr>
            <a:graphicFrameLocks noGrp="1" noChangeAspect="1"/>
          </p:cNvGraphicFramePr>
          <p:nvPr>
            <p:ph sz="half" idx="4294967295"/>
            <p:custDataLst>
              <p:tags r:id="rId2"/>
            </p:custDataLst>
            <p:extLst>
              <p:ext uri="{D42A27DB-BD31-4B8C-83A1-F6EECF244321}">
                <p14:modId xmlns:p14="http://schemas.microsoft.com/office/powerpoint/2010/main" val="2852309239"/>
              </p:ext>
            </p:extLst>
          </p:nvPr>
        </p:nvGraphicFramePr>
        <p:xfrm>
          <a:off x="3429000" y="2101850"/>
          <a:ext cx="4495800" cy="3568700"/>
        </p:xfrm>
        <a:graphic>
          <a:graphicData uri="http://schemas.openxmlformats.org/presentationml/2006/ole">
            <mc:AlternateContent xmlns:mc="http://schemas.openxmlformats.org/markup-compatibility/2006">
              <mc:Choice xmlns:v="urn:schemas-microsoft-com:vml" Requires="v">
                <p:oleObj spid="_x0000_s99369" name="VISIO" r:id="rId9" imgW="2192040" imgH="1740240" progId="Visio.Drawing.6">
                  <p:embed/>
                </p:oleObj>
              </mc:Choice>
              <mc:Fallback>
                <p:oleObj name="VISIO" r:id="rId9" imgW="2192040" imgH="174024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29000" y="2101850"/>
                        <a:ext cx="4495800" cy="3568700"/>
                      </a:xfrm>
                      <a:prstGeom prst="rect">
                        <a:avLst/>
                      </a:prstGeom>
                    </p:spPr>
                  </p:pic>
                </p:oleObj>
              </mc:Fallback>
            </mc:AlternateContent>
          </a:graphicData>
        </a:graphic>
      </p:graphicFrame>
      <p:sp>
        <p:nvSpPr>
          <p:cNvPr id="100147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01476"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01478" name="Rectangle 6"/>
          <p:cNvSpPr>
            <a:spLocks noChangeArrowheads="1"/>
          </p:cNvSpPr>
          <p:nvPr>
            <p:custDataLst>
              <p:tags r:id="rId5"/>
            </p:custDataLst>
          </p:nvPr>
        </p:nvSpPr>
        <p:spPr bwMode="auto">
          <a:xfrm>
            <a:off x="914400" y="1295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Times New Roman" pitchFamily="18" charset="0"/>
                <a:cs typeface="Arial" charset="0"/>
              </a:rPr>
              <a:t>Implement the following logic functions using a 2</a:t>
            </a:r>
            <a:r>
              <a:rPr lang="en-US" sz="2400" baseline="30000" dirty="0">
                <a:latin typeface="Times New Roman" pitchFamily="18" charset="0"/>
                <a:cs typeface="Arial" charset="0"/>
              </a:rPr>
              <a:t>2</a:t>
            </a:r>
            <a:r>
              <a:rPr lang="en-US" sz="2400" dirty="0">
                <a:latin typeface="Times New Roman" pitchFamily="18" charset="0"/>
                <a:cs typeface="Arial" charset="0"/>
              </a:rPr>
              <a:t> </a:t>
            </a:r>
            <a:r>
              <a:rPr lang="en-US" sz="2400" dirty="0">
                <a:latin typeface="Times New Roman" pitchFamily="18" charset="0"/>
                <a:cs typeface="Times New Roman" pitchFamily="18" charset="0"/>
              </a:rPr>
              <a:t>× 3-bit ROM:</a:t>
            </a:r>
          </a:p>
          <a:p>
            <a:pPr marL="742950" lvl="1" indent="-285750">
              <a:spcBef>
                <a:spcPct val="20000"/>
              </a:spcBef>
              <a:buFontTx/>
              <a:buChar char="–"/>
            </a:pP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AB</a:t>
            </a:r>
          </a:p>
          <a:p>
            <a:pPr marL="742950" lvl="1" indent="-285750">
              <a:spcBef>
                <a:spcPct val="20000"/>
              </a:spcBef>
              <a:buFontTx/>
              <a:buChar char="–"/>
            </a:pPr>
            <a:r>
              <a:rPr lang="en-US" sz="2000" i="1" dirty="0">
                <a:latin typeface="Times New Roman" pitchFamily="18" charset="0"/>
                <a:cs typeface="Times New Roman" pitchFamily="18" charset="0"/>
              </a:rPr>
              <a:t>Y</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B</a:t>
            </a:r>
          </a:p>
          <a:p>
            <a:pPr marL="742950" lvl="1" indent="-285750">
              <a:spcBef>
                <a:spcPct val="20000"/>
              </a:spcBef>
              <a:buFontTx/>
              <a:buChar char="–"/>
            </a:pPr>
            <a:r>
              <a:rPr lang="en-US" sz="2000" i="1" dirty="0">
                <a:latin typeface="Times New Roman" pitchFamily="18" charset="0"/>
                <a:cs typeface="Times New Roman" pitchFamily="18" charset="0"/>
              </a:rPr>
              <a:t>Z</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 B</a:t>
            </a:r>
          </a:p>
        </p:txBody>
      </p:sp>
      <p:sp>
        <p:nvSpPr>
          <p:cNvPr id="1001479" name="Line 7"/>
          <p:cNvSpPr>
            <a:spLocks noChangeShapeType="1"/>
          </p:cNvSpPr>
          <p:nvPr>
            <p:custDataLst>
              <p:tags r:id="rId6"/>
            </p:custDataLst>
          </p:nvPr>
        </p:nvSpPr>
        <p:spPr bwMode="auto">
          <a:xfrm>
            <a:off x="1905000" y="27432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Example: Logic with ROMs</a:t>
            </a:r>
            <a:endParaRPr lang="en-US" sz="4400" dirty="0">
              <a:solidFill>
                <a:schemeClr val="bg1"/>
              </a:solidFill>
              <a:latin typeface="+mj-lt"/>
            </a:endParaRPr>
          </a:p>
        </p:txBody>
      </p:sp>
    </p:spTree>
    <p:extLst>
      <p:ext uri="{BB962C8B-B14F-4D97-AF65-F5344CB8AC3E}">
        <p14:creationId xmlns:p14="http://schemas.microsoft.com/office/powerpoint/2010/main" val="416057042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993285"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2917051368"/>
              </p:ext>
            </p:extLst>
          </p:nvPr>
        </p:nvGraphicFramePr>
        <p:xfrm>
          <a:off x="1447800" y="1143000"/>
          <a:ext cx="6400800" cy="3417888"/>
        </p:xfrm>
        <a:graphic>
          <a:graphicData uri="http://schemas.openxmlformats.org/presentationml/2006/ole">
            <mc:AlternateContent xmlns:mc="http://schemas.openxmlformats.org/markup-compatibility/2006">
              <mc:Choice xmlns:v="urn:schemas-microsoft-com:vml" Requires="v">
                <p:oleObj spid="_x0000_s100393" name="VISIO" r:id="rId11" imgW="4036320" imgH="2255400" progId="Visio.Drawing.6">
                  <p:embed/>
                </p:oleObj>
              </mc:Choice>
              <mc:Fallback>
                <p:oleObj name="VISIO" r:id="rId11" imgW="4036320" imgH="2255400" progId="Visio.Drawing.6">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47800" y="1143000"/>
                        <a:ext cx="6400800" cy="341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328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3284"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93286" name="Text Box 6"/>
          <p:cNvSpPr txBox="1">
            <a:spLocks noChangeArrowheads="1"/>
          </p:cNvSpPr>
          <p:nvPr>
            <p:custDataLst>
              <p:tags r:id="rId5"/>
            </p:custDataLst>
          </p:nvPr>
        </p:nvSpPr>
        <p:spPr bwMode="auto">
          <a:xfrm>
            <a:off x="2286000" y="4414897"/>
            <a:ext cx="30480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200" i="1" dirty="0"/>
              <a:t>Data</a:t>
            </a:r>
            <a:r>
              <a:rPr lang="en-US" sz="3200" baseline="-25000" dirty="0"/>
              <a:t>2</a:t>
            </a:r>
            <a:r>
              <a:rPr lang="en-US" sz="3200" dirty="0"/>
              <a:t> = </a:t>
            </a:r>
            <a:r>
              <a:rPr lang="en-US" sz="3200" i="1" dirty="0"/>
              <a:t>A</a:t>
            </a:r>
            <a:r>
              <a:rPr lang="en-US" sz="3200" baseline="-25000" dirty="0"/>
              <a:t>1</a:t>
            </a:r>
            <a:r>
              <a:rPr lang="en-US" sz="3200" dirty="0"/>
              <a:t> </a:t>
            </a:r>
            <a:r>
              <a:rPr lang="en-US" sz="3200" dirty="0">
                <a:latin typeface="Symbol" pitchFamily="18" charset="2"/>
              </a:rPr>
              <a:t>Å</a:t>
            </a:r>
            <a:r>
              <a:rPr lang="en-US" sz="3200" dirty="0"/>
              <a:t> </a:t>
            </a:r>
            <a:r>
              <a:rPr lang="en-US" sz="3200" i="1" dirty="0"/>
              <a:t>A</a:t>
            </a:r>
            <a:r>
              <a:rPr lang="en-US" sz="3200" baseline="-25000" dirty="0"/>
              <a:t>0</a:t>
            </a:r>
          </a:p>
          <a:p>
            <a:pPr>
              <a:spcBef>
                <a:spcPct val="50000"/>
              </a:spcBef>
            </a:pPr>
            <a:r>
              <a:rPr lang="en-US" sz="3200" i="1" dirty="0"/>
              <a:t>Data</a:t>
            </a:r>
            <a:r>
              <a:rPr lang="en-US" sz="3200" baseline="-25000" dirty="0"/>
              <a:t>1</a:t>
            </a:r>
            <a:r>
              <a:rPr lang="en-US" sz="3200" dirty="0"/>
              <a:t> = </a:t>
            </a:r>
            <a:r>
              <a:rPr lang="en-US" sz="3200" i="1" dirty="0"/>
              <a:t>A</a:t>
            </a:r>
            <a:r>
              <a:rPr lang="en-US" sz="3200" baseline="-25000" dirty="0"/>
              <a:t>1</a:t>
            </a:r>
            <a:r>
              <a:rPr lang="en-US" sz="3200" dirty="0"/>
              <a:t> + </a:t>
            </a:r>
            <a:r>
              <a:rPr lang="en-US" sz="3200" i="1" dirty="0"/>
              <a:t>A</a:t>
            </a:r>
            <a:r>
              <a:rPr lang="en-US" sz="3200" baseline="-25000" dirty="0"/>
              <a:t>0</a:t>
            </a:r>
          </a:p>
          <a:p>
            <a:pPr>
              <a:spcBef>
                <a:spcPct val="50000"/>
              </a:spcBef>
            </a:pPr>
            <a:r>
              <a:rPr lang="en-US" sz="3200" i="1" dirty="0"/>
              <a:t>Data</a:t>
            </a:r>
            <a:r>
              <a:rPr lang="en-US" sz="3200" baseline="-25000" dirty="0"/>
              <a:t>0</a:t>
            </a:r>
            <a:r>
              <a:rPr lang="en-US" sz="3200" dirty="0"/>
              <a:t> = </a:t>
            </a:r>
            <a:r>
              <a:rPr lang="en-US" sz="3200" i="1" dirty="0"/>
              <a:t>A</a:t>
            </a:r>
            <a:r>
              <a:rPr lang="en-US" sz="3200" baseline="-25000" dirty="0"/>
              <a:t>1</a:t>
            </a:r>
            <a:r>
              <a:rPr lang="en-US" sz="3200" i="1" dirty="0"/>
              <a:t>A</a:t>
            </a:r>
            <a:r>
              <a:rPr lang="en-US" sz="3200" baseline="-25000" dirty="0"/>
              <a:t>0</a:t>
            </a:r>
          </a:p>
        </p:txBody>
      </p:sp>
      <p:sp>
        <p:nvSpPr>
          <p:cNvPr id="993287" name="Line 7"/>
          <p:cNvSpPr>
            <a:spLocks noChangeShapeType="1"/>
          </p:cNvSpPr>
          <p:nvPr>
            <p:custDataLst>
              <p:tags r:id="rId6"/>
            </p:custDataLst>
          </p:nvPr>
        </p:nvSpPr>
        <p:spPr bwMode="auto">
          <a:xfrm>
            <a:off x="3733800" y="5226109"/>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Box 11"/>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Logic with Any Memory Array</a:t>
            </a:r>
            <a:endParaRPr lang="en-US" sz="4400" dirty="0">
              <a:solidFill>
                <a:schemeClr val="bg1"/>
              </a:solidFill>
              <a:latin typeface="+mj-lt"/>
            </a:endParaRPr>
          </a:p>
        </p:txBody>
      </p:sp>
      <p:sp>
        <p:nvSpPr>
          <p:cNvPr id="16" name="Line 7"/>
          <p:cNvSpPr>
            <a:spLocks noChangeShapeType="1"/>
          </p:cNvSpPr>
          <p:nvPr>
            <p:custDataLst>
              <p:tags r:id="rId7"/>
            </p:custDataLst>
          </p:nvPr>
        </p:nvSpPr>
        <p:spPr bwMode="auto">
          <a:xfrm>
            <a:off x="3733800" y="5988109"/>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7"/>
          <p:cNvSpPr>
            <a:spLocks noChangeShapeType="1"/>
          </p:cNvSpPr>
          <p:nvPr>
            <p:custDataLst>
              <p:tags r:id="rId8"/>
            </p:custDataLst>
          </p:nvPr>
        </p:nvSpPr>
        <p:spPr bwMode="auto">
          <a:xfrm>
            <a:off x="4114800" y="5988109"/>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03284312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4308" name="Rectangle 4"/>
          <p:cNvSpPr>
            <a:spLocks noChangeArrowheads="1"/>
          </p:cNvSpPr>
          <p:nvPr>
            <p:custDataLst>
              <p:tags r:id="rId1"/>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94310" name="Rectangle 6"/>
          <p:cNvSpPr>
            <a:spLocks noChangeArrowheads="1"/>
          </p:cNvSpPr>
          <p:nvPr>
            <p:custDataLst>
              <p:tags r:id="rId2"/>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Times New Roman" pitchFamily="18" charset="0"/>
                <a:cs typeface="Arial" charset="0"/>
              </a:rPr>
              <a:t>Implement the following logic functions using a 2</a:t>
            </a:r>
            <a:r>
              <a:rPr lang="en-US" sz="2400" baseline="30000" dirty="0">
                <a:latin typeface="Times New Roman" pitchFamily="18" charset="0"/>
                <a:cs typeface="Arial" charset="0"/>
              </a:rPr>
              <a:t>2</a:t>
            </a:r>
            <a:r>
              <a:rPr lang="en-US" sz="2400" dirty="0">
                <a:latin typeface="Times New Roman" pitchFamily="18" charset="0"/>
                <a:cs typeface="Arial" charset="0"/>
              </a:rPr>
              <a:t> </a:t>
            </a:r>
            <a:r>
              <a:rPr lang="en-US" sz="2400" dirty="0">
                <a:latin typeface="Times New Roman" pitchFamily="18" charset="0"/>
                <a:cs typeface="Times New Roman" pitchFamily="18" charset="0"/>
              </a:rPr>
              <a:t>× 3-bit memory array:</a:t>
            </a:r>
          </a:p>
          <a:p>
            <a:pPr marL="742950" lvl="1" indent="-285750">
              <a:spcBef>
                <a:spcPct val="20000"/>
              </a:spcBef>
              <a:buFontTx/>
              <a:buChar char="–"/>
            </a:pP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AB</a:t>
            </a:r>
          </a:p>
          <a:p>
            <a:pPr marL="742950" lvl="1" indent="-285750">
              <a:spcBef>
                <a:spcPct val="20000"/>
              </a:spcBef>
              <a:buFontTx/>
              <a:buChar char="–"/>
            </a:pPr>
            <a:r>
              <a:rPr lang="en-US" sz="2000" i="1" dirty="0">
                <a:latin typeface="Times New Roman" pitchFamily="18" charset="0"/>
                <a:cs typeface="Times New Roman" pitchFamily="18" charset="0"/>
              </a:rPr>
              <a:t>Y</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B</a:t>
            </a:r>
          </a:p>
          <a:p>
            <a:pPr marL="742950" lvl="1" indent="-285750">
              <a:spcBef>
                <a:spcPct val="20000"/>
              </a:spcBef>
              <a:buFontTx/>
              <a:buChar char="–"/>
            </a:pPr>
            <a:r>
              <a:rPr lang="en-US" sz="2000" i="1" dirty="0">
                <a:latin typeface="Times New Roman" pitchFamily="18" charset="0"/>
                <a:cs typeface="Times New Roman" pitchFamily="18" charset="0"/>
              </a:rPr>
              <a:t>Z</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 B</a:t>
            </a:r>
          </a:p>
        </p:txBody>
      </p:sp>
      <p:sp>
        <p:nvSpPr>
          <p:cNvPr id="994311" name="Line 7"/>
          <p:cNvSpPr>
            <a:spLocks noChangeShapeType="1"/>
          </p:cNvSpPr>
          <p:nvPr>
            <p:custDataLst>
              <p:tags r:id="rId3"/>
            </p:custDataLst>
          </p:nvPr>
        </p:nvSpPr>
        <p:spPr bwMode="auto">
          <a:xfrm>
            <a:off x="1905000" y="27432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Logic with Memory Arrays</a:t>
            </a:r>
            <a:endParaRPr lang="en-US" sz="4400" dirty="0">
              <a:solidFill>
                <a:schemeClr val="bg1"/>
              </a:solidFill>
              <a:latin typeface="+mj-lt"/>
            </a:endParaRPr>
          </a:p>
        </p:txBody>
      </p:sp>
    </p:spTree>
    <p:extLst>
      <p:ext uri="{BB962C8B-B14F-4D97-AF65-F5344CB8AC3E}">
        <p14:creationId xmlns:p14="http://schemas.microsoft.com/office/powerpoint/2010/main" val="65370900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994312" name="Object 8"/>
          <p:cNvGraphicFramePr>
            <a:graphicFrameLocks noGrp="1" noChangeAspect="1"/>
          </p:cNvGraphicFramePr>
          <p:nvPr>
            <p:ph sz="half" idx="4294967295"/>
            <p:custDataLst>
              <p:tags r:id="rId2"/>
            </p:custDataLst>
            <p:extLst>
              <p:ext uri="{D42A27DB-BD31-4B8C-83A1-F6EECF244321}">
                <p14:modId xmlns:p14="http://schemas.microsoft.com/office/powerpoint/2010/main" val="3833032324"/>
              </p:ext>
            </p:extLst>
          </p:nvPr>
        </p:nvGraphicFramePr>
        <p:xfrm>
          <a:off x="2438400" y="2081213"/>
          <a:ext cx="6629400" cy="3709987"/>
        </p:xfrm>
        <a:graphic>
          <a:graphicData uri="http://schemas.openxmlformats.org/presentationml/2006/ole">
            <mc:AlternateContent xmlns:mc="http://schemas.openxmlformats.org/markup-compatibility/2006">
              <mc:Choice xmlns:v="urn:schemas-microsoft-com:vml" Requires="v">
                <p:oleObj spid="_x0000_s101417" name="VISIO" r:id="rId8" imgW="3992760" imgH="2233800" progId="Visio.Drawing.6">
                  <p:embed/>
                </p:oleObj>
              </mc:Choice>
              <mc:Fallback>
                <p:oleObj name="VISIO" r:id="rId8" imgW="3992760" imgH="223380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8400" y="2081213"/>
                        <a:ext cx="6629400" cy="3709987"/>
                      </a:xfrm>
                      <a:prstGeom prst="rect">
                        <a:avLst/>
                      </a:prstGeom>
                    </p:spPr>
                  </p:pic>
                </p:oleObj>
              </mc:Fallback>
            </mc:AlternateContent>
          </a:graphicData>
        </a:graphic>
      </p:graphicFrame>
      <p:sp>
        <p:nvSpPr>
          <p:cNvPr id="994308" name="Rectangle 4"/>
          <p:cNvSpPr>
            <a:spLocks noChangeArrowheads="1"/>
          </p:cNvSpPr>
          <p:nvPr>
            <p:custDataLst>
              <p:tags r:id="rId3"/>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94310" name="Rectangle 6"/>
          <p:cNvSpPr>
            <a:spLocks noChangeArrowheads="1"/>
          </p:cNvSpPr>
          <p:nvPr>
            <p:custDataLst>
              <p:tags r:id="rId4"/>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Times New Roman" pitchFamily="18" charset="0"/>
                <a:cs typeface="Arial" charset="0"/>
              </a:rPr>
              <a:t>Implement the following logic functions using a 2</a:t>
            </a:r>
            <a:r>
              <a:rPr lang="en-US" sz="2400" baseline="30000" dirty="0">
                <a:latin typeface="Times New Roman" pitchFamily="18" charset="0"/>
                <a:cs typeface="Arial" charset="0"/>
              </a:rPr>
              <a:t>2</a:t>
            </a:r>
            <a:r>
              <a:rPr lang="en-US" sz="2400" dirty="0">
                <a:latin typeface="Times New Roman" pitchFamily="18" charset="0"/>
                <a:cs typeface="Arial" charset="0"/>
              </a:rPr>
              <a:t> </a:t>
            </a:r>
            <a:r>
              <a:rPr lang="en-US" sz="2400" dirty="0">
                <a:latin typeface="Times New Roman" pitchFamily="18" charset="0"/>
                <a:cs typeface="Times New Roman" pitchFamily="18" charset="0"/>
              </a:rPr>
              <a:t>× 3-bit memory array:</a:t>
            </a:r>
          </a:p>
          <a:p>
            <a:pPr marL="742950" lvl="1" indent="-285750">
              <a:spcBef>
                <a:spcPct val="20000"/>
              </a:spcBef>
              <a:buFontTx/>
              <a:buChar char="–"/>
            </a:pPr>
            <a:r>
              <a:rPr lang="en-US" sz="2000" i="1" dirty="0">
                <a:latin typeface="Times New Roman" pitchFamily="18" charset="0"/>
                <a:cs typeface="Times New Roman" pitchFamily="18" charset="0"/>
              </a:rPr>
              <a:t>X</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AB</a:t>
            </a:r>
          </a:p>
          <a:p>
            <a:pPr marL="742950" lvl="1" indent="-285750">
              <a:spcBef>
                <a:spcPct val="20000"/>
              </a:spcBef>
              <a:buFontTx/>
              <a:buChar char="–"/>
            </a:pPr>
            <a:r>
              <a:rPr lang="en-US" sz="2000" i="1" dirty="0">
                <a:latin typeface="Times New Roman" pitchFamily="18" charset="0"/>
                <a:cs typeface="Times New Roman" pitchFamily="18" charset="0"/>
              </a:rPr>
              <a:t>Y</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B</a:t>
            </a:r>
          </a:p>
          <a:p>
            <a:pPr marL="742950" lvl="1" indent="-285750">
              <a:spcBef>
                <a:spcPct val="20000"/>
              </a:spcBef>
              <a:buFontTx/>
              <a:buChar char="–"/>
            </a:pPr>
            <a:r>
              <a:rPr lang="en-US" sz="2000" i="1" dirty="0">
                <a:latin typeface="Times New Roman" pitchFamily="18" charset="0"/>
                <a:cs typeface="Times New Roman" pitchFamily="18" charset="0"/>
              </a:rPr>
              <a:t>Z</a:t>
            </a:r>
            <a:r>
              <a:rPr lang="en-US" sz="2000" dirty="0">
                <a:latin typeface="Times New Roman" pitchFamily="18" charset="0"/>
                <a:cs typeface="Times New Roman" pitchFamily="18" charset="0"/>
              </a:rPr>
              <a:t> = </a:t>
            </a:r>
            <a:r>
              <a:rPr lang="en-US" sz="2000" i="1" dirty="0">
                <a:latin typeface="Times New Roman" pitchFamily="18" charset="0"/>
                <a:cs typeface="Times New Roman" pitchFamily="18" charset="0"/>
              </a:rPr>
              <a:t>A B</a:t>
            </a:r>
          </a:p>
        </p:txBody>
      </p:sp>
      <p:sp>
        <p:nvSpPr>
          <p:cNvPr id="994311" name="Line 7"/>
          <p:cNvSpPr>
            <a:spLocks noChangeShapeType="1"/>
          </p:cNvSpPr>
          <p:nvPr>
            <p:custDataLst>
              <p:tags r:id="rId5"/>
            </p:custDataLst>
          </p:nvPr>
        </p:nvSpPr>
        <p:spPr bwMode="auto">
          <a:xfrm>
            <a:off x="1905000" y="27432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Logic with Memory Arrays</a:t>
            </a:r>
            <a:endParaRPr lang="en-US" sz="4400" dirty="0">
              <a:solidFill>
                <a:schemeClr val="bg1"/>
              </a:solidFill>
              <a:latin typeface="+mj-lt"/>
            </a:endParaRPr>
          </a:p>
        </p:txBody>
      </p:sp>
    </p:spTree>
    <p:extLst>
      <p:ext uri="{BB962C8B-B14F-4D97-AF65-F5344CB8AC3E}">
        <p14:creationId xmlns:p14="http://schemas.microsoft.com/office/powerpoint/2010/main" val="144513036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13767" name="Object 7"/>
          <p:cNvGraphicFramePr>
            <a:graphicFrameLocks noGrp="1" noChangeAspect="1"/>
          </p:cNvGraphicFramePr>
          <p:nvPr>
            <p:ph sz="half" idx="4294967295"/>
            <p:custDataLst>
              <p:tags r:id="rId2"/>
            </p:custDataLst>
            <p:extLst>
              <p:ext uri="{D42A27DB-BD31-4B8C-83A1-F6EECF244321}">
                <p14:modId xmlns:p14="http://schemas.microsoft.com/office/powerpoint/2010/main" val="2518192814"/>
              </p:ext>
            </p:extLst>
          </p:nvPr>
        </p:nvGraphicFramePr>
        <p:xfrm>
          <a:off x="2133600" y="1981200"/>
          <a:ext cx="5181600" cy="4348162"/>
        </p:xfrm>
        <a:graphic>
          <a:graphicData uri="http://schemas.openxmlformats.org/presentationml/2006/ole">
            <mc:AlternateContent xmlns:mc="http://schemas.openxmlformats.org/markup-compatibility/2006">
              <mc:Choice xmlns:v="urn:schemas-microsoft-com:vml" Requires="v">
                <p:oleObj spid="_x0000_s102441" name="VISIO" r:id="rId7" imgW="2898360" imgH="2431800" progId="Visio.Drawing.6">
                  <p:embed/>
                </p:oleObj>
              </mc:Choice>
              <mc:Fallback>
                <p:oleObj name="VISIO" r:id="rId7" imgW="2898360" imgH="2431800"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1981200"/>
                        <a:ext cx="5181600" cy="4348162"/>
                      </a:xfrm>
                      <a:prstGeom prst="rect">
                        <a:avLst/>
                      </a:prstGeom>
                    </p:spPr>
                  </p:pic>
                </p:oleObj>
              </mc:Fallback>
            </mc:AlternateContent>
          </a:graphicData>
        </a:graphic>
      </p:graphicFrame>
      <p:sp>
        <p:nvSpPr>
          <p:cNvPr id="1013763" name="Rectangle 3"/>
          <p:cNvSpPr>
            <a:spLocks noChangeArrowheads="1"/>
          </p:cNvSpPr>
          <p:nvPr>
            <p:custDataLst>
              <p:tags r:id="rId3"/>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13764" name="Rectangle 4"/>
          <p:cNvSpPr>
            <a:spLocks noChangeArrowheads="1"/>
          </p:cNvSpPr>
          <p:nvPr>
            <p:custDataLst>
              <p:tags r:id="rId4"/>
            </p:custDataLst>
          </p:nvPr>
        </p:nvSpPr>
        <p:spPr bwMode="auto">
          <a:xfrm>
            <a:off x="914400"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Times New Roman" pitchFamily="18" charset="0"/>
                <a:cs typeface="Arial" charset="0"/>
              </a:rPr>
              <a:t>Called </a:t>
            </a:r>
            <a:r>
              <a:rPr lang="en-US" sz="2400" i="1" dirty="0">
                <a:latin typeface="Times New Roman" pitchFamily="18" charset="0"/>
                <a:cs typeface="Arial" charset="0"/>
              </a:rPr>
              <a:t>lookup tables </a:t>
            </a:r>
            <a:r>
              <a:rPr lang="en-US" sz="2400" dirty="0">
                <a:latin typeface="Times New Roman" pitchFamily="18" charset="0"/>
                <a:cs typeface="Arial" charset="0"/>
              </a:rPr>
              <a:t>(LUTs): look up output at each input combination (address)</a:t>
            </a:r>
            <a:endParaRPr lang="en-US" sz="2400" i="1" dirty="0">
              <a:latin typeface="Times New Roman" pitchFamily="18" charset="0"/>
              <a:cs typeface="Times New Roman" pitchFamily="18"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Logic with Memory Arrays</a:t>
            </a:r>
            <a:endParaRPr lang="en-US" sz="4400" dirty="0">
              <a:solidFill>
                <a:schemeClr val="bg1"/>
              </a:solidFill>
              <a:latin typeface="+mj-lt"/>
            </a:endParaRPr>
          </a:p>
        </p:txBody>
      </p:sp>
    </p:spTree>
    <p:extLst>
      <p:ext uri="{BB962C8B-B14F-4D97-AF65-F5344CB8AC3E}">
        <p14:creationId xmlns:p14="http://schemas.microsoft.com/office/powerpoint/2010/main" val="82076878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8405"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3026021985"/>
              </p:ext>
            </p:extLst>
          </p:nvPr>
        </p:nvGraphicFramePr>
        <p:xfrm>
          <a:off x="2286000" y="3127375"/>
          <a:ext cx="3810000" cy="3044825"/>
        </p:xfrm>
        <a:graphic>
          <a:graphicData uri="http://schemas.openxmlformats.org/presentationml/2006/ole">
            <mc:AlternateContent xmlns:mc="http://schemas.openxmlformats.org/markup-compatibility/2006">
              <mc:Choice xmlns:v="urn:schemas-microsoft-com:vml" Requires="v">
                <p:oleObj spid="_x0000_s103465" name="VISIO" r:id="rId8" imgW="1114560" imgH="931680" progId="Visio.Drawing.6">
                  <p:embed/>
                </p:oleObj>
              </mc:Choice>
              <mc:Fallback>
                <p:oleObj name="VISIO" r:id="rId8" imgW="1114560" imgH="93168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0" y="3127375"/>
                        <a:ext cx="3810000" cy="3044825"/>
                      </a:xfrm>
                      <a:prstGeom prst="rect">
                        <a:avLst/>
                      </a:prstGeom>
                    </p:spPr>
                  </p:pic>
                </p:oleObj>
              </mc:Fallback>
            </mc:AlternateContent>
          </a:graphicData>
        </a:graphic>
      </p:graphicFrame>
      <p:sp>
        <p:nvSpPr>
          <p:cNvPr id="99840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8404" name="Rectangle 4"/>
          <p:cNvSpPr>
            <a:spLocks noChangeArrowheads="1"/>
          </p:cNvSpPr>
          <p:nvPr>
            <p:custDataLst>
              <p:tags r:id="rId4"/>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98406" name="Rectangle 6"/>
          <p:cNvSpPr>
            <a:spLocks noChangeArrowheads="1"/>
          </p:cNvSpPr>
          <p:nvPr>
            <p:custDataLst>
              <p:tags r:id="rId5"/>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b="1" dirty="0">
                <a:solidFill>
                  <a:schemeClr val="accent1"/>
                </a:solidFill>
                <a:latin typeface="Times New Roman" pitchFamily="18" charset="0"/>
                <a:cs typeface="Arial" charset="0"/>
              </a:rPr>
              <a:t>Port:</a:t>
            </a:r>
            <a:r>
              <a:rPr lang="en-US" sz="2400" dirty="0">
                <a:solidFill>
                  <a:schemeClr val="accent1"/>
                </a:solidFill>
                <a:latin typeface="Times New Roman" pitchFamily="18" charset="0"/>
                <a:cs typeface="Arial" charset="0"/>
              </a:rPr>
              <a:t> </a:t>
            </a:r>
            <a:r>
              <a:rPr lang="en-US" sz="2400" dirty="0">
                <a:latin typeface="Times New Roman" pitchFamily="18" charset="0"/>
                <a:cs typeface="Arial" charset="0"/>
              </a:rPr>
              <a:t>address/data pair</a:t>
            </a:r>
          </a:p>
          <a:p>
            <a:pPr marL="342900" indent="-342900">
              <a:spcBef>
                <a:spcPct val="20000"/>
              </a:spcBef>
              <a:buFontTx/>
              <a:buChar char="•"/>
            </a:pPr>
            <a:r>
              <a:rPr lang="en-US" sz="2400" dirty="0">
                <a:latin typeface="Times New Roman" pitchFamily="18" charset="0"/>
                <a:cs typeface="Arial" charset="0"/>
              </a:rPr>
              <a:t>3-ported memory</a:t>
            </a:r>
          </a:p>
          <a:p>
            <a:pPr marL="742950" lvl="1" indent="-285750">
              <a:spcBef>
                <a:spcPct val="20000"/>
              </a:spcBef>
              <a:buFontTx/>
              <a:buChar char="–"/>
            </a:pPr>
            <a:r>
              <a:rPr lang="en-US" sz="2000" dirty="0">
                <a:latin typeface="Times New Roman" pitchFamily="18" charset="0"/>
                <a:cs typeface="Times New Roman" pitchFamily="18" charset="0"/>
              </a:rPr>
              <a:t>2 read ports (A1/RD1, A2/RD2)</a:t>
            </a:r>
          </a:p>
          <a:p>
            <a:pPr marL="742950" lvl="1" indent="-285750">
              <a:spcBef>
                <a:spcPct val="20000"/>
              </a:spcBef>
              <a:buFontTx/>
              <a:buChar char="–"/>
            </a:pPr>
            <a:r>
              <a:rPr lang="en-US" sz="2000" dirty="0">
                <a:latin typeface="Times New Roman" pitchFamily="18" charset="0"/>
                <a:cs typeface="Times New Roman" pitchFamily="18" charset="0"/>
              </a:rPr>
              <a:t>1 write port (A3/WD3, WE3 enables writing)</a:t>
            </a:r>
          </a:p>
          <a:p>
            <a:pPr marL="342900" indent="-342900">
              <a:spcBef>
                <a:spcPct val="20000"/>
              </a:spcBef>
              <a:buFontTx/>
              <a:buChar char="•"/>
            </a:pPr>
            <a:r>
              <a:rPr lang="en-US" sz="2400" b="1" dirty="0" smtClean="0">
                <a:latin typeface="Times New Roman" pitchFamily="18" charset="0"/>
                <a:cs typeface="Times New Roman" pitchFamily="18" charset="0"/>
              </a:rPr>
              <a:t>Register file:</a:t>
            </a:r>
            <a:r>
              <a:rPr lang="en-US" sz="2400" dirty="0" smtClean="0">
                <a:latin typeface="Times New Roman" pitchFamily="18" charset="0"/>
                <a:cs typeface="Times New Roman" pitchFamily="18" charset="0"/>
              </a:rPr>
              <a:t> small multi-ported memory</a:t>
            </a:r>
            <a:endParaRPr lang="en-US" sz="2400" b="1" dirty="0">
              <a:latin typeface="Times New Roman" pitchFamily="18" charset="0"/>
              <a:cs typeface="Times New Roman" pitchFamily="18"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Multi-ported Memories</a:t>
            </a:r>
            <a:endParaRPr lang="en-US" sz="4400" dirty="0">
              <a:solidFill>
                <a:schemeClr val="bg1"/>
              </a:solidFill>
              <a:latin typeface="+mj-lt"/>
            </a:endParaRPr>
          </a:p>
        </p:txBody>
      </p:sp>
    </p:spTree>
    <p:extLst>
      <p:ext uri="{BB962C8B-B14F-4D97-AF65-F5344CB8AC3E}">
        <p14:creationId xmlns:p14="http://schemas.microsoft.com/office/powerpoint/2010/main" val="376679709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5331" name="Rectangle 3"/>
          <p:cNvSpPr>
            <a:spLocks noChangeArrowheads="1"/>
          </p:cNvSpPr>
          <p:nvPr>
            <p:custDataLst>
              <p:tags r:id="rId1"/>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95332" name="Rectangle 4"/>
          <p:cNvSpPr>
            <a:spLocks noChangeArrowheads="1"/>
          </p:cNvSpPr>
          <p:nvPr>
            <p:custDataLst>
              <p:tags r:id="rId2"/>
            </p:custDataLst>
          </p:nvPr>
        </p:nvSpPr>
        <p:spPr bwMode="auto">
          <a:xfrm>
            <a:off x="914400" y="1244600"/>
            <a:ext cx="78486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dirty="0">
                <a:latin typeface="Courier10 BT" pitchFamily="49" charset="0"/>
              </a:rPr>
              <a:t>// 256 x 3 memory module with one read/write port</a:t>
            </a:r>
          </a:p>
          <a:p>
            <a:r>
              <a:rPr lang="en-US" sz="1800" dirty="0">
                <a:latin typeface="Courier10 BT" pitchFamily="49" charset="0"/>
              </a:rPr>
              <a:t>module </a:t>
            </a:r>
            <a:r>
              <a:rPr lang="en-US" sz="1800" dirty="0" err="1">
                <a:latin typeface="Courier10 BT" pitchFamily="49" charset="0"/>
              </a:rPr>
              <a:t>dmem</a:t>
            </a:r>
            <a:r>
              <a:rPr lang="en-US" sz="1800" dirty="0">
                <a:latin typeface="Courier10 BT" pitchFamily="49" charset="0"/>
              </a:rPr>
              <a:t>(	input  </a:t>
            </a:r>
            <a:r>
              <a:rPr lang="en-US" sz="1800" dirty="0" smtClean="0">
                <a:latin typeface="Courier10 BT" pitchFamily="49" charset="0"/>
              </a:rPr>
              <a:t>logic       </a:t>
            </a:r>
            <a:r>
              <a:rPr lang="en-US" sz="1800" dirty="0" err="1" smtClean="0">
                <a:latin typeface="Courier10 BT" pitchFamily="49" charset="0"/>
              </a:rPr>
              <a:t>clk</a:t>
            </a:r>
            <a:r>
              <a:rPr lang="en-US" sz="1800" dirty="0">
                <a:latin typeface="Courier10 BT" pitchFamily="49" charset="0"/>
              </a:rPr>
              <a:t>, we,</a:t>
            </a:r>
          </a:p>
          <a:p>
            <a:r>
              <a:rPr lang="en-US" sz="1800" dirty="0">
                <a:latin typeface="Courier10 BT" pitchFamily="49" charset="0"/>
              </a:rPr>
              <a:t>            	input  </a:t>
            </a:r>
            <a:r>
              <a:rPr lang="en-US" sz="1800" dirty="0" smtClean="0">
                <a:latin typeface="Courier10 BT" pitchFamily="49" charset="0"/>
              </a:rPr>
              <a:t>logic[7:0]  a</a:t>
            </a:r>
            <a:endParaRPr lang="en-US" sz="1800" dirty="0">
              <a:latin typeface="Courier10 BT" pitchFamily="49" charset="0"/>
            </a:endParaRPr>
          </a:p>
          <a:p>
            <a:r>
              <a:rPr lang="en-US" sz="1800" dirty="0">
                <a:latin typeface="Courier10 BT" pitchFamily="49" charset="0"/>
              </a:rPr>
              <a:t>		input  </a:t>
            </a:r>
            <a:r>
              <a:rPr lang="en-US" sz="1800" dirty="0" smtClean="0">
                <a:latin typeface="Courier10 BT" pitchFamily="49" charset="0"/>
              </a:rPr>
              <a:t>logic [2:0</a:t>
            </a:r>
            <a:r>
              <a:rPr lang="en-US" sz="1800" dirty="0">
                <a:latin typeface="Courier10 BT" pitchFamily="49" charset="0"/>
              </a:rPr>
              <a:t>] </a:t>
            </a:r>
            <a:r>
              <a:rPr lang="en-US" sz="1800" dirty="0" err="1" smtClean="0">
                <a:latin typeface="Courier10 BT" pitchFamily="49" charset="0"/>
              </a:rPr>
              <a:t>wd</a:t>
            </a:r>
            <a:r>
              <a:rPr lang="en-US" sz="1800" dirty="0">
                <a:latin typeface="Courier10 BT" pitchFamily="49" charset="0"/>
              </a:rPr>
              <a:t>,</a:t>
            </a:r>
          </a:p>
          <a:p>
            <a:r>
              <a:rPr lang="en-US" sz="1800" dirty="0">
                <a:latin typeface="Courier10 BT" pitchFamily="49" charset="0"/>
              </a:rPr>
              <a:t>            	output </a:t>
            </a:r>
            <a:r>
              <a:rPr lang="en-US" sz="1800" dirty="0" smtClean="0">
                <a:latin typeface="Courier10 BT" pitchFamily="49" charset="0"/>
              </a:rPr>
              <a:t>logic [2:0</a:t>
            </a:r>
            <a:r>
              <a:rPr lang="en-US" sz="1800" dirty="0">
                <a:latin typeface="Courier10 BT" pitchFamily="49" charset="0"/>
              </a:rPr>
              <a:t>] </a:t>
            </a:r>
            <a:r>
              <a:rPr lang="en-US" sz="1800" dirty="0" err="1" smtClean="0">
                <a:latin typeface="Courier10 BT" pitchFamily="49" charset="0"/>
              </a:rPr>
              <a:t>rd</a:t>
            </a:r>
            <a:r>
              <a:rPr lang="en-US" sz="1800" dirty="0">
                <a:latin typeface="Courier10 BT" pitchFamily="49" charset="0"/>
              </a:rPr>
              <a:t>);</a:t>
            </a:r>
          </a:p>
          <a:p>
            <a:endParaRPr lang="en-US" sz="1800" dirty="0">
              <a:latin typeface="Courier10 BT" pitchFamily="49" charset="0"/>
            </a:endParaRPr>
          </a:p>
          <a:p>
            <a:r>
              <a:rPr lang="en-US" sz="1800" dirty="0">
                <a:latin typeface="Courier10 BT" pitchFamily="49" charset="0"/>
              </a:rPr>
              <a:t>  </a:t>
            </a:r>
            <a:r>
              <a:rPr lang="en-US" sz="1800" dirty="0" smtClean="0">
                <a:latin typeface="Courier10 BT" pitchFamily="49" charset="0"/>
              </a:rPr>
              <a:t>logic  </a:t>
            </a:r>
            <a:r>
              <a:rPr lang="en-US" sz="1800" dirty="0">
                <a:latin typeface="Courier10 BT" pitchFamily="49" charset="0"/>
              </a:rPr>
              <a:t>[</a:t>
            </a:r>
            <a:r>
              <a:rPr lang="en-US" sz="1800" dirty="0" smtClean="0">
                <a:latin typeface="Courier10 BT" pitchFamily="49" charset="0"/>
              </a:rPr>
              <a:t>2:0] RAM[255:0</a:t>
            </a:r>
            <a:r>
              <a:rPr lang="en-US" sz="1800" dirty="0">
                <a:latin typeface="Courier10 BT" pitchFamily="49" charset="0"/>
              </a:rPr>
              <a:t>];</a:t>
            </a:r>
          </a:p>
          <a:p>
            <a:endParaRPr lang="en-US" sz="1800" dirty="0">
              <a:latin typeface="Courier10 BT" pitchFamily="49" charset="0"/>
            </a:endParaRPr>
          </a:p>
          <a:p>
            <a:r>
              <a:rPr lang="en-US" sz="1800" dirty="0">
                <a:latin typeface="Courier10 BT" pitchFamily="49" charset="0"/>
              </a:rPr>
              <a:t>  assign </a:t>
            </a:r>
            <a:r>
              <a:rPr lang="en-US" sz="1800" dirty="0" err="1">
                <a:latin typeface="Courier10 BT" pitchFamily="49" charset="0"/>
              </a:rPr>
              <a:t>rd</a:t>
            </a:r>
            <a:r>
              <a:rPr lang="en-US" sz="1800" dirty="0">
                <a:latin typeface="Courier10 BT" pitchFamily="49" charset="0"/>
              </a:rPr>
              <a:t> = RAM[a];</a:t>
            </a:r>
          </a:p>
          <a:p>
            <a:endParaRPr lang="en-US" sz="1800" dirty="0">
              <a:latin typeface="Courier10 BT" pitchFamily="49" charset="0"/>
            </a:endParaRPr>
          </a:p>
          <a:p>
            <a:r>
              <a:rPr lang="en-US" sz="1800" dirty="0">
                <a:latin typeface="Courier10 BT" pitchFamily="49" charset="0"/>
              </a:rPr>
              <a:t>  always @(</a:t>
            </a:r>
            <a:r>
              <a:rPr lang="en-US" sz="1800" dirty="0" err="1">
                <a:latin typeface="Courier10 BT" pitchFamily="49" charset="0"/>
              </a:rPr>
              <a:t>posedge</a:t>
            </a:r>
            <a:r>
              <a:rPr lang="en-US" sz="1800" dirty="0">
                <a:latin typeface="Courier10 BT" pitchFamily="49" charset="0"/>
              </a:rPr>
              <a:t> </a:t>
            </a:r>
            <a:r>
              <a:rPr lang="en-US" sz="1800" dirty="0" err="1">
                <a:latin typeface="Courier10 BT" pitchFamily="49" charset="0"/>
              </a:rPr>
              <a:t>clk</a:t>
            </a:r>
            <a:r>
              <a:rPr lang="en-US" sz="1800" dirty="0">
                <a:latin typeface="Courier10 BT" pitchFamily="49" charset="0"/>
              </a:rPr>
              <a:t>)</a:t>
            </a:r>
          </a:p>
          <a:p>
            <a:r>
              <a:rPr lang="en-US" sz="1800" dirty="0">
                <a:latin typeface="Courier10 BT" pitchFamily="49" charset="0"/>
              </a:rPr>
              <a:t>  </a:t>
            </a:r>
            <a:r>
              <a:rPr lang="en-US" sz="1800" dirty="0" smtClean="0">
                <a:latin typeface="Courier10 BT" pitchFamily="49" charset="0"/>
              </a:rPr>
              <a:t>  if </a:t>
            </a:r>
            <a:r>
              <a:rPr lang="en-US" sz="1800" dirty="0">
                <a:latin typeface="Courier10 BT" pitchFamily="49" charset="0"/>
              </a:rPr>
              <a:t>(we)</a:t>
            </a:r>
          </a:p>
          <a:p>
            <a:r>
              <a:rPr lang="en-US" sz="1800" dirty="0">
                <a:latin typeface="Courier10 BT" pitchFamily="49" charset="0"/>
              </a:rPr>
              <a:t>    </a:t>
            </a:r>
            <a:r>
              <a:rPr lang="en-US" sz="1800" dirty="0" smtClean="0">
                <a:latin typeface="Courier10 BT" pitchFamily="49" charset="0"/>
              </a:rPr>
              <a:t>  RAM[a</a:t>
            </a:r>
            <a:r>
              <a:rPr lang="en-US" sz="1800" dirty="0">
                <a:latin typeface="Courier10 BT" pitchFamily="49" charset="0"/>
              </a:rPr>
              <a:t>] &lt;= </a:t>
            </a:r>
            <a:r>
              <a:rPr lang="en-US" sz="1800" dirty="0" err="1">
                <a:latin typeface="Courier10 BT" pitchFamily="49" charset="0"/>
              </a:rPr>
              <a:t>wd</a:t>
            </a:r>
            <a:r>
              <a:rPr lang="en-US" sz="1800" dirty="0">
                <a:latin typeface="Courier10 BT" pitchFamily="49" charset="0"/>
              </a:rPr>
              <a:t>;</a:t>
            </a:r>
          </a:p>
          <a:p>
            <a:r>
              <a:rPr lang="en-US" sz="1800" dirty="0" err="1">
                <a:latin typeface="Courier10 BT" pitchFamily="49" charset="0"/>
              </a:rPr>
              <a:t>endmodule</a:t>
            </a:r>
            <a:endParaRPr lang="en-US" sz="1800" dirty="0">
              <a:latin typeface="Courier10 BT" pitchFamily="49"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err="1" smtClean="0">
                <a:solidFill>
                  <a:schemeClr val="bg1"/>
                </a:solidFill>
                <a:latin typeface="+mj-lt"/>
              </a:rPr>
              <a:t>SystemVerilog</a:t>
            </a:r>
            <a:r>
              <a:rPr lang="en-US" sz="4400" dirty="0" smtClean="0">
                <a:solidFill>
                  <a:schemeClr val="bg1"/>
                </a:solidFill>
                <a:latin typeface="+mj-lt"/>
              </a:rPr>
              <a:t> Memory Arrays</a:t>
            </a:r>
            <a:endParaRPr lang="en-US" sz="4400" dirty="0">
              <a:solidFill>
                <a:schemeClr val="bg1"/>
              </a:solidFill>
              <a:latin typeface="+mj-lt"/>
            </a:endParaRPr>
          </a:p>
        </p:txBody>
      </p:sp>
    </p:spTree>
    <p:extLst>
      <p:ext uri="{BB962C8B-B14F-4D97-AF65-F5344CB8AC3E}">
        <p14:creationId xmlns:p14="http://schemas.microsoft.com/office/powerpoint/2010/main" val="92646893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p:cNvSpPr>
            <a:spLocks noChangeArrowheads="1"/>
          </p:cNvSpPr>
          <p:nvPr>
            <p:custDataLst>
              <p:tags r:id="rId1"/>
            </p:custDataLst>
          </p:nvPr>
        </p:nvSpPr>
        <p:spPr bwMode="auto">
          <a:xfrm>
            <a:off x="978877" y="11430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2400" i="1" dirty="0" smtClean="0">
              <a:latin typeface="Times New Roman" pitchFamily="18" charset="0"/>
              <a:cs typeface="Arial" charset="0"/>
            </a:endParaRPr>
          </a:p>
          <a:p>
            <a:pPr marL="342900" indent="-342900">
              <a:spcBef>
                <a:spcPct val="20000"/>
              </a:spcBef>
            </a:pPr>
            <a:r>
              <a:rPr lang="en-US" sz="3800" b="1" i="1" dirty="0">
                <a:solidFill>
                  <a:schemeClr val="accent1"/>
                </a:solidFill>
                <a:latin typeface="Times New Roman" pitchFamily="18" charset="0"/>
                <a:cs typeface="Arial" charset="0"/>
              </a:rPr>
              <a:t>			</a:t>
            </a:r>
            <a:r>
              <a:rPr lang="en-US" sz="3800" b="1" i="1" dirty="0" err="1">
                <a:solidFill>
                  <a:schemeClr val="accent1"/>
                </a:solidFill>
                <a:latin typeface="Times New Roman" pitchFamily="18" charset="0"/>
                <a:cs typeface="Arial" charset="0"/>
              </a:rPr>
              <a:t>t</a:t>
            </a:r>
            <a:r>
              <a:rPr lang="en-US" sz="3800" b="1" baseline="-25000" dirty="0" err="1">
                <a:solidFill>
                  <a:schemeClr val="accent1"/>
                </a:solidFill>
                <a:latin typeface="Times New Roman" pitchFamily="18" charset="0"/>
                <a:cs typeface="Arial" charset="0"/>
              </a:rPr>
              <a:t>ripple</a:t>
            </a:r>
            <a:r>
              <a:rPr lang="en-US" sz="3800" b="1" dirty="0">
                <a:solidFill>
                  <a:schemeClr val="accent1"/>
                </a:solidFill>
                <a:latin typeface="Times New Roman" pitchFamily="18" charset="0"/>
                <a:cs typeface="Arial" charset="0"/>
              </a:rPr>
              <a:t> = </a:t>
            </a:r>
            <a:r>
              <a:rPr lang="en-US" sz="3800" b="1" i="1" dirty="0" err="1">
                <a:solidFill>
                  <a:schemeClr val="accent1"/>
                </a:solidFill>
                <a:latin typeface="Times New Roman" pitchFamily="18" charset="0"/>
                <a:cs typeface="Arial" charset="0"/>
              </a:rPr>
              <a:t>Nt</a:t>
            </a:r>
            <a:r>
              <a:rPr lang="en-US" sz="3800" b="1" i="1" baseline="-25000" dirty="0" err="1">
                <a:solidFill>
                  <a:schemeClr val="accent1"/>
                </a:solidFill>
                <a:latin typeface="Times New Roman" pitchFamily="18" charset="0"/>
                <a:cs typeface="Arial" charset="0"/>
              </a:rPr>
              <a:t>FA</a:t>
            </a:r>
            <a:endParaRPr lang="en-US" sz="3800" b="1" i="1" baseline="-25000" dirty="0">
              <a:solidFill>
                <a:schemeClr val="accent1"/>
              </a:solidFill>
              <a:latin typeface="Times New Roman" pitchFamily="18" charset="0"/>
              <a:cs typeface="Arial" charset="0"/>
            </a:endParaRPr>
          </a:p>
          <a:p>
            <a:pPr marL="342900" indent="-342900">
              <a:spcBef>
                <a:spcPct val="20000"/>
              </a:spcBef>
            </a:pPr>
            <a:r>
              <a:rPr lang="en-US" sz="2400" i="1" baseline="-25000" dirty="0">
                <a:latin typeface="Times New Roman" pitchFamily="18" charset="0"/>
                <a:cs typeface="Arial" charset="0"/>
              </a:rPr>
              <a:t>		</a:t>
            </a:r>
          </a:p>
          <a:p>
            <a:pPr marL="342900" indent="-342900">
              <a:spcBef>
                <a:spcPct val="20000"/>
              </a:spcBef>
            </a:pPr>
            <a:r>
              <a:rPr lang="en-US" sz="2400" i="1" baseline="-25000" dirty="0">
                <a:latin typeface="Times New Roman" pitchFamily="18" charset="0"/>
                <a:cs typeface="Arial" charset="0"/>
              </a:rPr>
              <a:t>	    </a:t>
            </a:r>
            <a:r>
              <a:rPr lang="en-US" sz="2400" dirty="0">
                <a:latin typeface="Times New Roman" pitchFamily="18" charset="0"/>
                <a:cs typeface="Arial" charset="0"/>
              </a:rPr>
              <a:t>where </a:t>
            </a:r>
            <a:r>
              <a:rPr lang="en-US" sz="2400" i="1" dirty="0" err="1">
                <a:latin typeface="Times New Roman" pitchFamily="18" charset="0"/>
                <a:cs typeface="Arial" charset="0"/>
              </a:rPr>
              <a:t>t</a:t>
            </a:r>
            <a:r>
              <a:rPr lang="en-US" sz="2400" i="1" baseline="-25000" dirty="0" err="1">
                <a:latin typeface="Times New Roman" pitchFamily="18" charset="0"/>
                <a:cs typeface="Arial" charset="0"/>
              </a:rPr>
              <a:t>FA</a:t>
            </a:r>
            <a:r>
              <a:rPr lang="en-US" sz="2400" dirty="0">
                <a:latin typeface="Times New Roman" pitchFamily="18" charset="0"/>
                <a:cs typeface="Arial" charset="0"/>
              </a:rPr>
              <a:t> is the delay of a full adder</a:t>
            </a:r>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Ripple-Carry Adder Delay</a:t>
            </a:r>
            <a:endParaRPr lang="en-US" sz="4400" dirty="0">
              <a:solidFill>
                <a:schemeClr val="bg1"/>
              </a:solidFill>
              <a:latin typeface="+mj-lt"/>
            </a:endParaRPr>
          </a:p>
        </p:txBody>
      </p:sp>
    </p:spTree>
    <p:extLst>
      <p:ext uri="{BB962C8B-B14F-4D97-AF65-F5344CB8AC3E}">
        <p14:creationId xmlns:p14="http://schemas.microsoft.com/office/powerpoint/2010/main" val="364023235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1069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10692"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10694" name="Rectangle 6"/>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smtClean="0">
                <a:latin typeface="Times New Roman" pitchFamily="18" charset="0"/>
                <a:cs typeface="Arial" charset="0"/>
              </a:rPr>
              <a:t>PLAs </a:t>
            </a:r>
            <a:r>
              <a:rPr lang="en-US" sz="3200" dirty="0" smtClean="0">
                <a:latin typeface="Times New Roman" pitchFamily="18" charset="0"/>
                <a:cs typeface="Arial" charset="0"/>
              </a:rPr>
              <a:t>(Programmable </a:t>
            </a:r>
            <a:r>
              <a:rPr lang="en-US" sz="3200" dirty="0">
                <a:latin typeface="Times New Roman" pitchFamily="18" charset="0"/>
                <a:cs typeface="Arial" charset="0"/>
              </a:rPr>
              <a:t>logic </a:t>
            </a:r>
            <a:r>
              <a:rPr lang="en-US" sz="3200" dirty="0" smtClean="0">
                <a:latin typeface="Times New Roman" pitchFamily="18" charset="0"/>
                <a:cs typeface="Arial" charset="0"/>
              </a:rPr>
              <a:t>arrays)</a:t>
            </a:r>
            <a:endParaRPr lang="en-US" sz="3200" dirty="0">
              <a:latin typeface="Times New Roman" pitchFamily="18" charset="0"/>
              <a:cs typeface="Arial" charset="0"/>
            </a:endParaRPr>
          </a:p>
          <a:p>
            <a:pPr marL="742950" lvl="1" indent="-285750">
              <a:spcBef>
                <a:spcPct val="20000"/>
              </a:spcBef>
              <a:buFontTx/>
              <a:buChar char="–"/>
            </a:pPr>
            <a:r>
              <a:rPr lang="en-US" sz="2600" dirty="0">
                <a:latin typeface="Times New Roman" pitchFamily="18" charset="0"/>
                <a:cs typeface="Arial" charset="0"/>
              </a:rPr>
              <a:t>AND array followed by OR array</a:t>
            </a:r>
          </a:p>
          <a:p>
            <a:pPr marL="742950" lvl="1" indent="-285750">
              <a:spcBef>
                <a:spcPct val="20000"/>
              </a:spcBef>
              <a:buFontTx/>
              <a:buChar char="–"/>
            </a:pPr>
            <a:r>
              <a:rPr lang="en-US" sz="2600" dirty="0" smtClean="0">
                <a:latin typeface="Times New Roman" pitchFamily="18" charset="0"/>
                <a:cs typeface="Arial" charset="0"/>
              </a:rPr>
              <a:t>Combinational </a:t>
            </a:r>
            <a:r>
              <a:rPr lang="en-US" sz="2600" dirty="0">
                <a:latin typeface="Times New Roman" pitchFamily="18" charset="0"/>
                <a:cs typeface="Arial" charset="0"/>
              </a:rPr>
              <a:t>logic only</a:t>
            </a:r>
          </a:p>
          <a:p>
            <a:pPr marL="742950" lvl="1" indent="-285750">
              <a:spcBef>
                <a:spcPct val="20000"/>
              </a:spcBef>
              <a:buFontTx/>
              <a:buChar char="–"/>
            </a:pPr>
            <a:r>
              <a:rPr lang="en-US" sz="2600" dirty="0">
                <a:latin typeface="Times New Roman" pitchFamily="18" charset="0"/>
                <a:cs typeface="Arial" charset="0"/>
              </a:rPr>
              <a:t>Fixed internal connections</a:t>
            </a:r>
          </a:p>
          <a:p>
            <a:pPr marL="342900" indent="-342900">
              <a:spcBef>
                <a:spcPct val="20000"/>
              </a:spcBef>
              <a:buFontTx/>
              <a:buChar char="•"/>
            </a:pPr>
            <a:r>
              <a:rPr lang="en-US" sz="3200" b="1" dirty="0" smtClean="0">
                <a:latin typeface="Times New Roman" pitchFamily="18" charset="0"/>
                <a:cs typeface="Arial" charset="0"/>
              </a:rPr>
              <a:t>FPGAs </a:t>
            </a:r>
            <a:r>
              <a:rPr lang="en-US" sz="3200" dirty="0" smtClean="0">
                <a:latin typeface="Times New Roman" pitchFamily="18" charset="0"/>
                <a:cs typeface="Arial" charset="0"/>
              </a:rPr>
              <a:t>(Field </a:t>
            </a:r>
            <a:r>
              <a:rPr lang="en-US" sz="3200" dirty="0">
                <a:latin typeface="Times New Roman" pitchFamily="18" charset="0"/>
                <a:cs typeface="Arial" charset="0"/>
              </a:rPr>
              <a:t>programmable gate </a:t>
            </a:r>
            <a:r>
              <a:rPr lang="en-US" sz="3200" dirty="0" smtClean="0">
                <a:latin typeface="Times New Roman" pitchFamily="18" charset="0"/>
                <a:cs typeface="Arial" charset="0"/>
              </a:rPr>
              <a:t>arrays)</a:t>
            </a:r>
            <a:endParaRPr lang="en-US" sz="3200" dirty="0">
              <a:latin typeface="Times New Roman" pitchFamily="18" charset="0"/>
              <a:cs typeface="Arial" charset="0"/>
            </a:endParaRPr>
          </a:p>
          <a:p>
            <a:pPr marL="742950" lvl="1" indent="-285750">
              <a:spcBef>
                <a:spcPct val="20000"/>
              </a:spcBef>
              <a:buFontTx/>
              <a:buChar char="–"/>
            </a:pPr>
            <a:r>
              <a:rPr lang="en-US" sz="2600" dirty="0">
                <a:latin typeface="Times New Roman" pitchFamily="18" charset="0"/>
                <a:cs typeface="Times New Roman" pitchFamily="18" charset="0"/>
              </a:rPr>
              <a:t>Array of </a:t>
            </a:r>
            <a:r>
              <a:rPr lang="en-US" sz="2600" dirty="0" smtClean="0">
                <a:latin typeface="Times New Roman" pitchFamily="18" charset="0"/>
                <a:cs typeface="Times New Roman" pitchFamily="18" charset="0"/>
              </a:rPr>
              <a:t>Logic Elements (LEs</a:t>
            </a:r>
            <a:r>
              <a:rPr lang="en-US" sz="2600" dirty="0">
                <a:latin typeface="Times New Roman" pitchFamily="18" charset="0"/>
                <a:cs typeface="Times New Roman" pitchFamily="18" charset="0"/>
              </a:rPr>
              <a:t>)</a:t>
            </a:r>
          </a:p>
          <a:p>
            <a:pPr marL="742950" lvl="1" indent="-285750">
              <a:spcBef>
                <a:spcPct val="20000"/>
              </a:spcBef>
              <a:buFontTx/>
              <a:buChar char="–"/>
            </a:pPr>
            <a:r>
              <a:rPr lang="en-US" sz="2600" dirty="0" smtClean="0">
                <a:latin typeface="Times New Roman" pitchFamily="18" charset="0"/>
                <a:cs typeface="Times New Roman" pitchFamily="18" charset="0"/>
              </a:rPr>
              <a:t>Combinational </a:t>
            </a:r>
            <a:r>
              <a:rPr lang="en-US" sz="2600" dirty="0">
                <a:latin typeface="Times New Roman" pitchFamily="18" charset="0"/>
                <a:cs typeface="Times New Roman" pitchFamily="18" charset="0"/>
              </a:rPr>
              <a:t>and sequential logic</a:t>
            </a:r>
          </a:p>
          <a:p>
            <a:pPr marL="742950" lvl="1" indent="-285750">
              <a:spcBef>
                <a:spcPct val="20000"/>
              </a:spcBef>
              <a:buFontTx/>
              <a:buChar char="–"/>
            </a:pPr>
            <a:r>
              <a:rPr lang="en-US" sz="2600" dirty="0">
                <a:latin typeface="Times New Roman" pitchFamily="18" charset="0"/>
                <a:cs typeface="Times New Roman" pitchFamily="18" charset="0"/>
              </a:rPr>
              <a:t>Programmable internal connections</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Logic Arrays</a:t>
            </a:r>
            <a:endParaRPr lang="en-US" sz="4400" dirty="0">
              <a:solidFill>
                <a:schemeClr val="bg1"/>
              </a:solidFill>
              <a:latin typeface="+mj-lt"/>
            </a:endParaRPr>
          </a:p>
        </p:txBody>
      </p:sp>
    </p:spTree>
    <p:extLst>
      <p:ext uri="{BB962C8B-B14F-4D97-AF65-F5344CB8AC3E}">
        <p14:creationId xmlns:p14="http://schemas.microsoft.com/office/powerpoint/2010/main" val="10295761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8450" name="Rectangle 2"/>
          <p:cNvSpPr>
            <a:spLocks noGrp="1" noChangeArrowheads="1"/>
          </p:cNvSpPr>
          <p:nvPr>
            <p:ph type="title" idx="4294967295"/>
            <p:custDataLst>
              <p:tags r:id="rId2"/>
            </p:custDataLst>
          </p:nvPr>
        </p:nvSpPr>
        <p:spPr>
          <a:xfrm>
            <a:off x="0" y="274638"/>
            <a:ext cx="8229600" cy="1143000"/>
          </a:xfrm>
        </p:spPr>
        <p:txBody>
          <a:bodyPr/>
          <a:lstStyle/>
          <a:p>
            <a:r>
              <a:rPr lang="en-US"/>
              <a:t>PLAs</a:t>
            </a:r>
          </a:p>
        </p:txBody>
      </p:sp>
      <p:graphicFrame>
        <p:nvGraphicFramePr>
          <p:cNvPr id="1128453" name="Object 5"/>
          <p:cNvGraphicFramePr>
            <a:graphicFrameLocks noGrp="1" noChangeAspect="1"/>
          </p:cNvGraphicFramePr>
          <p:nvPr>
            <p:ph sz="half" idx="4294967295"/>
            <p:custDataLst>
              <p:tags r:id="rId3"/>
            </p:custDataLst>
            <p:extLst>
              <p:ext uri="{D42A27DB-BD31-4B8C-83A1-F6EECF244321}">
                <p14:modId xmlns:p14="http://schemas.microsoft.com/office/powerpoint/2010/main" val="4048989112"/>
              </p:ext>
            </p:extLst>
          </p:nvPr>
        </p:nvGraphicFramePr>
        <p:xfrm>
          <a:off x="2209800" y="3581400"/>
          <a:ext cx="4267200" cy="2622550"/>
        </p:xfrm>
        <a:graphic>
          <a:graphicData uri="http://schemas.openxmlformats.org/presentationml/2006/ole">
            <mc:AlternateContent xmlns:mc="http://schemas.openxmlformats.org/markup-compatibility/2006">
              <mc:Choice xmlns:v="urn:schemas-microsoft-com:vml" Requires="v">
                <p:oleObj spid="_x0000_s104520" name="VISIO" r:id="rId12" imgW="3675960" imgH="2259720" progId="Visio.Drawing.6">
                  <p:embed/>
                </p:oleObj>
              </mc:Choice>
              <mc:Fallback>
                <p:oleObj name="VISIO" r:id="rId12" imgW="3675960" imgH="2259720" progId="Visio.Drawing.6">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09800" y="3581400"/>
                        <a:ext cx="4267200" cy="262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8460" name="Object 12"/>
          <p:cNvGraphicFramePr>
            <a:graphicFrameLocks noGrp="1" noChangeAspect="1"/>
          </p:cNvGraphicFramePr>
          <p:nvPr>
            <p:ph sz="half" idx="4294967295"/>
            <p:custDataLst>
              <p:tags r:id="rId4"/>
            </p:custDataLst>
            <p:extLst>
              <p:ext uri="{D42A27DB-BD31-4B8C-83A1-F6EECF244321}">
                <p14:modId xmlns:p14="http://schemas.microsoft.com/office/powerpoint/2010/main" val="2746519943"/>
              </p:ext>
            </p:extLst>
          </p:nvPr>
        </p:nvGraphicFramePr>
        <p:xfrm>
          <a:off x="2667000" y="1828800"/>
          <a:ext cx="3200400" cy="1747838"/>
        </p:xfrm>
        <a:graphic>
          <a:graphicData uri="http://schemas.openxmlformats.org/presentationml/2006/ole">
            <mc:AlternateContent xmlns:mc="http://schemas.openxmlformats.org/markup-compatibility/2006">
              <mc:Choice xmlns:v="urn:schemas-microsoft-com:vml" Requires="v">
                <p:oleObj spid="_x0000_s104521" name="VISIO" r:id="rId14" imgW="2447280" imgH="1335960" progId="Visio.Drawing.6">
                  <p:embed/>
                </p:oleObj>
              </mc:Choice>
              <mc:Fallback>
                <p:oleObj name="VISIO" r:id="rId14" imgW="2447280" imgH="1335960" progId="Visio.Drawing.6">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67000" y="1828800"/>
                        <a:ext cx="3200400" cy="174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8455" name="Rectangle 7"/>
          <p:cNvSpPr>
            <a:spLocks noChangeArrowheads="1"/>
          </p:cNvSpPr>
          <p:nvPr>
            <p:custDataLst>
              <p:tags r:id="rId5"/>
            </p:custDataLst>
          </p:nvPr>
        </p:nvSpPr>
        <p:spPr bwMode="auto">
          <a:xfrm>
            <a:off x="914400" y="1295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X = ABC + ABC</a:t>
            </a:r>
          </a:p>
          <a:p>
            <a:pPr marL="342900" indent="-342900">
              <a:spcBef>
                <a:spcPct val="20000"/>
              </a:spcBef>
              <a:buFontTx/>
              <a:buChar char="•"/>
            </a:pPr>
            <a:r>
              <a:rPr lang="en-US" sz="2400" dirty="0">
                <a:latin typeface="Times New Roman" pitchFamily="18" charset="0"/>
                <a:cs typeface="Arial" charset="0"/>
              </a:rPr>
              <a:t>Y = AB</a:t>
            </a:r>
            <a:endParaRPr lang="en-US" sz="2400" dirty="0">
              <a:latin typeface="Times New Roman" pitchFamily="18" charset="0"/>
              <a:cs typeface="Times New Roman" pitchFamily="18" charset="0"/>
            </a:endParaRPr>
          </a:p>
        </p:txBody>
      </p:sp>
      <p:sp>
        <p:nvSpPr>
          <p:cNvPr id="1128456" name="Line 8"/>
          <p:cNvSpPr>
            <a:spLocks noChangeShapeType="1"/>
          </p:cNvSpPr>
          <p:nvPr>
            <p:custDataLst>
              <p:tags r:id="rId6"/>
            </p:custDataLst>
          </p:nvPr>
        </p:nvSpPr>
        <p:spPr bwMode="auto">
          <a:xfrm>
            <a:off x="2057400" y="18288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457" name="Line 9"/>
          <p:cNvSpPr>
            <a:spLocks noChangeShapeType="1"/>
          </p:cNvSpPr>
          <p:nvPr>
            <p:custDataLst>
              <p:tags r:id="rId7"/>
            </p:custDataLst>
          </p:nvPr>
        </p:nvSpPr>
        <p:spPr bwMode="auto">
          <a:xfrm>
            <a:off x="1905000" y="1371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458" name="Line 10"/>
          <p:cNvSpPr>
            <a:spLocks noChangeShapeType="1"/>
          </p:cNvSpPr>
          <p:nvPr>
            <p:custDataLst>
              <p:tags r:id="rId8"/>
            </p:custDataLst>
          </p:nvPr>
        </p:nvSpPr>
        <p:spPr bwMode="auto">
          <a:xfrm>
            <a:off x="2133600" y="1371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459" name="Line 11"/>
          <p:cNvSpPr>
            <a:spLocks noChangeShapeType="1"/>
          </p:cNvSpPr>
          <p:nvPr>
            <p:custDataLst>
              <p:tags r:id="rId9"/>
            </p:custDataLst>
          </p:nvPr>
        </p:nvSpPr>
        <p:spPr bwMode="auto">
          <a:xfrm>
            <a:off x="3276600" y="13716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Box 11"/>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PLAs</a:t>
            </a:r>
            <a:endParaRPr lang="en-US" sz="4400" dirty="0">
              <a:solidFill>
                <a:schemeClr val="bg1"/>
              </a:solidFill>
              <a:latin typeface="+mj-lt"/>
            </a:endParaRPr>
          </a:p>
        </p:txBody>
      </p:sp>
    </p:spTree>
    <p:extLst>
      <p:ext uri="{BB962C8B-B14F-4D97-AF65-F5344CB8AC3E}">
        <p14:creationId xmlns:p14="http://schemas.microsoft.com/office/powerpoint/2010/main" val="25350270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03525" name="Object 5"/>
          <p:cNvGraphicFramePr>
            <a:graphicFrameLocks noGrp="1" noChangeAspect="1"/>
          </p:cNvGraphicFramePr>
          <p:nvPr>
            <p:ph sz="half" idx="4294967295"/>
            <p:custDataLst>
              <p:tags r:id="rId2"/>
            </p:custDataLst>
            <p:extLst>
              <p:ext uri="{D42A27DB-BD31-4B8C-83A1-F6EECF244321}">
                <p14:modId xmlns:p14="http://schemas.microsoft.com/office/powerpoint/2010/main" val="461358894"/>
              </p:ext>
            </p:extLst>
          </p:nvPr>
        </p:nvGraphicFramePr>
        <p:xfrm>
          <a:off x="2286000" y="986562"/>
          <a:ext cx="4191000" cy="2290038"/>
        </p:xfrm>
        <a:graphic>
          <a:graphicData uri="http://schemas.openxmlformats.org/presentationml/2006/ole">
            <mc:AlternateContent xmlns:mc="http://schemas.openxmlformats.org/markup-compatibility/2006">
              <mc:Choice xmlns:v="urn:schemas-microsoft-com:vml" Requires="v">
                <p:oleObj spid="_x0000_s105544" name="VISIO" r:id="rId8" imgW="2447280" imgH="1335960" progId="Visio.Drawing.6">
                  <p:embed/>
                </p:oleObj>
              </mc:Choice>
              <mc:Fallback>
                <p:oleObj name="VISIO" r:id="rId8" imgW="2447280" imgH="1335960" progId="Visio.Drawing.6">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0" y="986562"/>
                        <a:ext cx="4191000" cy="2290038"/>
                      </a:xfrm>
                      <a:prstGeom prst="rect">
                        <a:avLst/>
                      </a:prstGeom>
                    </p:spPr>
                  </p:pic>
                </p:oleObj>
              </mc:Fallback>
            </mc:AlternateContent>
          </a:graphicData>
        </a:graphic>
      </p:graphicFrame>
      <p:graphicFrame>
        <p:nvGraphicFramePr>
          <p:cNvPr id="1003526" name="Object 6"/>
          <p:cNvGraphicFramePr>
            <a:graphicFrameLocks noGrp="1" noChangeAspect="1"/>
          </p:cNvGraphicFramePr>
          <p:nvPr>
            <p:ph sz="half" idx="4294967295"/>
            <p:custDataLst>
              <p:tags r:id="rId3"/>
            </p:custDataLst>
            <p:extLst>
              <p:ext uri="{D42A27DB-BD31-4B8C-83A1-F6EECF244321}">
                <p14:modId xmlns:p14="http://schemas.microsoft.com/office/powerpoint/2010/main" val="3375391442"/>
              </p:ext>
            </p:extLst>
          </p:nvPr>
        </p:nvGraphicFramePr>
        <p:xfrm>
          <a:off x="1600200" y="3124200"/>
          <a:ext cx="5289638" cy="3343275"/>
        </p:xfrm>
        <a:graphic>
          <a:graphicData uri="http://schemas.openxmlformats.org/presentationml/2006/ole">
            <mc:AlternateContent xmlns:mc="http://schemas.openxmlformats.org/markup-compatibility/2006">
              <mc:Choice xmlns:v="urn:schemas-microsoft-com:vml" Requires="v">
                <p:oleObj spid="_x0000_s105545" name="VISIO" r:id="rId10" imgW="3590280" imgH="2270880" progId="Visio.Drawing.6">
                  <p:embed/>
                </p:oleObj>
              </mc:Choice>
              <mc:Fallback>
                <p:oleObj name="VISIO" r:id="rId10" imgW="3590280" imgH="2270880" progId="Visio.Drawing.6">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00200" y="3124200"/>
                        <a:ext cx="5289638" cy="3343275"/>
                      </a:xfrm>
                      <a:prstGeom prst="rect">
                        <a:avLst/>
                      </a:prstGeom>
                    </p:spPr>
                  </p:pic>
                </p:oleObj>
              </mc:Fallback>
            </mc:AlternateContent>
          </a:graphicData>
        </a:graphic>
      </p:graphicFrame>
      <p:sp>
        <p:nvSpPr>
          <p:cNvPr id="1003522"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03524" name="Rectangle 4"/>
          <p:cNvSpPr>
            <a:spLocks noChangeArrowheads="1"/>
          </p:cNvSpPr>
          <p:nvPr>
            <p:custDataLst>
              <p:tags r:id="rId5"/>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PLAs: Dot Notation</a:t>
            </a:r>
            <a:endParaRPr lang="en-US" sz="4400" dirty="0">
              <a:solidFill>
                <a:schemeClr val="bg1"/>
              </a:solidFill>
              <a:latin typeface="+mj-lt"/>
            </a:endParaRPr>
          </a:p>
        </p:txBody>
      </p:sp>
    </p:spTree>
    <p:extLst>
      <p:ext uri="{BB962C8B-B14F-4D97-AF65-F5344CB8AC3E}">
        <p14:creationId xmlns:p14="http://schemas.microsoft.com/office/powerpoint/2010/main" val="26225210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1888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18884"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18885" name="Rectangle 5"/>
          <p:cNvSpPr>
            <a:spLocks noChangeArrowheads="1"/>
          </p:cNvSpPr>
          <p:nvPr>
            <p:custDataLst>
              <p:tags r:id="rId3"/>
            </p:custDataLst>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18886" name="Rectangle 6"/>
          <p:cNvSpPr>
            <a:spLocks noChangeArrowheads="1"/>
          </p:cNvSpPr>
          <p:nvPr>
            <p:custDataLst>
              <p:tags r:id="rId4"/>
            </p:custDataLst>
          </p:nvPr>
        </p:nvSpPr>
        <p:spPr bwMode="auto">
          <a:xfrm>
            <a:off x="914400" y="1295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Composed of:</a:t>
            </a:r>
          </a:p>
          <a:p>
            <a:pPr marL="742950" lvl="1" indent="-285750">
              <a:spcBef>
                <a:spcPct val="20000"/>
              </a:spcBef>
              <a:buFontTx/>
              <a:buChar char="–"/>
            </a:pPr>
            <a:r>
              <a:rPr lang="en-US" sz="2600" b="1" dirty="0" smtClean="0">
                <a:solidFill>
                  <a:schemeClr val="accent1"/>
                </a:solidFill>
                <a:latin typeface="Times New Roman" pitchFamily="18" charset="0"/>
                <a:cs typeface="Times New Roman" pitchFamily="18" charset="0"/>
              </a:rPr>
              <a:t>LEs</a:t>
            </a:r>
            <a:r>
              <a:rPr lang="en-US" sz="2600" dirty="0" smtClean="0">
                <a:solidFill>
                  <a:schemeClr val="accent2"/>
                </a:solidFill>
                <a:latin typeface="Times New Roman" pitchFamily="18" charset="0"/>
                <a:cs typeface="Times New Roman" pitchFamily="18" charset="0"/>
              </a:rPr>
              <a:t> </a:t>
            </a:r>
            <a:r>
              <a:rPr lang="en-US" sz="2600" dirty="0" smtClean="0">
                <a:latin typeface="Times New Roman" pitchFamily="18" charset="0"/>
                <a:cs typeface="Times New Roman" pitchFamily="18" charset="0"/>
              </a:rPr>
              <a:t>(Logic elements</a:t>
            </a:r>
            <a:r>
              <a:rPr lang="en-US" sz="2600" dirty="0">
                <a:latin typeface="Times New Roman" pitchFamily="18" charset="0"/>
                <a:cs typeface="Times New Roman" pitchFamily="18" charset="0"/>
              </a:rPr>
              <a:t>): perform logic</a:t>
            </a:r>
          </a:p>
          <a:p>
            <a:pPr marL="742950" lvl="1" indent="-285750">
              <a:spcBef>
                <a:spcPct val="20000"/>
              </a:spcBef>
              <a:buFontTx/>
              <a:buChar char="–"/>
            </a:pPr>
            <a:r>
              <a:rPr lang="en-US" sz="2600" b="1" dirty="0" smtClean="0">
                <a:solidFill>
                  <a:schemeClr val="accent1"/>
                </a:solidFill>
                <a:latin typeface="Times New Roman" pitchFamily="18" charset="0"/>
                <a:cs typeface="Times New Roman" pitchFamily="18" charset="0"/>
              </a:rPr>
              <a:t>IOEs</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(Input/output </a:t>
            </a:r>
            <a:r>
              <a:rPr lang="en-US" sz="2600" dirty="0" smtClean="0">
                <a:latin typeface="Times New Roman" pitchFamily="18" charset="0"/>
                <a:cs typeface="Times New Roman" pitchFamily="18" charset="0"/>
              </a:rPr>
              <a:t>elements): </a:t>
            </a:r>
            <a:r>
              <a:rPr lang="en-US" sz="2600" dirty="0">
                <a:latin typeface="Times New Roman" pitchFamily="18" charset="0"/>
                <a:cs typeface="Times New Roman" pitchFamily="18" charset="0"/>
              </a:rPr>
              <a:t>interface with outside world</a:t>
            </a:r>
          </a:p>
          <a:p>
            <a:pPr marL="742950" lvl="1" indent="-285750">
              <a:spcBef>
                <a:spcPct val="20000"/>
              </a:spcBef>
              <a:buFontTx/>
              <a:buChar char="–"/>
            </a:pPr>
            <a:r>
              <a:rPr lang="en-US" sz="2600" b="1" dirty="0">
                <a:solidFill>
                  <a:schemeClr val="accent1"/>
                </a:solidFill>
                <a:latin typeface="Times New Roman" pitchFamily="18" charset="0"/>
                <a:cs typeface="Times New Roman" pitchFamily="18" charset="0"/>
              </a:rPr>
              <a:t>Programmable interconnection:</a:t>
            </a:r>
            <a:r>
              <a:rPr lang="en-US" sz="2600" dirty="0">
                <a:latin typeface="Times New Roman" pitchFamily="18" charset="0"/>
                <a:cs typeface="Times New Roman" pitchFamily="18" charset="0"/>
              </a:rPr>
              <a:t> connect </a:t>
            </a:r>
            <a:r>
              <a:rPr lang="en-US" sz="2600" dirty="0" smtClean="0">
                <a:latin typeface="Times New Roman" pitchFamily="18" charset="0"/>
                <a:cs typeface="Times New Roman" pitchFamily="18" charset="0"/>
              </a:rPr>
              <a:t>LEs and IOEs</a:t>
            </a:r>
            <a:endParaRPr lang="en-US" sz="2600" dirty="0">
              <a:latin typeface="Times New Roman" pitchFamily="18" charset="0"/>
              <a:cs typeface="Times New Roman" pitchFamily="18" charset="0"/>
            </a:endParaRPr>
          </a:p>
          <a:p>
            <a:pPr marL="742950" lvl="1" indent="-285750">
              <a:spcBef>
                <a:spcPct val="20000"/>
              </a:spcBef>
              <a:buFontTx/>
              <a:buChar char="–"/>
            </a:pPr>
            <a:r>
              <a:rPr lang="en-US" sz="2600" dirty="0">
                <a:latin typeface="Times New Roman" pitchFamily="18" charset="0"/>
                <a:cs typeface="Times New Roman" pitchFamily="18" charset="0"/>
              </a:rPr>
              <a:t>Some FPGAs include other building blocks such as multipliers and RAMs</a:t>
            </a:r>
          </a:p>
        </p:txBody>
      </p:sp>
      <p:sp>
        <p:nvSpPr>
          <p:cNvPr id="9" name="TextBox 8"/>
          <p:cNvSpPr txBox="1"/>
          <p:nvPr/>
        </p:nvSpPr>
        <p:spPr>
          <a:xfrm>
            <a:off x="1143000" y="68759"/>
            <a:ext cx="7924800" cy="692497"/>
          </a:xfrm>
          <a:prstGeom prst="rect">
            <a:avLst/>
          </a:prstGeom>
          <a:noFill/>
        </p:spPr>
        <p:txBody>
          <a:bodyPr wrap="square" rtlCol="0">
            <a:spAutoFit/>
          </a:bodyPr>
          <a:lstStyle/>
          <a:p>
            <a:r>
              <a:rPr lang="en-US" sz="3900" dirty="0" smtClean="0">
                <a:solidFill>
                  <a:schemeClr val="bg1"/>
                </a:solidFill>
                <a:latin typeface="+mj-lt"/>
              </a:rPr>
              <a:t>FPGA: Field Programmable Gate Array</a:t>
            </a:r>
            <a:endParaRPr lang="en-US" sz="3900" dirty="0">
              <a:solidFill>
                <a:schemeClr val="bg1"/>
              </a:solidFill>
              <a:latin typeface="+mj-lt"/>
            </a:endParaRPr>
          </a:p>
        </p:txBody>
      </p:sp>
    </p:spTree>
    <p:extLst>
      <p:ext uri="{BB962C8B-B14F-4D97-AF65-F5344CB8AC3E}">
        <p14:creationId xmlns:p14="http://schemas.microsoft.com/office/powerpoint/2010/main" val="3071907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11714"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11716"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11717" name="Rectangle 5"/>
          <p:cNvSpPr>
            <a:spLocks noChangeArrowheads="1"/>
          </p:cNvSpPr>
          <p:nvPr>
            <p:custDataLst>
              <p:tags r:id="rId3"/>
            </p:custDataLst>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General FPGA Layout</a:t>
            </a:r>
            <a:endParaRPr lang="en-US" sz="4400" dirty="0">
              <a:solidFill>
                <a:schemeClr val="bg1"/>
              </a:solidFill>
              <a:latin typeface="+mj-lt"/>
            </a:endParaRPr>
          </a:p>
        </p:txBody>
      </p:sp>
      <p:pic>
        <p:nvPicPr>
          <p:cNvPr id="106509"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5469" y="1247774"/>
            <a:ext cx="4716331"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016079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1273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12740"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12741" name="Rectangle 5"/>
          <p:cNvSpPr>
            <a:spLocks noChangeArrowheads="1"/>
          </p:cNvSpPr>
          <p:nvPr>
            <p:custDataLst>
              <p:tags r:id="rId3"/>
            </p:custDataLst>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12742" name="Rectangle 6"/>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Composed of:</a:t>
            </a:r>
          </a:p>
          <a:p>
            <a:pPr marL="742950" lvl="1" indent="-285750">
              <a:spcBef>
                <a:spcPct val="20000"/>
              </a:spcBef>
              <a:buFontTx/>
              <a:buChar char="–"/>
            </a:pPr>
            <a:r>
              <a:rPr lang="en-US" sz="2600" b="1" dirty="0" smtClean="0">
                <a:solidFill>
                  <a:schemeClr val="accent1"/>
                </a:solidFill>
                <a:latin typeface="Times New Roman" pitchFamily="18" charset="0"/>
                <a:cs typeface="Times New Roman" pitchFamily="18" charset="0"/>
              </a:rPr>
              <a:t>LUTs</a:t>
            </a:r>
            <a:r>
              <a:rPr lang="en-US" sz="2600" dirty="0" smtClean="0">
                <a:solidFill>
                  <a:schemeClr val="accent2"/>
                </a:solidFill>
                <a:latin typeface="Times New Roman" pitchFamily="18" charset="0"/>
                <a:cs typeface="Times New Roman" pitchFamily="18" charset="0"/>
              </a:rPr>
              <a:t> </a:t>
            </a:r>
            <a:r>
              <a:rPr lang="en-US" sz="2600" dirty="0">
                <a:latin typeface="Times New Roman" pitchFamily="18" charset="0"/>
                <a:cs typeface="Times New Roman" pitchFamily="18" charset="0"/>
              </a:rPr>
              <a:t>(lookup tables): perform combinational logic</a:t>
            </a:r>
          </a:p>
          <a:p>
            <a:pPr marL="742950" lvl="1" indent="-285750">
              <a:spcBef>
                <a:spcPct val="20000"/>
              </a:spcBef>
              <a:buFontTx/>
              <a:buChar char="–"/>
            </a:pPr>
            <a:r>
              <a:rPr lang="en-US" sz="2600" b="1" dirty="0">
                <a:solidFill>
                  <a:schemeClr val="accent1"/>
                </a:solidFill>
                <a:latin typeface="Times New Roman" pitchFamily="18" charset="0"/>
                <a:cs typeface="Times New Roman" pitchFamily="18" charset="0"/>
              </a:rPr>
              <a:t>Flip-flops:</a:t>
            </a:r>
            <a:r>
              <a:rPr lang="en-US" sz="2600" dirty="0">
                <a:latin typeface="Times New Roman" pitchFamily="18" charset="0"/>
                <a:cs typeface="Times New Roman" pitchFamily="18" charset="0"/>
              </a:rPr>
              <a:t> perform sequential </a:t>
            </a:r>
            <a:r>
              <a:rPr lang="en-US" sz="2600" dirty="0" smtClean="0">
                <a:latin typeface="Times New Roman" pitchFamily="18" charset="0"/>
                <a:cs typeface="Times New Roman" pitchFamily="18" charset="0"/>
              </a:rPr>
              <a:t>logic</a:t>
            </a:r>
            <a:endParaRPr lang="en-US" sz="2600" dirty="0">
              <a:latin typeface="Times New Roman" pitchFamily="18" charset="0"/>
              <a:cs typeface="Times New Roman" pitchFamily="18" charset="0"/>
            </a:endParaRPr>
          </a:p>
          <a:p>
            <a:pPr marL="742950" lvl="1" indent="-285750">
              <a:spcBef>
                <a:spcPct val="20000"/>
              </a:spcBef>
              <a:buFontTx/>
              <a:buChar char="–"/>
            </a:pPr>
            <a:r>
              <a:rPr lang="en-US" sz="2600" b="1" dirty="0">
                <a:solidFill>
                  <a:schemeClr val="accent1"/>
                </a:solidFill>
                <a:latin typeface="Times New Roman" pitchFamily="18" charset="0"/>
                <a:cs typeface="Times New Roman" pitchFamily="18" charset="0"/>
              </a:rPr>
              <a:t>Multiplexers:</a:t>
            </a:r>
            <a:r>
              <a:rPr lang="en-US" sz="2600" dirty="0">
                <a:latin typeface="Times New Roman" pitchFamily="18" charset="0"/>
                <a:cs typeface="Times New Roman" pitchFamily="18" charset="0"/>
              </a:rPr>
              <a:t> connect LUTs and flip-flops</a:t>
            </a: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LE: Logic Element</a:t>
            </a:r>
            <a:endParaRPr lang="en-US" sz="4400" dirty="0">
              <a:solidFill>
                <a:schemeClr val="bg1"/>
              </a:solidFill>
              <a:latin typeface="+mj-lt"/>
            </a:endParaRPr>
          </a:p>
        </p:txBody>
      </p:sp>
    </p:spTree>
    <p:extLst>
      <p:ext uri="{BB962C8B-B14F-4D97-AF65-F5344CB8AC3E}">
        <p14:creationId xmlns:p14="http://schemas.microsoft.com/office/powerpoint/2010/main" val="239216032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6594"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06596"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06597" name="Rectangle 5"/>
          <p:cNvSpPr>
            <a:spLocks noChangeArrowheads="1"/>
          </p:cNvSpPr>
          <p:nvPr>
            <p:custDataLst>
              <p:tags r:id="rId3"/>
            </p:custDataLst>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06598" name="Rectangle 6"/>
          <p:cNvSpPr>
            <a:spLocks noChangeArrowheads="1"/>
          </p:cNvSpPr>
          <p:nvPr>
            <p:custDataLst>
              <p:tags r:id="rId4"/>
            </p:custDataLst>
          </p:nvPr>
        </p:nvSpPr>
        <p:spPr bwMode="auto">
          <a:xfrm>
            <a:off x="0" y="1290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Altera Cyclone IV LE</a:t>
            </a:r>
            <a:endParaRPr lang="en-US" sz="4400" dirty="0">
              <a:solidFill>
                <a:schemeClr val="bg1"/>
              </a:solidFill>
              <a:latin typeface="+mj-lt"/>
            </a:endParaRPr>
          </a:p>
        </p:txBody>
      </p:sp>
      <p:pic>
        <p:nvPicPr>
          <p:cNvPr id="107533"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0649" y="1117355"/>
            <a:ext cx="6695477" cy="479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937544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14786"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14788"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14789" name="Rectangle 5"/>
          <p:cNvSpPr>
            <a:spLocks noChangeArrowheads="1"/>
          </p:cNvSpPr>
          <p:nvPr>
            <p:custDataLst>
              <p:tags r:id="rId3"/>
            </p:custDataLst>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14790" name="Rectangle 6"/>
          <p:cNvSpPr>
            <a:spLocks noChangeArrowheads="1"/>
          </p:cNvSpPr>
          <p:nvPr>
            <p:custDataLst>
              <p:tags r:id="rId4"/>
            </p:custDataLst>
          </p:nvPr>
        </p:nvSpPr>
        <p:spPr bwMode="auto">
          <a:xfrm>
            <a:off x="914400" y="12954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The Spartan CLB has:</a:t>
            </a:r>
          </a:p>
          <a:p>
            <a:pPr marL="742950" lvl="1" indent="-285750">
              <a:spcBef>
                <a:spcPct val="20000"/>
              </a:spcBef>
              <a:buFontTx/>
              <a:buChar char="–"/>
            </a:pPr>
            <a:r>
              <a:rPr lang="en-US" sz="2600" dirty="0" smtClean="0">
                <a:latin typeface="Times New Roman" pitchFamily="18" charset="0"/>
                <a:cs typeface="Times New Roman" pitchFamily="18" charset="0"/>
              </a:rPr>
              <a:t>1 four-input LUT </a:t>
            </a:r>
            <a:endParaRPr lang="en-US" sz="2000" dirty="0">
              <a:latin typeface="Times New Roman" pitchFamily="18" charset="0"/>
              <a:cs typeface="Times New Roman" pitchFamily="18" charset="0"/>
            </a:endParaRPr>
          </a:p>
          <a:p>
            <a:pPr marL="742950" lvl="1" indent="-285750">
              <a:spcBef>
                <a:spcPct val="20000"/>
              </a:spcBef>
              <a:buFontTx/>
              <a:buChar char="–"/>
            </a:pPr>
            <a:r>
              <a:rPr lang="en-US" sz="2600" dirty="0" smtClean="0">
                <a:latin typeface="Times New Roman" pitchFamily="18" charset="0"/>
                <a:cs typeface="Times New Roman" pitchFamily="18" charset="0"/>
              </a:rPr>
              <a:t>1 </a:t>
            </a:r>
            <a:r>
              <a:rPr lang="en-US" sz="2600" dirty="0">
                <a:latin typeface="Times New Roman" pitchFamily="18" charset="0"/>
                <a:cs typeface="Times New Roman" pitchFamily="18" charset="0"/>
              </a:rPr>
              <a:t>registered </a:t>
            </a:r>
            <a:r>
              <a:rPr lang="en-US" sz="2600" dirty="0" smtClean="0">
                <a:latin typeface="Times New Roman" pitchFamily="18" charset="0"/>
                <a:cs typeface="Times New Roman" pitchFamily="18" charset="0"/>
              </a:rPr>
              <a:t>output </a:t>
            </a:r>
            <a:endParaRPr lang="en-US" sz="2600" dirty="0">
              <a:latin typeface="Times New Roman" pitchFamily="18" charset="0"/>
              <a:cs typeface="Times New Roman" pitchFamily="18" charset="0"/>
            </a:endParaRPr>
          </a:p>
          <a:p>
            <a:pPr marL="742950" lvl="1" indent="-285750">
              <a:spcBef>
                <a:spcPct val="20000"/>
              </a:spcBef>
              <a:buFontTx/>
              <a:buChar char="–"/>
            </a:pPr>
            <a:r>
              <a:rPr lang="en-US" sz="2600" dirty="0">
                <a:latin typeface="Times New Roman" pitchFamily="18" charset="0"/>
                <a:cs typeface="Times New Roman" pitchFamily="18" charset="0"/>
              </a:rPr>
              <a:t>1</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combinational </a:t>
            </a:r>
            <a:r>
              <a:rPr lang="en-US" sz="2600" dirty="0" smtClean="0">
                <a:latin typeface="Times New Roman" pitchFamily="18" charset="0"/>
                <a:cs typeface="Times New Roman" pitchFamily="18" charset="0"/>
              </a:rPr>
              <a:t>output</a:t>
            </a:r>
            <a:endParaRPr lang="en-US" sz="2600" dirty="0">
              <a:latin typeface="Times New Roman" pitchFamily="18" charset="0"/>
              <a:cs typeface="Times New Roman" pitchFamily="18"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Altera Cyclone IV LE</a:t>
            </a:r>
            <a:endParaRPr lang="en-US" sz="4400" dirty="0">
              <a:solidFill>
                <a:schemeClr val="bg1"/>
              </a:solidFill>
              <a:latin typeface="+mj-lt"/>
            </a:endParaRPr>
          </a:p>
        </p:txBody>
      </p:sp>
    </p:spTree>
    <p:extLst>
      <p:ext uri="{BB962C8B-B14F-4D97-AF65-F5344CB8AC3E}">
        <p14:creationId xmlns:p14="http://schemas.microsoft.com/office/powerpoint/2010/main" val="38952711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761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07620"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07621" name="Rectangle 5"/>
          <p:cNvSpPr>
            <a:spLocks noChangeArrowheads="1"/>
          </p:cNvSpPr>
          <p:nvPr>
            <p:custDataLst>
              <p:tags r:id="rId3"/>
            </p:custDataLst>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07622" name="Rectangle 6"/>
          <p:cNvSpPr>
            <a:spLocks noChangeArrowheads="1"/>
          </p:cNvSpPr>
          <p:nvPr>
            <p:custDataLst>
              <p:tags r:id="rId4"/>
            </p:custDataLst>
          </p:nvPr>
        </p:nvSpPr>
        <p:spPr bwMode="auto">
          <a:xfrm>
            <a:off x="0" y="1290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07626" name="Rectangle 10"/>
          <p:cNvSpPr>
            <a:spLocks noChangeArrowheads="1"/>
          </p:cNvSpPr>
          <p:nvPr>
            <p:custDataLst>
              <p:tags r:id="rId5"/>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Times New Roman" pitchFamily="18" charset="0"/>
                <a:cs typeface="Arial" charset="0"/>
              </a:rPr>
              <a:t>Show how to configure </a:t>
            </a:r>
            <a:r>
              <a:rPr lang="en-US" sz="2400" dirty="0" smtClean="0">
                <a:latin typeface="Times New Roman" pitchFamily="18" charset="0"/>
                <a:cs typeface="Arial" charset="0"/>
              </a:rPr>
              <a:t>a Cyclone IV LE to </a:t>
            </a:r>
            <a:r>
              <a:rPr lang="en-US" sz="2400" dirty="0">
                <a:latin typeface="Times New Roman" pitchFamily="18" charset="0"/>
                <a:cs typeface="Arial" charset="0"/>
              </a:rPr>
              <a:t>perform the following functions:</a:t>
            </a:r>
          </a:p>
          <a:p>
            <a:pPr marL="742950" lvl="1" indent="-285750">
              <a:spcBef>
                <a:spcPct val="20000"/>
              </a:spcBef>
              <a:buFontTx/>
              <a:buChar char="–"/>
            </a:pPr>
            <a:r>
              <a:rPr lang="en-US" sz="2000" i="1" dirty="0">
                <a:latin typeface="Times New Roman" pitchFamily="18" charset="0"/>
                <a:cs typeface="Times New Roman" pitchFamily="18" charset="0"/>
              </a:rPr>
              <a:t>X = ABC + ABC</a:t>
            </a:r>
          </a:p>
          <a:p>
            <a:pPr marL="742950" lvl="1" indent="-285750">
              <a:spcBef>
                <a:spcPct val="20000"/>
              </a:spcBef>
              <a:buFontTx/>
              <a:buChar char="–"/>
            </a:pPr>
            <a:r>
              <a:rPr lang="en-US" sz="2000" i="1" dirty="0">
                <a:latin typeface="Times New Roman" pitchFamily="18" charset="0"/>
                <a:cs typeface="Times New Roman" pitchFamily="18" charset="0"/>
              </a:rPr>
              <a:t>Y = AB</a:t>
            </a:r>
          </a:p>
        </p:txBody>
      </p:sp>
      <p:sp>
        <p:nvSpPr>
          <p:cNvPr id="1007627" name="Line 11"/>
          <p:cNvSpPr>
            <a:spLocks noChangeShapeType="1"/>
          </p:cNvSpPr>
          <p:nvPr>
            <p:custDataLst>
              <p:tags r:id="rId6"/>
            </p:custDataLst>
          </p:nvPr>
        </p:nvSpPr>
        <p:spPr bwMode="auto">
          <a:xfrm>
            <a:off x="2209800" y="20574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7628" name="Line 12"/>
          <p:cNvSpPr>
            <a:spLocks noChangeShapeType="1"/>
          </p:cNvSpPr>
          <p:nvPr>
            <p:custDataLst>
              <p:tags r:id="rId7"/>
            </p:custDataLst>
          </p:nvPr>
        </p:nvSpPr>
        <p:spPr bwMode="auto">
          <a:xfrm>
            <a:off x="2438400" y="20574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7629" name="Line 13"/>
          <p:cNvSpPr>
            <a:spLocks noChangeShapeType="1"/>
          </p:cNvSpPr>
          <p:nvPr>
            <p:custDataLst>
              <p:tags r:id="rId8"/>
            </p:custDataLst>
          </p:nvPr>
        </p:nvSpPr>
        <p:spPr bwMode="auto">
          <a:xfrm>
            <a:off x="3352800" y="20574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7630" name="Line 14"/>
          <p:cNvSpPr>
            <a:spLocks noChangeShapeType="1"/>
          </p:cNvSpPr>
          <p:nvPr>
            <p:custDataLst>
              <p:tags r:id="rId9"/>
            </p:custDataLst>
          </p:nvPr>
        </p:nvSpPr>
        <p:spPr bwMode="auto">
          <a:xfrm>
            <a:off x="2362200" y="24384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TextBox 14"/>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LE Configuration Example</a:t>
            </a:r>
            <a:endParaRPr lang="en-US" sz="4400" dirty="0">
              <a:solidFill>
                <a:schemeClr val="bg1"/>
              </a:solidFill>
              <a:latin typeface="+mj-lt"/>
            </a:endParaRPr>
          </a:p>
        </p:txBody>
      </p:sp>
    </p:spTree>
    <p:extLst>
      <p:ext uri="{BB962C8B-B14F-4D97-AF65-F5344CB8AC3E}">
        <p14:creationId xmlns:p14="http://schemas.microsoft.com/office/powerpoint/2010/main" val="139128959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761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07620" name="Rectangle 4"/>
          <p:cNvSpPr>
            <a:spLocks noChangeArrowheads="1"/>
          </p:cNvSpPr>
          <p:nvPr>
            <p:custDataLst>
              <p:tags r:id="rId2"/>
            </p:custDataLst>
          </p:nvPr>
        </p:nvSpPr>
        <p:spPr bwMode="auto">
          <a:xfrm>
            <a:off x="6858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endParaRPr lang="en-US" sz="3200">
              <a:latin typeface="Times New Roman" pitchFamily="18" charset="0"/>
              <a:cs typeface="Arial" charset="0"/>
            </a:endParaRPr>
          </a:p>
        </p:txBody>
      </p:sp>
      <p:sp>
        <p:nvSpPr>
          <p:cNvPr id="1007621" name="Rectangle 5"/>
          <p:cNvSpPr>
            <a:spLocks noChangeArrowheads="1"/>
          </p:cNvSpPr>
          <p:nvPr>
            <p:custDataLst>
              <p:tags r:id="rId3"/>
            </p:custDataLst>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07622" name="Rectangle 6"/>
          <p:cNvSpPr>
            <a:spLocks noChangeArrowheads="1"/>
          </p:cNvSpPr>
          <p:nvPr>
            <p:custDataLst>
              <p:tags r:id="rId4"/>
            </p:custDataLst>
          </p:nvPr>
        </p:nvSpPr>
        <p:spPr bwMode="auto">
          <a:xfrm>
            <a:off x="0" y="1290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07626" name="Rectangle 10"/>
          <p:cNvSpPr>
            <a:spLocks noChangeArrowheads="1"/>
          </p:cNvSpPr>
          <p:nvPr>
            <p:custDataLst>
              <p:tags r:id="rId5"/>
            </p:custDataLst>
          </p:nvPr>
        </p:nvSpPr>
        <p:spPr bwMode="auto">
          <a:xfrm>
            <a:off x="914400" y="12192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400" dirty="0">
                <a:latin typeface="Times New Roman" pitchFamily="18" charset="0"/>
                <a:cs typeface="Arial" charset="0"/>
              </a:rPr>
              <a:t>Show how to configure </a:t>
            </a:r>
            <a:r>
              <a:rPr lang="en-US" sz="2400" dirty="0" smtClean="0">
                <a:latin typeface="Times New Roman" pitchFamily="18" charset="0"/>
                <a:cs typeface="Arial" charset="0"/>
              </a:rPr>
              <a:t>a Cyclone IV LE to </a:t>
            </a:r>
            <a:r>
              <a:rPr lang="en-US" sz="2400" dirty="0">
                <a:latin typeface="Times New Roman" pitchFamily="18" charset="0"/>
                <a:cs typeface="Arial" charset="0"/>
              </a:rPr>
              <a:t>perform the following functions:</a:t>
            </a:r>
          </a:p>
          <a:p>
            <a:pPr marL="742950" lvl="1" indent="-285750">
              <a:spcBef>
                <a:spcPct val="20000"/>
              </a:spcBef>
              <a:buFontTx/>
              <a:buChar char="–"/>
            </a:pPr>
            <a:r>
              <a:rPr lang="en-US" sz="2000" i="1" dirty="0">
                <a:latin typeface="Times New Roman" pitchFamily="18" charset="0"/>
                <a:cs typeface="Times New Roman" pitchFamily="18" charset="0"/>
              </a:rPr>
              <a:t>X = ABC + ABC</a:t>
            </a:r>
          </a:p>
          <a:p>
            <a:pPr marL="742950" lvl="1" indent="-285750">
              <a:spcBef>
                <a:spcPct val="20000"/>
              </a:spcBef>
              <a:buFontTx/>
              <a:buChar char="–"/>
            </a:pPr>
            <a:r>
              <a:rPr lang="en-US" sz="2000" i="1" dirty="0">
                <a:latin typeface="Times New Roman" pitchFamily="18" charset="0"/>
                <a:cs typeface="Times New Roman" pitchFamily="18" charset="0"/>
              </a:rPr>
              <a:t>Y = AB</a:t>
            </a:r>
          </a:p>
        </p:txBody>
      </p:sp>
      <p:sp>
        <p:nvSpPr>
          <p:cNvPr id="1007627" name="Line 11"/>
          <p:cNvSpPr>
            <a:spLocks noChangeShapeType="1"/>
          </p:cNvSpPr>
          <p:nvPr>
            <p:custDataLst>
              <p:tags r:id="rId6"/>
            </p:custDataLst>
          </p:nvPr>
        </p:nvSpPr>
        <p:spPr bwMode="auto">
          <a:xfrm>
            <a:off x="2209800" y="20574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7628" name="Line 12"/>
          <p:cNvSpPr>
            <a:spLocks noChangeShapeType="1"/>
          </p:cNvSpPr>
          <p:nvPr>
            <p:custDataLst>
              <p:tags r:id="rId7"/>
            </p:custDataLst>
          </p:nvPr>
        </p:nvSpPr>
        <p:spPr bwMode="auto">
          <a:xfrm>
            <a:off x="2438400" y="20574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7629" name="Line 13"/>
          <p:cNvSpPr>
            <a:spLocks noChangeShapeType="1"/>
          </p:cNvSpPr>
          <p:nvPr>
            <p:custDataLst>
              <p:tags r:id="rId8"/>
            </p:custDataLst>
          </p:nvPr>
        </p:nvSpPr>
        <p:spPr bwMode="auto">
          <a:xfrm>
            <a:off x="3352800" y="20574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7630" name="Line 14"/>
          <p:cNvSpPr>
            <a:spLocks noChangeShapeType="1"/>
          </p:cNvSpPr>
          <p:nvPr>
            <p:custDataLst>
              <p:tags r:id="rId9"/>
            </p:custDataLst>
          </p:nvPr>
        </p:nvSpPr>
        <p:spPr bwMode="auto">
          <a:xfrm>
            <a:off x="2362200" y="24384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TextBox 14"/>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LE Configuration Example</a:t>
            </a:r>
            <a:endParaRPr lang="en-US" sz="4400" dirty="0">
              <a:solidFill>
                <a:schemeClr val="bg1"/>
              </a:solidFill>
              <a:latin typeface="+mj-lt"/>
            </a:endParaRPr>
          </a:p>
        </p:txBody>
      </p:sp>
      <p:pic>
        <p:nvPicPr>
          <p:cNvPr id="113666"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866626" y="2743200"/>
            <a:ext cx="597206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933699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35333</TotalTime>
  <Words>2803</Words>
  <Application>Microsoft Macintosh PowerPoint</Application>
  <PresentationFormat>Presentación en pantalla (4:3)</PresentationFormat>
  <Paragraphs>819</Paragraphs>
  <Slides>100</Slides>
  <Notes>99</Notes>
  <HiddenSlides>41</HiddenSlides>
  <MMClips>0</MMClips>
  <ScaleCrop>false</ScaleCrop>
  <HeadingPairs>
    <vt:vector size="6" baseType="variant">
      <vt:variant>
        <vt:lpstr>Tema</vt:lpstr>
      </vt:variant>
      <vt:variant>
        <vt:i4>1</vt:i4>
      </vt:variant>
      <vt:variant>
        <vt:lpstr>Servidores OLE incrustados</vt:lpstr>
      </vt:variant>
      <vt:variant>
        <vt:i4>2</vt:i4>
      </vt:variant>
      <vt:variant>
        <vt:lpstr>Títulos de diapositiva</vt:lpstr>
      </vt:variant>
      <vt:variant>
        <vt:i4>100</vt:i4>
      </vt:variant>
    </vt:vector>
  </HeadingPairs>
  <TitlesOfParts>
    <vt:vector size="103" baseType="lpstr">
      <vt:lpstr>Office Theme</vt:lpstr>
      <vt:lpstr>VISIO</vt:lpstr>
      <vt:lpstr>Visio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PLAs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Harvey Mudd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sharris</dc:creator>
  <cp:lastModifiedBy>Javier Cañas</cp:lastModifiedBy>
  <cp:revision>66</cp:revision>
  <dcterms:created xsi:type="dcterms:W3CDTF">2012-08-07T04:56:47Z</dcterms:created>
  <dcterms:modified xsi:type="dcterms:W3CDTF">2014-06-04T17:58:52Z</dcterms:modified>
</cp:coreProperties>
</file>