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8" r:id="rId3"/>
    <p:sldId id="270" r:id="rId4"/>
    <p:sldId id="271" r:id="rId5"/>
    <p:sldId id="272" r:id="rId6"/>
    <p:sldId id="279" r:id="rId7"/>
    <p:sldId id="278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EDD055"/>
    <a:srgbClr val="00B050"/>
    <a:srgbClr val="6AAAFF"/>
    <a:srgbClr val="9CEABD"/>
    <a:srgbClr val="F5F5F5"/>
    <a:srgbClr val="FAFAFA"/>
    <a:srgbClr val="707070"/>
    <a:srgbClr val="E0E0E0"/>
    <a:srgbClr val="FE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ACE35-3F5D-4F6F-A413-E2E065820034}" v="1165" dt="2022-06-28T08:51:37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FEEE808-EA0A-CFEE-D088-A26105988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2D9A6-CDC6-D0D7-068F-C9DBA1DD9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D49F-8975-4E95-A211-C5B1DECFCB06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CE8319-EA55-CB83-B9A9-C1A53C3ED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3DB428-54CD-A8EF-7CB9-DFF340FBE3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19B1-DA42-47F1-9474-63B67EF5D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7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5371A-8A53-4F6B-B86C-A8F5B109FD0C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8EFDF-EC42-4409-B757-A125537CC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38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007DC-0648-8BE7-E944-DCFAD7222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714C2A-B1E4-3980-B21F-25DA8A440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CCD5D-5A38-F4A8-6F63-3551732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9E132-E53A-8ABD-D5AD-3EA716BE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929E2-11B7-6201-34AB-9798728C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CF6FB-8D36-243F-5848-481443DA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FB95B8-16D9-F17F-59EE-72E2C2B7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1D04-13D8-0E65-E1F4-82FAD2FA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093A3-36D1-A496-391A-CACD1BDB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2D3AE-EB39-2497-6FB5-CACD4E8C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3B88A4-DCD3-86E2-736A-498F8C3A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BB737C-594A-532C-8869-79EFB5F4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61899-ED26-7866-FD47-392F43FF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EA45D-632B-6A66-7851-72DB78DD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ECBDE-6C29-AA26-51F4-ACE958CE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6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86426-7CED-A77B-BB58-8F7DA7C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832B5-A09A-2A2D-CC32-B34C72B6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5C5E52-305B-586F-70E5-446B23E7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75F09-8EE5-DE40-A3D7-F002020B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BF70E-D022-BCBB-E78E-A8E27F7F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D681C-DC71-4AB2-0266-2252A98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6045F6-D49C-262D-B361-0C3A4285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12303-9D5F-465F-11C9-8177AE14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73C21-C117-E8FE-8C32-47129C66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E4A3C-BA40-A905-B9AA-0C5A9E1F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5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CB908-8E81-F553-18AA-F0D0F3CC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271F7-3453-8373-777A-0405B298A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050C1-8B5F-E28E-3C04-FCC36F16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546E16-E3AE-4B91-E8AF-2494CEAE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9CB79-FC9A-2E55-0E81-B250A54C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F782BA-EA7E-3471-D596-EE1B0572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38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AE532-4602-AA48-D022-E885B94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980B9-EF0A-F422-0589-429FAE98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2BAAF6-7542-FB20-3D63-A537B31D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5A90B-9F1D-36AF-9D13-5F542A592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E2403F-E913-FDE7-385F-D74033406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B35A5F-A087-E24C-1450-B14A8360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49673F-FB0F-C735-E9E0-A4E00C91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97B69A-1195-A287-2E50-4A3EC1B0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196C4-6ACB-BC37-6AF1-73A3F066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DBF971-0AD8-718A-DECD-CBB51410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2D7876-6800-321C-5945-72701DD9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DFB849-EECB-8CCC-9C9A-EC1616E6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5426E9-6BF4-28C9-9899-A03C0E52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6282CE-EDC3-B0CC-FD56-5EF58E88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A1388-6DFA-7F9D-F698-B80C83B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4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33CAE-EAEC-E491-E8B4-06E8864E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4BABD-B4B0-79CC-433D-435B727DB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0D1646-B92B-98C5-4615-1F4FC378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60EBD7-35F9-708D-CBE2-E688C44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0C803-1035-4A72-D333-2102F834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B1422A-585D-AE22-3FA4-17253F0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F71D-731C-AB9F-519E-6EC0D721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D201D2-DE61-02A2-7F07-A73DF4868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5534D3-480B-D6F5-6041-90C03F3B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C76EB0-2C6D-7D3D-E49A-8F4FC7DC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9FA9B-715A-514B-AB6C-ACD54469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7C423-09B2-AA8C-79DF-CFB675CC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8AD816-A2BC-6E69-E651-A46B9F1E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29353-702C-F8B7-DF06-7BC54917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62031-5B6D-CC54-58DF-6D66AD97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CDEE-4239-4438-92FC-349216E37660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080D6-D1C1-B37F-CA7C-805080DF7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F975C-A386-367D-6974-0FFAEE891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EAEA-3356-4F9D-8F26-436205D41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7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9.xml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slide" Target="slide2.xml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6.svg"/><Relationship Id="rId1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image" Target="../media/image8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9.xml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8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svg"/><Relationship Id="rId10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6.svg"/><Relationship Id="rId1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image" Target="../media/image8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3.xml"/><Relationship Id="rId18" Type="http://schemas.openxmlformats.org/officeDocument/2006/relationships/image" Target="../media/image16.svg"/><Relationship Id="rId3" Type="http://schemas.openxmlformats.org/officeDocument/2006/relationships/image" Target="../media/image20.png"/><Relationship Id="rId21" Type="http://schemas.openxmlformats.org/officeDocument/2006/relationships/image" Target="../media/image18.sv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" Type="http://schemas.openxmlformats.org/officeDocument/2006/relationships/image" Target="../media/image19.png"/><Relationship Id="rId16" Type="http://schemas.openxmlformats.org/officeDocument/2006/relationships/slide" Target="slide9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slide" Target="slide2.xml"/><Relationship Id="rId19" Type="http://schemas.openxmlformats.org/officeDocument/2006/relationships/slide" Target="slide10.xml"/><Relationship Id="rId4" Type="http://schemas.openxmlformats.org/officeDocument/2006/relationships/image" Target="../media/image21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.png"/><Relationship Id="rId18" Type="http://schemas.openxmlformats.org/officeDocument/2006/relationships/slide" Target="slide3.xml"/><Relationship Id="rId26" Type="http://schemas.openxmlformats.org/officeDocument/2006/relationships/image" Target="../media/image18.svg"/><Relationship Id="rId3" Type="http://schemas.openxmlformats.org/officeDocument/2006/relationships/image" Target="../media/image23.svg"/><Relationship Id="rId21" Type="http://schemas.openxmlformats.org/officeDocument/2006/relationships/slide" Target="slide9.xml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5" Type="http://schemas.openxmlformats.org/officeDocument/2006/relationships/image" Target="../media/image17.png"/><Relationship Id="rId2" Type="http://schemas.openxmlformats.org/officeDocument/2006/relationships/image" Target="../media/image22.png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.svg"/><Relationship Id="rId24" Type="http://schemas.openxmlformats.org/officeDocument/2006/relationships/slide" Target="slide10.xml"/><Relationship Id="rId5" Type="http://schemas.openxmlformats.org/officeDocument/2006/relationships/image" Target="../media/image25.svg"/><Relationship Id="rId15" Type="http://schemas.openxmlformats.org/officeDocument/2006/relationships/slide" Target="slide2.xml"/><Relationship Id="rId23" Type="http://schemas.openxmlformats.org/officeDocument/2006/relationships/image" Target="../media/image16.sv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0.sv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9.xml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8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svg"/><Relationship Id="rId10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svg"/><Relationship Id="rId18" Type="http://schemas.openxmlformats.org/officeDocument/2006/relationships/slide" Target="slide2.xml"/><Relationship Id="rId26" Type="http://schemas.openxmlformats.org/officeDocument/2006/relationships/image" Target="../media/image16.svg"/><Relationship Id="rId3" Type="http://schemas.openxmlformats.org/officeDocument/2006/relationships/image" Target="../media/image2.png"/><Relationship Id="rId21" Type="http://schemas.openxmlformats.org/officeDocument/2006/relationships/slide" Target="slide3.xml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10.svg"/><Relationship Id="rId25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slide" Target="slide9.xml"/><Relationship Id="rId5" Type="http://schemas.openxmlformats.org/officeDocument/2006/relationships/image" Target="../media/image30.png"/><Relationship Id="rId15" Type="http://schemas.openxmlformats.org/officeDocument/2006/relationships/image" Target="../media/image40.svg"/><Relationship Id="rId23" Type="http://schemas.openxmlformats.org/officeDocument/2006/relationships/image" Target="../media/image14.svg"/><Relationship Id="rId28" Type="http://schemas.openxmlformats.org/officeDocument/2006/relationships/image" Target="../media/image17.png"/><Relationship Id="rId10" Type="http://schemas.openxmlformats.org/officeDocument/2006/relationships/image" Target="../media/image35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13.png"/><Relationship Id="rId27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3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slide" Target="slide9.xml"/><Relationship Id="rId17" Type="http://schemas.openxmlformats.org/officeDocument/2006/relationships/image" Target="../media/image18.sv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slide" Target="slide10.xml"/><Relationship Id="rId10" Type="http://schemas.openxmlformats.org/officeDocument/2006/relationships/image" Target="../media/image13.png"/><Relationship Id="rId19" Type="http://schemas.openxmlformats.org/officeDocument/2006/relationships/image" Target="../media/image3.svg"/><Relationship Id="rId4" Type="http://schemas.openxmlformats.org/officeDocument/2006/relationships/image" Target="../media/image9.png"/><Relationship Id="rId9" Type="http://schemas.openxmlformats.org/officeDocument/2006/relationships/slide" Target="slide3.xml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6.svg"/><Relationship Id="rId1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image" Target="../media/image8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5.png"/><Relationship Id="rId18" Type="http://schemas.openxmlformats.org/officeDocument/2006/relationships/image" Target="../media/image47.png"/><Relationship Id="rId26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0.svg"/><Relationship Id="rId7" Type="http://schemas.openxmlformats.org/officeDocument/2006/relationships/image" Target="../media/image43.png"/><Relationship Id="rId12" Type="http://schemas.openxmlformats.org/officeDocument/2006/relationships/hyperlink" Target="https://www.grabbing.me/4-Node-js-Express-353cddd1958744abb9c179c27951e01c" TargetMode="External"/><Relationship Id="rId17" Type="http://schemas.openxmlformats.org/officeDocument/2006/relationships/hyperlink" Target="https://marcas-logos.net/mysql-logo/" TargetMode="External"/><Relationship Id="rId25" Type="http://schemas.openxmlformats.org/officeDocument/2006/relationships/slide" Target="slide3.xml"/><Relationship Id="rId33" Type="http://schemas.openxmlformats.org/officeDocument/2006/relationships/image" Target="../media/image18.svg"/><Relationship Id="rId2" Type="http://schemas.openxmlformats.org/officeDocument/2006/relationships/image" Target="../media/image8.png"/><Relationship Id="rId16" Type="http://schemas.microsoft.com/office/2007/relationships/hdphoto" Target="../media/hdphoto3.wdp"/><Relationship Id="rId20" Type="http://schemas.openxmlformats.org/officeDocument/2006/relationships/image" Target="../media/image9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ximitycr.com/vue-js/" TargetMode="External"/><Relationship Id="rId11" Type="http://schemas.microsoft.com/office/2007/relationships/hdphoto" Target="../media/hdphoto2.wdp"/><Relationship Id="rId24" Type="http://schemas.openxmlformats.org/officeDocument/2006/relationships/image" Target="../media/image12.svg"/><Relationship Id="rId32" Type="http://schemas.openxmlformats.org/officeDocument/2006/relationships/image" Target="../media/image17.png"/><Relationship Id="rId5" Type="http://schemas.openxmlformats.org/officeDocument/2006/relationships/image" Target="../media/image42.png"/><Relationship Id="rId15" Type="http://schemas.openxmlformats.org/officeDocument/2006/relationships/image" Target="../media/image46.png"/><Relationship Id="rId23" Type="http://schemas.openxmlformats.org/officeDocument/2006/relationships/image" Target="../media/image11.png"/><Relationship Id="rId28" Type="http://schemas.openxmlformats.org/officeDocument/2006/relationships/slide" Target="slide9.xml"/><Relationship Id="rId10" Type="http://schemas.openxmlformats.org/officeDocument/2006/relationships/image" Target="../media/image44.png"/><Relationship Id="rId19" Type="http://schemas.openxmlformats.org/officeDocument/2006/relationships/hyperlink" Target="https://buttercms.com/expressjs-blog-engine/" TargetMode="External"/><Relationship Id="rId31" Type="http://schemas.openxmlformats.org/officeDocument/2006/relationships/slide" Target="slide10.xml"/><Relationship Id="rId4" Type="http://schemas.openxmlformats.org/officeDocument/2006/relationships/image" Target="../media/image3.svg"/><Relationship Id="rId9" Type="http://schemas.openxmlformats.org/officeDocument/2006/relationships/hyperlink" Target="https://www.1min30.com/logo/logo-docker-2326" TargetMode="External"/><Relationship Id="rId14" Type="http://schemas.openxmlformats.org/officeDocument/2006/relationships/hyperlink" Target="https://thehotskills.com/mongodb-overview/" TargetMode="External"/><Relationship Id="rId22" Type="http://schemas.openxmlformats.org/officeDocument/2006/relationships/slide" Target="slide2.xml"/><Relationship Id="rId27" Type="http://schemas.openxmlformats.org/officeDocument/2006/relationships/image" Target="../media/image14.svg"/><Relationship Id="rId30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49.png"/><Relationship Id="rId21" Type="http://schemas.openxmlformats.org/officeDocument/2006/relationships/image" Target="../media/image17.png"/><Relationship Id="rId7" Type="http://schemas.openxmlformats.org/officeDocument/2006/relationships/hyperlink" Target="http://localhost:8079/home" TargetMode="External"/><Relationship Id="rId12" Type="http://schemas.openxmlformats.org/officeDocument/2006/relationships/image" Target="../media/image11.png"/><Relationship Id="rId17" Type="http://schemas.openxmlformats.org/officeDocument/2006/relationships/slide" Target="slide9.xml"/><Relationship Id="rId2" Type="http://schemas.openxmlformats.org/officeDocument/2006/relationships/image" Target="../media/image48.png"/><Relationship Id="rId16" Type="http://schemas.openxmlformats.org/officeDocument/2006/relationships/image" Target="../media/image14.svg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slide" Target="slide2.xml"/><Relationship Id="rId24" Type="http://schemas.openxmlformats.org/officeDocument/2006/relationships/image" Target="../media/image3.svg"/><Relationship Id="rId5" Type="http://schemas.openxmlformats.org/officeDocument/2006/relationships/image" Target="../media/image51.png"/><Relationship Id="rId15" Type="http://schemas.openxmlformats.org/officeDocument/2006/relationships/image" Target="../media/image13.png"/><Relationship Id="rId23" Type="http://schemas.openxmlformats.org/officeDocument/2006/relationships/image" Target="../media/image2.png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4" Type="http://schemas.openxmlformats.org/officeDocument/2006/relationships/image" Target="../media/image50.pn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/>
          </p:cNvSpPr>
          <p:nvPr/>
        </p:nvSpPr>
        <p:spPr>
          <a:xfrm>
            <a:off x="0" y="5806542"/>
            <a:ext cx="12192000" cy="1052387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496D7C9-0CDA-78D4-7D87-62F613C01500}"/>
              </a:ext>
            </a:extLst>
          </p:cNvPr>
          <p:cNvGrpSpPr/>
          <p:nvPr/>
        </p:nvGrpSpPr>
        <p:grpSpPr>
          <a:xfrm>
            <a:off x="853039" y="40529"/>
            <a:ext cx="4670622" cy="950638"/>
            <a:chOff x="3558644" y="4140200"/>
            <a:chExt cx="7774737" cy="158243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308094B0-0821-AF50-0171-E6D176AF180B}"/>
                </a:ext>
              </a:extLst>
            </p:cNvPr>
            <p:cNvGrpSpPr/>
            <p:nvPr/>
          </p:nvGrpSpPr>
          <p:grpSpPr>
            <a:xfrm>
              <a:off x="3558644" y="4140200"/>
              <a:ext cx="1390595" cy="1582436"/>
              <a:chOff x="2919707" y="3307157"/>
              <a:chExt cx="2916089" cy="3318384"/>
            </a:xfrm>
          </p:grpSpPr>
          <p:grpSp>
            <p:nvGrpSpPr>
              <p:cNvPr id="35" name="Graphique 4" descr="Glaces aux éclats et aux baies">
                <a:extLst>
                  <a:ext uri="{FF2B5EF4-FFF2-40B4-BE49-F238E27FC236}">
                    <a16:creationId xmlns:a16="http://schemas.microsoft.com/office/drawing/2014/main" id="{377FCAD1-D799-ADEE-CF66-8147D000266F}"/>
                  </a:ext>
                </a:extLst>
              </p:cNvPr>
              <p:cNvGrpSpPr/>
              <p:nvPr/>
            </p:nvGrpSpPr>
            <p:grpSpPr>
              <a:xfrm>
                <a:off x="3033137" y="3832481"/>
                <a:ext cx="2668190" cy="2461128"/>
                <a:chOff x="3050982" y="3830890"/>
                <a:chExt cx="2668190" cy="2461128"/>
              </a:xfrm>
            </p:grpSpPr>
            <p:grpSp>
              <p:nvGrpSpPr>
                <p:cNvPr id="77" name="Graphique 4" descr="Glaces aux éclats et aux baies">
                  <a:extLst>
                    <a:ext uri="{FF2B5EF4-FFF2-40B4-BE49-F238E27FC236}">
                      <a16:creationId xmlns:a16="http://schemas.microsoft.com/office/drawing/2014/main" id="{DBDD9AC9-2952-4F86-D29D-BD6301F41F28}"/>
                    </a:ext>
                  </a:extLst>
                </p:cNvPr>
                <p:cNvGrpSpPr/>
                <p:nvPr/>
              </p:nvGrpSpPr>
              <p:grpSpPr>
                <a:xfrm>
                  <a:off x="3269373" y="3830890"/>
                  <a:ext cx="1678424" cy="1680595"/>
                  <a:chOff x="3269373" y="3830890"/>
                  <a:chExt cx="1678424" cy="1680595"/>
                </a:xfrm>
              </p:grpSpPr>
              <p:sp>
                <p:nvSpPr>
                  <p:cNvPr id="84" name="Forme libre : forme 83">
                    <a:extLst>
                      <a:ext uri="{FF2B5EF4-FFF2-40B4-BE49-F238E27FC236}">
                        <a16:creationId xmlns:a16="http://schemas.microsoft.com/office/drawing/2014/main" id="{39CD541E-1CD8-40F4-4D82-AC3E662858D3}"/>
                      </a:ext>
                    </a:extLst>
                  </p:cNvPr>
                  <p:cNvSpPr/>
                  <p:nvPr/>
                </p:nvSpPr>
                <p:spPr>
                  <a:xfrm>
                    <a:off x="3828315" y="3830890"/>
                    <a:ext cx="1119482" cy="1119482"/>
                  </a:xfrm>
                  <a:custGeom>
                    <a:avLst/>
                    <a:gdLst>
                      <a:gd name="connsiteX0" fmla="*/ 1119483 w 1119482"/>
                      <a:gd name="connsiteY0" fmla="*/ 559741 h 1119482"/>
                      <a:gd name="connsiteX1" fmla="*/ 559741 w 1119482"/>
                      <a:gd name="connsiteY1" fmla="*/ 1119483 h 1119482"/>
                      <a:gd name="connsiteX2" fmla="*/ 0 w 1119482"/>
                      <a:gd name="connsiteY2" fmla="*/ 559741 h 1119482"/>
                      <a:gd name="connsiteX3" fmla="*/ 559741 w 1119482"/>
                      <a:gd name="connsiteY3" fmla="*/ 0 h 1119482"/>
                      <a:gd name="connsiteX4" fmla="*/ 1119483 w 1119482"/>
                      <a:gd name="connsiteY4" fmla="*/ 559741 h 1119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19482" h="1119482">
                        <a:moveTo>
                          <a:pt x="1119483" y="559741"/>
                        </a:moveTo>
                        <a:cubicBezTo>
                          <a:pt x="1119483" y="868878"/>
                          <a:pt x="868878" y="1119483"/>
                          <a:pt x="559741" y="1119483"/>
                        </a:cubicBezTo>
                        <a:cubicBezTo>
                          <a:pt x="250605" y="1119483"/>
                          <a:pt x="0" y="868878"/>
                          <a:pt x="0" y="559741"/>
                        </a:cubicBezTo>
                        <a:cubicBezTo>
                          <a:pt x="0" y="250605"/>
                          <a:pt x="250605" y="0"/>
                          <a:pt x="559741" y="0"/>
                        </a:cubicBezTo>
                        <a:cubicBezTo>
                          <a:pt x="868878" y="0"/>
                          <a:pt x="1119483" y="250605"/>
                          <a:pt x="1119483" y="559741"/>
                        </a:cubicBezTo>
                        <a:close/>
                      </a:path>
                    </a:pathLst>
                  </a:custGeom>
                  <a:solidFill>
                    <a:srgbClr val="D2D2D2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5" name="Forme libre : forme 84">
                    <a:extLst>
                      <a:ext uri="{FF2B5EF4-FFF2-40B4-BE49-F238E27FC236}">
                        <a16:creationId xmlns:a16="http://schemas.microsoft.com/office/drawing/2014/main" id="{8DF5DFA9-9C37-BED2-62A2-14B895E3E446}"/>
                      </a:ext>
                    </a:extLst>
                  </p:cNvPr>
                  <p:cNvSpPr/>
                  <p:nvPr/>
                </p:nvSpPr>
                <p:spPr>
                  <a:xfrm>
                    <a:off x="3269373" y="4392003"/>
                    <a:ext cx="1119482" cy="1119482"/>
                  </a:xfrm>
                  <a:custGeom>
                    <a:avLst/>
                    <a:gdLst>
                      <a:gd name="connsiteX0" fmla="*/ 1119483 w 1119482"/>
                      <a:gd name="connsiteY0" fmla="*/ 559741 h 1119482"/>
                      <a:gd name="connsiteX1" fmla="*/ 559741 w 1119482"/>
                      <a:gd name="connsiteY1" fmla="*/ 1119483 h 1119482"/>
                      <a:gd name="connsiteX2" fmla="*/ 0 w 1119482"/>
                      <a:gd name="connsiteY2" fmla="*/ 559741 h 1119482"/>
                      <a:gd name="connsiteX3" fmla="*/ 559741 w 1119482"/>
                      <a:gd name="connsiteY3" fmla="*/ 0 h 1119482"/>
                      <a:gd name="connsiteX4" fmla="*/ 1119483 w 1119482"/>
                      <a:gd name="connsiteY4" fmla="*/ 559741 h 1119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19482" h="1119482">
                        <a:moveTo>
                          <a:pt x="1119483" y="559741"/>
                        </a:moveTo>
                        <a:cubicBezTo>
                          <a:pt x="1119483" y="868878"/>
                          <a:pt x="868878" y="1119483"/>
                          <a:pt x="559741" y="1119483"/>
                        </a:cubicBezTo>
                        <a:cubicBezTo>
                          <a:pt x="250605" y="1119483"/>
                          <a:pt x="0" y="868878"/>
                          <a:pt x="0" y="559741"/>
                        </a:cubicBezTo>
                        <a:cubicBezTo>
                          <a:pt x="0" y="250605"/>
                          <a:pt x="250605" y="0"/>
                          <a:pt x="559741" y="0"/>
                        </a:cubicBezTo>
                        <a:cubicBezTo>
                          <a:pt x="868878" y="0"/>
                          <a:pt x="1119483" y="250605"/>
                          <a:pt x="1119483" y="559741"/>
                        </a:cubicBezTo>
                        <a:close/>
                      </a:path>
                    </a:pathLst>
                  </a:custGeom>
                  <a:solidFill>
                    <a:srgbClr val="B1D8E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" name="Graphique 4" descr="Glaces aux éclats et aux baies">
                  <a:extLst>
                    <a:ext uri="{FF2B5EF4-FFF2-40B4-BE49-F238E27FC236}">
                      <a16:creationId xmlns:a16="http://schemas.microsoft.com/office/drawing/2014/main" id="{EF140D78-0515-5599-EBDB-DAD02EBCFF40}"/>
                    </a:ext>
                  </a:extLst>
                </p:cNvPr>
                <p:cNvGrpSpPr/>
                <p:nvPr/>
              </p:nvGrpSpPr>
              <p:grpSpPr>
                <a:xfrm>
                  <a:off x="3050982" y="4956030"/>
                  <a:ext cx="2668190" cy="1335988"/>
                  <a:chOff x="3050982" y="4956030"/>
                  <a:chExt cx="2668190" cy="1335988"/>
                </a:xfrm>
              </p:grpSpPr>
              <p:sp>
                <p:nvSpPr>
                  <p:cNvPr id="80" name="Forme libre : forme 79">
                    <a:extLst>
                      <a:ext uri="{FF2B5EF4-FFF2-40B4-BE49-F238E27FC236}">
                        <a16:creationId xmlns:a16="http://schemas.microsoft.com/office/drawing/2014/main" id="{C71102EA-0C42-2B23-316E-6173572F4E73}"/>
                      </a:ext>
                    </a:extLst>
                  </p:cNvPr>
                  <p:cNvSpPr/>
                  <p:nvPr/>
                </p:nvSpPr>
                <p:spPr>
                  <a:xfrm>
                    <a:off x="3106882" y="5006037"/>
                    <a:ext cx="2557462" cy="828675"/>
                  </a:xfrm>
                  <a:custGeom>
                    <a:avLst/>
                    <a:gdLst>
                      <a:gd name="connsiteX0" fmla="*/ 2557463 w 2557462"/>
                      <a:gd name="connsiteY0" fmla="*/ 0 h 828675"/>
                      <a:gd name="connsiteX1" fmla="*/ 0 w 2557462"/>
                      <a:gd name="connsiteY1" fmla="*/ 0 h 828675"/>
                      <a:gd name="connsiteX2" fmla="*/ 150226 w 2557462"/>
                      <a:gd name="connsiteY2" fmla="*/ 700088 h 828675"/>
                      <a:gd name="connsiteX3" fmla="*/ 1278195 w 2557462"/>
                      <a:gd name="connsiteY3" fmla="*/ 828675 h 828675"/>
                      <a:gd name="connsiteX4" fmla="*/ 2406165 w 2557462"/>
                      <a:gd name="connsiteY4" fmla="*/ 700088 h 828675"/>
                      <a:gd name="connsiteX5" fmla="*/ 2557463 w 2557462"/>
                      <a:gd name="connsiteY5" fmla="*/ 0 h 828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57462" h="828675">
                        <a:moveTo>
                          <a:pt x="2557463" y="0"/>
                        </a:moveTo>
                        <a:lnTo>
                          <a:pt x="0" y="0"/>
                        </a:lnTo>
                        <a:lnTo>
                          <a:pt x="150226" y="700088"/>
                        </a:lnTo>
                        <a:cubicBezTo>
                          <a:pt x="150226" y="700088"/>
                          <a:pt x="613284" y="828675"/>
                          <a:pt x="1278195" y="828675"/>
                        </a:cubicBezTo>
                        <a:cubicBezTo>
                          <a:pt x="1943107" y="828675"/>
                          <a:pt x="2406165" y="700088"/>
                          <a:pt x="2406165" y="700088"/>
                        </a:cubicBezTo>
                        <a:lnTo>
                          <a:pt x="2557463" y="0"/>
                        </a:lnTo>
                        <a:close/>
                      </a:path>
                    </a:pathLst>
                  </a:custGeom>
                  <a:solidFill>
                    <a:srgbClr val="B1D8E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1" name="Forme libre : forme 80">
                    <a:extLst>
                      <a:ext uri="{FF2B5EF4-FFF2-40B4-BE49-F238E27FC236}">
                        <a16:creationId xmlns:a16="http://schemas.microsoft.com/office/drawing/2014/main" id="{C05954C6-D488-9053-478A-A97419818B8C}"/>
                      </a:ext>
                    </a:extLst>
                  </p:cNvPr>
                  <p:cNvSpPr/>
                  <p:nvPr/>
                </p:nvSpPr>
                <p:spPr>
                  <a:xfrm>
                    <a:off x="3343711" y="5977587"/>
                    <a:ext cx="2082731" cy="314432"/>
                  </a:xfrm>
                  <a:custGeom>
                    <a:avLst/>
                    <a:gdLst>
                      <a:gd name="connsiteX0" fmla="*/ 217149 w 2082731"/>
                      <a:gd name="connsiteY0" fmla="*/ 314432 h 314432"/>
                      <a:gd name="connsiteX1" fmla="*/ 1865583 w 2082731"/>
                      <a:gd name="connsiteY1" fmla="*/ 314432 h 314432"/>
                      <a:gd name="connsiteX2" fmla="*/ 2081503 w 2082731"/>
                      <a:gd name="connsiteY2" fmla="*/ 139761 h 314432"/>
                      <a:gd name="connsiteX3" fmla="*/ 2082732 w 2082731"/>
                      <a:gd name="connsiteY3" fmla="*/ 133995 h 314432"/>
                      <a:gd name="connsiteX4" fmla="*/ 1041366 w 2082731"/>
                      <a:gd name="connsiteY4" fmla="*/ 0 h 314432"/>
                      <a:gd name="connsiteX5" fmla="*/ 0 w 2082731"/>
                      <a:gd name="connsiteY5" fmla="*/ 133995 h 314432"/>
                      <a:gd name="connsiteX6" fmla="*/ 1229 w 2082731"/>
                      <a:gd name="connsiteY6" fmla="*/ 139761 h 314432"/>
                      <a:gd name="connsiteX7" fmla="*/ 217149 w 2082731"/>
                      <a:gd name="connsiteY7" fmla="*/ 314432 h 31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82731" h="314432">
                        <a:moveTo>
                          <a:pt x="217149" y="314432"/>
                        </a:moveTo>
                        <a:lnTo>
                          <a:pt x="1865583" y="314432"/>
                        </a:lnTo>
                        <a:cubicBezTo>
                          <a:pt x="1969753" y="314432"/>
                          <a:pt x="2059750" y="241630"/>
                          <a:pt x="2081503" y="139761"/>
                        </a:cubicBezTo>
                        <a:lnTo>
                          <a:pt x="2082732" y="133995"/>
                        </a:lnTo>
                        <a:cubicBezTo>
                          <a:pt x="2082732" y="133995"/>
                          <a:pt x="1748054" y="0"/>
                          <a:pt x="1041366" y="0"/>
                        </a:cubicBezTo>
                        <a:cubicBezTo>
                          <a:pt x="334678" y="0"/>
                          <a:pt x="0" y="133995"/>
                          <a:pt x="0" y="133995"/>
                        </a:cubicBezTo>
                        <a:lnTo>
                          <a:pt x="1229" y="139761"/>
                        </a:lnTo>
                        <a:cubicBezTo>
                          <a:pt x="22981" y="241630"/>
                          <a:pt x="112978" y="314432"/>
                          <a:pt x="217149" y="314432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2" name="Forme libre : forme 81">
                    <a:extLst>
                      <a:ext uri="{FF2B5EF4-FFF2-40B4-BE49-F238E27FC236}">
                        <a16:creationId xmlns:a16="http://schemas.microsoft.com/office/drawing/2014/main" id="{D4A6FA4B-C323-92B2-EAE2-935B311A203A}"/>
                      </a:ext>
                    </a:extLst>
                  </p:cNvPr>
                  <p:cNvSpPr/>
                  <p:nvPr/>
                </p:nvSpPr>
                <p:spPr>
                  <a:xfrm>
                    <a:off x="3257107" y="5706124"/>
                    <a:ext cx="2255932" cy="405457"/>
                  </a:xfrm>
                  <a:custGeom>
                    <a:avLst/>
                    <a:gdLst>
                      <a:gd name="connsiteX0" fmla="*/ 0 w 2255932"/>
                      <a:gd name="connsiteY0" fmla="*/ 0 h 405457"/>
                      <a:gd name="connsiteX1" fmla="*/ 86597 w 2255932"/>
                      <a:gd name="connsiteY1" fmla="*/ 405458 h 405457"/>
                      <a:gd name="connsiteX2" fmla="*/ 2169336 w 2255932"/>
                      <a:gd name="connsiteY2" fmla="*/ 405458 h 405457"/>
                      <a:gd name="connsiteX3" fmla="*/ 2255932 w 2255932"/>
                      <a:gd name="connsiteY3" fmla="*/ 0 h 405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55932" h="405457">
                        <a:moveTo>
                          <a:pt x="0" y="0"/>
                        </a:moveTo>
                        <a:lnTo>
                          <a:pt x="86597" y="405458"/>
                        </a:lnTo>
                        <a:lnTo>
                          <a:pt x="2169336" y="405458"/>
                        </a:lnTo>
                        <a:lnTo>
                          <a:pt x="2255932" y="0"/>
                        </a:lnTo>
                        <a:close/>
                      </a:path>
                    </a:pathLst>
                  </a:custGeom>
                  <a:solidFill>
                    <a:srgbClr val="EBCF5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3" name="Forme libre : forme 82">
                    <a:extLst>
                      <a:ext uri="{FF2B5EF4-FFF2-40B4-BE49-F238E27FC236}">
                        <a16:creationId xmlns:a16="http://schemas.microsoft.com/office/drawing/2014/main" id="{89863DC2-71AC-5E56-3B01-1E5D104652B4}"/>
                      </a:ext>
                    </a:extLst>
                  </p:cNvPr>
                  <p:cNvSpPr/>
                  <p:nvPr/>
                </p:nvSpPr>
                <p:spPr>
                  <a:xfrm>
                    <a:off x="3050982" y="4956030"/>
                    <a:ext cx="2668190" cy="171450"/>
                  </a:xfrm>
                  <a:custGeom>
                    <a:avLst/>
                    <a:gdLst>
                      <a:gd name="connsiteX0" fmla="*/ 2611041 w 2668190"/>
                      <a:gd name="connsiteY0" fmla="*/ 171450 h 171450"/>
                      <a:gd name="connsiteX1" fmla="*/ 57150 w 2668190"/>
                      <a:gd name="connsiteY1" fmla="*/ 171450 h 171450"/>
                      <a:gd name="connsiteX2" fmla="*/ 0 w 2668190"/>
                      <a:gd name="connsiteY2" fmla="*/ 114300 h 171450"/>
                      <a:gd name="connsiteX3" fmla="*/ 0 w 2668190"/>
                      <a:gd name="connsiteY3" fmla="*/ 57150 h 171450"/>
                      <a:gd name="connsiteX4" fmla="*/ 57150 w 2668190"/>
                      <a:gd name="connsiteY4" fmla="*/ 0 h 171450"/>
                      <a:gd name="connsiteX5" fmla="*/ 2611041 w 2668190"/>
                      <a:gd name="connsiteY5" fmla="*/ 0 h 171450"/>
                      <a:gd name="connsiteX6" fmla="*/ 2668191 w 2668190"/>
                      <a:gd name="connsiteY6" fmla="*/ 57150 h 171450"/>
                      <a:gd name="connsiteX7" fmla="*/ 2668191 w 2668190"/>
                      <a:gd name="connsiteY7" fmla="*/ 114300 h 171450"/>
                      <a:gd name="connsiteX8" fmla="*/ 2611041 w 2668190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68190" h="171450">
                        <a:moveTo>
                          <a:pt x="2611041" y="171450"/>
                        </a:moveTo>
                        <a:lnTo>
                          <a:pt x="57150" y="171450"/>
                        </a:lnTo>
                        <a:cubicBezTo>
                          <a:pt x="25589" y="171450"/>
                          <a:pt x="0" y="145861"/>
                          <a:pt x="0" y="114300"/>
                        </a:cubicBezTo>
                        <a:lnTo>
                          <a:pt x="0" y="57150"/>
                        </a:lnTo>
                        <a:cubicBezTo>
                          <a:pt x="0" y="25589"/>
                          <a:pt x="25589" y="0"/>
                          <a:pt x="57150" y="0"/>
                        </a:cubicBezTo>
                        <a:lnTo>
                          <a:pt x="2611041" y="0"/>
                        </a:lnTo>
                        <a:cubicBezTo>
                          <a:pt x="2642602" y="0"/>
                          <a:pt x="2668191" y="25589"/>
                          <a:pt x="2668191" y="57150"/>
                        </a:cubicBezTo>
                        <a:lnTo>
                          <a:pt x="2668191" y="114300"/>
                        </a:lnTo>
                        <a:cubicBezTo>
                          <a:pt x="2668191" y="145861"/>
                          <a:pt x="2642602" y="171450"/>
                          <a:pt x="2611041" y="171450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79" name="Forme libre : forme 78">
                  <a:extLst>
                    <a:ext uri="{FF2B5EF4-FFF2-40B4-BE49-F238E27FC236}">
                      <a16:creationId xmlns:a16="http://schemas.microsoft.com/office/drawing/2014/main" id="{10AE57DC-BEFF-0D86-96B0-9CE7B15F6ADF}"/>
                    </a:ext>
                  </a:extLst>
                </p:cNvPr>
                <p:cNvSpPr/>
                <p:nvPr/>
              </p:nvSpPr>
              <p:spPr>
                <a:xfrm>
                  <a:off x="4387849" y="4396267"/>
                  <a:ext cx="1119482" cy="1025485"/>
                </a:xfrm>
                <a:custGeom>
                  <a:avLst/>
                  <a:gdLst>
                    <a:gd name="connsiteX0" fmla="*/ 818995 w 1119482"/>
                    <a:gd name="connsiteY0" fmla="*/ 654510 h 1025485"/>
                    <a:gd name="connsiteX1" fmla="*/ 861865 w 1119482"/>
                    <a:gd name="connsiteY1" fmla="*/ 614705 h 1025485"/>
                    <a:gd name="connsiteX2" fmla="*/ 1034179 w 1119482"/>
                    <a:gd name="connsiteY2" fmla="*/ 558813 h 1025485"/>
                    <a:gd name="connsiteX3" fmla="*/ 1119483 w 1119482"/>
                    <a:gd name="connsiteY3" fmla="*/ 558813 h 1025485"/>
                    <a:gd name="connsiteX4" fmla="*/ 559741 w 1119482"/>
                    <a:gd name="connsiteY4" fmla="*/ 0 h 1025485"/>
                    <a:gd name="connsiteX5" fmla="*/ 0 w 1119482"/>
                    <a:gd name="connsiteY5" fmla="*/ 558813 h 1025485"/>
                    <a:gd name="connsiteX6" fmla="*/ 454893 w 1119482"/>
                    <a:gd name="connsiteY6" fmla="*/ 558813 h 1025485"/>
                    <a:gd name="connsiteX7" fmla="*/ 630072 w 1119482"/>
                    <a:gd name="connsiteY7" fmla="*/ 621292 h 1025485"/>
                    <a:gd name="connsiteX8" fmla="*/ 668369 w 1119482"/>
                    <a:gd name="connsiteY8" fmla="*/ 661825 h 1025485"/>
                    <a:gd name="connsiteX9" fmla="*/ 686307 w 1119482"/>
                    <a:gd name="connsiteY9" fmla="*/ 778848 h 1025485"/>
                    <a:gd name="connsiteX10" fmla="*/ 640995 w 1119482"/>
                    <a:gd name="connsiteY10" fmla="*/ 922358 h 1025485"/>
                    <a:gd name="connsiteX11" fmla="*/ 744115 w 1119482"/>
                    <a:gd name="connsiteY11" fmla="*/ 1025485 h 1025485"/>
                    <a:gd name="connsiteX12" fmla="*/ 744115 w 1119482"/>
                    <a:gd name="connsiteY12" fmla="*/ 1025485 h 1025485"/>
                    <a:gd name="connsiteX13" fmla="*/ 847235 w 1119482"/>
                    <a:gd name="connsiteY13" fmla="*/ 922358 h 1025485"/>
                    <a:gd name="connsiteX14" fmla="*/ 797243 w 1119482"/>
                    <a:gd name="connsiteY14" fmla="*/ 784184 h 1025485"/>
                    <a:gd name="connsiteX15" fmla="*/ 818995 w 1119482"/>
                    <a:gd name="connsiteY15" fmla="*/ 654510 h 102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19482" h="1025485">
                      <a:moveTo>
                        <a:pt x="818995" y="654510"/>
                      </a:moveTo>
                      <a:cubicBezTo>
                        <a:pt x="831083" y="640023"/>
                        <a:pt x="845656" y="626664"/>
                        <a:pt x="861865" y="614705"/>
                      </a:cubicBezTo>
                      <a:cubicBezTo>
                        <a:pt x="911550" y="578037"/>
                        <a:pt x="972429" y="558813"/>
                        <a:pt x="1034179" y="558813"/>
                      </a:cubicBezTo>
                      <a:lnTo>
                        <a:pt x="1119483" y="558813"/>
                      </a:lnTo>
                      <a:cubicBezTo>
                        <a:pt x="1119483" y="249674"/>
                        <a:pt x="868880" y="0"/>
                        <a:pt x="559741" y="0"/>
                      </a:cubicBezTo>
                      <a:cubicBezTo>
                        <a:pt x="250610" y="0"/>
                        <a:pt x="0" y="249674"/>
                        <a:pt x="0" y="558813"/>
                      </a:cubicBezTo>
                      <a:lnTo>
                        <a:pt x="454893" y="558813"/>
                      </a:lnTo>
                      <a:cubicBezTo>
                        <a:pt x="518586" y="558813"/>
                        <a:pt x="581166" y="580494"/>
                        <a:pt x="630072" y="621292"/>
                      </a:cubicBezTo>
                      <a:cubicBezTo>
                        <a:pt x="644802" y="633579"/>
                        <a:pt x="657818" y="647174"/>
                        <a:pt x="668369" y="661825"/>
                      </a:cubicBezTo>
                      <a:cubicBezTo>
                        <a:pt x="692687" y="695587"/>
                        <a:pt x="698837" y="739171"/>
                        <a:pt x="686307" y="778848"/>
                      </a:cubicBezTo>
                      <a:lnTo>
                        <a:pt x="640995" y="922358"/>
                      </a:lnTo>
                      <a:cubicBezTo>
                        <a:pt x="640995" y="979315"/>
                        <a:pt x="687165" y="1025485"/>
                        <a:pt x="744115" y="1025485"/>
                      </a:cubicBezTo>
                      <a:lnTo>
                        <a:pt x="744115" y="1025485"/>
                      </a:lnTo>
                      <a:cubicBezTo>
                        <a:pt x="801065" y="1025485"/>
                        <a:pt x="847235" y="979315"/>
                        <a:pt x="847235" y="922358"/>
                      </a:cubicBezTo>
                      <a:lnTo>
                        <a:pt x="797243" y="784184"/>
                      </a:lnTo>
                      <a:cubicBezTo>
                        <a:pt x="781312" y="740128"/>
                        <a:pt x="788992" y="690486"/>
                        <a:pt x="818995" y="654510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0CA119B5-D92E-6448-E2A1-537BC959A0CB}"/>
                  </a:ext>
                </a:extLst>
              </p:cNvPr>
              <p:cNvSpPr/>
              <p:nvPr/>
            </p:nvSpPr>
            <p:spPr>
              <a:xfrm>
                <a:off x="4933110" y="3849267"/>
                <a:ext cx="902686" cy="902459"/>
              </a:xfrm>
              <a:custGeom>
                <a:avLst/>
                <a:gdLst>
                  <a:gd name="connsiteX0" fmla="*/ 359016 w 902686"/>
                  <a:gd name="connsiteY0" fmla="*/ 761856 h 902459"/>
                  <a:gd name="connsiteX1" fmla="*/ 579315 w 902686"/>
                  <a:gd name="connsiteY1" fmla="*/ 572989 h 902459"/>
                  <a:gd name="connsiteX2" fmla="*/ 693108 w 902686"/>
                  <a:gd name="connsiteY2" fmla="*/ 482192 h 902459"/>
                  <a:gd name="connsiteX3" fmla="*/ 810523 w 902686"/>
                  <a:gd name="connsiteY3" fmla="*/ 395024 h 902459"/>
                  <a:gd name="connsiteX4" fmla="*/ 862915 w 902686"/>
                  <a:gd name="connsiteY4" fmla="*/ 342625 h 902459"/>
                  <a:gd name="connsiteX5" fmla="*/ 786291 w 902686"/>
                  <a:gd name="connsiteY5" fmla="*/ 24656 h 902459"/>
                  <a:gd name="connsiteX6" fmla="*/ 505070 w 902686"/>
                  <a:gd name="connsiteY6" fmla="*/ 95294 h 902459"/>
                  <a:gd name="connsiteX7" fmla="*/ 420267 w 902686"/>
                  <a:gd name="connsiteY7" fmla="*/ 209351 h 902459"/>
                  <a:gd name="connsiteX8" fmla="*/ 329470 w 902686"/>
                  <a:gd name="connsiteY8" fmla="*/ 323137 h 902459"/>
                  <a:gd name="connsiteX9" fmla="*/ 140603 w 902686"/>
                  <a:gd name="connsiteY9" fmla="*/ 543436 h 902459"/>
                  <a:gd name="connsiteX10" fmla="*/ 0 w 902686"/>
                  <a:gd name="connsiteY10" fmla="*/ 703334 h 902459"/>
                  <a:gd name="connsiteX11" fmla="*/ 196189 w 902686"/>
                  <a:gd name="connsiteY11" fmla="*/ 898430 h 902459"/>
                  <a:gd name="connsiteX12" fmla="*/ 199132 w 902686"/>
                  <a:gd name="connsiteY12" fmla="*/ 902459 h 902459"/>
                  <a:gd name="connsiteX13" fmla="*/ 359016 w 902686"/>
                  <a:gd name="connsiteY13" fmla="*/ 761856 h 90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2686" h="902459">
                    <a:moveTo>
                      <a:pt x="359016" y="761856"/>
                    </a:moveTo>
                    <a:cubicBezTo>
                      <a:pt x="431190" y="697641"/>
                      <a:pt x="504377" y="634433"/>
                      <a:pt x="579315" y="572989"/>
                    </a:cubicBezTo>
                    <a:cubicBezTo>
                      <a:pt x="616905" y="542378"/>
                      <a:pt x="654625" y="511910"/>
                      <a:pt x="693108" y="482192"/>
                    </a:cubicBezTo>
                    <a:cubicBezTo>
                      <a:pt x="731384" y="452281"/>
                      <a:pt x="770525" y="423228"/>
                      <a:pt x="810523" y="395024"/>
                    </a:cubicBezTo>
                    <a:cubicBezTo>
                      <a:pt x="830039" y="381144"/>
                      <a:pt x="848327" y="363313"/>
                      <a:pt x="862915" y="342625"/>
                    </a:cubicBezTo>
                    <a:cubicBezTo>
                      <a:pt x="937524" y="236833"/>
                      <a:pt x="904477" y="87457"/>
                      <a:pt x="786291" y="24656"/>
                    </a:cubicBezTo>
                    <a:cubicBezTo>
                      <a:pt x="689029" y="-27021"/>
                      <a:pt x="568664" y="5376"/>
                      <a:pt x="505070" y="95294"/>
                    </a:cubicBezTo>
                    <a:cubicBezTo>
                      <a:pt x="477610" y="134127"/>
                      <a:pt x="449342" y="172139"/>
                      <a:pt x="420267" y="209351"/>
                    </a:cubicBezTo>
                    <a:cubicBezTo>
                      <a:pt x="390549" y="247820"/>
                      <a:pt x="360088" y="285561"/>
                      <a:pt x="329470" y="323137"/>
                    </a:cubicBezTo>
                    <a:cubicBezTo>
                      <a:pt x="268033" y="398082"/>
                      <a:pt x="204818" y="471262"/>
                      <a:pt x="140603" y="543436"/>
                    </a:cubicBezTo>
                    <a:cubicBezTo>
                      <a:pt x="63108" y="630511"/>
                      <a:pt x="0" y="703334"/>
                      <a:pt x="0" y="703334"/>
                    </a:cubicBezTo>
                    <a:cubicBezTo>
                      <a:pt x="75252" y="757634"/>
                      <a:pt x="141468" y="823478"/>
                      <a:pt x="196189" y="898430"/>
                    </a:cubicBezTo>
                    <a:lnTo>
                      <a:pt x="199132" y="902459"/>
                    </a:lnTo>
                    <a:cubicBezTo>
                      <a:pt x="199125" y="902459"/>
                      <a:pt x="271934" y="839358"/>
                      <a:pt x="359016" y="761856"/>
                    </a:cubicBezTo>
                    <a:close/>
                  </a:path>
                </a:pathLst>
              </a:custGeom>
              <a:solidFill>
                <a:srgbClr val="B1D8E5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43" name="Graphique 4" descr="Glaces aux éclats et aux baies">
                <a:extLst>
                  <a:ext uri="{FF2B5EF4-FFF2-40B4-BE49-F238E27FC236}">
                    <a16:creationId xmlns:a16="http://schemas.microsoft.com/office/drawing/2014/main" id="{FBC72761-FF07-34DD-B4B5-F4FAEFAFC8E2}"/>
                  </a:ext>
                </a:extLst>
              </p:cNvPr>
              <p:cNvGrpSpPr/>
              <p:nvPr/>
            </p:nvGrpSpPr>
            <p:grpSpPr>
              <a:xfrm>
                <a:off x="2919707" y="5901792"/>
                <a:ext cx="739584" cy="723749"/>
                <a:chOff x="2919707" y="5901792"/>
                <a:chExt cx="739584" cy="723749"/>
              </a:xfrm>
            </p:grpSpPr>
            <p:sp>
              <p:nvSpPr>
                <p:cNvPr id="69" name="Forme libre : forme 68">
                  <a:extLst>
                    <a:ext uri="{FF2B5EF4-FFF2-40B4-BE49-F238E27FC236}">
                      <a16:creationId xmlns:a16="http://schemas.microsoft.com/office/drawing/2014/main" id="{2B8C8B8D-631C-E363-3B4E-EF3554ECBDC2}"/>
                    </a:ext>
                  </a:extLst>
                </p:cNvPr>
                <p:cNvSpPr/>
                <p:nvPr/>
              </p:nvSpPr>
              <p:spPr>
                <a:xfrm>
                  <a:off x="2919707" y="5961676"/>
                  <a:ext cx="663645" cy="663865"/>
                </a:xfrm>
                <a:custGeom>
                  <a:avLst/>
                  <a:gdLst>
                    <a:gd name="connsiteX0" fmla="*/ 575404 w 663644"/>
                    <a:gd name="connsiteY0" fmla="*/ 516133 h 663866"/>
                    <a:gd name="connsiteX1" fmla="*/ 639562 w 663644"/>
                    <a:gd name="connsiteY1" fmla="*/ 492394 h 663866"/>
                    <a:gd name="connsiteX2" fmla="*/ 643605 w 663644"/>
                    <a:gd name="connsiteY2" fmla="*/ 380144 h 663866"/>
                    <a:gd name="connsiteX3" fmla="*/ 289854 w 663644"/>
                    <a:gd name="connsiteY3" fmla="*/ 25493 h 663866"/>
                    <a:gd name="connsiteX4" fmla="*/ 172146 w 663644"/>
                    <a:gd name="connsiteY4" fmla="*/ 22271 h 663866"/>
                    <a:gd name="connsiteX5" fmla="*/ 147036 w 663644"/>
                    <a:gd name="connsiteY5" fmla="*/ 87772 h 663866"/>
                    <a:gd name="connsiteX6" fmla="*/ 82878 w 663644"/>
                    <a:gd name="connsiteY6" fmla="*/ 111511 h 663866"/>
                    <a:gd name="connsiteX7" fmla="*/ 82878 w 663644"/>
                    <a:gd name="connsiteY7" fmla="*/ 228704 h 663866"/>
                    <a:gd name="connsiteX8" fmla="*/ 92344 w 663644"/>
                    <a:gd name="connsiteY8" fmla="*/ 236434 h 663866"/>
                    <a:gd name="connsiteX9" fmla="*/ 53574 w 663644"/>
                    <a:gd name="connsiteY9" fmla="*/ 258008 h 663866"/>
                    <a:gd name="connsiteX10" fmla="*/ 53574 w 663644"/>
                    <a:gd name="connsiteY10" fmla="*/ 375201 h 663866"/>
                    <a:gd name="connsiteX11" fmla="*/ 63040 w 663644"/>
                    <a:gd name="connsiteY11" fmla="*/ 382931 h 663866"/>
                    <a:gd name="connsiteX12" fmla="*/ 24271 w 663644"/>
                    <a:gd name="connsiteY12" fmla="*/ 404497 h 663866"/>
                    <a:gd name="connsiteX13" fmla="*/ 24271 w 663644"/>
                    <a:gd name="connsiteY13" fmla="*/ 521698 h 663866"/>
                    <a:gd name="connsiteX14" fmla="*/ 28571 w 663644"/>
                    <a:gd name="connsiteY14" fmla="*/ 525206 h 663866"/>
                    <a:gd name="connsiteX15" fmla="*/ 30757 w 663644"/>
                    <a:gd name="connsiteY15" fmla="*/ 639727 h 663866"/>
                    <a:gd name="connsiteX16" fmla="*/ 145215 w 663644"/>
                    <a:gd name="connsiteY16" fmla="*/ 641970 h 663866"/>
                    <a:gd name="connsiteX17" fmla="*/ 258657 w 663644"/>
                    <a:gd name="connsiteY17" fmla="*/ 638898 h 663866"/>
                    <a:gd name="connsiteX18" fmla="*/ 280231 w 663644"/>
                    <a:gd name="connsiteY18" fmla="*/ 600129 h 663866"/>
                    <a:gd name="connsiteX19" fmla="*/ 287961 w 663644"/>
                    <a:gd name="connsiteY19" fmla="*/ 609602 h 663866"/>
                    <a:gd name="connsiteX20" fmla="*/ 405154 w 663644"/>
                    <a:gd name="connsiteY20" fmla="*/ 609595 h 663866"/>
                    <a:gd name="connsiteX21" fmla="*/ 426728 w 663644"/>
                    <a:gd name="connsiteY21" fmla="*/ 570826 h 663866"/>
                    <a:gd name="connsiteX22" fmla="*/ 434458 w 663644"/>
                    <a:gd name="connsiteY22" fmla="*/ 580298 h 663866"/>
                    <a:gd name="connsiteX23" fmla="*/ 551651 w 663644"/>
                    <a:gd name="connsiteY23" fmla="*/ 580298 h 663866"/>
                    <a:gd name="connsiteX24" fmla="*/ 575404 w 663644"/>
                    <a:gd name="connsiteY24" fmla="*/ 516133 h 66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63644" h="663866">
                      <a:moveTo>
                        <a:pt x="575404" y="516133"/>
                      </a:moveTo>
                      <a:cubicBezTo>
                        <a:pt x="598428" y="517683"/>
                        <a:pt x="621960" y="509989"/>
                        <a:pt x="639562" y="492394"/>
                      </a:cubicBezTo>
                      <a:cubicBezTo>
                        <a:pt x="670387" y="461562"/>
                        <a:pt x="671495" y="412706"/>
                        <a:pt x="643605" y="380144"/>
                      </a:cubicBezTo>
                      <a:lnTo>
                        <a:pt x="289854" y="25493"/>
                      </a:lnTo>
                      <a:cubicBezTo>
                        <a:pt x="257700" y="-6661"/>
                        <a:pt x="205036" y="-9133"/>
                        <a:pt x="172146" y="22271"/>
                      </a:cubicBezTo>
                      <a:cubicBezTo>
                        <a:pt x="153573" y="40009"/>
                        <a:pt x="145450" y="64155"/>
                        <a:pt x="147036" y="87772"/>
                      </a:cubicBezTo>
                      <a:cubicBezTo>
                        <a:pt x="124012" y="86222"/>
                        <a:pt x="100480" y="93909"/>
                        <a:pt x="82878" y="111511"/>
                      </a:cubicBezTo>
                      <a:cubicBezTo>
                        <a:pt x="50517" y="143872"/>
                        <a:pt x="50517" y="196350"/>
                        <a:pt x="82878" y="228704"/>
                      </a:cubicBezTo>
                      <a:cubicBezTo>
                        <a:pt x="85821" y="231647"/>
                        <a:pt x="89100" y="234026"/>
                        <a:pt x="92344" y="236434"/>
                      </a:cubicBezTo>
                      <a:cubicBezTo>
                        <a:pt x="78163" y="239927"/>
                        <a:pt x="64655" y="246928"/>
                        <a:pt x="53574" y="258008"/>
                      </a:cubicBezTo>
                      <a:cubicBezTo>
                        <a:pt x="21213" y="290369"/>
                        <a:pt x="21213" y="342840"/>
                        <a:pt x="53574" y="375201"/>
                      </a:cubicBezTo>
                      <a:cubicBezTo>
                        <a:pt x="56518" y="378144"/>
                        <a:pt x="59797" y="380516"/>
                        <a:pt x="63040" y="382931"/>
                      </a:cubicBezTo>
                      <a:cubicBezTo>
                        <a:pt x="48860" y="386424"/>
                        <a:pt x="35351" y="393425"/>
                        <a:pt x="24271" y="404497"/>
                      </a:cubicBezTo>
                      <a:cubicBezTo>
                        <a:pt x="-8090" y="436859"/>
                        <a:pt x="-8090" y="489336"/>
                        <a:pt x="24271" y="521698"/>
                      </a:cubicBezTo>
                      <a:cubicBezTo>
                        <a:pt x="25614" y="523034"/>
                        <a:pt x="27171" y="523984"/>
                        <a:pt x="28571" y="525206"/>
                      </a:cubicBezTo>
                      <a:cubicBezTo>
                        <a:pt x="-1332" y="557724"/>
                        <a:pt x="-768" y="608202"/>
                        <a:pt x="30757" y="639727"/>
                      </a:cubicBezTo>
                      <a:cubicBezTo>
                        <a:pt x="62268" y="671238"/>
                        <a:pt x="112711" y="671809"/>
                        <a:pt x="145215" y="641970"/>
                      </a:cubicBezTo>
                      <a:cubicBezTo>
                        <a:pt x="177761" y="670902"/>
                        <a:pt x="227461" y="670088"/>
                        <a:pt x="258657" y="638898"/>
                      </a:cubicBezTo>
                      <a:cubicBezTo>
                        <a:pt x="269737" y="627818"/>
                        <a:pt x="276731" y="614309"/>
                        <a:pt x="280231" y="600129"/>
                      </a:cubicBezTo>
                      <a:cubicBezTo>
                        <a:pt x="282639" y="603372"/>
                        <a:pt x="285011" y="606652"/>
                        <a:pt x="287961" y="609602"/>
                      </a:cubicBezTo>
                      <a:cubicBezTo>
                        <a:pt x="320322" y="641956"/>
                        <a:pt x="372793" y="641956"/>
                        <a:pt x="405154" y="609595"/>
                      </a:cubicBezTo>
                      <a:cubicBezTo>
                        <a:pt x="416234" y="598522"/>
                        <a:pt x="423228" y="585013"/>
                        <a:pt x="426728" y="570826"/>
                      </a:cubicBezTo>
                      <a:cubicBezTo>
                        <a:pt x="429136" y="574076"/>
                        <a:pt x="431507" y="577348"/>
                        <a:pt x="434458" y="580298"/>
                      </a:cubicBezTo>
                      <a:cubicBezTo>
                        <a:pt x="466819" y="612659"/>
                        <a:pt x="519290" y="612659"/>
                        <a:pt x="551651" y="580298"/>
                      </a:cubicBezTo>
                      <a:cubicBezTo>
                        <a:pt x="569268" y="562689"/>
                        <a:pt x="576954" y="539157"/>
                        <a:pt x="575404" y="516133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70" name="Graphique 4" descr="Glaces aux éclats et aux baies">
                  <a:extLst>
                    <a:ext uri="{FF2B5EF4-FFF2-40B4-BE49-F238E27FC236}">
                      <a16:creationId xmlns:a16="http://schemas.microsoft.com/office/drawing/2014/main" id="{0BF7189D-5168-A748-CED1-1E4EEFE4384C}"/>
                    </a:ext>
                  </a:extLst>
                </p:cNvPr>
                <p:cNvGrpSpPr/>
                <p:nvPr/>
              </p:nvGrpSpPr>
              <p:grpSpPr>
                <a:xfrm>
                  <a:off x="2959314" y="6052744"/>
                  <a:ext cx="388982" cy="433344"/>
                  <a:chOff x="2959314" y="6052744"/>
                  <a:chExt cx="388982" cy="433344"/>
                </a:xfrm>
              </p:grpSpPr>
              <p:sp>
                <p:nvSpPr>
                  <p:cNvPr id="72" name="Forme libre : forme 71">
                    <a:extLst>
                      <a:ext uri="{FF2B5EF4-FFF2-40B4-BE49-F238E27FC236}">
                        <a16:creationId xmlns:a16="http://schemas.microsoft.com/office/drawing/2014/main" id="{A5702B82-F6CE-AFDD-471C-AA72D2B82FC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087602" y="6052744"/>
                    <a:ext cx="99440" cy="99440"/>
                  </a:xfrm>
                  <a:custGeom>
                    <a:avLst/>
                    <a:gdLst>
                      <a:gd name="connsiteX0" fmla="*/ 99440 w 99440"/>
                      <a:gd name="connsiteY0" fmla="*/ 49720 h 99440"/>
                      <a:gd name="connsiteX1" fmla="*/ 49720 w 99440"/>
                      <a:gd name="connsiteY1" fmla="*/ 99440 h 99440"/>
                      <a:gd name="connsiteX2" fmla="*/ 0 w 99440"/>
                      <a:gd name="connsiteY2" fmla="*/ 49720 h 99440"/>
                      <a:gd name="connsiteX3" fmla="*/ 49720 w 99440"/>
                      <a:gd name="connsiteY3" fmla="*/ 0 h 99440"/>
                      <a:gd name="connsiteX4" fmla="*/ 99440 w 99440"/>
                      <a:gd name="connsiteY4" fmla="*/ 49720 h 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440" h="99440">
                        <a:moveTo>
                          <a:pt x="99440" y="49720"/>
                        </a:moveTo>
                        <a:cubicBezTo>
                          <a:pt x="99440" y="77179"/>
                          <a:pt x="77180" y="99440"/>
                          <a:pt x="49720" y="99440"/>
                        </a:cubicBezTo>
                        <a:cubicBezTo>
                          <a:pt x="22261" y="99440"/>
                          <a:pt x="0" y="77180"/>
                          <a:pt x="0" y="49720"/>
                        </a:cubicBezTo>
                        <a:cubicBezTo>
                          <a:pt x="0" y="22261"/>
                          <a:pt x="22261" y="0"/>
                          <a:pt x="49720" y="0"/>
                        </a:cubicBezTo>
                        <a:cubicBezTo>
                          <a:pt x="77180" y="0"/>
                          <a:pt x="99440" y="22260"/>
                          <a:pt x="99440" y="49720"/>
                        </a:cubicBezTo>
                        <a:close/>
                      </a:path>
                    </a:pathLst>
                  </a:custGeom>
                  <a:solidFill>
                    <a:srgbClr val="B1D8E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3" name="Forme libre : forme 72">
                    <a:extLst>
                      <a:ext uri="{FF2B5EF4-FFF2-40B4-BE49-F238E27FC236}">
                        <a16:creationId xmlns:a16="http://schemas.microsoft.com/office/drawing/2014/main" id="{20AF4906-5EA9-7E80-62E5-6AAED3924A2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064164" y="6193376"/>
                    <a:ext cx="99440" cy="99440"/>
                  </a:xfrm>
                  <a:custGeom>
                    <a:avLst/>
                    <a:gdLst>
                      <a:gd name="connsiteX0" fmla="*/ 99440 w 99440"/>
                      <a:gd name="connsiteY0" fmla="*/ 49720 h 99440"/>
                      <a:gd name="connsiteX1" fmla="*/ 49720 w 99440"/>
                      <a:gd name="connsiteY1" fmla="*/ 99440 h 99440"/>
                      <a:gd name="connsiteX2" fmla="*/ 0 w 99440"/>
                      <a:gd name="connsiteY2" fmla="*/ 49720 h 99440"/>
                      <a:gd name="connsiteX3" fmla="*/ 49720 w 99440"/>
                      <a:gd name="connsiteY3" fmla="*/ 0 h 99440"/>
                      <a:gd name="connsiteX4" fmla="*/ 99440 w 99440"/>
                      <a:gd name="connsiteY4" fmla="*/ 49720 h 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440" h="99440">
                        <a:moveTo>
                          <a:pt x="99440" y="49720"/>
                        </a:moveTo>
                        <a:cubicBezTo>
                          <a:pt x="99440" y="77179"/>
                          <a:pt x="77180" y="99440"/>
                          <a:pt x="49720" y="99440"/>
                        </a:cubicBezTo>
                        <a:cubicBezTo>
                          <a:pt x="22260" y="99440"/>
                          <a:pt x="0" y="77180"/>
                          <a:pt x="0" y="49720"/>
                        </a:cubicBezTo>
                        <a:cubicBezTo>
                          <a:pt x="0" y="22260"/>
                          <a:pt x="22260" y="0"/>
                          <a:pt x="49720" y="0"/>
                        </a:cubicBezTo>
                        <a:cubicBezTo>
                          <a:pt x="77180" y="0"/>
                          <a:pt x="99440" y="22260"/>
                          <a:pt x="99440" y="49720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4" name="Forme libre : forme 73">
                    <a:extLst>
                      <a:ext uri="{FF2B5EF4-FFF2-40B4-BE49-F238E27FC236}">
                        <a16:creationId xmlns:a16="http://schemas.microsoft.com/office/drawing/2014/main" id="{C3600BEC-F3E0-C02E-20B1-D324894C547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248856" y="6244681"/>
                    <a:ext cx="99440" cy="99440"/>
                  </a:xfrm>
                  <a:custGeom>
                    <a:avLst/>
                    <a:gdLst>
                      <a:gd name="connsiteX0" fmla="*/ 99440 w 99440"/>
                      <a:gd name="connsiteY0" fmla="*/ 49720 h 99440"/>
                      <a:gd name="connsiteX1" fmla="*/ 49720 w 99440"/>
                      <a:gd name="connsiteY1" fmla="*/ 99440 h 99440"/>
                      <a:gd name="connsiteX2" fmla="*/ 0 w 99440"/>
                      <a:gd name="connsiteY2" fmla="*/ 49720 h 99440"/>
                      <a:gd name="connsiteX3" fmla="*/ 49720 w 99440"/>
                      <a:gd name="connsiteY3" fmla="*/ 0 h 99440"/>
                      <a:gd name="connsiteX4" fmla="*/ 99440 w 99440"/>
                      <a:gd name="connsiteY4" fmla="*/ 49720 h 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440" h="99440">
                        <a:moveTo>
                          <a:pt x="99440" y="49720"/>
                        </a:moveTo>
                        <a:cubicBezTo>
                          <a:pt x="99440" y="77179"/>
                          <a:pt x="77180" y="99440"/>
                          <a:pt x="49720" y="99440"/>
                        </a:cubicBezTo>
                        <a:cubicBezTo>
                          <a:pt x="22261" y="99440"/>
                          <a:pt x="0" y="77180"/>
                          <a:pt x="0" y="49720"/>
                        </a:cubicBezTo>
                        <a:cubicBezTo>
                          <a:pt x="0" y="22261"/>
                          <a:pt x="22261" y="0"/>
                          <a:pt x="49720" y="0"/>
                        </a:cubicBezTo>
                        <a:cubicBezTo>
                          <a:pt x="77180" y="0"/>
                          <a:pt x="99440" y="22260"/>
                          <a:pt x="99440" y="49720"/>
                        </a:cubicBezTo>
                        <a:close/>
                      </a:path>
                    </a:pathLst>
                  </a:custGeom>
                  <a:solidFill>
                    <a:srgbClr val="B1D8E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5" name="Forme libre : forme 74">
                    <a:extLst>
                      <a:ext uri="{FF2B5EF4-FFF2-40B4-BE49-F238E27FC236}">
                        <a16:creationId xmlns:a16="http://schemas.microsoft.com/office/drawing/2014/main" id="{A10EE3F3-BCA2-AADD-675F-734D77FAF8A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07442" y="6386648"/>
                    <a:ext cx="99440" cy="99440"/>
                  </a:xfrm>
                  <a:custGeom>
                    <a:avLst/>
                    <a:gdLst>
                      <a:gd name="connsiteX0" fmla="*/ 99440 w 99440"/>
                      <a:gd name="connsiteY0" fmla="*/ 49720 h 99440"/>
                      <a:gd name="connsiteX1" fmla="*/ 49720 w 99440"/>
                      <a:gd name="connsiteY1" fmla="*/ 99440 h 99440"/>
                      <a:gd name="connsiteX2" fmla="*/ 0 w 99440"/>
                      <a:gd name="connsiteY2" fmla="*/ 49720 h 99440"/>
                      <a:gd name="connsiteX3" fmla="*/ 49720 w 99440"/>
                      <a:gd name="connsiteY3" fmla="*/ 0 h 99440"/>
                      <a:gd name="connsiteX4" fmla="*/ 99440 w 99440"/>
                      <a:gd name="connsiteY4" fmla="*/ 49720 h 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440" h="99440">
                        <a:moveTo>
                          <a:pt x="99440" y="49720"/>
                        </a:moveTo>
                        <a:cubicBezTo>
                          <a:pt x="99440" y="77179"/>
                          <a:pt x="77180" y="99440"/>
                          <a:pt x="49720" y="99440"/>
                        </a:cubicBezTo>
                        <a:cubicBezTo>
                          <a:pt x="22260" y="99440"/>
                          <a:pt x="0" y="77180"/>
                          <a:pt x="0" y="49720"/>
                        </a:cubicBezTo>
                        <a:cubicBezTo>
                          <a:pt x="0" y="22260"/>
                          <a:pt x="22260" y="0"/>
                          <a:pt x="49720" y="0"/>
                        </a:cubicBezTo>
                        <a:cubicBezTo>
                          <a:pt x="77180" y="0"/>
                          <a:pt x="99440" y="22260"/>
                          <a:pt x="99440" y="49720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6" name="Forme libre : forme 75">
                    <a:extLst>
                      <a:ext uri="{FF2B5EF4-FFF2-40B4-BE49-F238E27FC236}">
                        <a16:creationId xmlns:a16="http://schemas.microsoft.com/office/drawing/2014/main" id="{468971E1-2184-8F37-8DDB-14D0FD3B02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959314" y="6375861"/>
                    <a:ext cx="99440" cy="99440"/>
                  </a:xfrm>
                  <a:custGeom>
                    <a:avLst/>
                    <a:gdLst>
                      <a:gd name="connsiteX0" fmla="*/ 99440 w 99440"/>
                      <a:gd name="connsiteY0" fmla="*/ 49720 h 99440"/>
                      <a:gd name="connsiteX1" fmla="*/ 49720 w 99440"/>
                      <a:gd name="connsiteY1" fmla="*/ 99440 h 99440"/>
                      <a:gd name="connsiteX2" fmla="*/ 0 w 99440"/>
                      <a:gd name="connsiteY2" fmla="*/ 49720 h 99440"/>
                      <a:gd name="connsiteX3" fmla="*/ 49720 w 99440"/>
                      <a:gd name="connsiteY3" fmla="*/ 0 h 99440"/>
                      <a:gd name="connsiteX4" fmla="*/ 99440 w 99440"/>
                      <a:gd name="connsiteY4" fmla="*/ 49720 h 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440" h="99440">
                        <a:moveTo>
                          <a:pt x="99440" y="49720"/>
                        </a:moveTo>
                        <a:cubicBezTo>
                          <a:pt x="99440" y="77180"/>
                          <a:pt x="77180" y="99440"/>
                          <a:pt x="49720" y="99440"/>
                        </a:cubicBezTo>
                        <a:cubicBezTo>
                          <a:pt x="22260" y="99440"/>
                          <a:pt x="0" y="77180"/>
                          <a:pt x="0" y="49720"/>
                        </a:cubicBezTo>
                        <a:cubicBezTo>
                          <a:pt x="0" y="22261"/>
                          <a:pt x="22260" y="0"/>
                          <a:pt x="49720" y="0"/>
                        </a:cubicBezTo>
                        <a:cubicBezTo>
                          <a:pt x="77180" y="0"/>
                          <a:pt x="99440" y="22260"/>
                          <a:pt x="99440" y="49720"/>
                        </a:cubicBezTo>
                        <a:close/>
                      </a:path>
                    </a:pathLst>
                  </a:custGeom>
                  <a:solidFill>
                    <a:srgbClr val="B1D8E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1" name="Forme libre : forme 70">
                  <a:extLst>
                    <a:ext uri="{FF2B5EF4-FFF2-40B4-BE49-F238E27FC236}">
                      <a16:creationId xmlns:a16="http://schemas.microsoft.com/office/drawing/2014/main" id="{98FD35F3-2C54-C6BB-08D8-C330D09F7ED6}"/>
                    </a:ext>
                  </a:extLst>
                </p:cNvPr>
                <p:cNvSpPr/>
                <p:nvPr/>
              </p:nvSpPr>
              <p:spPr>
                <a:xfrm>
                  <a:off x="3199614" y="5901792"/>
                  <a:ext cx="459677" cy="443685"/>
                </a:xfrm>
                <a:custGeom>
                  <a:avLst/>
                  <a:gdLst>
                    <a:gd name="connsiteX0" fmla="*/ 455017 w 459677"/>
                    <a:gd name="connsiteY0" fmla="*/ 239273 h 443686"/>
                    <a:gd name="connsiteX1" fmla="*/ 325815 w 459677"/>
                    <a:gd name="connsiteY1" fmla="*/ 198639 h 443686"/>
                    <a:gd name="connsiteX2" fmla="*/ 205265 w 459677"/>
                    <a:gd name="connsiteY2" fmla="*/ 245066 h 443686"/>
                    <a:gd name="connsiteX3" fmla="*/ 205186 w 459677"/>
                    <a:gd name="connsiteY3" fmla="*/ 244988 h 443686"/>
                    <a:gd name="connsiteX4" fmla="*/ 238062 w 459677"/>
                    <a:gd name="connsiteY4" fmla="*/ 136482 h 443686"/>
                    <a:gd name="connsiteX5" fmla="*/ 219959 w 459677"/>
                    <a:gd name="connsiteY5" fmla="*/ 0 h 443686"/>
                    <a:gd name="connsiteX6" fmla="*/ 164631 w 459677"/>
                    <a:gd name="connsiteY6" fmla="*/ 126073 h 443686"/>
                    <a:gd name="connsiteX7" fmla="*/ 160188 w 459677"/>
                    <a:gd name="connsiteY7" fmla="*/ 189102 h 443686"/>
                    <a:gd name="connsiteX8" fmla="*/ 119975 w 459677"/>
                    <a:gd name="connsiteY8" fmla="*/ 142968 h 443686"/>
                    <a:gd name="connsiteX9" fmla="*/ 3 w 459677"/>
                    <a:gd name="connsiteY9" fmla="*/ 75431 h 443686"/>
                    <a:gd name="connsiteX10" fmla="*/ 3 w 459677"/>
                    <a:gd name="connsiteY10" fmla="*/ 75431 h 443686"/>
                    <a:gd name="connsiteX11" fmla="*/ 67540 w 459677"/>
                    <a:gd name="connsiteY11" fmla="*/ 195403 h 443686"/>
                    <a:gd name="connsiteX12" fmla="*/ 177232 w 459677"/>
                    <a:gd name="connsiteY12" fmla="*/ 266448 h 443686"/>
                    <a:gd name="connsiteX13" fmla="*/ 248277 w 459677"/>
                    <a:gd name="connsiteY13" fmla="*/ 376140 h 443686"/>
                    <a:gd name="connsiteX14" fmla="*/ 368242 w 459677"/>
                    <a:gd name="connsiteY14" fmla="*/ 443677 h 443686"/>
                    <a:gd name="connsiteX15" fmla="*/ 368249 w 459677"/>
                    <a:gd name="connsiteY15" fmla="*/ 443670 h 443686"/>
                    <a:gd name="connsiteX16" fmla="*/ 300712 w 459677"/>
                    <a:gd name="connsiteY16" fmla="*/ 323705 h 443686"/>
                    <a:gd name="connsiteX17" fmla="*/ 219852 w 459677"/>
                    <a:gd name="connsiteY17" fmla="*/ 261440 h 443686"/>
                    <a:gd name="connsiteX18" fmla="*/ 219838 w 459677"/>
                    <a:gd name="connsiteY18" fmla="*/ 261325 h 443686"/>
                    <a:gd name="connsiteX19" fmla="*/ 326665 w 459677"/>
                    <a:gd name="connsiteY19" fmla="*/ 220442 h 443686"/>
                    <a:gd name="connsiteX20" fmla="*/ 442144 w 459677"/>
                    <a:gd name="connsiteY20" fmla="*/ 256911 h 443686"/>
                    <a:gd name="connsiteX21" fmla="*/ 458832 w 459677"/>
                    <a:gd name="connsiteY21" fmla="*/ 252439 h 443686"/>
                    <a:gd name="connsiteX22" fmla="*/ 455017 w 459677"/>
                    <a:gd name="connsiteY22" fmla="*/ 239273 h 44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59677" h="443686">
                      <a:moveTo>
                        <a:pt x="455017" y="239273"/>
                      </a:moveTo>
                      <a:cubicBezTo>
                        <a:pt x="433386" y="222906"/>
                        <a:pt x="388116" y="196110"/>
                        <a:pt x="325815" y="198639"/>
                      </a:cubicBezTo>
                      <a:cubicBezTo>
                        <a:pt x="267594" y="200947"/>
                        <a:pt x="225724" y="228250"/>
                        <a:pt x="205265" y="245066"/>
                      </a:cubicBezTo>
                      <a:cubicBezTo>
                        <a:pt x="205115" y="245195"/>
                        <a:pt x="205079" y="245159"/>
                        <a:pt x="205186" y="244988"/>
                      </a:cubicBezTo>
                      <a:cubicBezTo>
                        <a:pt x="218773" y="223192"/>
                        <a:pt x="231432" y="183237"/>
                        <a:pt x="238062" y="136482"/>
                      </a:cubicBezTo>
                      <a:cubicBezTo>
                        <a:pt x="248341" y="63979"/>
                        <a:pt x="219959" y="0"/>
                        <a:pt x="219959" y="0"/>
                      </a:cubicBezTo>
                      <a:cubicBezTo>
                        <a:pt x="219959" y="0"/>
                        <a:pt x="174911" y="53571"/>
                        <a:pt x="164631" y="126073"/>
                      </a:cubicBezTo>
                      <a:cubicBezTo>
                        <a:pt x="161430" y="148661"/>
                        <a:pt x="160016" y="170143"/>
                        <a:pt x="160188" y="189102"/>
                      </a:cubicBezTo>
                      <a:cubicBezTo>
                        <a:pt x="149136" y="174293"/>
                        <a:pt x="135556" y="158549"/>
                        <a:pt x="119975" y="142968"/>
                      </a:cubicBezTo>
                      <a:cubicBezTo>
                        <a:pt x="68269" y="91262"/>
                        <a:pt x="182" y="75474"/>
                        <a:pt x="3" y="75431"/>
                      </a:cubicBezTo>
                      <a:cubicBezTo>
                        <a:pt x="-4" y="75431"/>
                        <a:pt x="3" y="75424"/>
                        <a:pt x="3" y="75431"/>
                      </a:cubicBezTo>
                      <a:cubicBezTo>
                        <a:pt x="46" y="75617"/>
                        <a:pt x="15834" y="143696"/>
                        <a:pt x="67540" y="195403"/>
                      </a:cubicBezTo>
                      <a:cubicBezTo>
                        <a:pt x="110774" y="238637"/>
                        <a:pt x="155265" y="266740"/>
                        <a:pt x="177232" y="266448"/>
                      </a:cubicBezTo>
                      <a:cubicBezTo>
                        <a:pt x="176940" y="288415"/>
                        <a:pt x="205050" y="332906"/>
                        <a:pt x="248277" y="376140"/>
                      </a:cubicBezTo>
                      <a:cubicBezTo>
                        <a:pt x="299698" y="427561"/>
                        <a:pt x="367306" y="443455"/>
                        <a:pt x="368242" y="443677"/>
                      </a:cubicBezTo>
                      <a:cubicBezTo>
                        <a:pt x="368271" y="443684"/>
                        <a:pt x="368256" y="443698"/>
                        <a:pt x="368249" y="443670"/>
                      </a:cubicBezTo>
                      <a:cubicBezTo>
                        <a:pt x="368028" y="442734"/>
                        <a:pt x="352133" y="375125"/>
                        <a:pt x="300712" y="323705"/>
                      </a:cubicBezTo>
                      <a:cubicBezTo>
                        <a:pt x="272009" y="295001"/>
                        <a:pt x="242734" y="272955"/>
                        <a:pt x="219852" y="261440"/>
                      </a:cubicBezTo>
                      <a:cubicBezTo>
                        <a:pt x="219795" y="261411"/>
                        <a:pt x="219795" y="261361"/>
                        <a:pt x="219838" y="261325"/>
                      </a:cubicBezTo>
                      <a:cubicBezTo>
                        <a:pt x="238290" y="246295"/>
                        <a:pt x="275345" y="222471"/>
                        <a:pt x="326665" y="220442"/>
                      </a:cubicBezTo>
                      <a:cubicBezTo>
                        <a:pt x="384508" y="218235"/>
                        <a:pt x="426721" y="245188"/>
                        <a:pt x="442144" y="256911"/>
                      </a:cubicBezTo>
                      <a:cubicBezTo>
                        <a:pt x="447659" y="261111"/>
                        <a:pt x="455874" y="259247"/>
                        <a:pt x="458832" y="252439"/>
                      </a:cubicBezTo>
                      <a:cubicBezTo>
                        <a:pt x="460875" y="247788"/>
                        <a:pt x="459068" y="242338"/>
                        <a:pt x="455017" y="239273"/>
                      </a:cubicBezTo>
                      <a:close/>
                    </a:path>
                  </a:pathLst>
                </a:custGeom>
                <a:solidFill>
                  <a:srgbClr val="B1D8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grpSp>
            <p:nvGrpSpPr>
              <p:cNvPr id="45" name="Graphique 4" descr="Glaces aux éclats et aux baies">
                <a:extLst>
                  <a:ext uri="{FF2B5EF4-FFF2-40B4-BE49-F238E27FC236}">
                    <a16:creationId xmlns:a16="http://schemas.microsoft.com/office/drawing/2014/main" id="{38CE5F84-4503-E33A-F21B-6D9BC7E268D8}"/>
                  </a:ext>
                </a:extLst>
              </p:cNvPr>
              <p:cNvGrpSpPr/>
              <p:nvPr/>
            </p:nvGrpSpPr>
            <p:grpSpPr>
              <a:xfrm>
                <a:off x="3351985" y="5138195"/>
                <a:ext cx="1355382" cy="881175"/>
                <a:chOff x="3351985" y="5138195"/>
                <a:chExt cx="1355382" cy="881175"/>
              </a:xfrm>
            </p:grpSpPr>
            <p:sp>
              <p:nvSpPr>
                <p:cNvPr id="62" name="Forme libre : forme 61">
                  <a:extLst>
                    <a:ext uri="{FF2B5EF4-FFF2-40B4-BE49-F238E27FC236}">
                      <a16:creationId xmlns:a16="http://schemas.microsoft.com/office/drawing/2014/main" id="{440356D5-93D8-B354-ED68-E2ED68476262}"/>
                    </a:ext>
                  </a:extLst>
                </p:cNvPr>
                <p:cNvSpPr/>
                <p:nvPr/>
              </p:nvSpPr>
              <p:spPr>
                <a:xfrm>
                  <a:off x="3719031" y="5371448"/>
                  <a:ext cx="134656" cy="134650"/>
                </a:xfrm>
                <a:custGeom>
                  <a:avLst/>
                  <a:gdLst>
                    <a:gd name="connsiteX0" fmla="*/ 120370 w 134656"/>
                    <a:gd name="connsiteY0" fmla="*/ 134651 h 134650"/>
                    <a:gd name="connsiteX1" fmla="*/ 110269 w 134656"/>
                    <a:gd name="connsiteY1" fmla="*/ 130465 h 134650"/>
                    <a:gd name="connsiteX2" fmla="*/ 4184 w 134656"/>
                    <a:gd name="connsiteY2" fmla="*/ 24387 h 134650"/>
                    <a:gd name="connsiteX3" fmla="*/ 4184 w 134656"/>
                    <a:gd name="connsiteY3" fmla="*/ 4184 h 134650"/>
                    <a:gd name="connsiteX4" fmla="*/ 24387 w 134656"/>
                    <a:gd name="connsiteY4" fmla="*/ 4184 h 134650"/>
                    <a:gd name="connsiteX5" fmla="*/ 130472 w 134656"/>
                    <a:gd name="connsiteY5" fmla="*/ 110262 h 134650"/>
                    <a:gd name="connsiteX6" fmla="*/ 130472 w 134656"/>
                    <a:gd name="connsiteY6" fmla="*/ 130465 h 134650"/>
                    <a:gd name="connsiteX7" fmla="*/ 120370 w 134656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56" h="134650">
                      <a:moveTo>
                        <a:pt x="120370" y="134651"/>
                      </a:moveTo>
                      <a:cubicBezTo>
                        <a:pt x="116713" y="134651"/>
                        <a:pt x="113062" y="133258"/>
                        <a:pt x="110269" y="130465"/>
                      </a:cubicBezTo>
                      <a:lnTo>
                        <a:pt x="4184" y="24387"/>
                      </a:lnTo>
                      <a:cubicBezTo>
                        <a:pt x="-1395" y="18808"/>
                        <a:pt x="-1395" y="9764"/>
                        <a:pt x="4184" y="4184"/>
                      </a:cubicBezTo>
                      <a:cubicBezTo>
                        <a:pt x="9757" y="-1395"/>
                        <a:pt x="18808" y="-1395"/>
                        <a:pt x="24387" y="4184"/>
                      </a:cubicBezTo>
                      <a:lnTo>
                        <a:pt x="130472" y="110262"/>
                      </a:lnTo>
                      <a:cubicBezTo>
                        <a:pt x="136051" y="115841"/>
                        <a:pt x="136051" y="124885"/>
                        <a:pt x="130472" y="130465"/>
                      </a:cubicBezTo>
                      <a:cubicBezTo>
                        <a:pt x="127686" y="133258"/>
                        <a:pt x="124028" y="134651"/>
                        <a:pt x="120370" y="1346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3" name="Forme libre : forme 62">
                  <a:extLst>
                    <a:ext uri="{FF2B5EF4-FFF2-40B4-BE49-F238E27FC236}">
                      <a16:creationId xmlns:a16="http://schemas.microsoft.com/office/drawing/2014/main" id="{111B403F-2081-5A10-6210-22D6282C1B5D}"/>
                    </a:ext>
                  </a:extLst>
                </p:cNvPr>
                <p:cNvSpPr/>
                <p:nvPr/>
              </p:nvSpPr>
              <p:spPr>
                <a:xfrm>
                  <a:off x="4328757" y="5884719"/>
                  <a:ext cx="134649" cy="134650"/>
                </a:xfrm>
                <a:custGeom>
                  <a:avLst/>
                  <a:gdLst>
                    <a:gd name="connsiteX0" fmla="*/ 120363 w 134649"/>
                    <a:gd name="connsiteY0" fmla="*/ 134651 h 134650"/>
                    <a:gd name="connsiteX1" fmla="*/ 110262 w 134649"/>
                    <a:gd name="connsiteY1" fmla="*/ 130465 h 134650"/>
                    <a:gd name="connsiteX2" fmla="*/ 4184 w 134649"/>
                    <a:gd name="connsiteY2" fmla="*/ 24387 h 134650"/>
                    <a:gd name="connsiteX3" fmla="*/ 4184 w 134649"/>
                    <a:gd name="connsiteY3" fmla="*/ 4184 h 134650"/>
                    <a:gd name="connsiteX4" fmla="*/ 24387 w 134649"/>
                    <a:gd name="connsiteY4" fmla="*/ 4184 h 134650"/>
                    <a:gd name="connsiteX5" fmla="*/ 130465 w 134649"/>
                    <a:gd name="connsiteY5" fmla="*/ 110262 h 134650"/>
                    <a:gd name="connsiteX6" fmla="*/ 130465 w 134649"/>
                    <a:gd name="connsiteY6" fmla="*/ 130465 h 134650"/>
                    <a:gd name="connsiteX7" fmla="*/ 120363 w 134649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49" h="134650">
                      <a:moveTo>
                        <a:pt x="120363" y="134651"/>
                      </a:moveTo>
                      <a:cubicBezTo>
                        <a:pt x="116706" y="134651"/>
                        <a:pt x="113048" y="133258"/>
                        <a:pt x="110262" y="130465"/>
                      </a:cubicBezTo>
                      <a:lnTo>
                        <a:pt x="4184" y="24387"/>
                      </a:lnTo>
                      <a:cubicBezTo>
                        <a:pt x="-1395" y="18808"/>
                        <a:pt x="-1395" y="9764"/>
                        <a:pt x="4184" y="4184"/>
                      </a:cubicBezTo>
                      <a:cubicBezTo>
                        <a:pt x="9757" y="-1395"/>
                        <a:pt x="18815" y="-1395"/>
                        <a:pt x="24387" y="4184"/>
                      </a:cubicBezTo>
                      <a:lnTo>
                        <a:pt x="130465" y="110262"/>
                      </a:lnTo>
                      <a:cubicBezTo>
                        <a:pt x="136044" y="115841"/>
                        <a:pt x="136044" y="124885"/>
                        <a:pt x="130465" y="130465"/>
                      </a:cubicBezTo>
                      <a:cubicBezTo>
                        <a:pt x="127671" y="133258"/>
                        <a:pt x="124014" y="134651"/>
                        <a:pt x="120363" y="1346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4" name="Forme libre : forme 63">
                  <a:extLst>
                    <a:ext uri="{FF2B5EF4-FFF2-40B4-BE49-F238E27FC236}">
                      <a16:creationId xmlns:a16="http://schemas.microsoft.com/office/drawing/2014/main" id="{C8429EA0-2051-3CB4-76E0-09520EF0AF2D}"/>
                    </a:ext>
                  </a:extLst>
                </p:cNvPr>
                <p:cNvSpPr/>
                <p:nvPr/>
              </p:nvSpPr>
              <p:spPr>
                <a:xfrm>
                  <a:off x="4235879" y="5138195"/>
                  <a:ext cx="107157" cy="107155"/>
                </a:xfrm>
                <a:custGeom>
                  <a:avLst/>
                  <a:gdLst>
                    <a:gd name="connsiteX0" fmla="*/ 106507 w 107157"/>
                    <a:gd name="connsiteY0" fmla="*/ 45114 h 107155"/>
                    <a:gd name="connsiteX1" fmla="*/ 45121 w 107157"/>
                    <a:gd name="connsiteY1" fmla="*/ 106507 h 107155"/>
                    <a:gd name="connsiteX2" fmla="*/ 651 w 107157"/>
                    <a:gd name="connsiteY2" fmla="*/ 62059 h 107155"/>
                    <a:gd name="connsiteX3" fmla="*/ 62059 w 107157"/>
                    <a:gd name="connsiteY3" fmla="*/ 651 h 107155"/>
                    <a:gd name="connsiteX4" fmla="*/ 106507 w 107157"/>
                    <a:gd name="connsiteY4" fmla="*/ 45114 h 10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7" h="107155">
                      <a:moveTo>
                        <a:pt x="106507" y="45114"/>
                      </a:moveTo>
                      <a:cubicBezTo>
                        <a:pt x="112051" y="81311"/>
                        <a:pt x="81326" y="112044"/>
                        <a:pt x="45121" y="106507"/>
                      </a:cubicBezTo>
                      <a:cubicBezTo>
                        <a:pt x="22554" y="103057"/>
                        <a:pt x="4109" y="84618"/>
                        <a:pt x="651" y="62059"/>
                      </a:cubicBezTo>
                      <a:cubicBezTo>
                        <a:pt x="-4900" y="25847"/>
                        <a:pt x="25847" y="-4899"/>
                        <a:pt x="62059" y="651"/>
                      </a:cubicBezTo>
                      <a:cubicBezTo>
                        <a:pt x="84619" y="4116"/>
                        <a:pt x="103057" y="22554"/>
                        <a:pt x="106507" y="451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5" name="Forme libre : forme 64">
                  <a:extLst>
                    <a:ext uri="{FF2B5EF4-FFF2-40B4-BE49-F238E27FC236}">
                      <a16:creationId xmlns:a16="http://schemas.microsoft.com/office/drawing/2014/main" id="{A29BEDFE-5A47-3122-DABB-9FB74C698809}"/>
                    </a:ext>
                  </a:extLst>
                </p:cNvPr>
                <p:cNvSpPr/>
                <p:nvPr/>
              </p:nvSpPr>
              <p:spPr>
                <a:xfrm>
                  <a:off x="4514487" y="5781129"/>
                  <a:ext cx="82011" cy="81977"/>
                </a:xfrm>
                <a:custGeom>
                  <a:avLst/>
                  <a:gdLst>
                    <a:gd name="connsiteX0" fmla="*/ 80902 w 82011"/>
                    <a:gd name="connsiteY0" fmla="*/ 75949 h 81977"/>
                    <a:gd name="connsiteX1" fmla="*/ 19602 w 82011"/>
                    <a:gd name="connsiteY1" fmla="*/ 50432 h 81977"/>
                    <a:gd name="connsiteX2" fmla="*/ 1107 w 82011"/>
                    <a:gd name="connsiteY2" fmla="*/ 6033 h 81977"/>
                    <a:gd name="connsiteX3" fmla="*/ 62421 w 82011"/>
                    <a:gd name="connsiteY3" fmla="*/ 31565 h 81977"/>
                    <a:gd name="connsiteX4" fmla="*/ 80902 w 82011"/>
                    <a:gd name="connsiteY4" fmla="*/ 75949 h 8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011" h="81977">
                      <a:moveTo>
                        <a:pt x="80902" y="75949"/>
                      </a:moveTo>
                      <a:cubicBezTo>
                        <a:pt x="74273" y="90415"/>
                        <a:pt x="43591" y="77649"/>
                        <a:pt x="19602" y="50432"/>
                      </a:cubicBezTo>
                      <a:cubicBezTo>
                        <a:pt x="4650" y="33472"/>
                        <a:pt x="-3016" y="15056"/>
                        <a:pt x="1107" y="6033"/>
                      </a:cubicBezTo>
                      <a:cubicBezTo>
                        <a:pt x="7736" y="-8447"/>
                        <a:pt x="38432" y="4340"/>
                        <a:pt x="62421" y="31565"/>
                      </a:cubicBezTo>
                      <a:cubicBezTo>
                        <a:pt x="77366" y="48524"/>
                        <a:pt x="85031" y="66934"/>
                        <a:pt x="80902" y="75949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6" name="Forme libre : forme 65">
                  <a:extLst>
                    <a:ext uri="{FF2B5EF4-FFF2-40B4-BE49-F238E27FC236}">
                      <a16:creationId xmlns:a16="http://schemas.microsoft.com/office/drawing/2014/main" id="{3E73ADCD-3EE1-D245-2A43-EFE920A5537B}"/>
                    </a:ext>
                  </a:extLst>
                </p:cNvPr>
                <p:cNvSpPr/>
                <p:nvPr/>
              </p:nvSpPr>
              <p:spPr>
                <a:xfrm>
                  <a:off x="4600211" y="5309645"/>
                  <a:ext cx="107155" cy="107151"/>
                </a:xfrm>
                <a:custGeom>
                  <a:avLst/>
                  <a:gdLst>
                    <a:gd name="connsiteX0" fmla="*/ 106506 w 107155"/>
                    <a:gd name="connsiteY0" fmla="*/ 45114 h 107151"/>
                    <a:gd name="connsiteX1" fmla="*/ 45098 w 107155"/>
                    <a:gd name="connsiteY1" fmla="*/ 106500 h 107151"/>
                    <a:gd name="connsiteX2" fmla="*/ 650 w 107155"/>
                    <a:gd name="connsiteY2" fmla="*/ 62038 h 107151"/>
                    <a:gd name="connsiteX3" fmla="*/ 62057 w 107155"/>
                    <a:gd name="connsiteY3" fmla="*/ 651 h 107151"/>
                    <a:gd name="connsiteX4" fmla="*/ 106506 w 107155"/>
                    <a:gd name="connsiteY4" fmla="*/ 45114 h 10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5" h="107151">
                      <a:moveTo>
                        <a:pt x="106506" y="45114"/>
                      </a:moveTo>
                      <a:cubicBezTo>
                        <a:pt x="112049" y="81319"/>
                        <a:pt x="81303" y="112051"/>
                        <a:pt x="45098" y="106500"/>
                      </a:cubicBezTo>
                      <a:cubicBezTo>
                        <a:pt x="22538" y="103043"/>
                        <a:pt x="4100" y="84597"/>
                        <a:pt x="650" y="62038"/>
                      </a:cubicBezTo>
                      <a:cubicBezTo>
                        <a:pt x="-4894" y="25833"/>
                        <a:pt x="25853" y="-4899"/>
                        <a:pt x="62057" y="651"/>
                      </a:cubicBezTo>
                      <a:cubicBezTo>
                        <a:pt x="84617" y="4116"/>
                        <a:pt x="103055" y="22554"/>
                        <a:pt x="106506" y="45114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7" name="Forme libre : forme 66">
                  <a:extLst>
                    <a:ext uri="{FF2B5EF4-FFF2-40B4-BE49-F238E27FC236}">
                      <a16:creationId xmlns:a16="http://schemas.microsoft.com/office/drawing/2014/main" id="{B40F53C6-66D7-2547-7FB8-D2AC55874851}"/>
                    </a:ext>
                  </a:extLst>
                </p:cNvPr>
                <p:cNvSpPr/>
                <p:nvPr/>
              </p:nvSpPr>
              <p:spPr>
                <a:xfrm rot="-2700000">
                  <a:off x="3351906" y="5403437"/>
                  <a:ext cx="107155" cy="44162"/>
                </a:xfrm>
                <a:custGeom>
                  <a:avLst/>
                  <a:gdLst>
                    <a:gd name="connsiteX0" fmla="*/ 107155 w 107155"/>
                    <a:gd name="connsiteY0" fmla="*/ 22081 h 44162"/>
                    <a:gd name="connsiteX1" fmla="*/ 53578 w 107155"/>
                    <a:gd name="connsiteY1" fmla="*/ 44162 h 44162"/>
                    <a:gd name="connsiteX2" fmla="*/ 0 w 107155"/>
                    <a:gd name="connsiteY2" fmla="*/ 22081 h 44162"/>
                    <a:gd name="connsiteX3" fmla="*/ 53578 w 107155"/>
                    <a:gd name="connsiteY3" fmla="*/ 0 h 44162"/>
                    <a:gd name="connsiteX4" fmla="*/ 107155 w 107155"/>
                    <a:gd name="connsiteY4" fmla="*/ 22081 h 44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5" h="44162">
                      <a:moveTo>
                        <a:pt x="107155" y="22081"/>
                      </a:moveTo>
                      <a:cubicBezTo>
                        <a:pt x="107155" y="34276"/>
                        <a:pt x="83168" y="44162"/>
                        <a:pt x="53578" y="44162"/>
                      </a:cubicBezTo>
                      <a:cubicBezTo>
                        <a:pt x="23987" y="44162"/>
                        <a:pt x="0" y="34276"/>
                        <a:pt x="0" y="22081"/>
                      </a:cubicBezTo>
                      <a:cubicBezTo>
                        <a:pt x="0" y="9886"/>
                        <a:pt x="23987" y="0"/>
                        <a:pt x="53578" y="0"/>
                      </a:cubicBezTo>
                      <a:cubicBezTo>
                        <a:pt x="83168" y="0"/>
                        <a:pt x="107155" y="9886"/>
                        <a:pt x="107155" y="220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8" name="Forme libre : forme 67">
                  <a:extLst>
                    <a:ext uri="{FF2B5EF4-FFF2-40B4-BE49-F238E27FC236}">
                      <a16:creationId xmlns:a16="http://schemas.microsoft.com/office/drawing/2014/main" id="{BD01C727-F01E-0748-2D5E-8C61A50A59D1}"/>
                    </a:ext>
                  </a:extLst>
                </p:cNvPr>
                <p:cNvSpPr/>
                <p:nvPr/>
              </p:nvSpPr>
              <p:spPr>
                <a:xfrm rot="-2700000">
                  <a:off x="4109131" y="5842756"/>
                  <a:ext cx="107155" cy="44162"/>
                </a:xfrm>
                <a:custGeom>
                  <a:avLst/>
                  <a:gdLst>
                    <a:gd name="connsiteX0" fmla="*/ 107155 w 107155"/>
                    <a:gd name="connsiteY0" fmla="*/ 22081 h 44162"/>
                    <a:gd name="connsiteX1" fmla="*/ 53578 w 107155"/>
                    <a:gd name="connsiteY1" fmla="*/ 44162 h 44162"/>
                    <a:gd name="connsiteX2" fmla="*/ 0 w 107155"/>
                    <a:gd name="connsiteY2" fmla="*/ 22081 h 44162"/>
                    <a:gd name="connsiteX3" fmla="*/ 53578 w 107155"/>
                    <a:gd name="connsiteY3" fmla="*/ 0 h 44162"/>
                    <a:gd name="connsiteX4" fmla="*/ 107155 w 107155"/>
                    <a:gd name="connsiteY4" fmla="*/ 22081 h 44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5" h="44162">
                      <a:moveTo>
                        <a:pt x="107155" y="22081"/>
                      </a:moveTo>
                      <a:cubicBezTo>
                        <a:pt x="107155" y="34276"/>
                        <a:pt x="83168" y="44162"/>
                        <a:pt x="53578" y="44162"/>
                      </a:cubicBezTo>
                      <a:cubicBezTo>
                        <a:pt x="23987" y="44162"/>
                        <a:pt x="0" y="34276"/>
                        <a:pt x="0" y="22081"/>
                      </a:cubicBezTo>
                      <a:cubicBezTo>
                        <a:pt x="0" y="9886"/>
                        <a:pt x="23987" y="0"/>
                        <a:pt x="53578" y="0"/>
                      </a:cubicBezTo>
                      <a:cubicBezTo>
                        <a:pt x="83168" y="0"/>
                        <a:pt x="107155" y="9886"/>
                        <a:pt x="107155" y="220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46" name="Graphique 4" descr="Glaces aux éclats et aux baies">
                <a:extLst>
                  <a:ext uri="{FF2B5EF4-FFF2-40B4-BE49-F238E27FC236}">
                    <a16:creationId xmlns:a16="http://schemas.microsoft.com/office/drawing/2014/main" id="{9EF3B385-D6AD-6C9D-171D-BBCA7BFC1BB5}"/>
                  </a:ext>
                </a:extLst>
              </p:cNvPr>
              <p:cNvGrpSpPr/>
              <p:nvPr/>
            </p:nvGrpSpPr>
            <p:grpSpPr>
              <a:xfrm>
                <a:off x="3430011" y="3307157"/>
                <a:ext cx="1632252" cy="1512786"/>
                <a:chOff x="3428265" y="3293223"/>
                <a:chExt cx="1632252" cy="1512786"/>
              </a:xfrm>
            </p:grpSpPr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55E0EA53-836B-9C6F-108F-665C2E244235}"/>
                    </a:ext>
                  </a:extLst>
                </p:cNvPr>
                <p:cNvSpPr/>
                <p:nvPr/>
              </p:nvSpPr>
              <p:spPr>
                <a:xfrm>
                  <a:off x="4485984" y="4128436"/>
                  <a:ext cx="134649" cy="134650"/>
                </a:xfrm>
                <a:custGeom>
                  <a:avLst/>
                  <a:gdLst>
                    <a:gd name="connsiteX0" fmla="*/ 120363 w 134649"/>
                    <a:gd name="connsiteY0" fmla="*/ 134651 h 134650"/>
                    <a:gd name="connsiteX1" fmla="*/ 110262 w 134649"/>
                    <a:gd name="connsiteY1" fmla="*/ 130465 h 134650"/>
                    <a:gd name="connsiteX2" fmla="*/ 4184 w 134649"/>
                    <a:gd name="connsiteY2" fmla="*/ 24387 h 134650"/>
                    <a:gd name="connsiteX3" fmla="*/ 4184 w 134649"/>
                    <a:gd name="connsiteY3" fmla="*/ 4184 h 134650"/>
                    <a:gd name="connsiteX4" fmla="*/ 24387 w 134649"/>
                    <a:gd name="connsiteY4" fmla="*/ 4184 h 134650"/>
                    <a:gd name="connsiteX5" fmla="*/ 130465 w 134649"/>
                    <a:gd name="connsiteY5" fmla="*/ 110262 h 134650"/>
                    <a:gd name="connsiteX6" fmla="*/ 130465 w 134649"/>
                    <a:gd name="connsiteY6" fmla="*/ 130465 h 134650"/>
                    <a:gd name="connsiteX7" fmla="*/ 120363 w 134649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49" h="134650">
                      <a:moveTo>
                        <a:pt x="120363" y="134651"/>
                      </a:moveTo>
                      <a:cubicBezTo>
                        <a:pt x="116706" y="134651"/>
                        <a:pt x="113048" y="133258"/>
                        <a:pt x="110262" y="130465"/>
                      </a:cubicBezTo>
                      <a:lnTo>
                        <a:pt x="4184" y="24387"/>
                      </a:lnTo>
                      <a:cubicBezTo>
                        <a:pt x="-1395" y="18808"/>
                        <a:pt x="-1395" y="9764"/>
                        <a:pt x="4184" y="4184"/>
                      </a:cubicBezTo>
                      <a:cubicBezTo>
                        <a:pt x="9757" y="-1395"/>
                        <a:pt x="18815" y="-1395"/>
                        <a:pt x="24387" y="4184"/>
                      </a:cubicBezTo>
                      <a:lnTo>
                        <a:pt x="130465" y="110262"/>
                      </a:lnTo>
                      <a:cubicBezTo>
                        <a:pt x="136044" y="115841"/>
                        <a:pt x="136044" y="124885"/>
                        <a:pt x="130465" y="130465"/>
                      </a:cubicBezTo>
                      <a:cubicBezTo>
                        <a:pt x="127678" y="133258"/>
                        <a:pt x="124021" y="134651"/>
                        <a:pt x="120363" y="134651"/>
                      </a:cubicBezTo>
                      <a:close/>
                    </a:path>
                  </a:pathLst>
                </a:custGeom>
                <a:solidFill>
                  <a:srgbClr val="B1D8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3CA9DDF-760D-002F-733D-3C729CC41695}"/>
                    </a:ext>
                  </a:extLst>
                </p:cNvPr>
                <p:cNvSpPr/>
                <p:nvPr/>
              </p:nvSpPr>
              <p:spPr>
                <a:xfrm>
                  <a:off x="4723035" y="3475640"/>
                  <a:ext cx="134656" cy="134657"/>
                </a:xfrm>
                <a:custGeom>
                  <a:avLst/>
                  <a:gdLst>
                    <a:gd name="connsiteX0" fmla="*/ 120370 w 134656"/>
                    <a:gd name="connsiteY0" fmla="*/ 134658 h 134657"/>
                    <a:gd name="connsiteX1" fmla="*/ 110269 w 134656"/>
                    <a:gd name="connsiteY1" fmla="*/ 130472 h 134657"/>
                    <a:gd name="connsiteX2" fmla="*/ 4184 w 134656"/>
                    <a:gd name="connsiteY2" fmla="*/ 24387 h 134657"/>
                    <a:gd name="connsiteX3" fmla="*/ 4184 w 134656"/>
                    <a:gd name="connsiteY3" fmla="*/ 4184 h 134657"/>
                    <a:gd name="connsiteX4" fmla="*/ 24387 w 134656"/>
                    <a:gd name="connsiteY4" fmla="*/ 4184 h 134657"/>
                    <a:gd name="connsiteX5" fmla="*/ 130472 w 134656"/>
                    <a:gd name="connsiteY5" fmla="*/ 110269 h 134657"/>
                    <a:gd name="connsiteX6" fmla="*/ 130472 w 134656"/>
                    <a:gd name="connsiteY6" fmla="*/ 130472 h 134657"/>
                    <a:gd name="connsiteX7" fmla="*/ 120370 w 134656"/>
                    <a:gd name="connsiteY7" fmla="*/ 134658 h 134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56" h="134657">
                      <a:moveTo>
                        <a:pt x="120370" y="134658"/>
                      </a:moveTo>
                      <a:cubicBezTo>
                        <a:pt x="116713" y="134658"/>
                        <a:pt x="113055" y="133265"/>
                        <a:pt x="110269" y="130472"/>
                      </a:cubicBezTo>
                      <a:lnTo>
                        <a:pt x="4184" y="24387"/>
                      </a:lnTo>
                      <a:cubicBezTo>
                        <a:pt x="-1395" y="18808"/>
                        <a:pt x="-1395" y="9764"/>
                        <a:pt x="4184" y="4184"/>
                      </a:cubicBezTo>
                      <a:cubicBezTo>
                        <a:pt x="9756" y="-1395"/>
                        <a:pt x="18815" y="-1395"/>
                        <a:pt x="24387" y="4184"/>
                      </a:cubicBezTo>
                      <a:lnTo>
                        <a:pt x="130472" y="110269"/>
                      </a:lnTo>
                      <a:cubicBezTo>
                        <a:pt x="136051" y="115849"/>
                        <a:pt x="136051" y="124892"/>
                        <a:pt x="130472" y="130472"/>
                      </a:cubicBezTo>
                      <a:cubicBezTo>
                        <a:pt x="127685" y="133265"/>
                        <a:pt x="124028" y="134658"/>
                        <a:pt x="120370" y="134658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49" name="Forme libre : forme 48">
                  <a:extLst>
                    <a:ext uri="{FF2B5EF4-FFF2-40B4-BE49-F238E27FC236}">
                      <a16:creationId xmlns:a16="http://schemas.microsoft.com/office/drawing/2014/main" id="{D94EA8CF-6A11-6110-0A58-36F64EA5B672}"/>
                    </a:ext>
                  </a:extLst>
                </p:cNvPr>
                <p:cNvSpPr/>
                <p:nvPr/>
              </p:nvSpPr>
              <p:spPr>
                <a:xfrm>
                  <a:off x="3665453" y="3870182"/>
                  <a:ext cx="134656" cy="134650"/>
                </a:xfrm>
                <a:custGeom>
                  <a:avLst/>
                  <a:gdLst>
                    <a:gd name="connsiteX0" fmla="*/ 120370 w 134656"/>
                    <a:gd name="connsiteY0" fmla="*/ 134651 h 134650"/>
                    <a:gd name="connsiteX1" fmla="*/ 110269 w 134656"/>
                    <a:gd name="connsiteY1" fmla="*/ 130465 h 134650"/>
                    <a:gd name="connsiteX2" fmla="*/ 4184 w 134656"/>
                    <a:gd name="connsiteY2" fmla="*/ 24387 h 134650"/>
                    <a:gd name="connsiteX3" fmla="*/ 4184 w 134656"/>
                    <a:gd name="connsiteY3" fmla="*/ 4184 h 134650"/>
                    <a:gd name="connsiteX4" fmla="*/ 24387 w 134656"/>
                    <a:gd name="connsiteY4" fmla="*/ 4184 h 134650"/>
                    <a:gd name="connsiteX5" fmla="*/ 130472 w 134656"/>
                    <a:gd name="connsiteY5" fmla="*/ 110262 h 134650"/>
                    <a:gd name="connsiteX6" fmla="*/ 130472 w 134656"/>
                    <a:gd name="connsiteY6" fmla="*/ 130465 h 134650"/>
                    <a:gd name="connsiteX7" fmla="*/ 120370 w 134656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56" h="134650">
                      <a:moveTo>
                        <a:pt x="120370" y="134651"/>
                      </a:moveTo>
                      <a:cubicBezTo>
                        <a:pt x="116713" y="134651"/>
                        <a:pt x="113062" y="133258"/>
                        <a:pt x="110269" y="130465"/>
                      </a:cubicBezTo>
                      <a:lnTo>
                        <a:pt x="4184" y="24387"/>
                      </a:lnTo>
                      <a:cubicBezTo>
                        <a:pt x="-1395" y="18808"/>
                        <a:pt x="-1395" y="9764"/>
                        <a:pt x="4184" y="4184"/>
                      </a:cubicBezTo>
                      <a:cubicBezTo>
                        <a:pt x="9757" y="-1395"/>
                        <a:pt x="18808" y="-1395"/>
                        <a:pt x="24387" y="4184"/>
                      </a:cubicBezTo>
                      <a:lnTo>
                        <a:pt x="130472" y="110262"/>
                      </a:lnTo>
                      <a:cubicBezTo>
                        <a:pt x="136051" y="115841"/>
                        <a:pt x="136051" y="124885"/>
                        <a:pt x="130472" y="130465"/>
                      </a:cubicBezTo>
                      <a:cubicBezTo>
                        <a:pt x="127686" y="133258"/>
                        <a:pt x="124028" y="134651"/>
                        <a:pt x="120370" y="134651"/>
                      </a:cubicBezTo>
                      <a:close/>
                    </a:path>
                  </a:pathLst>
                </a:custGeom>
                <a:solidFill>
                  <a:srgbClr val="B1D8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0" name="Forme libre : forme 49">
                  <a:extLst>
                    <a:ext uri="{FF2B5EF4-FFF2-40B4-BE49-F238E27FC236}">
                      <a16:creationId xmlns:a16="http://schemas.microsoft.com/office/drawing/2014/main" id="{DD0EEA2B-24B8-9C92-35FC-7CF8184599D9}"/>
                    </a:ext>
                  </a:extLst>
                </p:cNvPr>
                <p:cNvSpPr/>
                <p:nvPr/>
              </p:nvSpPr>
              <p:spPr>
                <a:xfrm>
                  <a:off x="4925861" y="3860002"/>
                  <a:ext cx="134656" cy="134657"/>
                </a:xfrm>
                <a:custGeom>
                  <a:avLst/>
                  <a:gdLst>
                    <a:gd name="connsiteX0" fmla="*/ 14286 w 134656"/>
                    <a:gd name="connsiteY0" fmla="*/ 134658 h 134657"/>
                    <a:gd name="connsiteX1" fmla="*/ 4184 w 134656"/>
                    <a:gd name="connsiteY1" fmla="*/ 130472 h 134657"/>
                    <a:gd name="connsiteX2" fmla="*/ 4184 w 134656"/>
                    <a:gd name="connsiteY2" fmla="*/ 110269 h 134657"/>
                    <a:gd name="connsiteX3" fmla="*/ 110269 w 134656"/>
                    <a:gd name="connsiteY3" fmla="*/ 4184 h 134657"/>
                    <a:gd name="connsiteX4" fmla="*/ 130472 w 134656"/>
                    <a:gd name="connsiteY4" fmla="*/ 4184 h 134657"/>
                    <a:gd name="connsiteX5" fmla="*/ 130472 w 134656"/>
                    <a:gd name="connsiteY5" fmla="*/ 24387 h 134657"/>
                    <a:gd name="connsiteX6" fmla="*/ 24387 w 134656"/>
                    <a:gd name="connsiteY6" fmla="*/ 130472 h 134657"/>
                    <a:gd name="connsiteX7" fmla="*/ 14286 w 134656"/>
                    <a:gd name="connsiteY7" fmla="*/ 134658 h 134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56" h="134657">
                      <a:moveTo>
                        <a:pt x="14286" y="134658"/>
                      </a:moveTo>
                      <a:cubicBezTo>
                        <a:pt x="10628" y="134658"/>
                        <a:pt x="6971" y="133265"/>
                        <a:pt x="4184" y="130472"/>
                      </a:cubicBezTo>
                      <a:cubicBezTo>
                        <a:pt x="-1395" y="124892"/>
                        <a:pt x="-1395" y="115848"/>
                        <a:pt x="4184" y="110269"/>
                      </a:cubicBezTo>
                      <a:lnTo>
                        <a:pt x="110269" y="4184"/>
                      </a:lnTo>
                      <a:cubicBezTo>
                        <a:pt x="115841" y="-1395"/>
                        <a:pt x="124900" y="-1395"/>
                        <a:pt x="130472" y="4184"/>
                      </a:cubicBezTo>
                      <a:cubicBezTo>
                        <a:pt x="136051" y="9764"/>
                        <a:pt x="136051" y="18808"/>
                        <a:pt x="130472" y="24387"/>
                      </a:cubicBezTo>
                      <a:lnTo>
                        <a:pt x="24387" y="130472"/>
                      </a:lnTo>
                      <a:cubicBezTo>
                        <a:pt x="21601" y="133258"/>
                        <a:pt x="17944" y="134658"/>
                        <a:pt x="14286" y="1346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1" name="Forme libre : forme 50">
                  <a:extLst>
                    <a:ext uri="{FF2B5EF4-FFF2-40B4-BE49-F238E27FC236}">
                      <a16:creationId xmlns:a16="http://schemas.microsoft.com/office/drawing/2014/main" id="{55BD727C-C0A8-BD51-5235-1F094C8A63C6}"/>
                    </a:ext>
                  </a:extLst>
                </p:cNvPr>
                <p:cNvSpPr/>
                <p:nvPr/>
              </p:nvSpPr>
              <p:spPr>
                <a:xfrm>
                  <a:off x="3728675" y="4555982"/>
                  <a:ext cx="134649" cy="134650"/>
                </a:xfrm>
                <a:custGeom>
                  <a:avLst/>
                  <a:gdLst>
                    <a:gd name="connsiteX0" fmla="*/ 14286 w 134649"/>
                    <a:gd name="connsiteY0" fmla="*/ 134651 h 134650"/>
                    <a:gd name="connsiteX1" fmla="*/ 4184 w 134649"/>
                    <a:gd name="connsiteY1" fmla="*/ 130465 h 134650"/>
                    <a:gd name="connsiteX2" fmla="*/ 4184 w 134649"/>
                    <a:gd name="connsiteY2" fmla="*/ 110262 h 134650"/>
                    <a:gd name="connsiteX3" fmla="*/ 110262 w 134649"/>
                    <a:gd name="connsiteY3" fmla="*/ 4184 h 134650"/>
                    <a:gd name="connsiteX4" fmla="*/ 130465 w 134649"/>
                    <a:gd name="connsiteY4" fmla="*/ 4184 h 134650"/>
                    <a:gd name="connsiteX5" fmla="*/ 130465 w 134649"/>
                    <a:gd name="connsiteY5" fmla="*/ 24387 h 134650"/>
                    <a:gd name="connsiteX6" fmla="*/ 24387 w 134649"/>
                    <a:gd name="connsiteY6" fmla="*/ 130465 h 134650"/>
                    <a:gd name="connsiteX7" fmla="*/ 14286 w 134649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49" h="134650">
                      <a:moveTo>
                        <a:pt x="14286" y="134651"/>
                      </a:moveTo>
                      <a:cubicBezTo>
                        <a:pt x="10628" y="134651"/>
                        <a:pt x="6970" y="133258"/>
                        <a:pt x="4184" y="130465"/>
                      </a:cubicBezTo>
                      <a:cubicBezTo>
                        <a:pt x="-1395" y="124885"/>
                        <a:pt x="-1395" y="115841"/>
                        <a:pt x="4184" y="110262"/>
                      </a:cubicBezTo>
                      <a:lnTo>
                        <a:pt x="110262" y="4184"/>
                      </a:lnTo>
                      <a:cubicBezTo>
                        <a:pt x="115834" y="-1395"/>
                        <a:pt x="124892" y="-1395"/>
                        <a:pt x="130465" y="4184"/>
                      </a:cubicBezTo>
                      <a:cubicBezTo>
                        <a:pt x="136044" y="9764"/>
                        <a:pt x="136044" y="18808"/>
                        <a:pt x="130465" y="24387"/>
                      </a:cubicBezTo>
                      <a:lnTo>
                        <a:pt x="24387" y="130465"/>
                      </a:lnTo>
                      <a:cubicBezTo>
                        <a:pt x="21601" y="133258"/>
                        <a:pt x="17943" y="134651"/>
                        <a:pt x="14286" y="1346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2" name="Forme libre : forme 51">
                  <a:extLst>
                    <a:ext uri="{FF2B5EF4-FFF2-40B4-BE49-F238E27FC236}">
                      <a16:creationId xmlns:a16="http://schemas.microsoft.com/office/drawing/2014/main" id="{FFED3064-9EAE-3C94-B7F8-7BF19E07CA43}"/>
                    </a:ext>
                  </a:extLst>
                </p:cNvPr>
                <p:cNvSpPr/>
                <p:nvPr/>
              </p:nvSpPr>
              <p:spPr>
                <a:xfrm>
                  <a:off x="4112016" y="3678379"/>
                  <a:ext cx="134648" cy="134650"/>
                </a:xfrm>
                <a:custGeom>
                  <a:avLst/>
                  <a:gdLst>
                    <a:gd name="connsiteX0" fmla="*/ 14286 w 134648"/>
                    <a:gd name="connsiteY0" fmla="*/ 134651 h 134650"/>
                    <a:gd name="connsiteX1" fmla="*/ 4184 w 134648"/>
                    <a:gd name="connsiteY1" fmla="*/ 130465 h 134650"/>
                    <a:gd name="connsiteX2" fmla="*/ 4184 w 134648"/>
                    <a:gd name="connsiteY2" fmla="*/ 110262 h 134650"/>
                    <a:gd name="connsiteX3" fmla="*/ 110262 w 134648"/>
                    <a:gd name="connsiteY3" fmla="*/ 4184 h 134650"/>
                    <a:gd name="connsiteX4" fmla="*/ 130464 w 134648"/>
                    <a:gd name="connsiteY4" fmla="*/ 4184 h 134650"/>
                    <a:gd name="connsiteX5" fmla="*/ 130464 w 134648"/>
                    <a:gd name="connsiteY5" fmla="*/ 24387 h 134650"/>
                    <a:gd name="connsiteX6" fmla="*/ 24387 w 134648"/>
                    <a:gd name="connsiteY6" fmla="*/ 130465 h 134650"/>
                    <a:gd name="connsiteX7" fmla="*/ 14286 w 134648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48" h="134650">
                      <a:moveTo>
                        <a:pt x="14286" y="134651"/>
                      </a:moveTo>
                      <a:cubicBezTo>
                        <a:pt x="10628" y="134651"/>
                        <a:pt x="6970" y="133258"/>
                        <a:pt x="4184" y="130465"/>
                      </a:cubicBezTo>
                      <a:cubicBezTo>
                        <a:pt x="-1395" y="124885"/>
                        <a:pt x="-1395" y="115841"/>
                        <a:pt x="4184" y="110262"/>
                      </a:cubicBezTo>
                      <a:lnTo>
                        <a:pt x="110262" y="4184"/>
                      </a:lnTo>
                      <a:cubicBezTo>
                        <a:pt x="115834" y="-1395"/>
                        <a:pt x="124892" y="-1395"/>
                        <a:pt x="130464" y="4184"/>
                      </a:cubicBezTo>
                      <a:cubicBezTo>
                        <a:pt x="136044" y="9764"/>
                        <a:pt x="136044" y="18808"/>
                        <a:pt x="130464" y="24387"/>
                      </a:cubicBezTo>
                      <a:lnTo>
                        <a:pt x="24387" y="130465"/>
                      </a:lnTo>
                      <a:cubicBezTo>
                        <a:pt x="21594" y="133258"/>
                        <a:pt x="17936" y="134651"/>
                        <a:pt x="14286" y="134651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3" name="Forme libre : forme 52">
                  <a:extLst>
                    <a:ext uri="{FF2B5EF4-FFF2-40B4-BE49-F238E27FC236}">
                      <a16:creationId xmlns:a16="http://schemas.microsoft.com/office/drawing/2014/main" id="{E7615F11-FACD-5AB4-3FCA-897BD5CEAD9E}"/>
                    </a:ext>
                  </a:extLst>
                </p:cNvPr>
                <p:cNvSpPr/>
                <p:nvPr/>
              </p:nvSpPr>
              <p:spPr>
                <a:xfrm>
                  <a:off x="4271672" y="4030916"/>
                  <a:ext cx="134648" cy="134650"/>
                </a:xfrm>
                <a:custGeom>
                  <a:avLst/>
                  <a:gdLst>
                    <a:gd name="connsiteX0" fmla="*/ 14286 w 134648"/>
                    <a:gd name="connsiteY0" fmla="*/ 134651 h 134650"/>
                    <a:gd name="connsiteX1" fmla="*/ 4184 w 134648"/>
                    <a:gd name="connsiteY1" fmla="*/ 130465 h 134650"/>
                    <a:gd name="connsiteX2" fmla="*/ 4184 w 134648"/>
                    <a:gd name="connsiteY2" fmla="*/ 110262 h 134650"/>
                    <a:gd name="connsiteX3" fmla="*/ 110262 w 134648"/>
                    <a:gd name="connsiteY3" fmla="*/ 4184 h 134650"/>
                    <a:gd name="connsiteX4" fmla="*/ 130464 w 134648"/>
                    <a:gd name="connsiteY4" fmla="*/ 4184 h 134650"/>
                    <a:gd name="connsiteX5" fmla="*/ 130464 w 134648"/>
                    <a:gd name="connsiteY5" fmla="*/ 24387 h 134650"/>
                    <a:gd name="connsiteX6" fmla="*/ 24387 w 134648"/>
                    <a:gd name="connsiteY6" fmla="*/ 130465 h 134650"/>
                    <a:gd name="connsiteX7" fmla="*/ 14286 w 134648"/>
                    <a:gd name="connsiteY7" fmla="*/ 134651 h 134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648" h="134650">
                      <a:moveTo>
                        <a:pt x="14286" y="134651"/>
                      </a:moveTo>
                      <a:cubicBezTo>
                        <a:pt x="10628" y="134651"/>
                        <a:pt x="6970" y="133258"/>
                        <a:pt x="4184" y="130465"/>
                      </a:cubicBezTo>
                      <a:cubicBezTo>
                        <a:pt x="-1395" y="124885"/>
                        <a:pt x="-1395" y="115841"/>
                        <a:pt x="4184" y="110262"/>
                      </a:cubicBezTo>
                      <a:lnTo>
                        <a:pt x="110262" y="4184"/>
                      </a:lnTo>
                      <a:cubicBezTo>
                        <a:pt x="115834" y="-1395"/>
                        <a:pt x="124893" y="-1395"/>
                        <a:pt x="130464" y="4184"/>
                      </a:cubicBezTo>
                      <a:cubicBezTo>
                        <a:pt x="136044" y="9764"/>
                        <a:pt x="136044" y="18808"/>
                        <a:pt x="130464" y="24387"/>
                      </a:cubicBezTo>
                      <a:lnTo>
                        <a:pt x="24387" y="130465"/>
                      </a:lnTo>
                      <a:cubicBezTo>
                        <a:pt x="21601" y="133258"/>
                        <a:pt x="17936" y="134651"/>
                        <a:pt x="14286" y="1346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9632181D-159D-FC18-C1A9-5462D68629EE}"/>
                    </a:ext>
                  </a:extLst>
                </p:cNvPr>
                <p:cNvSpPr/>
                <p:nvPr/>
              </p:nvSpPr>
              <p:spPr>
                <a:xfrm>
                  <a:off x="3428265" y="3872523"/>
                  <a:ext cx="107156" cy="107156"/>
                </a:xfrm>
                <a:custGeom>
                  <a:avLst/>
                  <a:gdLst>
                    <a:gd name="connsiteX0" fmla="*/ 107156 w 107156"/>
                    <a:gd name="connsiteY0" fmla="*/ 53578 h 107156"/>
                    <a:gd name="connsiteX1" fmla="*/ 53578 w 107156"/>
                    <a:gd name="connsiteY1" fmla="*/ 107156 h 107156"/>
                    <a:gd name="connsiteX2" fmla="*/ 0 w 107156"/>
                    <a:gd name="connsiteY2" fmla="*/ 53578 h 107156"/>
                    <a:gd name="connsiteX3" fmla="*/ 53578 w 107156"/>
                    <a:gd name="connsiteY3" fmla="*/ 0 h 107156"/>
                    <a:gd name="connsiteX4" fmla="*/ 107156 w 107156"/>
                    <a:gd name="connsiteY4" fmla="*/ 53578 h 10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6" h="107156">
                      <a:moveTo>
                        <a:pt x="107156" y="53578"/>
                      </a:moveTo>
                      <a:cubicBezTo>
                        <a:pt x="107156" y="83169"/>
                        <a:pt x="83169" y="107156"/>
                        <a:pt x="53578" y="107156"/>
                      </a:cubicBezTo>
                      <a:cubicBezTo>
                        <a:pt x="23988" y="107156"/>
                        <a:pt x="0" y="83169"/>
                        <a:pt x="0" y="53578"/>
                      </a:cubicBezTo>
                      <a:cubicBezTo>
                        <a:pt x="0" y="23988"/>
                        <a:pt x="23988" y="0"/>
                        <a:pt x="53578" y="0"/>
                      </a:cubicBezTo>
                      <a:cubicBezTo>
                        <a:pt x="83169" y="0"/>
                        <a:pt x="107156" y="23988"/>
                        <a:pt x="107156" y="53578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5" name="Forme libre : forme 54">
                  <a:extLst>
                    <a:ext uri="{FF2B5EF4-FFF2-40B4-BE49-F238E27FC236}">
                      <a16:creationId xmlns:a16="http://schemas.microsoft.com/office/drawing/2014/main" id="{314BA26F-99D2-02AF-9903-2E1922ED5984}"/>
                    </a:ext>
                  </a:extLst>
                </p:cNvPr>
                <p:cNvSpPr/>
                <p:nvPr/>
              </p:nvSpPr>
              <p:spPr>
                <a:xfrm>
                  <a:off x="3682384" y="3706049"/>
                  <a:ext cx="82011" cy="81974"/>
                </a:xfrm>
                <a:custGeom>
                  <a:avLst/>
                  <a:gdLst>
                    <a:gd name="connsiteX0" fmla="*/ 80902 w 82011"/>
                    <a:gd name="connsiteY0" fmla="*/ 75949 h 81974"/>
                    <a:gd name="connsiteX1" fmla="*/ 19587 w 82011"/>
                    <a:gd name="connsiteY1" fmla="*/ 50410 h 81974"/>
                    <a:gd name="connsiteX2" fmla="*/ 1113 w 82011"/>
                    <a:gd name="connsiteY2" fmla="*/ 6026 h 81974"/>
                    <a:gd name="connsiteX3" fmla="*/ 62428 w 82011"/>
                    <a:gd name="connsiteY3" fmla="*/ 31565 h 81974"/>
                    <a:gd name="connsiteX4" fmla="*/ 80902 w 82011"/>
                    <a:gd name="connsiteY4" fmla="*/ 75949 h 8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011" h="81974">
                      <a:moveTo>
                        <a:pt x="80902" y="75949"/>
                      </a:moveTo>
                      <a:cubicBezTo>
                        <a:pt x="74272" y="90415"/>
                        <a:pt x="43575" y="77635"/>
                        <a:pt x="19587" y="50410"/>
                      </a:cubicBezTo>
                      <a:cubicBezTo>
                        <a:pt x="4642" y="33451"/>
                        <a:pt x="-3023" y="15041"/>
                        <a:pt x="1113" y="6026"/>
                      </a:cubicBezTo>
                      <a:cubicBezTo>
                        <a:pt x="7742" y="-8441"/>
                        <a:pt x="38439" y="4340"/>
                        <a:pt x="62428" y="31565"/>
                      </a:cubicBezTo>
                      <a:cubicBezTo>
                        <a:pt x="77365" y="48524"/>
                        <a:pt x="85031" y="66933"/>
                        <a:pt x="80902" y="75949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6" name="Forme libre : forme 55">
                  <a:extLst>
                    <a:ext uri="{FF2B5EF4-FFF2-40B4-BE49-F238E27FC236}">
                      <a16:creationId xmlns:a16="http://schemas.microsoft.com/office/drawing/2014/main" id="{7717755A-19F9-B276-DF11-E8DB2896ED83}"/>
                    </a:ext>
                  </a:extLst>
                </p:cNvPr>
                <p:cNvSpPr/>
                <p:nvPr/>
              </p:nvSpPr>
              <p:spPr>
                <a:xfrm>
                  <a:off x="3957276" y="4655999"/>
                  <a:ext cx="107152" cy="107151"/>
                </a:xfrm>
                <a:custGeom>
                  <a:avLst/>
                  <a:gdLst>
                    <a:gd name="connsiteX0" fmla="*/ 106504 w 107152"/>
                    <a:gd name="connsiteY0" fmla="*/ 45114 h 107151"/>
                    <a:gd name="connsiteX1" fmla="*/ 45096 w 107152"/>
                    <a:gd name="connsiteY1" fmla="*/ 106500 h 107151"/>
                    <a:gd name="connsiteX2" fmla="*/ 648 w 107152"/>
                    <a:gd name="connsiteY2" fmla="*/ 62038 h 107151"/>
                    <a:gd name="connsiteX3" fmla="*/ 62056 w 107152"/>
                    <a:gd name="connsiteY3" fmla="*/ 651 h 107151"/>
                    <a:gd name="connsiteX4" fmla="*/ 106504 w 107152"/>
                    <a:gd name="connsiteY4" fmla="*/ 45114 h 10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2" h="107151">
                      <a:moveTo>
                        <a:pt x="106504" y="45114"/>
                      </a:moveTo>
                      <a:cubicBezTo>
                        <a:pt x="112041" y="81319"/>
                        <a:pt x="81301" y="112051"/>
                        <a:pt x="45096" y="106500"/>
                      </a:cubicBezTo>
                      <a:cubicBezTo>
                        <a:pt x="22537" y="103043"/>
                        <a:pt x="4099" y="84597"/>
                        <a:pt x="648" y="62038"/>
                      </a:cubicBezTo>
                      <a:cubicBezTo>
                        <a:pt x="-4888" y="25833"/>
                        <a:pt x="25851" y="-4899"/>
                        <a:pt x="62056" y="651"/>
                      </a:cubicBezTo>
                      <a:cubicBezTo>
                        <a:pt x="84616" y="4109"/>
                        <a:pt x="103054" y="22547"/>
                        <a:pt x="106504" y="45114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7" name="Forme libre : forme 56">
                  <a:extLst>
                    <a:ext uri="{FF2B5EF4-FFF2-40B4-BE49-F238E27FC236}">
                      <a16:creationId xmlns:a16="http://schemas.microsoft.com/office/drawing/2014/main" id="{45F901B2-FB55-82F1-3689-1FAE7E8BF2E6}"/>
                    </a:ext>
                  </a:extLst>
                </p:cNvPr>
                <p:cNvSpPr/>
                <p:nvPr/>
              </p:nvSpPr>
              <p:spPr>
                <a:xfrm rot="-2700000">
                  <a:off x="4441285" y="3492336"/>
                  <a:ext cx="107155" cy="44162"/>
                </a:xfrm>
                <a:custGeom>
                  <a:avLst/>
                  <a:gdLst>
                    <a:gd name="connsiteX0" fmla="*/ 107155 w 107155"/>
                    <a:gd name="connsiteY0" fmla="*/ 22081 h 44162"/>
                    <a:gd name="connsiteX1" fmla="*/ 53577 w 107155"/>
                    <a:gd name="connsiteY1" fmla="*/ 44162 h 44162"/>
                    <a:gd name="connsiteX2" fmla="*/ 0 w 107155"/>
                    <a:gd name="connsiteY2" fmla="*/ 22081 h 44162"/>
                    <a:gd name="connsiteX3" fmla="*/ 53577 w 107155"/>
                    <a:gd name="connsiteY3" fmla="*/ 0 h 44162"/>
                    <a:gd name="connsiteX4" fmla="*/ 107155 w 107155"/>
                    <a:gd name="connsiteY4" fmla="*/ 22081 h 44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5" h="44162">
                      <a:moveTo>
                        <a:pt x="107155" y="22081"/>
                      </a:moveTo>
                      <a:cubicBezTo>
                        <a:pt x="107155" y="34276"/>
                        <a:pt x="83168" y="44162"/>
                        <a:pt x="53577" y="44162"/>
                      </a:cubicBezTo>
                      <a:cubicBezTo>
                        <a:pt x="23987" y="44162"/>
                        <a:pt x="0" y="34276"/>
                        <a:pt x="0" y="22081"/>
                      </a:cubicBezTo>
                      <a:cubicBezTo>
                        <a:pt x="0" y="9886"/>
                        <a:pt x="23987" y="0"/>
                        <a:pt x="53577" y="0"/>
                      </a:cubicBezTo>
                      <a:cubicBezTo>
                        <a:pt x="83168" y="0"/>
                        <a:pt x="107155" y="9886"/>
                        <a:pt x="107155" y="22081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8" name="Forme libre : forme 57">
                  <a:extLst>
                    <a:ext uri="{FF2B5EF4-FFF2-40B4-BE49-F238E27FC236}">
                      <a16:creationId xmlns:a16="http://schemas.microsoft.com/office/drawing/2014/main" id="{319136B5-7E6E-02FE-ABD6-A5E4FC06E3EA}"/>
                    </a:ext>
                  </a:extLst>
                </p:cNvPr>
                <p:cNvSpPr/>
                <p:nvPr/>
              </p:nvSpPr>
              <p:spPr>
                <a:xfrm rot="-2700000">
                  <a:off x="4280552" y="3324640"/>
                  <a:ext cx="107155" cy="44162"/>
                </a:xfrm>
                <a:custGeom>
                  <a:avLst/>
                  <a:gdLst>
                    <a:gd name="connsiteX0" fmla="*/ 107155 w 107155"/>
                    <a:gd name="connsiteY0" fmla="*/ 22081 h 44162"/>
                    <a:gd name="connsiteX1" fmla="*/ 53577 w 107155"/>
                    <a:gd name="connsiteY1" fmla="*/ 44162 h 44162"/>
                    <a:gd name="connsiteX2" fmla="*/ 0 w 107155"/>
                    <a:gd name="connsiteY2" fmla="*/ 22081 h 44162"/>
                    <a:gd name="connsiteX3" fmla="*/ 53577 w 107155"/>
                    <a:gd name="connsiteY3" fmla="*/ 0 h 44162"/>
                    <a:gd name="connsiteX4" fmla="*/ 107155 w 107155"/>
                    <a:gd name="connsiteY4" fmla="*/ 22081 h 44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5" h="44162">
                      <a:moveTo>
                        <a:pt x="107155" y="22081"/>
                      </a:moveTo>
                      <a:cubicBezTo>
                        <a:pt x="107155" y="34276"/>
                        <a:pt x="83168" y="44162"/>
                        <a:pt x="53577" y="44162"/>
                      </a:cubicBezTo>
                      <a:cubicBezTo>
                        <a:pt x="23987" y="44162"/>
                        <a:pt x="0" y="34276"/>
                        <a:pt x="0" y="22081"/>
                      </a:cubicBezTo>
                      <a:cubicBezTo>
                        <a:pt x="0" y="9886"/>
                        <a:pt x="23987" y="0"/>
                        <a:pt x="53577" y="0"/>
                      </a:cubicBezTo>
                      <a:cubicBezTo>
                        <a:pt x="83168" y="0"/>
                        <a:pt x="107155" y="9886"/>
                        <a:pt x="107155" y="22081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59" name="Forme libre : forme 58">
                  <a:extLst>
                    <a:ext uri="{FF2B5EF4-FFF2-40B4-BE49-F238E27FC236}">
                      <a16:creationId xmlns:a16="http://schemas.microsoft.com/office/drawing/2014/main" id="{845AC664-7E3E-24A0-EB65-9028777F4024}"/>
                    </a:ext>
                  </a:extLst>
                </p:cNvPr>
                <p:cNvSpPr/>
                <p:nvPr/>
              </p:nvSpPr>
              <p:spPr>
                <a:xfrm>
                  <a:off x="4364467" y="4302377"/>
                  <a:ext cx="107156" cy="107156"/>
                </a:xfrm>
                <a:custGeom>
                  <a:avLst/>
                  <a:gdLst>
                    <a:gd name="connsiteX0" fmla="*/ 107156 w 107156"/>
                    <a:gd name="connsiteY0" fmla="*/ 53578 h 107156"/>
                    <a:gd name="connsiteX1" fmla="*/ 53578 w 107156"/>
                    <a:gd name="connsiteY1" fmla="*/ 107156 h 107156"/>
                    <a:gd name="connsiteX2" fmla="*/ 0 w 107156"/>
                    <a:gd name="connsiteY2" fmla="*/ 53578 h 107156"/>
                    <a:gd name="connsiteX3" fmla="*/ 53578 w 107156"/>
                    <a:gd name="connsiteY3" fmla="*/ 0 h 107156"/>
                    <a:gd name="connsiteX4" fmla="*/ 107156 w 107156"/>
                    <a:gd name="connsiteY4" fmla="*/ 53578 h 10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6" h="107156">
                      <a:moveTo>
                        <a:pt x="107156" y="53578"/>
                      </a:moveTo>
                      <a:cubicBezTo>
                        <a:pt x="107156" y="83169"/>
                        <a:pt x="83168" y="107156"/>
                        <a:pt x="53578" y="107156"/>
                      </a:cubicBezTo>
                      <a:cubicBezTo>
                        <a:pt x="23987" y="107156"/>
                        <a:pt x="0" y="83169"/>
                        <a:pt x="0" y="53578"/>
                      </a:cubicBezTo>
                      <a:cubicBezTo>
                        <a:pt x="0" y="23988"/>
                        <a:pt x="23987" y="0"/>
                        <a:pt x="53578" y="0"/>
                      </a:cubicBezTo>
                      <a:cubicBezTo>
                        <a:pt x="83168" y="0"/>
                        <a:pt x="107156" y="23988"/>
                        <a:pt x="107156" y="53578"/>
                      </a:cubicBezTo>
                      <a:close/>
                    </a:path>
                  </a:pathLst>
                </a:custGeom>
                <a:solidFill>
                  <a:srgbClr val="EBCF5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0" name="Forme libre : forme 59">
                  <a:extLst>
                    <a:ext uri="{FF2B5EF4-FFF2-40B4-BE49-F238E27FC236}">
                      <a16:creationId xmlns:a16="http://schemas.microsoft.com/office/drawing/2014/main" id="{9588271C-8C16-E57A-A54F-7A2A7B36148D}"/>
                    </a:ext>
                  </a:extLst>
                </p:cNvPr>
                <p:cNvSpPr/>
                <p:nvPr/>
              </p:nvSpPr>
              <p:spPr>
                <a:xfrm>
                  <a:off x="3464355" y="4238083"/>
                  <a:ext cx="107156" cy="107156"/>
                </a:xfrm>
                <a:custGeom>
                  <a:avLst/>
                  <a:gdLst>
                    <a:gd name="connsiteX0" fmla="*/ 107156 w 107156"/>
                    <a:gd name="connsiteY0" fmla="*/ 53578 h 107156"/>
                    <a:gd name="connsiteX1" fmla="*/ 53578 w 107156"/>
                    <a:gd name="connsiteY1" fmla="*/ 107156 h 107156"/>
                    <a:gd name="connsiteX2" fmla="*/ 0 w 107156"/>
                    <a:gd name="connsiteY2" fmla="*/ 53578 h 107156"/>
                    <a:gd name="connsiteX3" fmla="*/ 53578 w 107156"/>
                    <a:gd name="connsiteY3" fmla="*/ 0 h 107156"/>
                    <a:gd name="connsiteX4" fmla="*/ 107156 w 107156"/>
                    <a:gd name="connsiteY4" fmla="*/ 53578 h 10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6" h="107156">
                      <a:moveTo>
                        <a:pt x="107156" y="53578"/>
                      </a:moveTo>
                      <a:cubicBezTo>
                        <a:pt x="107156" y="83169"/>
                        <a:pt x="83169" y="107156"/>
                        <a:pt x="53578" y="107156"/>
                      </a:cubicBezTo>
                      <a:cubicBezTo>
                        <a:pt x="23988" y="107156"/>
                        <a:pt x="0" y="83169"/>
                        <a:pt x="0" y="53578"/>
                      </a:cubicBezTo>
                      <a:cubicBezTo>
                        <a:pt x="0" y="23988"/>
                        <a:pt x="23988" y="0"/>
                        <a:pt x="53578" y="0"/>
                      </a:cubicBezTo>
                      <a:cubicBezTo>
                        <a:pt x="83169" y="0"/>
                        <a:pt x="107156" y="23988"/>
                        <a:pt x="107156" y="53578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61" name="Forme libre : forme 60">
                  <a:extLst>
                    <a:ext uri="{FF2B5EF4-FFF2-40B4-BE49-F238E27FC236}">
                      <a16:creationId xmlns:a16="http://schemas.microsoft.com/office/drawing/2014/main" id="{53790799-2469-E29E-C7FA-B57CC42DFF6C}"/>
                    </a:ext>
                  </a:extLst>
                </p:cNvPr>
                <p:cNvSpPr/>
                <p:nvPr/>
              </p:nvSpPr>
              <p:spPr>
                <a:xfrm>
                  <a:off x="4718082" y="4698854"/>
                  <a:ext cx="107157" cy="107155"/>
                </a:xfrm>
                <a:custGeom>
                  <a:avLst/>
                  <a:gdLst>
                    <a:gd name="connsiteX0" fmla="*/ 106507 w 107157"/>
                    <a:gd name="connsiteY0" fmla="*/ 45114 h 107155"/>
                    <a:gd name="connsiteX1" fmla="*/ 45121 w 107157"/>
                    <a:gd name="connsiteY1" fmla="*/ 106507 h 107155"/>
                    <a:gd name="connsiteX2" fmla="*/ 651 w 107157"/>
                    <a:gd name="connsiteY2" fmla="*/ 62059 h 107155"/>
                    <a:gd name="connsiteX3" fmla="*/ 62059 w 107157"/>
                    <a:gd name="connsiteY3" fmla="*/ 651 h 107155"/>
                    <a:gd name="connsiteX4" fmla="*/ 106507 w 107157"/>
                    <a:gd name="connsiteY4" fmla="*/ 45114 h 10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57" h="107155">
                      <a:moveTo>
                        <a:pt x="106507" y="45114"/>
                      </a:moveTo>
                      <a:cubicBezTo>
                        <a:pt x="112051" y="81311"/>
                        <a:pt x="81326" y="112044"/>
                        <a:pt x="45121" y="106507"/>
                      </a:cubicBezTo>
                      <a:cubicBezTo>
                        <a:pt x="22554" y="103057"/>
                        <a:pt x="4109" y="84619"/>
                        <a:pt x="651" y="62059"/>
                      </a:cubicBezTo>
                      <a:cubicBezTo>
                        <a:pt x="-4899" y="25840"/>
                        <a:pt x="25847" y="-4899"/>
                        <a:pt x="62059" y="651"/>
                      </a:cubicBezTo>
                      <a:cubicBezTo>
                        <a:pt x="84619" y="4116"/>
                        <a:pt x="103057" y="22554"/>
                        <a:pt x="106507" y="45114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</p:grp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1ED4D10C-DFEC-17BA-E7D4-0607F4EC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656" y="4691933"/>
              <a:ext cx="6181725" cy="5715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74C1AE8C-457A-E06C-94CC-354BF00CCD9B}"/>
              </a:ext>
            </a:extLst>
          </p:cNvPr>
          <p:cNvSpPr txBox="1"/>
          <p:nvPr/>
        </p:nvSpPr>
        <p:spPr>
          <a:xfrm>
            <a:off x="2516334" y="2501789"/>
            <a:ext cx="7159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Projet Elective Développement </a:t>
            </a:r>
          </a:p>
          <a:p>
            <a:pPr algn="ctr"/>
            <a:r>
              <a:rPr lang="fr-FR" sz="4000" dirty="0">
                <a:latin typeface="Barlow" panose="00000500000000000000" pitchFamily="2" charset="0"/>
              </a:rPr>
              <a:t>CESI - A4 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BDB7F8B-BDF4-AE25-4F0B-6BF4D7264BDF}"/>
              </a:ext>
            </a:extLst>
          </p:cNvPr>
          <p:cNvSpPr txBox="1"/>
          <p:nvPr/>
        </p:nvSpPr>
        <p:spPr>
          <a:xfrm>
            <a:off x="1779897" y="5774488"/>
            <a:ext cx="8632206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pic>
        <p:nvPicPr>
          <p:cNvPr id="87" name="Graphique 86" descr="Engrenage avec un remplissage uni">
            <a:extLst>
              <a:ext uri="{FF2B5EF4-FFF2-40B4-BE49-F238E27FC236}">
                <a16:creationId xmlns:a16="http://schemas.microsoft.com/office/drawing/2014/main" id="{28558D79-9763-C277-C550-0ECFFA03F3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pic>
        <p:nvPicPr>
          <p:cNvPr id="89" name="Image 88" descr="Une image contenant personne, homme, complet, posant&#10;&#10;Description générée automatiquement">
            <a:extLst>
              <a:ext uri="{FF2B5EF4-FFF2-40B4-BE49-F238E27FC236}">
                <a16:creationId xmlns:a16="http://schemas.microsoft.com/office/drawing/2014/main" id="{5243D55E-ECF5-0210-595D-D600D7625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7" y="4395407"/>
            <a:ext cx="1419225" cy="1419225"/>
          </a:xfrm>
          <a:prstGeom prst="rect">
            <a:avLst/>
          </a:prstGeom>
        </p:spPr>
      </p:pic>
      <p:pic>
        <p:nvPicPr>
          <p:cNvPr id="91" name="Image 90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7FF48F94-F995-47CA-C090-96AADC6E9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4395407"/>
            <a:ext cx="1419225" cy="1419225"/>
          </a:xfrm>
          <a:prstGeom prst="rect">
            <a:avLst/>
          </a:prstGeom>
        </p:spPr>
      </p:pic>
      <p:pic>
        <p:nvPicPr>
          <p:cNvPr id="93" name="Image 92" descr="Une image contenant personne, habits, homme, intérieur&#10;&#10;Description générée automatiquement">
            <a:extLst>
              <a:ext uri="{FF2B5EF4-FFF2-40B4-BE49-F238E27FC236}">
                <a16:creationId xmlns:a16="http://schemas.microsoft.com/office/drawing/2014/main" id="{96DD12BC-E6CF-585B-CD95-BE64520AC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20" y="4386600"/>
            <a:ext cx="1419225" cy="1419225"/>
          </a:xfrm>
          <a:prstGeom prst="rect">
            <a:avLst/>
          </a:prstGeom>
        </p:spPr>
      </p:pic>
      <p:pic>
        <p:nvPicPr>
          <p:cNvPr id="95" name="Image 9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A4A80A59-6CEE-85CC-E101-4003C2859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37" y="4386282"/>
            <a:ext cx="1419225" cy="1419225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C1D1EF64-62F6-D17B-FDF3-B6864B6A9D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412966"/>
            <a:ext cx="12192000" cy="140161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ECD01E8F-BC60-B260-EC79-08E5C2D2997A}"/>
              </a:ext>
            </a:extLst>
          </p:cNvPr>
          <p:cNvSpPr txBox="1"/>
          <p:nvPr/>
        </p:nvSpPr>
        <p:spPr>
          <a:xfrm>
            <a:off x="1956797" y="631308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Barlow" panose="00000500000000000000" pitchFamily="2" charset="0"/>
              </a:rPr>
              <a:t>Alle Jean-Philippe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6253409-B25D-CFB4-BA58-C59CF9B2DD4F}"/>
              </a:ext>
            </a:extLst>
          </p:cNvPr>
          <p:cNvSpPr txBox="1"/>
          <p:nvPr/>
        </p:nvSpPr>
        <p:spPr>
          <a:xfrm>
            <a:off x="4363721" y="631308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Barlow" panose="00000500000000000000" pitchFamily="2" charset="0"/>
              </a:rPr>
              <a:t>Robert Damien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0F2FBE6-2775-26D9-4963-5B5620132474}"/>
              </a:ext>
            </a:extLst>
          </p:cNvPr>
          <p:cNvSpPr txBox="1"/>
          <p:nvPr/>
        </p:nvSpPr>
        <p:spPr>
          <a:xfrm>
            <a:off x="6443632" y="631153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Barlow" panose="00000500000000000000" pitchFamily="2" charset="0"/>
              </a:rPr>
              <a:t>Tancray Joseph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9D19EE9-29ED-BF9C-E28C-05CD5332C0FF}"/>
              </a:ext>
            </a:extLst>
          </p:cNvPr>
          <p:cNvSpPr txBox="1"/>
          <p:nvPr/>
        </p:nvSpPr>
        <p:spPr>
          <a:xfrm>
            <a:off x="8619700" y="631153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Barlow" panose="00000500000000000000" pitchFamily="2" charset="0"/>
              </a:rPr>
              <a:t>Vera Alexandre</a:t>
            </a:r>
            <a:endParaRPr lang="fr-FR" dirty="0"/>
          </a:p>
        </p:txBody>
      </p:sp>
      <p:pic>
        <p:nvPicPr>
          <p:cNvPr id="88" name="Image 87">
            <a:extLst>
              <a:ext uri="{FF2B5EF4-FFF2-40B4-BE49-F238E27FC236}">
                <a16:creationId xmlns:a16="http://schemas.microsoft.com/office/drawing/2014/main" id="{F7DF8FA5-6A14-D2F5-CF85-93EF7DC26DA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68547" y="331588"/>
            <a:ext cx="524166" cy="46592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A9FDB15-2924-ABEE-B17E-EFCECA2891F9}"/>
              </a:ext>
            </a:extLst>
          </p:cNvPr>
          <p:cNvSpPr/>
          <p:nvPr/>
        </p:nvSpPr>
        <p:spPr>
          <a:xfrm>
            <a:off x="979" y="1053079"/>
            <a:ext cx="1955818" cy="475253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EAEC65-12A1-C87C-4934-3F60BED68D79}"/>
              </a:ext>
            </a:extLst>
          </p:cNvPr>
          <p:cNvSpPr txBox="1"/>
          <p:nvPr/>
        </p:nvSpPr>
        <p:spPr>
          <a:xfrm>
            <a:off x="733316" y="137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94" name="Graphique 93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E589F0-56DC-BEFE-417C-9C729ABAE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645" y="1329496"/>
            <a:ext cx="469068" cy="469068"/>
          </a:xfrm>
          <a:prstGeom prst="rect">
            <a:avLst/>
          </a:prstGeom>
        </p:spPr>
      </p:pic>
      <p:sp>
        <p:nvSpPr>
          <p:cNvPr id="102" name="ZoneTexte 101">
            <a:hlinkClick r:id="rId12" action="ppaction://hlinksldjump"/>
            <a:extLst>
              <a:ext uri="{FF2B5EF4-FFF2-40B4-BE49-F238E27FC236}">
                <a16:creationId xmlns:a16="http://schemas.microsoft.com/office/drawing/2014/main" id="{6C6CA26F-68FA-2321-96B6-86861E536163}"/>
              </a:ext>
            </a:extLst>
          </p:cNvPr>
          <p:cNvSpPr txBox="1"/>
          <p:nvPr/>
        </p:nvSpPr>
        <p:spPr>
          <a:xfrm>
            <a:off x="733316" y="1972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103" name="Graphique 102" descr="Liste contour">
            <a:hlinkClick r:id="rId12" action="ppaction://hlinksldjump"/>
            <a:extLst>
              <a:ext uri="{FF2B5EF4-FFF2-40B4-BE49-F238E27FC236}">
                <a16:creationId xmlns:a16="http://schemas.microsoft.com/office/drawing/2014/main" id="{6EE9C409-C5AE-C7E0-9ECF-C2192CC277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23645" y="1922257"/>
            <a:ext cx="469068" cy="469068"/>
          </a:xfrm>
          <a:prstGeom prst="rect">
            <a:avLst/>
          </a:prstGeom>
        </p:spPr>
      </p:pic>
      <p:sp>
        <p:nvSpPr>
          <p:cNvPr id="104" name="ZoneTexte 103">
            <a:hlinkClick r:id="rId15" action="ppaction://hlinksldjump"/>
            <a:extLst>
              <a:ext uri="{FF2B5EF4-FFF2-40B4-BE49-F238E27FC236}">
                <a16:creationId xmlns:a16="http://schemas.microsoft.com/office/drawing/2014/main" id="{8602F9F6-7810-E244-57D6-9E4A1F0724E6}"/>
              </a:ext>
            </a:extLst>
          </p:cNvPr>
          <p:cNvSpPr txBox="1"/>
          <p:nvPr/>
        </p:nvSpPr>
        <p:spPr>
          <a:xfrm>
            <a:off x="728105" y="25593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105" name="Graphique 104" descr="Faire défile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93B79546-73DF-174E-E140-8DFFD3D54F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18434" y="2509508"/>
            <a:ext cx="469068" cy="469068"/>
          </a:xfrm>
          <a:prstGeom prst="rect">
            <a:avLst/>
          </a:prstGeom>
        </p:spPr>
      </p:pic>
      <p:sp>
        <p:nvSpPr>
          <p:cNvPr id="106" name="ZoneTexte 105">
            <a:hlinkClick r:id="rId18" action="ppaction://hlinksldjump"/>
            <a:extLst>
              <a:ext uri="{FF2B5EF4-FFF2-40B4-BE49-F238E27FC236}">
                <a16:creationId xmlns:a16="http://schemas.microsoft.com/office/drawing/2014/main" id="{391B5C35-84D4-BAB9-4178-6754C094B877}"/>
              </a:ext>
            </a:extLst>
          </p:cNvPr>
          <p:cNvSpPr txBox="1"/>
          <p:nvPr/>
        </p:nvSpPr>
        <p:spPr>
          <a:xfrm>
            <a:off x="748938" y="3213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107" name="Graphique 106" descr="Mannequin test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AE817DA5-18C6-50C7-3BD8-A226110EEE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39267" y="3163509"/>
            <a:ext cx="469068" cy="469068"/>
          </a:xfrm>
          <a:prstGeom prst="rect">
            <a:avLst/>
          </a:prstGeom>
        </p:spPr>
      </p:pic>
      <p:sp>
        <p:nvSpPr>
          <p:cNvPr id="108" name="ZoneTexte 107">
            <a:hlinkClick r:id="rId21" action="ppaction://hlinksldjump"/>
            <a:extLst>
              <a:ext uri="{FF2B5EF4-FFF2-40B4-BE49-F238E27FC236}">
                <a16:creationId xmlns:a16="http://schemas.microsoft.com/office/drawing/2014/main" id="{2351DDC5-8EA0-F294-5815-0CE15A666436}"/>
              </a:ext>
            </a:extLst>
          </p:cNvPr>
          <p:cNvSpPr txBox="1"/>
          <p:nvPr/>
        </p:nvSpPr>
        <p:spPr>
          <a:xfrm>
            <a:off x="710958" y="38175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109" name="Graphique 108" descr="Interface utilisateur ou expérience utilisateur avec un remplissage uni">
            <a:hlinkClick r:id="rId21" action="ppaction://hlinksldjump"/>
            <a:extLst>
              <a:ext uri="{FF2B5EF4-FFF2-40B4-BE49-F238E27FC236}">
                <a16:creationId xmlns:a16="http://schemas.microsoft.com/office/drawing/2014/main" id="{944A2650-654D-2680-438C-C8DCE6D06BA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18539" y="3767642"/>
            <a:ext cx="469068" cy="469068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AB8BC31-E9D5-8AD1-6D34-F063149E0B36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CB77511-12AA-A807-5C77-08C78E50E4EA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5" name="Rectangle : coins arrondis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8469058-836E-C3C0-DF9B-A40E1F220309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25256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6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8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  <p:bldLst>
      <p:bldP spid="96" grpId="0" animBg="1"/>
      <p:bldP spid="90" grpId="0" animBg="1"/>
      <p:bldP spid="90" grpId="1" animBg="1"/>
      <p:bldP spid="90" grpId="2" animBg="1"/>
      <p:bldP spid="92" grpId="0"/>
      <p:bldP spid="92" grpId="1"/>
      <p:bldP spid="92" grpId="2"/>
      <p:bldP spid="102" grpId="0"/>
      <p:bldP spid="102" grpId="1"/>
      <p:bldP spid="102" grpId="2"/>
      <p:bldP spid="104" grpId="0"/>
      <p:bldP spid="104" grpId="1"/>
      <p:bldP spid="104" grpId="2"/>
      <p:bldP spid="106" grpId="0"/>
      <p:bldP spid="106" grpId="1"/>
      <p:bldP spid="106" grpId="2"/>
      <p:bldP spid="108" grpId="0"/>
      <p:bldP spid="108" grpId="1"/>
      <p:bldP spid="108" grpId="2"/>
      <p:bldP spid="2" grpId="0" animBg="1"/>
      <p:bldP spid="2" grpId="1" animBg="1"/>
      <p:bldP spid="110" grpId="0"/>
      <p:bldP spid="110" grpId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#e0e0e0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839359" y="6347327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01339" y="171785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Barlow" panose="00000500000000000000" pitchFamily="2" charset="0"/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178D49-40E9-758C-ADBB-B1746A43F485}"/>
              </a:ext>
            </a:extLst>
          </p:cNvPr>
          <p:cNvSpPr txBox="1"/>
          <p:nvPr/>
        </p:nvSpPr>
        <p:spPr>
          <a:xfrm>
            <a:off x="1662354" y="2789447"/>
            <a:ext cx="886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</a:rPr>
              <a:t>On dispose d’une solution fonctionnelle,</a:t>
            </a:r>
          </a:p>
          <a:p>
            <a:pPr algn="ctr"/>
            <a:r>
              <a:rPr lang="fr-FR" sz="2800" dirty="0">
                <a:latin typeface="Barlow" panose="00000500000000000000" pitchFamily="2" charset="0"/>
              </a:rPr>
              <a:t> avec une majorité de fonctionnalité déjà implémentée mais qui reste améliorable pour atteindre l’entièreté des attentes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A3CE9C-3BF5-2959-FCDC-0E624F5CF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5190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2486D9-9E32-B6BB-A2A4-78F321D5D38B}"/>
              </a:ext>
            </a:extLst>
          </p:cNvPr>
          <p:cNvSpPr/>
          <p:nvPr/>
        </p:nvSpPr>
        <p:spPr>
          <a:xfrm>
            <a:off x="979" y="1053079"/>
            <a:ext cx="1955818" cy="5294248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205E14-052B-D428-D325-DE6FA24A2854}"/>
              </a:ext>
            </a:extLst>
          </p:cNvPr>
          <p:cNvSpPr txBox="1"/>
          <p:nvPr/>
        </p:nvSpPr>
        <p:spPr>
          <a:xfrm>
            <a:off x="733316" y="137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13" name="Graphique 12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491F5B-88C4-96E6-CEA1-71DD5720E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645" y="1329496"/>
            <a:ext cx="469068" cy="522534"/>
          </a:xfrm>
          <a:prstGeom prst="rect">
            <a:avLst/>
          </a:prstGeom>
        </p:spPr>
      </p:pic>
      <p:sp>
        <p:nvSpPr>
          <p:cNvPr id="14" name="ZoneTexte 13">
            <a:hlinkClick r:id="rId5" action="ppaction://hlinksldjump"/>
            <a:extLst>
              <a:ext uri="{FF2B5EF4-FFF2-40B4-BE49-F238E27FC236}">
                <a16:creationId xmlns:a16="http://schemas.microsoft.com/office/drawing/2014/main" id="{523D3DE3-44FA-8A55-3EC5-B446F4C26D8C}"/>
              </a:ext>
            </a:extLst>
          </p:cNvPr>
          <p:cNvSpPr txBox="1"/>
          <p:nvPr/>
        </p:nvSpPr>
        <p:spPr>
          <a:xfrm>
            <a:off x="733316" y="1972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16" name="Graphique 15" descr="Liste contour">
            <a:hlinkClick r:id="rId5" action="ppaction://hlinksldjump"/>
            <a:extLst>
              <a:ext uri="{FF2B5EF4-FFF2-40B4-BE49-F238E27FC236}">
                <a16:creationId xmlns:a16="http://schemas.microsoft.com/office/drawing/2014/main" id="{58D633AB-C0CA-502A-9839-6AB0618A6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3645" y="1922257"/>
            <a:ext cx="469068" cy="522534"/>
          </a:xfrm>
          <a:prstGeom prst="rect">
            <a:avLst/>
          </a:prstGeom>
        </p:spPr>
      </p:pic>
      <p:sp>
        <p:nvSpPr>
          <p:cNvPr id="17" name="ZoneTexte 16">
            <a:hlinkClick r:id="rId8" action="ppaction://hlinksldjump"/>
            <a:extLst>
              <a:ext uri="{FF2B5EF4-FFF2-40B4-BE49-F238E27FC236}">
                <a16:creationId xmlns:a16="http://schemas.microsoft.com/office/drawing/2014/main" id="{7ABF23D0-87DF-7011-7AA4-B6187F9B0231}"/>
              </a:ext>
            </a:extLst>
          </p:cNvPr>
          <p:cNvSpPr txBox="1"/>
          <p:nvPr/>
        </p:nvSpPr>
        <p:spPr>
          <a:xfrm>
            <a:off x="728105" y="25593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18" name="Graphique 17" descr="Faire défiler avec un remplissage uni">
            <a:hlinkClick r:id="rId8" action="ppaction://hlinksldjump"/>
            <a:extLst>
              <a:ext uri="{FF2B5EF4-FFF2-40B4-BE49-F238E27FC236}">
                <a16:creationId xmlns:a16="http://schemas.microsoft.com/office/drawing/2014/main" id="{C4368E91-A422-6CD6-9FB2-C74BE59423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8434" y="2509508"/>
            <a:ext cx="469068" cy="522534"/>
          </a:xfrm>
          <a:prstGeom prst="rect">
            <a:avLst/>
          </a:prstGeom>
        </p:spPr>
      </p:pic>
      <p:sp>
        <p:nvSpPr>
          <p:cNvPr id="19" name="ZoneTexte 18">
            <a:hlinkClick r:id="rId11" action="ppaction://hlinksldjump"/>
            <a:extLst>
              <a:ext uri="{FF2B5EF4-FFF2-40B4-BE49-F238E27FC236}">
                <a16:creationId xmlns:a16="http://schemas.microsoft.com/office/drawing/2014/main" id="{9665106B-D4CC-D950-1C9E-64ADB8F52952}"/>
              </a:ext>
            </a:extLst>
          </p:cNvPr>
          <p:cNvSpPr txBox="1"/>
          <p:nvPr/>
        </p:nvSpPr>
        <p:spPr>
          <a:xfrm>
            <a:off x="748938" y="3213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20" name="Graphique 19" descr="Mannequin test avec un remplissage uni">
            <a:hlinkClick r:id="rId11" action="ppaction://hlinksldjump"/>
            <a:extLst>
              <a:ext uri="{FF2B5EF4-FFF2-40B4-BE49-F238E27FC236}">
                <a16:creationId xmlns:a16="http://schemas.microsoft.com/office/drawing/2014/main" id="{A3FE0396-09F2-E740-5971-B6AFDD26E1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9267" y="3163509"/>
            <a:ext cx="469068" cy="522534"/>
          </a:xfrm>
          <a:prstGeom prst="rect">
            <a:avLst/>
          </a:prstGeom>
        </p:spPr>
      </p:pic>
      <p:sp>
        <p:nvSpPr>
          <p:cNvPr id="21" name="ZoneTexte 20">
            <a:hlinkClick r:id="rId14" action="ppaction://hlinksldjump"/>
            <a:extLst>
              <a:ext uri="{FF2B5EF4-FFF2-40B4-BE49-F238E27FC236}">
                <a16:creationId xmlns:a16="http://schemas.microsoft.com/office/drawing/2014/main" id="{729D93D8-F984-FD87-130A-5D21037A2043}"/>
              </a:ext>
            </a:extLst>
          </p:cNvPr>
          <p:cNvSpPr txBox="1"/>
          <p:nvPr/>
        </p:nvSpPr>
        <p:spPr>
          <a:xfrm>
            <a:off x="710958" y="38175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22" name="Graphique 21" descr="Interface utilisateur ou expérience utilisateur avec un remplissage uni">
            <a:hlinkClick r:id="rId14" action="ppaction://hlinksldjump"/>
            <a:extLst>
              <a:ext uri="{FF2B5EF4-FFF2-40B4-BE49-F238E27FC236}">
                <a16:creationId xmlns:a16="http://schemas.microsoft.com/office/drawing/2014/main" id="{34FB605E-182C-886F-31CB-5E36A1567C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18539" y="3767642"/>
            <a:ext cx="469068" cy="522534"/>
          </a:xfrm>
          <a:prstGeom prst="rect">
            <a:avLst/>
          </a:prstGeom>
        </p:spPr>
      </p:pic>
      <p:pic>
        <p:nvPicPr>
          <p:cNvPr id="24" name="Graphique 23" descr="Engrenage avec un remplissage uni">
            <a:extLst>
              <a:ext uri="{FF2B5EF4-FFF2-40B4-BE49-F238E27FC236}">
                <a16:creationId xmlns:a16="http://schemas.microsoft.com/office/drawing/2014/main" id="{9C82ED4A-9601-5514-DF28-86DFA12C02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180063B-71AD-A257-BF1F-A31BA26F1FD2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1926E38-8CCA-1A2D-F30D-7FADF42DFAF5}"/>
              </a:ext>
            </a:extLst>
          </p:cNvPr>
          <p:cNvSpPr txBox="1"/>
          <p:nvPr/>
        </p:nvSpPr>
        <p:spPr>
          <a:xfrm>
            <a:off x="9990260" y="605683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27" name="Rectangle : coins arrondis 2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A8E043F-0723-E81A-6031-827D540F74B5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13486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2" grpId="1"/>
      <p:bldP spid="12" grpId="2"/>
      <p:bldP spid="14" grpId="0"/>
      <p:bldP spid="14" grpId="1"/>
      <p:bldP spid="14" grpId="2"/>
      <p:bldP spid="17" grpId="0"/>
      <p:bldP spid="17" grpId="1"/>
      <p:bldP spid="17" grpId="2"/>
      <p:bldP spid="19" grpId="0"/>
      <p:bldP spid="19" grpId="1"/>
      <p:bldP spid="19" grpId="2"/>
      <p:bldP spid="21" grpId="0"/>
      <p:bldP spid="21" grpId="1"/>
      <p:bldP spid="21" grpId="2"/>
      <p:bldP spid="25" grpId="0" animBg="1"/>
      <p:bldP spid="25" grpId="1" animBg="1"/>
      <p:bldP spid="26" grpId="0"/>
      <p:bldP spid="26" grpId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878632" y="6347327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11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09965" y="171785"/>
            <a:ext cx="4839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Barlow" panose="00000500000000000000" pitchFamily="2" charset="0"/>
              </a:rPr>
              <a:t>Pistes d’amélioration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4E674E5-A362-0786-3010-C191C5BBC2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519034"/>
          </a:xfrm>
          <a:prstGeom prst="rect">
            <a:avLst/>
          </a:prstGeom>
        </p:spPr>
      </p:pic>
      <p:pic>
        <p:nvPicPr>
          <p:cNvPr id="35" name="Graphique 34" descr="Engrenage avec un remplissage uni">
            <a:extLst>
              <a:ext uri="{FF2B5EF4-FFF2-40B4-BE49-F238E27FC236}">
                <a16:creationId xmlns:a16="http://schemas.microsoft.com/office/drawing/2014/main" id="{0446A080-6BA3-7C8B-3545-06FB2D16B3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97102B9-3AC1-B362-78E5-C6730DDA9DAB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3700C0E-D4A3-36FF-527A-78563F1B110B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39" name="Rectangle : coins arrondis 3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BEEA06E-B2C1-3B56-D352-B06605A6A93C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96D4004-6F9E-9517-FD48-6360106C1EC1}"/>
              </a:ext>
            </a:extLst>
          </p:cNvPr>
          <p:cNvSpPr txBox="1"/>
          <p:nvPr/>
        </p:nvSpPr>
        <p:spPr>
          <a:xfrm>
            <a:off x="2186506" y="271504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rlow" panose="00000500000000000000" pitchFamily="2" charset="0"/>
              </a:rPr>
              <a:t>Parrainages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DD08C0-5353-F8E7-813C-68C0386D8C73}"/>
              </a:ext>
            </a:extLst>
          </p:cNvPr>
          <p:cNvSpPr txBox="1"/>
          <p:nvPr/>
        </p:nvSpPr>
        <p:spPr>
          <a:xfrm>
            <a:off x="2178963" y="1517863"/>
            <a:ext cx="591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rlow" panose="00000500000000000000" pitchFamily="2" charset="0"/>
              </a:rPr>
              <a:t>Le  type d’utilisateur « Service Technique »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EBB3E0B-BFE7-AE13-9E91-7328A09D1D35}"/>
              </a:ext>
            </a:extLst>
          </p:cNvPr>
          <p:cNvSpPr txBox="1"/>
          <p:nvPr/>
        </p:nvSpPr>
        <p:spPr>
          <a:xfrm>
            <a:off x="2162490" y="3912218"/>
            <a:ext cx="878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rlow" panose="00000500000000000000" pitchFamily="2" charset="0"/>
              </a:rPr>
              <a:t>Amélioration des détails (Map de visualisation de la commande...)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83A732-6E96-3438-165C-A2F249B4A02C}"/>
              </a:ext>
            </a:extLst>
          </p:cNvPr>
          <p:cNvSpPr txBox="1"/>
          <p:nvPr/>
        </p:nvSpPr>
        <p:spPr>
          <a:xfrm>
            <a:off x="2214755" y="5123464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rlow" panose="00000500000000000000" pitchFamily="2" charset="0"/>
              </a:rPr>
              <a:t>Amélioration de la qualité visuelle et pratique du site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A6A701F-3F99-0197-071F-9753ABCEFF84}"/>
              </a:ext>
            </a:extLst>
          </p:cNvPr>
          <p:cNvGrpSpPr/>
          <p:nvPr/>
        </p:nvGrpSpPr>
        <p:grpSpPr>
          <a:xfrm>
            <a:off x="1019175" y="1305402"/>
            <a:ext cx="991607" cy="958161"/>
            <a:chOff x="1019175" y="1305402"/>
            <a:chExt cx="991607" cy="95816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505BFEE-835A-0D45-3809-23B964043906}"/>
                </a:ext>
              </a:extLst>
            </p:cNvPr>
            <p:cNvGrpSpPr/>
            <p:nvPr/>
          </p:nvGrpSpPr>
          <p:grpSpPr>
            <a:xfrm>
              <a:off x="1019175" y="1305402"/>
              <a:ext cx="991607" cy="958161"/>
              <a:chOff x="1304925" y="1579042"/>
              <a:chExt cx="991607" cy="958161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1B1A7C2-F0DD-8F7A-A18F-53A40572A46E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86EEA19F-9795-6A7A-25D3-2E3CF85FC768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2B41DA9-C6A9-6D89-D33E-A39F511FE7B5}"/>
                </a:ext>
              </a:extLst>
            </p:cNvPr>
            <p:cNvGrpSpPr/>
            <p:nvPr/>
          </p:nvGrpSpPr>
          <p:grpSpPr>
            <a:xfrm>
              <a:off x="1137295" y="1444024"/>
              <a:ext cx="655786" cy="583800"/>
              <a:chOff x="5705475" y="3076586"/>
              <a:chExt cx="781050" cy="695314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C6E922E-F1DF-C3BB-34F5-533751758C28}"/>
                  </a:ext>
                </a:extLst>
              </p:cNvPr>
              <p:cNvSpPr/>
              <p:nvPr/>
            </p:nvSpPr>
            <p:spPr>
              <a:xfrm>
                <a:off x="6329724" y="3076586"/>
                <a:ext cx="99613" cy="98952"/>
              </a:xfrm>
              <a:custGeom>
                <a:avLst/>
                <a:gdLst>
                  <a:gd name="connsiteX0" fmla="*/ 59646 w 99613"/>
                  <a:gd name="connsiteY0" fmla="*/ 98953 h 98952"/>
                  <a:gd name="connsiteX1" fmla="*/ 93564 w 99613"/>
                  <a:gd name="connsiteY1" fmla="*/ 65282 h 98952"/>
                  <a:gd name="connsiteX2" fmla="*/ 95187 w 99613"/>
                  <a:gd name="connsiteY2" fmla="*/ 40171 h 98952"/>
                  <a:gd name="connsiteX3" fmla="*/ 94031 w 99613"/>
                  <a:gd name="connsiteY3" fmla="*/ 38974 h 98952"/>
                  <a:gd name="connsiteX4" fmla="*/ 60693 w 99613"/>
                  <a:gd name="connsiteY4" fmla="*/ 5637 h 98952"/>
                  <a:gd name="connsiteX5" fmla="*/ 34226 w 99613"/>
                  <a:gd name="connsiteY5" fmla="*/ 5329 h 98952"/>
                  <a:gd name="connsiteX6" fmla="*/ 33918 w 99613"/>
                  <a:gd name="connsiteY6" fmla="*/ 5637 h 98952"/>
                  <a:gd name="connsiteX7" fmla="*/ 0 w 99613"/>
                  <a:gd name="connsiteY7" fmla="*/ 39307 h 9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613" h="98952">
                    <a:moveTo>
                      <a:pt x="59646" y="98953"/>
                    </a:moveTo>
                    <a:lnTo>
                      <a:pt x="93564" y="65282"/>
                    </a:lnTo>
                    <a:cubicBezTo>
                      <a:pt x="100946" y="58796"/>
                      <a:pt x="101673" y="47554"/>
                      <a:pt x="95187" y="40171"/>
                    </a:cubicBezTo>
                    <a:cubicBezTo>
                      <a:pt x="94820" y="39755"/>
                      <a:pt x="94435" y="39355"/>
                      <a:pt x="94031" y="38974"/>
                    </a:cubicBezTo>
                    <a:lnTo>
                      <a:pt x="60693" y="5637"/>
                    </a:lnTo>
                    <a:cubicBezTo>
                      <a:pt x="53470" y="-1757"/>
                      <a:pt x="41619" y="-1895"/>
                      <a:pt x="34226" y="5329"/>
                    </a:cubicBezTo>
                    <a:cubicBezTo>
                      <a:pt x="34122" y="5431"/>
                      <a:pt x="34019" y="5533"/>
                      <a:pt x="33918" y="5637"/>
                    </a:cubicBezTo>
                    <a:lnTo>
                      <a:pt x="0" y="39307"/>
                    </a:ln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2A9655C-8391-020D-065B-8342A4FAD8AE}"/>
                  </a:ext>
                </a:extLst>
              </p:cNvPr>
              <p:cNvSpPr/>
              <p:nvPr/>
            </p:nvSpPr>
            <p:spPr>
              <a:xfrm>
                <a:off x="6181744" y="3319462"/>
                <a:ext cx="185737" cy="333375"/>
              </a:xfrm>
              <a:custGeom>
                <a:avLst/>
                <a:gdLst>
                  <a:gd name="connsiteX0" fmla="*/ 85725 w 185737"/>
                  <a:gd name="connsiteY0" fmla="*/ 228600 h 333375"/>
                  <a:gd name="connsiteX1" fmla="*/ 85725 w 185737"/>
                  <a:gd name="connsiteY1" fmla="*/ 200025 h 333375"/>
                  <a:gd name="connsiteX2" fmla="*/ 14288 w 185737"/>
                  <a:gd name="connsiteY2" fmla="*/ 200025 h 333375"/>
                  <a:gd name="connsiteX3" fmla="*/ 14288 w 185737"/>
                  <a:gd name="connsiteY3" fmla="*/ 304800 h 333375"/>
                  <a:gd name="connsiteX4" fmla="*/ 0 w 185737"/>
                  <a:gd name="connsiteY4" fmla="*/ 304800 h 333375"/>
                  <a:gd name="connsiteX5" fmla="*/ 0 w 185737"/>
                  <a:gd name="connsiteY5" fmla="*/ 333375 h 333375"/>
                  <a:gd name="connsiteX6" fmla="*/ 185738 w 185737"/>
                  <a:gd name="connsiteY6" fmla="*/ 333375 h 333375"/>
                  <a:gd name="connsiteX7" fmla="*/ 185738 w 185737"/>
                  <a:gd name="connsiteY7" fmla="*/ 0 h 333375"/>
                  <a:gd name="connsiteX8" fmla="*/ 105337 w 185737"/>
                  <a:gd name="connsiteY8" fmla="*/ 0 h 333375"/>
                  <a:gd name="connsiteX9" fmla="*/ 76762 w 185737"/>
                  <a:gd name="connsiteY9" fmla="*/ 28575 h 333375"/>
                  <a:gd name="connsiteX10" fmla="*/ 157163 w 185737"/>
                  <a:gd name="connsiteY10" fmla="*/ 28575 h 333375"/>
                  <a:gd name="connsiteX11" fmla="*/ 157163 w 185737"/>
                  <a:gd name="connsiteY11" fmla="*/ 114300 h 333375"/>
                  <a:gd name="connsiteX12" fmla="*/ 9506 w 185737"/>
                  <a:gd name="connsiteY12" fmla="*/ 114300 h 333375"/>
                  <a:gd name="connsiteX13" fmla="*/ 9506 w 185737"/>
                  <a:gd name="connsiteY13" fmla="*/ 142875 h 333375"/>
                  <a:gd name="connsiteX14" fmla="*/ 157163 w 185737"/>
                  <a:gd name="connsiteY14" fmla="*/ 142875 h 333375"/>
                  <a:gd name="connsiteX15" fmla="*/ 157163 w 185737"/>
                  <a:gd name="connsiteY15" fmla="*/ 200025 h 333375"/>
                  <a:gd name="connsiteX16" fmla="*/ 133350 w 185737"/>
                  <a:gd name="connsiteY16" fmla="*/ 200025 h 333375"/>
                  <a:gd name="connsiteX17" fmla="*/ 133350 w 185737"/>
                  <a:gd name="connsiteY17" fmla="*/ 228600 h 333375"/>
                  <a:gd name="connsiteX18" fmla="*/ 157163 w 185737"/>
                  <a:gd name="connsiteY18" fmla="*/ 228600 h 333375"/>
                  <a:gd name="connsiteX19" fmla="*/ 157163 w 185737"/>
                  <a:gd name="connsiteY19" fmla="*/ 304800 h 333375"/>
                  <a:gd name="connsiteX20" fmla="*/ 42863 w 185737"/>
                  <a:gd name="connsiteY20" fmla="*/ 304800 h 333375"/>
                  <a:gd name="connsiteX21" fmla="*/ 42863 w 185737"/>
                  <a:gd name="connsiteY21" fmla="*/ 228600 h 333375"/>
                  <a:gd name="connsiteX22" fmla="*/ 85725 w 185737"/>
                  <a:gd name="connsiteY22" fmla="*/ 2286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5737" h="333375">
                    <a:moveTo>
                      <a:pt x="85725" y="228600"/>
                    </a:moveTo>
                    <a:lnTo>
                      <a:pt x="85725" y="200025"/>
                    </a:lnTo>
                    <a:lnTo>
                      <a:pt x="14288" y="200025"/>
                    </a:lnTo>
                    <a:lnTo>
                      <a:pt x="14288" y="304800"/>
                    </a:lnTo>
                    <a:lnTo>
                      <a:pt x="0" y="304800"/>
                    </a:lnTo>
                    <a:lnTo>
                      <a:pt x="0" y="333375"/>
                    </a:lnTo>
                    <a:lnTo>
                      <a:pt x="185738" y="333375"/>
                    </a:lnTo>
                    <a:lnTo>
                      <a:pt x="185738" y="0"/>
                    </a:lnTo>
                    <a:lnTo>
                      <a:pt x="105337" y="0"/>
                    </a:lnTo>
                    <a:lnTo>
                      <a:pt x="76762" y="28575"/>
                    </a:lnTo>
                    <a:lnTo>
                      <a:pt x="157163" y="28575"/>
                    </a:lnTo>
                    <a:lnTo>
                      <a:pt x="157163" y="114300"/>
                    </a:lnTo>
                    <a:lnTo>
                      <a:pt x="9506" y="114300"/>
                    </a:lnTo>
                    <a:lnTo>
                      <a:pt x="9506" y="142875"/>
                    </a:lnTo>
                    <a:lnTo>
                      <a:pt x="157163" y="142875"/>
                    </a:lnTo>
                    <a:lnTo>
                      <a:pt x="157163" y="200025"/>
                    </a:lnTo>
                    <a:lnTo>
                      <a:pt x="133350" y="200025"/>
                    </a:lnTo>
                    <a:lnTo>
                      <a:pt x="133350" y="228600"/>
                    </a:lnTo>
                    <a:lnTo>
                      <a:pt x="157163" y="228600"/>
                    </a:lnTo>
                    <a:lnTo>
                      <a:pt x="157163" y="304800"/>
                    </a:lnTo>
                    <a:lnTo>
                      <a:pt x="42863" y="304800"/>
                    </a:lnTo>
                    <a:lnTo>
                      <a:pt x="42863" y="228600"/>
                    </a:lnTo>
                    <a:lnTo>
                      <a:pt x="85725" y="228600"/>
                    </a:lnTo>
                    <a:close/>
                  </a:path>
                </a:pathLst>
              </a:custGeom>
              <a:solidFill>
                <a:srgbClr val="9CEA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F564D42C-B425-6BC5-8107-B0C289DC826F}"/>
                  </a:ext>
                </a:extLst>
              </p:cNvPr>
              <p:cNvSpPr/>
              <p:nvPr/>
            </p:nvSpPr>
            <p:spPr>
              <a:xfrm>
                <a:off x="5705475" y="3095625"/>
                <a:ext cx="781050" cy="676275"/>
              </a:xfrm>
              <a:custGeom>
                <a:avLst/>
                <a:gdLst>
                  <a:gd name="connsiteX0" fmla="*/ 710194 w 781050"/>
                  <a:gd name="connsiteY0" fmla="*/ 95250 h 676275"/>
                  <a:gd name="connsiteX1" fmla="*/ 653044 w 781050"/>
                  <a:gd name="connsiteY1" fmla="*/ 152400 h 676275"/>
                  <a:gd name="connsiteX2" fmla="*/ 723900 w 781050"/>
                  <a:gd name="connsiteY2" fmla="*/ 152400 h 676275"/>
                  <a:gd name="connsiteX3" fmla="*/ 723900 w 781050"/>
                  <a:gd name="connsiteY3" fmla="*/ 619125 h 676275"/>
                  <a:gd name="connsiteX4" fmla="*/ 166449 w 781050"/>
                  <a:gd name="connsiteY4" fmla="*/ 619125 h 676275"/>
                  <a:gd name="connsiteX5" fmla="*/ 170888 w 781050"/>
                  <a:gd name="connsiteY5" fmla="*/ 600075 h 676275"/>
                  <a:gd name="connsiteX6" fmla="*/ 171450 w 781050"/>
                  <a:gd name="connsiteY6" fmla="*/ 590550 h 676275"/>
                  <a:gd name="connsiteX7" fmla="*/ 171450 w 781050"/>
                  <a:gd name="connsiteY7" fmla="*/ 152400 h 676275"/>
                  <a:gd name="connsiteX8" fmla="*/ 452247 w 781050"/>
                  <a:gd name="connsiteY8" fmla="*/ 152400 h 676275"/>
                  <a:gd name="connsiteX9" fmla="*/ 509292 w 781050"/>
                  <a:gd name="connsiteY9" fmla="*/ 95250 h 676275"/>
                  <a:gd name="connsiteX10" fmla="*/ 171450 w 781050"/>
                  <a:gd name="connsiteY10" fmla="*/ 95250 h 676275"/>
                  <a:gd name="connsiteX11" fmla="*/ 171450 w 781050"/>
                  <a:gd name="connsiteY11" fmla="*/ 85725 h 676275"/>
                  <a:gd name="connsiteX12" fmla="*/ 85725 w 781050"/>
                  <a:gd name="connsiteY12" fmla="*/ 0 h 676275"/>
                  <a:gd name="connsiteX13" fmla="*/ 0 w 781050"/>
                  <a:gd name="connsiteY13" fmla="*/ 85725 h 676275"/>
                  <a:gd name="connsiteX14" fmla="*/ 0 w 781050"/>
                  <a:gd name="connsiteY14" fmla="*/ 590550 h 676275"/>
                  <a:gd name="connsiteX15" fmla="*/ 562 w 781050"/>
                  <a:gd name="connsiteY15" fmla="*/ 600075 h 676275"/>
                  <a:gd name="connsiteX16" fmla="*/ 81524 w 781050"/>
                  <a:gd name="connsiteY16" fmla="*/ 676065 h 676275"/>
                  <a:gd name="connsiteX17" fmla="*/ 81524 w 781050"/>
                  <a:gd name="connsiteY17" fmla="*/ 676275 h 676275"/>
                  <a:gd name="connsiteX18" fmla="*/ 781050 w 781050"/>
                  <a:gd name="connsiteY18" fmla="*/ 676275 h 676275"/>
                  <a:gd name="connsiteX19" fmla="*/ 781050 w 781050"/>
                  <a:gd name="connsiteY19" fmla="*/ 95250 h 676275"/>
                  <a:gd name="connsiteX20" fmla="*/ 85725 w 781050"/>
                  <a:gd name="connsiteY20" fmla="*/ 619125 h 676275"/>
                  <a:gd name="connsiteX21" fmla="*/ 57150 w 781050"/>
                  <a:gd name="connsiteY21" fmla="*/ 590550 h 676275"/>
                  <a:gd name="connsiteX22" fmla="*/ 85725 w 781050"/>
                  <a:gd name="connsiteY22" fmla="*/ 561975 h 676275"/>
                  <a:gd name="connsiteX23" fmla="*/ 114300 w 781050"/>
                  <a:gd name="connsiteY23" fmla="*/ 590550 h 676275"/>
                  <a:gd name="connsiteX24" fmla="*/ 85725 w 781050"/>
                  <a:gd name="connsiteY24" fmla="*/ 619125 h 676275"/>
                  <a:gd name="connsiteX25" fmla="*/ 114300 w 781050"/>
                  <a:gd name="connsiteY25" fmla="*/ 509826 h 676275"/>
                  <a:gd name="connsiteX26" fmla="*/ 57150 w 781050"/>
                  <a:gd name="connsiteY26" fmla="*/ 509826 h 676275"/>
                  <a:gd name="connsiteX27" fmla="*/ 57150 w 781050"/>
                  <a:gd name="connsiteY27" fmla="*/ 85725 h 676275"/>
                  <a:gd name="connsiteX28" fmla="*/ 85725 w 781050"/>
                  <a:gd name="connsiteY28" fmla="*/ 57150 h 676275"/>
                  <a:gd name="connsiteX29" fmla="*/ 114300 w 781050"/>
                  <a:gd name="connsiteY29" fmla="*/ 8572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1050" h="676275">
                    <a:moveTo>
                      <a:pt x="710194" y="95250"/>
                    </a:moveTo>
                    <a:lnTo>
                      <a:pt x="653044" y="152400"/>
                    </a:lnTo>
                    <a:lnTo>
                      <a:pt x="723900" y="152400"/>
                    </a:lnTo>
                    <a:lnTo>
                      <a:pt x="723900" y="619125"/>
                    </a:lnTo>
                    <a:lnTo>
                      <a:pt x="166449" y="619125"/>
                    </a:lnTo>
                    <a:cubicBezTo>
                      <a:pt x="168656" y="612967"/>
                      <a:pt x="170145" y="606575"/>
                      <a:pt x="170888" y="600075"/>
                    </a:cubicBezTo>
                    <a:lnTo>
                      <a:pt x="171450" y="590550"/>
                    </a:lnTo>
                    <a:lnTo>
                      <a:pt x="171450" y="152400"/>
                    </a:lnTo>
                    <a:lnTo>
                      <a:pt x="452247" y="152400"/>
                    </a:lnTo>
                    <a:lnTo>
                      <a:pt x="509292" y="95250"/>
                    </a:lnTo>
                    <a:lnTo>
                      <a:pt x="171450" y="95250"/>
                    </a:lnTo>
                    <a:lnTo>
                      <a:pt x="171450" y="85725"/>
                    </a:lnTo>
                    <a:cubicBezTo>
                      <a:pt x="171450" y="38380"/>
                      <a:pt x="133070" y="0"/>
                      <a:pt x="85725" y="0"/>
                    </a:cubicBezTo>
                    <a:cubicBezTo>
                      <a:pt x="38380" y="0"/>
                      <a:pt x="0" y="38380"/>
                      <a:pt x="0" y="85725"/>
                    </a:cubicBezTo>
                    <a:lnTo>
                      <a:pt x="0" y="590550"/>
                    </a:lnTo>
                    <a:lnTo>
                      <a:pt x="562" y="600075"/>
                    </a:lnTo>
                    <a:cubicBezTo>
                      <a:pt x="5301" y="641814"/>
                      <a:pt x="39570" y="673978"/>
                      <a:pt x="81524" y="676065"/>
                    </a:cubicBezTo>
                    <a:lnTo>
                      <a:pt x="81524" y="676275"/>
                    </a:lnTo>
                    <a:lnTo>
                      <a:pt x="781050" y="676275"/>
                    </a:lnTo>
                    <a:lnTo>
                      <a:pt x="781050" y="95250"/>
                    </a:lnTo>
                    <a:close/>
                    <a:moveTo>
                      <a:pt x="85725" y="619125"/>
                    </a:moveTo>
                    <a:cubicBezTo>
                      <a:pt x="69943" y="619125"/>
                      <a:pt x="57150" y="606332"/>
                      <a:pt x="57150" y="590550"/>
                    </a:cubicBezTo>
                    <a:cubicBezTo>
                      <a:pt x="57150" y="574768"/>
                      <a:pt x="69943" y="561975"/>
                      <a:pt x="85725" y="561975"/>
                    </a:cubicBezTo>
                    <a:cubicBezTo>
                      <a:pt x="101507" y="561975"/>
                      <a:pt x="114300" y="574768"/>
                      <a:pt x="114300" y="590550"/>
                    </a:cubicBezTo>
                    <a:cubicBezTo>
                      <a:pt x="114300" y="606332"/>
                      <a:pt x="101507" y="619125"/>
                      <a:pt x="85725" y="619125"/>
                    </a:cubicBezTo>
                    <a:close/>
                    <a:moveTo>
                      <a:pt x="114300" y="509826"/>
                    </a:moveTo>
                    <a:cubicBezTo>
                      <a:pt x="95833" y="503158"/>
                      <a:pt x="75617" y="503158"/>
                      <a:pt x="57150" y="509826"/>
                    </a:cubicBezTo>
                    <a:lnTo>
                      <a:pt x="57150" y="85725"/>
                    </a:lnTo>
                    <a:cubicBezTo>
                      <a:pt x="57150" y="69943"/>
                      <a:pt x="69943" y="57150"/>
                      <a:pt x="85725" y="57150"/>
                    </a:cubicBezTo>
                    <a:cubicBezTo>
                      <a:pt x="101507" y="57150"/>
                      <a:pt x="114300" y="69943"/>
                      <a:pt x="114300" y="85725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664D759B-1423-67F8-492A-5DA046CC14A9}"/>
                  </a:ext>
                </a:extLst>
              </p:cNvPr>
              <p:cNvSpPr/>
              <p:nvPr/>
            </p:nvSpPr>
            <p:spPr>
              <a:xfrm>
                <a:off x="5938837" y="3319462"/>
                <a:ext cx="185756" cy="333375"/>
              </a:xfrm>
              <a:custGeom>
                <a:avLst/>
                <a:gdLst>
                  <a:gd name="connsiteX0" fmla="*/ 119072 w 185756"/>
                  <a:gd name="connsiteY0" fmla="*/ 28575 h 333375"/>
                  <a:gd name="connsiteX1" fmla="*/ 147590 w 185756"/>
                  <a:gd name="connsiteY1" fmla="*/ 0 h 333375"/>
                  <a:gd name="connsiteX2" fmla="*/ 0 w 185756"/>
                  <a:gd name="connsiteY2" fmla="*/ 0 h 333375"/>
                  <a:gd name="connsiteX3" fmla="*/ 0 w 185756"/>
                  <a:gd name="connsiteY3" fmla="*/ 333375 h 333375"/>
                  <a:gd name="connsiteX4" fmla="*/ 185757 w 185756"/>
                  <a:gd name="connsiteY4" fmla="*/ 333375 h 333375"/>
                  <a:gd name="connsiteX5" fmla="*/ 185757 w 185756"/>
                  <a:gd name="connsiteY5" fmla="*/ 304800 h 333375"/>
                  <a:gd name="connsiteX6" fmla="*/ 171469 w 185756"/>
                  <a:gd name="connsiteY6" fmla="*/ 304800 h 333375"/>
                  <a:gd name="connsiteX7" fmla="*/ 171469 w 185756"/>
                  <a:gd name="connsiteY7" fmla="*/ 200025 h 333375"/>
                  <a:gd name="connsiteX8" fmla="*/ 100032 w 185756"/>
                  <a:gd name="connsiteY8" fmla="*/ 200025 h 333375"/>
                  <a:gd name="connsiteX9" fmla="*/ 100032 w 185756"/>
                  <a:gd name="connsiteY9" fmla="*/ 228600 h 333375"/>
                  <a:gd name="connsiteX10" fmla="*/ 142894 w 185756"/>
                  <a:gd name="connsiteY10" fmla="*/ 228600 h 333375"/>
                  <a:gd name="connsiteX11" fmla="*/ 142894 w 185756"/>
                  <a:gd name="connsiteY11" fmla="*/ 304800 h 333375"/>
                  <a:gd name="connsiteX12" fmla="*/ 28575 w 185756"/>
                  <a:gd name="connsiteY12" fmla="*/ 304800 h 333375"/>
                  <a:gd name="connsiteX13" fmla="*/ 28575 w 185756"/>
                  <a:gd name="connsiteY13" fmla="*/ 228600 h 333375"/>
                  <a:gd name="connsiteX14" fmla="*/ 52407 w 185756"/>
                  <a:gd name="connsiteY14" fmla="*/ 228600 h 333375"/>
                  <a:gd name="connsiteX15" fmla="*/ 52407 w 185756"/>
                  <a:gd name="connsiteY15" fmla="*/ 200025 h 333375"/>
                  <a:gd name="connsiteX16" fmla="*/ 28575 w 185756"/>
                  <a:gd name="connsiteY16" fmla="*/ 200025 h 333375"/>
                  <a:gd name="connsiteX17" fmla="*/ 28575 w 185756"/>
                  <a:gd name="connsiteY17" fmla="*/ 142875 h 333375"/>
                  <a:gd name="connsiteX18" fmla="*/ 81067 w 185756"/>
                  <a:gd name="connsiteY18" fmla="*/ 142875 h 333375"/>
                  <a:gd name="connsiteX19" fmla="*/ 90545 w 185756"/>
                  <a:gd name="connsiteY19" fmla="*/ 114300 h 333375"/>
                  <a:gd name="connsiteX20" fmla="*/ 28575 w 185756"/>
                  <a:gd name="connsiteY20" fmla="*/ 114300 h 333375"/>
                  <a:gd name="connsiteX21" fmla="*/ 28575 w 185756"/>
                  <a:gd name="connsiteY21" fmla="*/ 28575 h 333375"/>
                  <a:gd name="connsiteX22" fmla="*/ 119072 w 185756"/>
                  <a:gd name="connsiteY22" fmla="*/ 285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5756" h="333375">
                    <a:moveTo>
                      <a:pt x="119072" y="28575"/>
                    </a:moveTo>
                    <a:lnTo>
                      <a:pt x="147590" y="0"/>
                    </a:lnTo>
                    <a:lnTo>
                      <a:pt x="0" y="0"/>
                    </a:lnTo>
                    <a:lnTo>
                      <a:pt x="0" y="333375"/>
                    </a:lnTo>
                    <a:lnTo>
                      <a:pt x="185757" y="333375"/>
                    </a:lnTo>
                    <a:lnTo>
                      <a:pt x="185757" y="304800"/>
                    </a:lnTo>
                    <a:lnTo>
                      <a:pt x="171469" y="304800"/>
                    </a:lnTo>
                    <a:lnTo>
                      <a:pt x="171469" y="200025"/>
                    </a:lnTo>
                    <a:lnTo>
                      <a:pt x="100032" y="200025"/>
                    </a:lnTo>
                    <a:lnTo>
                      <a:pt x="100032" y="228600"/>
                    </a:lnTo>
                    <a:lnTo>
                      <a:pt x="142894" y="228600"/>
                    </a:lnTo>
                    <a:lnTo>
                      <a:pt x="142894" y="304800"/>
                    </a:lnTo>
                    <a:lnTo>
                      <a:pt x="28575" y="304800"/>
                    </a:lnTo>
                    <a:lnTo>
                      <a:pt x="28575" y="228600"/>
                    </a:lnTo>
                    <a:lnTo>
                      <a:pt x="52407" y="228600"/>
                    </a:lnTo>
                    <a:lnTo>
                      <a:pt x="52407" y="200025"/>
                    </a:lnTo>
                    <a:lnTo>
                      <a:pt x="28575" y="200025"/>
                    </a:lnTo>
                    <a:lnTo>
                      <a:pt x="28575" y="142875"/>
                    </a:lnTo>
                    <a:lnTo>
                      <a:pt x="81067" y="142875"/>
                    </a:lnTo>
                    <a:lnTo>
                      <a:pt x="90545" y="114300"/>
                    </a:lnTo>
                    <a:lnTo>
                      <a:pt x="28575" y="114300"/>
                    </a:lnTo>
                    <a:lnTo>
                      <a:pt x="28575" y="28575"/>
                    </a:lnTo>
                    <a:lnTo>
                      <a:pt x="119072" y="28575"/>
                    </a:lnTo>
                    <a:close/>
                  </a:path>
                </a:pathLst>
              </a:custGeom>
              <a:solidFill>
                <a:srgbClr val="9CEA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1DE7AA94-BC08-4C42-FC7F-70A09F2F1D9F}"/>
                  </a:ext>
                </a:extLst>
              </p:cNvPr>
              <p:cNvSpPr/>
              <p:nvPr/>
            </p:nvSpPr>
            <p:spPr>
              <a:xfrm>
                <a:off x="6053137" y="3129476"/>
                <a:ext cx="323373" cy="323335"/>
              </a:xfrm>
              <a:custGeom>
                <a:avLst/>
                <a:gdLst>
                  <a:gd name="connsiteX0" fmla="*/ 263271 w 323373"/>
                  <a:gd name="connsiteY0" fmla="*/ 0 h 323335"/>
                  <a:gd name="connsiteX1" fmla="*/ 29613 w 323373"/>
                  <a:gd name="connsiteY1" fmla="*/ 234115 h 323335"/>
                  <a:gd name="connsiteX2" fmla="*/ 0 w 323373"/>
                  <a:gd name="connsiteY2" fmla="*/ 323336 h 323335"/>
                  <a:gd name="connsiteX3" fmla="*/ 89725 w 323373"/>
                  <a:gd name="connsiteY3" fmla="*/ 293741 h 323335"/>
                  <a:gd name="connsiteX4" fmla="*/ 323374 w 323373"/>
                  <a:gd name="connsiteY4" fmla="*/ 60084 h 323335"/>
                  <a:gd name="connsiteX5" fmla="*/ 79877 w 323373"/>
                  <a:gd name="connsiteY5" fmla="*/ 277330 h 323335"/>
                  <a:gd name="connsiteX6" fmla="*/ 39948 w 323373"/>
                  <a:gd name="connsiteY6" fmla="*/ 290493 h 323335"/>
                  <a:gd name="connsiteX7" fmla="*/ 32909 w 323373"/>
                  <a:gd name="connsiteY7" fmla="*/ 283445 h 323335"/>
                  <a:gd name="connsiteX8" fmla="*/ 46053 w 323373"/>
                  <a:gd name="connsiteY8" fmla="*/ 243516 h 323335"/>
                  <a:gd name="connsiteX9" fmla="*/ 79877 w 323373"/>
                  <a:gd name="connsiteY9" fmla="*/ 243983 h 323335"/>
                  <a:gd name="connsiteX10" fmla="*/ 80360 w 323373"/>
                  <a:gd name="connsiteY10" fmla="*/ 276847 h 323335"/>
                  <a:gd name="connsiteX11" fmla="*/ 79877 w 323373"/>
                  <a:gd name="connsiteY11" fmla="*/ 277330 h 32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3373" h="323335">
                    <a:moveTo>
                      <a:pt x="263271" y="0"/>
                    </a:moveTo>
                    <a:lnTo>
                      <a:pt x="29613" y="234115"/>
                    </a:lnTo>
                    <a:lnTo>
                      <a:pt x="0" y="323336"/>
                    </a:lnTo>
                    <a:lnTo>
                      <a:pt x="89725" y="293741"/>
                    </a:lnTo>
                    <a:lnTo>
                      <a:pt x="323374" y="60084"/>
                    </a:lnTo>
                    <a:close/>
                    <a:moveTo>
                      <a:pt x="79877" y="277330"/>
                    </a:moveTo>
                    <a:lnTo>
                      <a:pt x="39948" y="290493"/>
                    </a:lnTo>
                    <a:lnTo>
                      <a:pt x="32909" y="283445"/>
                    </a:lnTo>
                    <a:lnTo>
                      <a:pt x="46053" y="243516"/>
                    </a:lnTo>
                    <a:cubicBezTo>
                      <a:pt x="55594" y="234485"/>
                      <a:pt x="70590" y="234692"/>
                      <a:pt x="79877" y="243983"/>
                    </a:cubicBezTo>
                    <a:cubicBezTo>
                      <a:pt x="89085" y="252925"/>
                      <a:pt x="89302" y="267638"/>
                      <a:pt x="80360" y="276847"/>
                    </a:cubicBezTo>
                    <a:cubicBezTo>
                      <a:pt x="80200" y="277011"/>
                      <a:pt x="80040" y="277172"/>
                      <a:pt x="79877" y="277330"/>
                    </a:cubicBez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C3C13A9-99CE-A3E0-FC6C-F7E97E15E625}"/>
              </a:ext>
            </a:extLst>
          </p:cNvPr>
          <p:cNvGrpSpPr/>
          <p:nvPr/>
        </p:nvGrpSpPr>
        <p:grpSpPr>
          <a:xfrm>
            <a:off x="1019175" y="2473746"/>
            <a:ext cx="991607" cy="958161"/>
            <a:chOff x="1019175" y="2473746"/>
            <a:chExt cx="991607" cy="95816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3967154-4933-4B95-90C4-2426375EBC73}"/>
                </a:ext>
              </a:extLst>
            </p:cNvPr>
            <p:cNvGrpSpPr/>
            <p:nvPr/>
          </p:nvGrpSpPr>
          <p:grpSpPr>
            <a:xfrm>
              <a:off x="1019175" y="2473746"/>
              <a:ext cx="991607" cy="958161"/>
              <a:chOff x="1304925" y="1579042"/>
              <a:chExt cx="991607" cy="958161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8C70EC7-DF0F-0C0B-9319-5ECE0D26CB2E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6FF200C0-52A7-582B-2940-ECB6C54A214C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3DE12ABA-D9E3-0F33-85C9-A2D922D61F60}"/>
                </a:ext>
              </a:extLst>
            </p:cNvPr>
            <p:cNvGrpSpPr/>
            <p:nvPr/>
          </p:nvGrpSpPr>
          <p:grpSpPr>
            <a:xfrm>
              <a:off x="1149855" y="2544926"/>
              <a:ext cx="643226" cy="670028"/>
              <a:chOff x="5181740" y="2734837"/>
              <a:chExt cx="685800" cy="714375"/>
            </a:xfrm>
          </p:grpSpPr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1F6DA946-694E-BED0-85D5-EDA98B8163EF}"/>
                  </a:ext>
                </a:extLst>
              </p:cNvPr>
              <p:cNvSpPr/>
              <p:nvPr/>
            </p:nvSpPr>
            <p:spPr>
              <a:xfrm>
                <a:off x="5334140" y="2734837"/>
                <a:ext cx="304800" cy="304800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A9B00EB1-DA3D-D6CD-D87D-40A84CBC3C6B}"/>
                  </a:ext>
                </a:extLst>
              </p:cNvPr>
              <p:cNvSpPr/>
              <p:nvPr/>
            </p:nvSpPr>
            <p:spPr>
              <a:xfrm>
                <a:off x="5181740" y="3077737"/>
                <a:ext cx="513397" cy="304800"/>
              </a:xfrm>
              <a:custGeom>
                <a:avLst/>
                <a:gdLst>
                  <a:gd name="connsiteX0" fmla="*/ 361950 w 513397"/>
                  <a:gd name="connsiteY0" fmla="*/ 228600 h 304800"/>
                  <a:gd name="connsiteX1" fmla="*/ 513398 w 513397"/>
                  <a:gd name="connsiteY1" fmla="*/ 50254 h 304800"/>
                  <a:gd name="connsiteX2" fmla="*/ 430530 w 513397"/>
                  <a:gd name="connsiteY2" fmla="*/ 19050 h 304800"/>
                  <a:gd name="connsiteX3" fmla="*/ 304800 w 513397"/>
                  <a:gd name="connsiteY3" fmla="*/ 0 h 304800"/>
                  <a:gd name="connsiteX4" fmla="*/ 179070 w 513397"/>
                  <a:gd name="connsiteY4" fmla="*/ 19050 h 304800"/>
                  <a:gd name="connsiteX5" fmla="*/ 30480 w 513397"/>
                  <a:gd name="connsiteY5" fmla="*/ 91440 h 304800"/>
                  <a:gd name="connsiteX6" fmla="*/ 0 w 513397"/>
                  <a:gd name="connsiteY6" fmla="*/ 152400 h 304800"/>
                  <a:gd name="connsiteX7" fmla="*/ 0 w 513397"/>
                  <a:gd name="connsiteY7" fmla="*/ 304800 h 304800"/>
                  <a:gd name="connsiteX8" fmla="*/ 379000 w 513397"/>
                  <a:gd name="connsiteY8" fmla="*/ 304800 h 304800"/>
                  <a:gd name="connsiteX9" fmla="*/ 361950 w 513397"/>
                  <a:gd name="connsiteY9" fmla="*/ 2286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3397" h="304800">
                    <a:moveTo>
                      <a:pt x="361950" y="228600"/>
                    </a:moveTo>
                    <a:cubicBezTo>
                      <a:pt x="362109" y="140145"/>
                      <a:pt x="426137" y="64744"/>
                      <a:pt x="513398" y="50254"/>
                    </a:cubicBezTo>
                    <a:cubicBezTo>
                      <a:pt x="486727" y="37482"/>
                      <a:pt x="459001" y="27041"/>
                      <a:pt x="430530" y="19050"/>
                    </a:cubicBezTo>
                    <a:cubicBezTo>
                      <a:pt x="389779" y="6576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6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379000" y="304800"/>
                    </a:lnTo>
                    <a:cubicBezTo>
                      <a:pt x="367800" y="280957"/>
                      <a:pt x="361980" y="254942"/>
                      <a:pt x="361950" y="228600"/>
                    </a:cubicBez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3E0E3521-F659-FE45-6F3C-4CBD6397D951}"/>
                  </a:ext>
                </a:extLst>
              </p:cNvPr>
              <p:cNvSpPr/>
              <p:nvPr/>
            </p:nvSpPr>
            <p:spPr>
              <a:xfrm>
                <a:off x="5581790" y="3163462"/>
                <a:ext cx="285750" cy="285750"/>
              </a:xfrm>
              <a:custGeom>
                <a:avLst/>
                <a:gdLst>
                  <a:gd name="connsiteX0" fmla="*/ 142875 w 285750"/>
                  <a:gd name="connsiteY0" fmla="*/ 0 h 285750"/>
                  <a:gd name="connsiteX1" fmla="*/ 0 w 285750"/>
                  <a:gd name="connsiteY1" fmla="*/ 142875 h 285750"/>
                  <a:gd name="connsiteX2" fmla="*/ 142875 w 285750"/>
                  <a:gd name="connsiteY2" fmla="*/ 285750 h 285750"/>
                  <a:gd name="connsiteX3" fmla="*/ 285750 w 285750"/>
                  <a:gd name="connsiteY3" fmla="*/ 142875 h 285750"/>
                  <a:gd name="connsiteX4" fmla="*/ 142875 w 285750"/>
                  <a:gd name="connsiteY4" fmla="*/ 0 h 285750"/>
                  <a:gd name="connsiteX5" fmla="*/ 209550 w 285750"/>
                  <a:gd name="connsiteY5" fmla="*/ 152400 h 285750"/>
                  <a:gd name="connsiteX6" fmla="*/ 157163 w 285750"/>
                  <a:gd name="connsiteY6" fmla="*/ 152400 h 285750"/>
                  <a:gd name="connsiteX7" fmla="*/ 157163 w 285750"/>
                  <a:gd name="connsiteY7" fmla="*/ 204788 h 285750"/>
                  <a:gd name="connsiteX8" fmla="*/ 128588 w 285750"/>
                  <a:gd name="connsiteY8" fmla="*/ 204788 h 285750"/>
                  <a:gd name="connsiteX9" fmla="*/ 128588 w 285750"/>
                  <a:gd name="connsiteY9" fmla="*/ 152400 h 285750"/>
                  <a:gd name="connsiteX10" fmla="*/ 76200 w 285750"/>
                  <a:gd name="connsiteY10" fmla="*/ 152400 h 285750"/>
                  <a:gd name="connsiteX11" fmla="*/ 76200 w 285750"/>
                  <a:gd name="connsiteY11" fmla="*/ 123825 h 285750"/>
                  <a:gd name="connsiteX12" fmla="*/ 128588 w 285750"/>
                  <a:gd name="connsiteY12" fmla="*/ 123825 h 285750"/>
                  <a:gd name="connsiteX13" fmla="*/ 128588 w 285750"/>
                  <a:gd name="connsiteY13" fmla="*/ 71438 h 285750"/>
                  <a:gd name="connsiteX14" fmla="*/ 157163 w 285750"/>
                  <a:gd name="connsiteY14" fmla="*/ 71438 h 285750"/>
                  <a:gd name="connsiteX15" fmla="*/ 157163 w 285750"/>
                  <a:gd name="connsiteY15" fmla="*/ 123825 h 285750"/>
                  <a:gd name="connsiteX16" fmla="*/ 209550 w 285750"/>
                  <a:gd name="connsiteY16" fmla="*/ 123825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750" h="285750">
                    <a:moveTo>
                      <a:pt x="142875" y="0"/>
                    </a:moveTo>
                    <a:cubicBezTo>
                      <a:pt x="63967" y="0"/>
                      <a:pt x="0" y="63967"/>
                      <a:pt x="0" y="142875"/>
                    </a:cubicBezTo>
                    <a:cubicBezTo>
                      <a:pt x="0" y="221783"/>
                      <a:pt x="63967" y="285750"/>
                      <a:pt x="142875" y="285750"/>
                    </a:cubicBezTo>
                    <a:cubicBezTo>
                      <a:pt x="221783" y="285750"/>
                      <a:pt x="285750" y="221783"/>
                      <a:pt x="285750" y="142875"/>
                    </a:cubicBezTo>
                    <a:cubicBezTo>
                      <a:pt x="285750" y="63967"/>
                      <a:pt x="221783" y="0"/>
                      <a:pt x="142875" y="0"/>
                    </a:cubicBezTo>
                    <a:close/>
                    <a:moveTo>
                      <a:pt x="209550" y="152400"/>
                    </a:moveTo>
                    <a:lnTo>
                      <a:pt x="157163" y="152400"/>
                    </a:lnTo>
                    <a:lnTo>
                      <a:pt x="157163" y="204788"/>
                    </a:lnTo>
                    <a:lnTo>
                      <a:pt x="128588" y="204788"/>
                    </a:lnTo>
                    <a:lnTo>
                      <a:pt x="128588" y="152400"/>
                    </a:lnTo>
                    <a:lnTo>
                      <a:pt x="76200" y="152400"/>
                    </a:lnTo>
                    <a:lnTo>
                      <a:pt x="76200" y="123825"/>
                    </a:lnTo>
                    <a:lnTo>
                      <a:pt x="128588" y="123825"/>
                    </a:lnTo>
                    <a:lnTo>
                      <a:pt x="128588" y="71438"/>
                    </a:lnTo>
                    <a:lnTo>
                      <a:pt x="157163" y="71438"/>
                    </a:lnTo>
                    <a:lnTo>
                      <a:pt x="157163" y="123825"/>
                    </a:lnTo>
                    <a:lnTo>
                      <a:pt x="209550" y="123825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553F94C-6DDB-B306-945F-5B04A6EED455}"/>
              </a:ext>
            </a:extLst>
          </p:cNvPr>
          <p:cNvGrpSpPr/>
          <p:nvPr/>
        </p:nvGrpSpPr>
        <p:grpSpPr>
          <a:xfrm>
            <a:off x="1019175" y="4849964"/>
            <a:ext cx="991607" cy="958161"/>
            <a:chOff x="1019175" y="4849964"/>
            <a:chExt cx="991607" cy="95816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A54FEA46-E13C-0DD2-465E-B92357B1AD50}"/>
                </a:ext>
              </a:extLst>
            </p:cNvPr>
            <p:cNvGrpSpPr/>
            <p:nvPr/>
          </p:nvGrpSpPr>
          <p:grpSpPr>
            <a:xfrm>
              <a:off x="1019175" y="4849964"/>
              <a:ext cx="991607" cy="958161"/>
              <a:chOff x="1304925" y="1579042"/>
              <a:chExt cx="991607" cy="958161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51E12E3-EE33-16A4-37EF-1F8ECE6912EE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0C71FF8-0894-0A04-CB2D-B2C8285A70AE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9660B0F7-3E16-AA79-0CEC-1B5B4ED93FD7}"/>
                </a:ext>
              </a:extLst>
            </p:cNvPr>
            <p:cNvGrpSpPr/>
            <p:nvPr/>
          </p:nvGrpSpPr>
          <p:grpSpPr>
            <a:xfrm>
              <a:off x="1124871" y="5049203"/>
              <a:ext cx="680634" cy="578536"/>
              <a:chOff x="10315998" y="5337455"/>
              <a:chExt cx="762000" cy="647699"/>
            </a:xfrm>
          </p:grpSpPr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2DBBEA19-062F-1E6F-E67B-2CCB5E222626}"/>
                  </a:ext>
                </a:extLst>
              </p:cNvPr>
              <p:cNvSpPr/>
              <p:nvPr/>
            </p:nvSpPr>
            <p:spPr>
              <a:xfrm>
                <a:off x="10315998" y="5337455"/>
                <a:ext cx="762000" cy="647699"/>
              </a:xfrm>
              <a:custGeom>
                <a:avLst/>
                <a:gdLst>
                  <a:gd name="connsiteX0" fmla="*/ 723900 w 762000"/>
                  <a:gd name="connsiteY0" fmla="*/ 0 h 647699"/>
                  <a:gd name="connsiteX1" fmla="*/ 38100 w 762000"/>
                  <a:gd name="connsiteY1" fmla="*/ 0 h 647699"/>
                  <a:gd name="connsiteX2" fmla="*/ 0 w 762000"/>
                  <a:gd name="connsiteY2" fmla="*/ 38100 h 647699"/>
                  <a:gd name="connsiteX3" fmla="*/ 0 w 762000"/>
                  <a:gd name="connsiteY3" fmla="*/ 495300 h 647699"/>
                  <a:gd name="connsiteX4" fmla="*/ 38100 w 762000"/>
                  <a:gd name="connsiteY4" fmla="*/ 533400 h 647699"/>
                  <a:gd name="connsiteX5" fmla="*/ 304800 w 762000"/>
                  <a:gd name="connsiteY5" fmla="*/ 533400 h 647699"/>
                  <a:gd name="connsiteX6" fmla="*/ 304800 w 762000"/>
                  <a:gd name="connsiteY6" fmla="*/ 590550 h 647699"/>
                  <a:gd name="connsiteX7" fmla="*/ 209550 w 762000"/>
                  <a:gd name="connsiteY7" fmla="*/ 590550 h 647699"/>
                  <a:gd name="connsiteX8" fmla="*/ 209550 w 762000"/>
                  <a:gd name="connsiteY8" fmla="*/ 647700 h 647699"/>
                  <a:gd name="connsiteX9" fmla="*/ 552450 w 762000"/>
                  <a:gd name="connsiteY9" fmla="*/ 647700 h 647699"/>
                  <a:gd name="connsiteX10" fmla="*/ 552450 w 762000"/>
                  <a:gd name="connsiteY10" fmla="*/ 590550 h 647699"/>
                  <a:gd name="connsiteX11" fmla="*/ 457200 w 762000"/>
                  <a:gd name="connsiteY11" fmla="*/ 590550 h 647699"/>
                  <a:gd name="connsiteX12" fmla="*/ 457200 w 762000"/>
                  <a:gd name="connsiteY12" fmla="*/ 533400 h 647699"/>
                  <a:gd name="connsiteX13" fmla="*/ 723900 w 762000"/>
                  <a:gd name="connsiteY13" fmla="*/ 533400 h 647699"/>
                  <a:gd name="connsiteX14" fmla="*/ 762000 w 762000"/>
                  <a:gd name="connsiteY14" fmla="*/ 495300 h 647699"/>
                  <a:gd name="connsiteX15" fmla="*/ 762000 w 762000"/>
                  <a:gd name="connsiteY15" fmla="*/ 38100 h 647699"/>
                  <a:gd name="connsiteX16" fmla="*/ 723900 w 762000"/>
                  <a:gd name="connsiteY16" fmla="*/ 0 h 647699"/>
                  <a:gd name="connsiteX17" fmla="*/ 704850 w 762000"/>
                  <a:gd name="connsiteY17" fmla="*/ 476250 h 647699"/>
                  <a:gd name="connsiteX18" fmla="*/ 57150 w 762000"/>
                  <a:gd name="connsiteY18" fmla="*/ 476250 h 647699"/>
                  <a:gd name="connsiteX19" fmla="*/ 57150 w 762000"/>
                  <a:gd name="connsiteY19" fmla="*/ 57150 h 647699"/>
                  <a:gd name="connsiteX20" fmla="*/ 704850 w 762000"/>
                  <a:gd name="connsiteY20" fmla="*/ 57150 h 64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0" h="647699">
                    <a:moveTo>
                      <a:pt x="723900" y="0"/>
                    </a:moveTo>
                    <a:lnTo>
                      <a:pt x="38100" y="0"/>
                    </a:lnTo>
                    <a:cubicBezTo>
                      <a:pt x="17083" y="62"/>
                      <a:pt x="61" y="17084"/>
                      <a:pt x="0" y="38100"/>
                    </a:cubicBezTo>
                    <a:lnTo>
                      <a:pt x="0" y="495300"/>
                    </a:lnTo>
                    <a:cubicBezTo>
                      <a:pt x="62" y="516317"/>
                      <a:pt x="17084" y="533338"/>
                      <a:pt x="38100" y="533400"/>
                    </a:cubicBezTo>
                    <a:lnTo>
                      <a:pt x="304800" y="533400"/>
                    </a:lnTo>
                    <a:lnTo>
                      <a:pt x="304800" y="590550"/>
                    </a:lnTo>
                    <a:lnTo>
                      <a:pt x="209550" y="590550"/>
                    </a:lnTo>
                    <a:lnTo>
                      <a:pt x="209550" y="647700"/>
                    </a:lnTo>
                    <a:lnTo>
                      <a:pt x="552450" y="647700"/>
                    </a:lnTo>
                    <a:lnTo>
                      <a:pt x="552450" y="590550"/>
                    </a:lnTo>
                    <a:lnTo>
                      <a:pt x="457200" y="590550"/>
                    </a:lnTo>
                    <a:lnTo>
                      <a:pt x="457200" y="533400"/>
                    </a:lnTo>
                    <a:lnTo>
                      <a:pt x="723900" y="533400"/>
                    </a:lnTo>
                    <a:cubicBezTo>
                      <a:pt x="744916" y="533338"/>
                      <a:pt x="761938" y="516317"/>
                      <a:pt x="762000" y="495300"/>
                    </a:cubicBezTo>
                    <a:lnTo>
                      <a:pt x="762000" y="38100"/>
                    </a:lnTo>
                    <a:cubicBezTo>
                      <a:pt x="761938" y="17084"/>
                      <a:pt x="744916" y="62"/>
                      <a:pt x="723900" y="0"/>
                    </a:cubicBezTo>
                    <a:close/>
                    <a:moveTo>
                      <a:pt x="704850" y="476250"/>
                    </a:moveTo>
                    <a:lnTo>
                      <a:pt x="57150" y="476250"/>
                    </a:lnTo>
                    <a:lnTo>
                      <a:pt x="57150" y="57150"/>
                    </a:lnTo>
                    <a:lnTo>
                      <a:pt x="704850" y="5715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6EBF7B0F-2F9B-E875-06AA-CD5285FA880C}"/>
                  </a:ext>
                </a:extLst>
              </p:cNvPr>
              <p:cNvSpPr/>
              <p:nvPr/>
            </p:nvSpPr>
            <p:spPr>
              <a:xfrm>
                <a:off x="10553164" y="5470847"/>
                <a:ext cx="119338" cy="119338"/>
              </a:xfrm>
              <a:custGeom>
                <a:avLst/>
                <a:gdLst>
                  <a:gd name="connsiteX0" fmla="*/ 45387 w 119338"/>
                  <a:gd name="connsiteY0" fmla="*/ 119339 h 119338"/>
                  <a:gd name="connsiteX1" fmla="*/ 73962 w 119338"/>
                  <a:gd name="connsiteY1" fmla="*/ 119339 h 119338"/>
                  <a:gd name="connsiteX2" fmla="*/ 73962 w 119338"/>
                  <a:gd name="connsiteY2" fmla="*/ 73962 h 119338"/>
                  <a:gd name="connsiteX3" fmla="*/ 119339 w 119338"/>
                  <a:gd name="connsiteY3" fmla="*/ 73962 h 119338"/>
                  <a:gd name="connsiteX4" fmla="*/ 119339 w 119338"/>
                  <a:gd name="connsiteY4" fmla="*/ 45387 h 119338"/>
                  <a:gd name="connsiteX5" fmla="*/ 73962 w 119338"/>
                  <a:gd name="connsiteY5" fmla="*/ 45387 h 119338"/>
                  <a:gd name="connsiteX6" fmla="*/ 73962 w 119338"/>
                  <a:gd name="connsiteY6" fmla="*/ 0 h 119338"/>
                  <a:gd name="connsiteX7" fmla="*/ 45387 w 119338"/>
                  <a:gd name="connsiteY7" fmla="*/ 0 h 119338"/>
                  <a:gd name="connsiteX8" fmla="*/ 45387 w 119338"/>
                  <a:gd name="connsiteY8" fmla="*/ 45387 h 119338"/>
                  <a:gd name="connsiteX9" fmla="*/ 0 w 119338"/>
                  <a:gd name="connsiteY9" fmla="*/ 45387 h 119338"/>
                  <a:gd name="connsiteX10" fmla="*/ 0 w 119338"/>
                  <a:gd name="connsiteY10" fmla="*/ 73962 h 119338"/>
                  <a:gd name="connsiteX11" fmla="*/ 45387 w 119338"/>
                  <a:gd name="connsiteY11" fmla="*/ 73962 h 119338"/>
                  <a:gd name="connsiteX12" fmla="*/ 45387 w 119338"/>
                  <a:gd name="connsiteY12" fmla="*/ 119339 h 11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338" h="119338">
                    <a:moveTo>
                      <a:pt x="45387" y="119339"/>
                    </a:moveTo>
                    <a:lnTo>
                      <a:pt x="73962" y="119339"/>
                    </a:lnTo>
                    <a:lnTo>
                      <a:pt x="73962" y="73962"/>
                    </a:lnTo>
                    <a:lnTo>
                      <a:pt x="119339" y="73962"/>
                    </a:lnTo>
                    <a:lnTo>
                      <a:pt x="119339" y="45387"/>
                    </a:lnTo>
                    <a:lnTo>
                      <a:pt x="73962" y="45387"/>
                    </a:lnTo>
                    <a:lnTo>
                      <a:pt x="73962" y="0"/>
                    </a:lnTo>
                    <a:lnTo>
                      <a:pt x="45387" y="0"/>
                    </a:lnTo>
                    <a:lnTo>
                      <a:pt x="45387" y="45387"/>
                    </a:lnTo>
                    <a:lnTo>
                      <a:pt x="0" y="45387"/>
                    </a:lnTo>
                    <a:lnTo>
                      <a:pt x="0" y="73962"/>
                    </a:lnTo>
                    <a:lnTo>
                      <a:pt x="45387" y="73962"/>
                    </a:lnTo>
                    <a:lnTo>
                      <a:pt x="45387" y="119339"/>
                    </a:ln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2CA6CB6-97CA-1134-88F7-0AAAC9BC445B}"/>
                  </a:ext>
                </a:extLst>
              </p:cNvPr>
              <p:cNvSpPr/>
              <p:nvPr/>
            </p:nvSpPr>
            <p:spPr>
              <a:xfrm>
                <a:off x="10721555" y="5516229"/>
                <a:ext cx="119332" cy="28575"/>
              </a:xfrm>
              <a:custGeom>
                <a:avLst/>
                <a:gdLst>
                  <a:gd name="connsiteX0" fmla="*/ 0 w 119332"/>
                  <a:gd name="connsiteY0" fmla="*/ 0 h 28575"/>
                  <a:gd name="connsiteX1" fmla="*/ 119332 w 119332"/>
                  <a:gd name="connsiteY1" fmla="*/ 0 h 28575"/>
                  <a:gd name="connsiteX2" fmla="*/ 119332 w 119332"/>
                  <a:gd name="connsiteY2" fmla="*/ 28575 h 28575"/>
                  <a:gd name="connsiteX3" fmla="*/ 0 w 119332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32" h="28575">
                    <a:moveTo>
                      <a:pt x="0" y="0"/>
                    </a:moveTo>
                    <a:lnTo>
                      <a:pt x="119332" y="0"/>
                    </a:lnTo>
                    <a:lnTo>
                      <a:pt x="119332" y="28575"/>
                    </a:lnTo>
                    <a:lnTo>
                      <a:pt x="0" y="28575"/>
                    </a:ln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9C1CC023-B7B8-8AA2-E2F5-03619E2B951E}"/>
                  </a:ext>
                </a:extLst>
              </p:cNvPr>
              <p:cNvSpPr/>
              <p:nvPr/>
            </p:nvSpPr>
            <p:spPr>
              <a:xfrm>
                <a:off x="10556326" y="5618008"/>
                <a:ext cx="113014" cy="113014"/>
              </a:xfrm>
              <a:custGeom>
                <a:avLst/>
                <a:gdLst>
                  <a:gd name="connsiteX0" fmla="*/ 92812 w 113014"/>
                  <a:gd name="connsiteY0" fmla="*/ 0 h 113014"/>
                  <a:gd name="connsiteX1" fmla="*/ 56512 w 113014"/>
                  <a:gd name="connsiteY1" fmla="*/ 36300 h 113014"/>
                  <a:gd name="connsiteX2" fmla="*/ 20203 w 113014"/>
                  <a:gd name="connsiteY2" fmla="*/ 0 h 113014"/>
                  <a:gd name="connsiteX3" fmla="*/ 0 w 113014"/>
                  <a:gd name="connsiteY3" fmla="*/ 20203 h 113014"/>
                  <a:gd name="connsiteX4" fmla="*/ 36309 w 113014"/>
                  <a:gd name="connsiteY4" fmla="*/ 56512 h 113014"/>
                  <a:gd name="connsiteX5" fmla="*/ 0 w 113014"/>
                  <a:gd name="connsiteY5" fmla="*/ 92812 h 113014"/>
                  <a:gd name="connsiteX6" fmla="*/ 20203 w 113014"/>
                  <a:gd name="connsiteY6" fmla="*/ 113014 h 113014"/>
                  <a:gd name="connsiteX7" fmla="*/ 56512 w 113014"/>
                  <a:gd name="connsiteY7" fmla="*/ 76714 h 113014"/>
                  <a:gd name="connsiteX8" fmla="*/ 92812 w 113014"/>
                  <a:gd name="connsiteY8" fmla="*/ 113014 h 113014"/>
                  <a:gd name="connsiteX9" fmla="*/ 113014 w 113014"/>
                  <a:gd name="connsiteY9" fmla="*/ 92812 h 113014"/>
                  <a:gd name="connsiteX10" fmla="*/ 76714 w 113014"/>
                  <a:gd name="connsiteY10" fmla="*/ 56512 h 113014"/>
                  <a:gd name="connsiteX11" fmla="*/ 113014 w 113014"/>
                  <a:gd name="connsiteY11" fmla="*/ 20203 h 113014"/>
                  <a:gd name="connsiteX12" fmla="*/ 92812 w 113014"/>
                  <a:gd name="connsiteY12" fmla="*/ 0 h 11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14" h="113014">
                    <a:moveTo>
                      <a:pt x="92812" y="0"/>
                    </a:moveTo>
                    <a:lnTo>
                      <a:pt x="56512" y="36300"/>
                    </a:lnTo>
                    <a:lnTo>
                      <a:pt x="20203" y="0"/>
                    </a:lnTo>
                    <a:lnTo>
                      <a:pt x="0" y="20203"/>
                    </a:lnTo>
                    <a:lnTo>
                      <a:pt x="36309" y="56512"/>
                    </a:lnTo>
                    <a:lnTo>
                      <a:pt x="0" y="92812"/>
                    </a:lnTo>
                    <a:lnTo>
                      <a:pt x="20203" y="113014"/>
                    </a:lnTo>
                    <a:lnTo>
                      <a:pt x="56512" y="76714"/>
                    </a:lnTo>
                    <a:lnTo>
                      <a:pt x="92812" y="113014"/>
                    </a:lnTo>
                    <a:lnTo>
                      <a:pt x="113014" y="92812"/>
                    </a:lnTo>
                    <a:lnTo>
                      <a:pt x="76714" y="56512"/>
                    </a:lnTo>
                    <a:lnTo>
                      <a:pt x="113014" y="20203"/>
                    </a:lnTo>
                    <a:lnTo>
                      <a:pt x="92812" y="0"/>
                    </a:ln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26B4A287-BF29-3BDE-6D30-5EAB2DA38A44}"/>
                  </a:ext>
                </a:extLst>
              </p:cNvPr>
              <p:cNvSpPr/>
              <p:nvPr/>
            </p:nvSpPr>
            <p:spPr>
              <a:xfrm>
                <a:off x="10721555" y="5660230"/>
                <a:ext cx="119332" cy="28575"/>
              </a:xfrm>
              <a:custGeom>
                <a:avLst/>
                <a:gdLst>
                  <a:gd name="connsiteX0" fmla="*/ 0 w 119332"/>
                  <a:gd name="connsiteY0" fmla="*/ 0 h 28575"/>
                  <a:gd name="connsiteX1" fmla="*/ 119332 w 119332"/>
                  <a:gd name="connsiteY1" fmla="*/ 0 h 28575"/>
                  <a:gd name="connsiteX2" fmla="*/ 119332 w 119332"/>
                  <a:gd name="connsiteY2" fmla="*/ 28575 h 28575"/>
                  <a:gd name="connsiteX3" fmla="*/ 0 w 119332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32" h="28575">
                    <a:moveTo>
                      <a:pt x="0" y="0"/>
                    </a:moveTo>
                    <a:lnTo>
                      <a:pt x="119332" y="0"/>
                    </a:lnTo>
                    <a:lnTo>
                      <a:pt x="119332" y="28575"/>
                    </a:lnTo>
                    <a:lnTo>
                      <a:pt x="0" y="28575"/>
                    </a:ln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40ACED87-593E-A118-C404-2F4CAAEA2123}"/>
                  </a:ext>
                </a:extLst>
              </p:cNvPr>
              <p:cNvSpPr/>
              <p:nvPr/>
            </p:nvSpPr>
            <p:spPr>
              <a:xfrm>
                <a:off x="10765068" y="5618581"/>
                <a:ext cx="32305" cy="32305"/>
              </a:xfrm>
              <a:custGeom>
                <a:avLst/>
                <a:gdLst>
                  <a:gd name="connsiteX0" fmla="*/ 0 w 32305"/>
                  <a:gd name="connsiteY0" fmla="*/ 16157 h 32305"/>
                  <a:gd name="connsiteX1" fmla="*/ 16157 w 32305"/>
                  <a:gd name="connsiteY1" fmla="*/ 32305 h 32305"/>
                  <a:gd name="connsiteX2" fmla="*/ 32306 w 32305"/>
                  <a:gd name="connsiteY2" fmla="*/ 16148 h 32305"/>
                  <a:gd name="connsiteX3" fmla="*/ 16149 w 32305"/>
                  <a:gd name="connsiteY3" fmla="*/ 0 h 32305"/>
                  <a:gd name="connsiteX4" fmla="*/ 1 w 32305"/>
                  <a:gd name="connsiteY4" fmla="*/ 16157 h 3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5" h="32305">
                    <a:moveTo>
                      <a:pt x="0" y="16157"/>
                    </a:moveTo>
                    <a:cubicBezTo>
                      <a:pt x="3" y="25078"/>
                      <a:pt x="7237" y="32308"/>
                      <a:pt x="16157" y="32305"/>
                    </a:cubicBezTo>
                    <a:cubicBezTo>
                      <a:pt x="25078" y="32303"/>
                      <a:pt x="32308" y="25069"/>
                      <a:pt x="32306" y="16148"/>
                    </a:cubicBezTo>
                    <a:cubicBezTo>
                      <a:pt x="32303" y="7228"/>
                      <a:pt x="25069" y="-3"/>
                      <a:pt x="16149" y="0"/>
                    </a:cubicBezTo>
                    <a:cubicBezTo>
                      <a:pt x="7231" y="12"/>
                      <a:pt x="8" y="7241"/>
                      <a:pt x="1" y="16157"/>
                    </a:cubicBez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106089CA-35A1-0AAE-8821-6660CE3D7851}"/>
                  </a:ext>
                </a:extLst>
              </p:cNvPr>
              <p:cNvSpPr/>
              <p:nvPr/>
            </p:nvSpPr>
            <p:spPr>
              <a:xfrm>
                <a:off x="10765065" y="5698139"/>
                <a:ext cx="32307" cy="32308"/>
              </a:xfrm>
              <a:custGeom>
                <a:avLst/>
                <a:gdLst>
                  <a:gd name="connsiteX0" fmla="*/ 16152 w 32307"/>
                  <a:gd name="connsiteY0" fmla="*/ 0 h 32308"/>
                  <a:gd name="connsiteX1" fmla="*/ 0 w 32307"/>
                  <a:gd name="connsiteY1" fmla="*/ 16157 h 32308"/>
                  <a:gd name="connsiteX2" fmla="*/ 16156 w 32307"/>
                  <a:gd name="connsiteY2" fmla="*/ 32309 h 32308"/>
                  <a:gd name="connsiteX3" fmla="*/ 32308 w 32307"/>
                  <a:gd name="connsiteY3" fmla="*/ 16153 h 32308"/>
                  <a:gd name="connsiteX4" fmla="*/ 16152 w 32307"/>
                  <a:gd name="connsiteY4" fmla="*/ 0 h 3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7" h="32308">
                    <a:moveTo>
                      <a:pt x="16152" y="0"/>
                    </a:moveTo>
                    <a:cubicBezTo>
                      <a:pt x="7229" y="2"/>
                      <a:pt x="-2" y="7236"/>
                      <a:pt x="0" y="16157"/>
                    </a:cubicBezTo>
                    <a:cubicBezTo>
                      <a:pt x="1" y="25079"/>
                      <a:pt x="7235" y="32311"/>
                      <a:pt x="16156" y="32309"/>
                    </a:cubicBezTo>
                    <a:cubicBezTo>
                      <a:pt x="25078" y="32308"/>
                      <a:pt x="32310" y="25075"/>
                      <a:pt x="32308" y="16153"/>
                    </a:cubicBezTo>
                    <a:cubicBezTo>
                      <a:pt x="32298" y="7234"/>
                      <a:pt x="25070" y="8"/>
                      <a:pt x="16152" y="0"/>
                    </a:cubicBez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5FC04C0-586B-C59C-CB91-865D716C1A59}"/>
              </a:ext>
            </a:extLst>
          </p:cNvPr>
          <p:cNvGrpSpPr/>
          <p:nvPr/>
        </p:nvGrpSpPr>
        <p:grpSpPr>
          <a:xfrm>
            <a:off x="1019175" y="3642090"/>
            <a:ext cx="991607" cy="958161"/>
            <a:chOff x="1019175" y="3642090"/>
            <a:chExt cx="991607" cy="95816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D9331EE-6545-A6B7-8592-594B9BBF84DE}"/>
                </a:ext>
              </a:extLst>
            </p:cNvPr>
            <p:cNvGrpSpPr/>
            <p:nvPr/>
          </p:nvGrpSpPr>
          <p:grpSpPr>
            <a:xfrm>
              <a:off x="1019175" y="3642090"/>
              <a:ext cx="991607" cy="958161"/>
              <a:chOff x="1304925" y="1579042"/>
              <a:chExt cx="991607" cy="958161"/>
            </a:xfrm>
          </p:grpSpPr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341D56D8-3095-7E2E-8042-928634CAFD35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28C7500-3171-5308-AD65-B16926C80F16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D745E51-2AF8-29DB-12A3-4DBF55321D7E}"/>
                </a:ext>
              </a:extLst>
            </p:cNvPr>
            <p:cNvGrpSpPr/>
            <p:nvPr/>
          </p:nvGrpSpPr>
          <p:grpSpPr>
            <a:xfrm>
              <a:off x="1144005" y="3794883"/>
              <a:ext cx="665744" cy="607854"/>
              <a:chOff x="5657850" y="3028950"/>
              <a:chExt cx="876300" cy="800100"/>
            </a:xfrm>
          </p:grpSpPr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0A5C9A9E-DFAA-A8A3-CD63-A36227CD5E28}"/>
                  </a:ext>
                </a:extLst>
              </p:cNvPr>
              <p:cNvSpPr/>
              <p:nvPr/>
            </p:nvSpPr>
            <p:spPr>
              <a:xfrm>
                <a:off x="5657850" y="3028950"/>
                <a:ext cx="876300" cy="800100"/>
              </a:xfrm>
              <a:custGeom>
                <a:avLst/>
                <a:gdLst>
                  <a:gd name="connsiteX0" fmla="*/ 794804 w 876300"/>
                  <a:gd name="connsiteY0" fmla="*/ 95250 h 800100"/>
                  <a:gd name="connsiteX1" fmla="*/ 171450 w 876300"/>
                  <a:gd name="connsiteY1" fmla="*/ 95250 h 800100"/>
                  <a:gd name="connsiteX2" fmla="*/ 171450 w 876300"/>
                  <a:gd name="connsiteY2" fmla="*/ 0 h 800100"/>
                  <a:gd name="connsiteX3" fmla="*/ 76200 w 876300"/>
                  <a:gd name="connsiteY3" fmla="*/ 0 h 800100"/>
                  <a:gd name="connsiteX4" fmla="*/ 0 w 876300"/>
                  <a:gd name="connsiteY4" fmla="*/ 76200 h 800100"/>
                  <a:gd name="connsiteX5" fmla="*/ 0 w 876300"/>
                  <a:gd name="connsiteY5" fmla="*/ 628650 h 800100"/>
                  <a:gd name="connsiteX6" fmla="*/ 76200 w 876300"/>
                  <a:gd name="connsiteY6" fmla="*/ 704850 h 800100"/>
                  <a:gd name="connsiteX7" fmla="*/ 704850 w 876300"/>
                  <a:gd name="connsiteY7" fmla="*/ 704850 h 800100"/>
                  <a:gd name="connsiteX8" fmla="*/ 704850 w 876300"/>
                  <a:gd name="connsiteY8" fmla="*/ 800100 h 800100"/>
                  <a:gd name="connsiteX9" fmla="*/ 800100 w 876300"/>
                  <a:gd name="connsiteY9" fmla="*/ 800100 h 800100"/>
                  <a:gd name="connsiteX10" fmla="*/ 876300 w 876300"/>
                  <a:gd name="connsiteY10" fmla="*/ 723900 h 800100"/>
                  <a:gd name="connsiteX11" fmla="*/ 876300 w 876300"/>
                  <a:gd name="connsiteY11" fmla="*/ 171450 h 800100"/>
                  <a:gd name="connsiteX12" fmla="*/ 794804 w 876300"/>
                  <a:gd name="connsiteY12" fmla="*/ 95250 h 800100"/>
                  <a:gd name="connsiteX13" fmla="*/ 57150 w 876300"/>
                  <a:gd name="connsiteY13" fmla="*/ 76200 h 800100"/>
                  <a:gd name="connsiteX14" fmla="*/ 76200 w 876300"/>
                  <a:gd name="connsiteY14" fmla="*/ 57150 h 800100"/>
                  <a:gd name="connsiteX15" fmla="*/ 114300 w 876300"/>
                  <a:gd name="connsiteY15" fmla="*/ 57150 h 800100"/>
                  <a:gd name="connsiteX16" fmla="*/ 114300 w 876300"/>
                  <a:gd name="connsiteY16" fmla="*/ 552450 h 800100"/>
                  <a:gd name="connsiteX17" fmla="*/ 76200 w 876300"/>
                  <a:gd name="connsiteY17" fmla="*/ 552450 h 800100"/>
                  <a:gd name="connsiteX18" fmla="*/ 57150 w 876300"/>
                  <a:gd name="connsiteY18" fmla="*/ 554860 h 800100"/>
                  <a:gd name="connsiteX19" fmla="*/ 57150 w 876300"/>
                  <a:gd name="connsiteY19" fmla="*/ 628650 h 800100"/>
                  <a:gd name="connsiteX20" fmla="*/ 76200 w 876300"/>
                  <a:gd name="connsiteY20" fmla="*/ 609600 h 800100"/>
                  <a:gd name="connsiteX21" fmla="*/ 171450 w 876300"/>
                  <a:gd name="connsiteY21" fmla="*/ 609600 h 800100"/>
                  <a:gd name="connsiteX22" fmla="*/ 171450 w 876300"/>
                  <a:gd name="connsiteY22" fmla="*/ 152400 h 800100"/>
                  <a:gd name="connsiteX23" fmla="*/ 794804 w 876300"/>
                  <a:gd name="connsiteY23" fmla="*/ 152400 h 800100"/>
                  <a:gd name="connsiteX24" fmla="*/ 819150 w 876300"/>
                  <a:gd name="connsiteY24" fmla="*/ 171450 h 800100"/>
                  <a:gd name="connsiteX25" fmla="*/ 819150 w 876300"/>
                  <a:gd name="connsiteY25" fmla="*/ 647700 h 800100"/>
                  <a:gd name="connsiteX26" fmla="*/ 76200 w 876300"/>
                  <a:gd name="connsiteY26" fmla="*/ 647700 h 800100"/>
                  <a:gd name="connsiteX27" fmla="*/ 57150 w 876300"/>
                  <a:gd name="connsiteY27" fmla="*/ 628650 h 800100"/>
                  <a:gd name="connsiteX28" fmla="*/ 819150 w 876300"/>
                  <a:gd name="connsiteY28" fmla="*/ 723900 h 800100"/>
                  <a:gd name="connsiteX29" fmla="*/ 800100 w 876300"/>
                  <a:gd name="connsiteY29" fmla="*/ 742950 h 800100"/>
                  <a:gd name="connsiteX30" fmla="*/ 762000 w 876300"/>
                  <a:gd name="connsiteY30" fmla="*/ 742950 h 800100"/>
                  <a:gd name="connsiteX31" fmla="*/ 762000 w 876300"/>
                  <a:gd name="connsiteY31" fmla="*/ 704850 h 800100"/>
                  <a:gd name="connsiteX32" fmla="*/ 819150 w 876300"/>
                  <a:gd name="connsiteY32" fmla="*/ 70485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300" h="800100">
                    <a:moveTo>
                      <a:pt x="794804" y="95250"/>
                    </a:moveTo>
                    <a:lnTo>
                      <a:pt x="171450" y="95250"/>
                    </a:lnTo>
                    <a:lnTo>
                      <a:pt x="171450" y="0"/>
                    </a:lnTo>
                    <a:lnTo>
                      <a:pt x="76200" y="0"/>
                    </a:lnTo>
                    <a:cubicBezTo>
                      <a:pt x="34136" y="47"/>
                      <a:pt x="47" y="34136"/>
                      <a:pt x="0" y="76200"/>
                    </a:cubicBezTo>
                    <a:lnTo>
                      <a:pt x="0" y="628650"/>
                    </a:lnTo>
                    <a:cubicBezTo>
                      <a:pt x="47" y="670714"/>
                      <a:pt x="34136" y="704802"/>
                      <a:pt x="76200" y="704850"/>
                    </a:cubicBezTo>
                    <a:lnTo>
                      <a:pt x="704850" y="704850"/>
                    </a:lnTo>
                    <a:lnTo>
                      <a:pt x="704850" y="800100"/>
                    </a:lnTo>
                    <a:lnTo>
                      <a:pt x="800100" y="800100"/>
                    </a:lnTo>
                    <a:cubicBezTo>
                      <a:pt x="842164" y="800052"/>
                      <a:pt x="876252" y="765964"/>
                      <a:pt x="876300" y="723900"/>
                    </a:cubicBezTo>
                    <a:lnTo>
                      <a:pt x="876300" y="171450"/>
                    </a:lnTo>
                    <a:cubicBezTo>
                      <a:pt x="874748" y="127945"/>
                      <a:pt x="838316" y="93879"/>
                      <a:pt x="794804" y="95250"/>
                    </a:cubicBezTo>
                    <a:close/>
                    <a:moveTo>
                      <a:pt x="57150" y="76200"/>
                    </a:moveTo>
                    <a:cubicBezTo>
                      <a:pt x="57150" y="65679"/>
                      <a:pt x="65679" y="57150"/>
                      <a:pt x="76200" y="57150"/>
                    </a:cubicBezTo>
                    <a:lnTo>
                      <a:pt x="114300" y="57150"/>
                    </a:lnTo>
                    <a:lnTo>
                      <a:pt x="114300" y="552450"/>
                    </a:lnTo>
                    <a:lnTo>
                      <a:pt x="76200" y="552450"/>
                    </a:lnTo>
                    <a:cubicBezTo>
                      <a:pt x="69774" y="552447"/>
                      <a:pt x="63373" y="553257"/>
                      <a:pt x="57150" y="554860"/>
                    </a:cubicBezTo>
                    <a:close/>
                    <a:moveTo>
                      <a:pt x="57150" y="628650"/>
                    </a:moveTo>
                    <a:cubicBezTo>
                      <a:pt x="57150" y="618129"/>
                      <a:pt x="65679" y="609600"/>
                      <a:pt x="76200" y="609600"/>
                    </a:cubicBezTo>
                    <a:lnTo>
                      <a:pt x="171450" y="609600"/>
                    </a:lnTo>
                    <a:lnTo>
                      <a:pt x="171450" y="152400"/>
                    </a:lnTo>
                    <a:lnTo>
                      <a:pt x="794804" y="152400"/>
                    </a:lnTo>
                    <a:cubicBezTo>
                      <a:pt x="806687" y="151287"/>
                      <a:pt x="817373" y="159648"/>
                      <a:pt x="819150" y="171450"/>
                    </a:cubicBezTo>
                    <a:lnTo>
                      <a:pt x="819150" y="647700"/>
                    </a:lnTo>
                    <a:lnTo>
                      <a:pt x="76200" y="647700"/>
                    </a:lnTo>
                    <a:cubicBezTo>
                      <a:pt x="65679" y="647700"/>
                      <a:pt x="57150" y="639171"/>
                      <a:pt x="57150" y="628650"/>
                    </a:cubicBezTo>
                    <a:close/>
                    <a:moveTo>
                      <a:pt x="819150" y="723900"/>
                    </a:moveTo>
                    <a:cubicBezTo>
                      <a:pt x="819150" y="734421"/>
                      <a:pt x="810621" y="742950"/>
                      <a:pt x="800100" y="742950"/>
                    </a:cubicBezTo>
                    <a:lnTo>
                      <a:pt x="762000" y="742950"/>
                    </a:lnTo>
                    <a:lnTo>
                      <a:pt x="762000" y="704850"/>
                    </a:lnTo>
                    <a:lnTo>
                      <a:pt x="819150" y="70485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065C50BE-0B81-714E-A2F8-D55FBE40278F}"/>
                  </a:ext>
                </a:extLst>
              </p:cNvPr>
              <p:cNvSpPr/>
              <p:nvPr/>
            </p:nvSpPr>
            <p:spPr>
              <a:xfrm>
                <a:off x="5881687" y="3233737"/>
                <a:ext cx="542925" cy="390525"/>
              </a:xfrm>
              <a:custGeom>
                <a:avLst/>
                <a:gdLst>
                  <a:gd name="connsiteX0" fmla="*/ 542925 w 542925"/>
                  <a:gd name="connsiteY0" fmla="*/ 0 h 390525"/>
                  <a:gd name="connsiteX1" fmla="*/ 0 w 542925"/>
                  <a:gd name="connsiteY1" fmla="*/ 0 h 390525"/>
                  <a:gd name="connsiteX2" fmla="*/ 0 w 542925"/>
                  <a:gd name="connsiteY2" fmla="*/ 390525 h 390525"/>
                  <a:gd name="connsiteX3" fmla="*/ 542925 w 542925"/>
                  <a:gd name="connsiteY3" fmla="*/ 390525 h 390525"/>
                  <a:gd name="connsiteX4" fmla="*/ 182994 w 542925"/>
                  <a:gd name="connsiteY4" fmla="*/ 361950 h 390525"/>
                  <a:gd name="connsiteX5" fmla="*/ 163944 w 542925"/>
                  <a:gd name="connsiteY5" fmla="*/ 298599 h 390525"/>
                  <a:gd name="connsiteX6" fmla="*/ 202187 w 542925"/>
                  <a:gd name="connsiteY6" fmla="*/ 245716 h 390525"/>
                  <a:gd name="connsiteX7" fmla="*/ 247526 w 542925"/>
                  <a:gd name="connsiteY7" fmla="*/ 206664 h 390525"/>
                  <a:gd name="connsiteX8" fmla="*/ 317935 w 542925"/>
                  <a:gd name="connsiteY8" fmla="*/ 148038 h 390525"/>
                  <a:gd name="connsiteX9" fmla="*/ 514360 w 542925"/>
                  <a:gd name="connsiteY9" fmla="*/ 112614 h 390525"/>
                  <a:gd name="connsiteX10" fmla="*/ 514360 w 542925"/>
                  <a:gd name="connsiteY10" fmla="*/ 179642 h 390525"/>
                  <a:gd name="connsiteX11" fmla="*/ 354006 w 542925"/>
                  <a:gd name="connsiteY11" fmla="*/ 153162 h 390525"/>
                  <a:gd name="connsiteX12" fmla="*/ 242135 w 542925"/>
                  <a:gd name="connsiteY12" fmla="*/ 233924 h 390525"/>
                  <a:gd name="connsiteX13" fmla="*/ 232420 w 542925"/>
                  <a:gd name="connsiteY13" fmla="*/ 314182 h 390525"/>
                  <a:gd name="connsiteX14" fmla="*/ 264909 w 542925"/>
                  <a:gd name="connsiteY14" fmla="*/ 361950 h 390525"/>
                  <a:gd name="connsiteX15" fmla="*/ 126349 w 542925"/>
                  <a:gd name="connsiteY15" fmla="*/ 28575 h 390525"/>
                  <a:gd name="connsiteX16" fmla="*/ 160639 w 542925"/>
                  <a:gd name="connsiteY16" fmla="*/ 28575 h 390525"/>
                  <a:gd name="connsiteX17" fmla="*/ 124787 w 542925"/>
                  <a:gd name="connsiteY17" fmla="*/ 73047 h 390525"/>
                  <a:gd name="connsiteX18" fmla="*/ 28575 w 542925"/>
                  <a:gd name="connsiteY18" fmla="*/ 107794 h 390525"/>
                  <a:gd name="connsiteX19" fmla="*/ 28575 w 542925"/>
                  <a:gd name="connsiteY19" fmla="*/ 76200 h 390525"/>
                  <a:gd name="connsiteX20" fmla="*/ 37024 w 542925"/>
                  <a:gd name="connsiteY20" fmla="*/ 76733 h 390525"/>
                  <a:gd name="connsiteX21" fmla="*/ 96174 w 542925"/>
                  <a:gd name="connsiteY21" fmla="*/ 57312 h 390525"/>
                  <a:gd name="connsiteX22" fmla="*/ 126349 w 542925"/>
                  <a:gd name="connsiteY22" fmla="*/ 28575 h 390525"/>
                  <a:gd name="connsiteX23" fmla="*/ 28575 w 542925"/>
                  <a:gd name="connsiteY23" fmla="*/ 138179 h 390525"/>
                  <a:gd name="connsiteX24" fmla="*/ 134464 w 542925"/>
                  <a:gd name="connsiteY24" fmla="*/ 99927 h 390525"/>
                  <a:gd name="connsiteX25" fmla="*/ 191614 w 542925"/>
                  <a:gd name="connsiteY25" fmla="*/ 29366 h 390525"/>
                  <a:gd name="connsiteX26" fmla="*/ 191976 w 542925"/>
                  <a:gd name="connsiteY26" fmla="*/ 28575 h 390525"/>
                  <a:gd name="connsiteX27" fmla="*/ 228600 w 542925"/>
                  <a:gd name="connsiteY27" fmla="*/ 28575 h 390525"/>
                  <a:gd name="connsiteX28" fmla="*/ 224018 w 542925"/>
                  <a:gd name="connsiteY28" fmla="*/ 39510 h 390525"/>
                  <a:gd name="connsiteX29" fmla="*/ 166135 w 542925"/>
                  <a:gd name="connsiteY29" fmla="*/ 123330 h 390525"/>
                  <a:gd name="connsiteX30" fmla="*/ 28575 w 542925"/>
                  <a:gd name="connsiteY30" fmla="*/ 186690 h 390525"/>
                  <a:gd name="connsiteX31" fmla="*/ 176546 w 542925"/>
                  <a:gd name="connsiteY31" fmla="*/ 149933 h 390525"/>
                  <a:gd name="connsiteX32" fmla="*/ 250412 w 542925"/>
                  <a:gd name="connsiteY32" fmla="*/ 50473 h 390525"/>
                  <a:gd name="connsiteX33" fmla="*/ 259766 w 542925"/>
                  <a:gd name="connsiteY33" fmla="*/ 28565 h 390525"/>
                  <a:gd name="connsiteX34" fmla="*/ 335013 w 542925"/>
                  <a:gd name="connsiteY34" fmla="*/ 28565 h 390525"/>
                  <a:gd name="connsiteX35" fmla="*/ 284131 w 542925"/>
                  <a:gd name="connsiteY35" fmla="*/ 65265 h 390525"/>
                  <a:gd name="connsiteX36" fmla="*/ 176041 w 542925"/>
                  <a:gd name="connsiteY36" fmla="*/ 177432 h 390525"/>
                  <a:gd name="connsiteX37" fmla="*/ 133579 w 542925"/>
                  <a:gd name="connsiteY37" fmla="*/ 206540 h 390525"/>
                  <a:gd name="connsiteX38" fmla="*/ 98441 w 542925"/>
                  <a:gd name="connsiteY38" fmla="*/ 230715 h 390525"/>
                  <a:gd name="connsiteX39" fmla="*/ 28775 w 542925"/>
                  <a:gd name="connsiteY39" fmla="*/ 347586 h 390525"/>
                  <a:gd name="connsiteX40" fmla="*/ 28689 w 542925"/>
                  <a:gd name="connsiteY40" fmla="*/ 347672 h 390525"/>
                  <a:gd name="connsiteX41" fmla="*/ 28604 w 542925"/>
                  <a:gd name="connsiteY41" fmla="*/ 347586 h 390525"/>
                  <a:gd name="connsiteX42" fmla="*/ 28604 w 542925"/>
                  <a:gd name="connsiteY42" fmla="*/ 218999 h 390525"/>
                  <a:gd name="connsiteX43" fmla="*/ 176546 w 542925"/>
                  <a:gd name="connsiteY43" fmla="*/ 149933 h 390525"/>
                  <a:gd name="connsiteX44" fmla="*/ 115729 w 542925"/>
                  <a:gd name="connsiteY44" fmla="*/ 253451 h 390525"/>
                  <a:gd name="connsiteX45" fmla="*/ 148904 w 542925"/>
                  <a:gd name="connsiteY45" fmla="*/ 230648 h 390525"/>
                  <a:gd name="connsiteX46" fmla="*/ 193062 w 542925"/>
                  <a:gd name="connsiteY46" fmla="*/ 200377 h 390525"/>
                  <a:gd name="connsiteX47" fmla="*/ 309401 w 542925"/>
                  <a:gd name="connsiteY47" fmla="*/ 78553 h 390525"/>
                  <a:gd name="connsiteX48" fmla="*/ 514350 w 542925"/>
                  <a:gd name="connsiteY48" fmla="*/ 33004 h 390525"/>
                  <a:gd name="connsiteX49" fmla="*/ 514350 w 542925"/>
                  <a:gd name="connsiteY49" fmla="*/ 83963 h 390525"/>
                  <a:gd name="connsiteX50" fmla="*/ 302190 w 542925"/>
                  <a:gd name="connsiteY50" fmla="*/ 124177 h 390525"/>
                  <a:gd name="connsiteX51" fmla="*/ 228076 w 542925"/>
                  <a:gd name="connsiteY51" fmla="*/ 185738 h 390525"/>
                  <a:gd name="connsiteX52" fmla="*/ 185642 w 542925"/>
                  <a:gd name="connsiteY52" fmla="*/ 222447 h 390525"/>
                  <a:gd name="connsiteX53" fmla="*/ 136112 w 542925"/>
                  <a:gd name="connsiteY53" fmla="*/ 291979 h 390525"/>
                  <a:gd name="connsiteX54" fmla="*/ 147638 w 542925"/>
                  <a:gd name="connsiteY54" fmla="*/ 361950 h 390525"/>
                  <a:gd name="connsiteX55" fmla="*/ 55007 w 542925"/>
                  <a:gd name="connsiteY55" fmla="*/ 361950 h 390525"/>
                  <a:gd name="connsiteX56" fmla="*/ 115729 w 542925"/>
                  <a:gd name="connsiteY56" fmla="*/ 253451 h 390525"/>
                  <a:gd name="connsiteX57" fmla="*/ 259699 w 542925"/>
                  <a:gd name="connsiteY57" fmla="*/ 305676 h 390525"/>
                  <a:gd name="connsiteX58" fmla="*/ 267148 w 542925"/>
                  <a:gd name="connsiteY58" fmla="*/ 247707 h 390525"/>
                  <a:gd name="connsiteX59" fmla="*/ 361369 w 542925"/>
                  <a:gd name="connsiteY59" fmla="*/ 180775 h 390525"/>
                  <a:gd name="connsiteX60" fmla="*/ 514350 w 542925"/>
                  <a:gd name="connsiteY60" fmla="*/ 222828 h 390525"/>
                  <a:gd name="connsiteX61" fmla="*/ 514350 w 542925"/>
                  <a:gd name="connsiteY61" fmla="*/ 293237 h 390525"/>
                  <a:gd name="connsiteX62" fmla="*/ 419538 w 542925"/>
                  <a:gd name="connsiteY62" fmla="*/ 361950 h 390525"/>
                  <a:gd name="connsiteX63" fmla="*/ 344891 w 542925"/>
                  <a:gd name="connsiteY63" fmla="*/ 361950 h 390525"/>
                  <a:gd name="connsiteX64" fmla="*/ 322031 w 542925"/>
                  <a:gd name="connsiteY64" fmla="*/ 360378 h 390525"/>
                  <a:gd name="connsiteX65" fmla="*/ 318478 w 542925"/>
                  <a:gd name="connsiteY65" fmla="*/ 359883 h 390525"/>
                  <a:gd name="connsiteX66" fmla="*/ 259699 w 542925"/>
                  <a:gd name="connsiteY66" fmla="*/ 305676 h 390525"/>
                  <a:gd name="connsiteX67" fmla="*/ 87440 w 542925"/>
                  <a:gd name="connsiteY67" fmla="*/ 28575 h 390525"/>
                  <a:gd name="connsiteX68" fmla="*/ 81134 w 542925"/>
                  <a:gd name="connsiteY68" fmla="*/ 32976 h 390525"/>
                  <a:gd name="connsiteX69" fmla="*/ 28575 w 542925"/>
                  <a:gd name="connsiteY69" fmla="*/ 47263 h 390525"/>
                  <a:gd name="connsiteX70" fmla="*/ 28575 w 542925"/>
                  <a:gd name="connsiteY70" fmla="*/ 28575 h 390525"/>
                  <a:gd name="connsiteX71" fmla="*/ 488004 w 542925"/>
                  <a:gd name="connsiteY71" fmla="*/ 361950 h 390525"/>
                  <a:gd name="connsiteX72" fmla="*/ 514350 w 542925"/>
                  <a:gd name="connsiteY72" fmla="*/ 340462 h 390525"/>
                  <a:gd name="connsiteX73" fmla="*/ 514350 w 542925"/>
                  <a:gd name="connsiteY73" fmla="*/ 36195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42925" h="390525">
                    <a:moveTo>
                      <a:pt x="542925" y="0"/>
                    </a:moveTo>
                    <a:lnTo>
                      <a:pt x="0" y="0"/>
                    </a:lnTo>
                    <a:lnTo>
                      <a:pt x="0" y="390525"/>
                    </a:lnTo>
                    <a:lnTo>
                      <a:pt x="542925" y="390525"/>
                    </a:lnTo>
                    <a:close/>
                    <a:moveTo>
                      <a:pt x="182994" y="361950"/>
                    </a:moveTo>
                    <a:cubicBezTo>
                      <a:pt x="166443" y="345352"/>
                      <a:pt x="159293" y="321574"/>
                      <a:pt x="163944" y="298599"/>
                    </a:cubicBezTo>
                    <a:cubicBezTo>
                      <a:pt x="169364" y="276073"/>
                      <a:pt x="174060" y="265681"/>
                      <a:pt x="202187" y="245716"/>
                    </a:cubicBezTo>
                    <a:cubicBezTo>
                      <a:pt x="218076" y="233627"/>
                      <a:pt x="233216" y="220586"/>
                      <a:pt x="247526" y="206664"/>
                    </a:cubicBezTo>
                    <a:cubicBezTo>
                      <a:pt x="269393" y="185274"/>
                      <a:pt x="292938" y="165668"/>
                      <a:pt x="317935" y="148038"/>
                    </a:cubicBezTo>
                    <a:cubicBezTo>
                      <a:pt x="381200" y="106280"/>
                      <a:pt x="496510" y="111519"/>
                      <a:pt x="514360" y="112614"/>
                    </a:cubicBezTo>
                    <a:lnTo>
                      <a:pt x="514360" y="179642"/>
                    </a:lnTo>
                    <a:cubicBezTo>
                      <a:pt x="476326" y="148057"/>
                      <a:pt x="415357" y="136779"/>
                      <a:pt x="354006" y="153162"/>
                    </a:cubicBezTo>
                    <a:cubicBezTo>
                      <a:pt x="303809" y="166573"/>
                      <a:pt x="263023" y="196025"/>
                      <a:pt x="242135" y="233924"/>
                    </a:cubicBezTo>
                    <a:cubicBezTo>
                      <a:pt x="227860" y="258156"/>
                      <a:pt x="224339" y="287244"/>
                      <a:pt x="232420" y="314182"/>
                    </a:cubicBezTo>
                    <a:cubicBezTo>
                      <a:pt x="238455" y="332886"/>
                      <a:pt x="249731" y="349465"/>
                      <a:pt x="264909" y="361950"/>
                    </a:cubicBezTo>
                    <a:close/>
                    <a:moveTo>
                      <a:pt x="126349" y="28575"/>
                    </a:moveTo>
                    <a:lnTo>
                      <a:pt x="160639" y="28575"/>
                    </a:lnTo>
                    <a:cubicBezTo>
                      <a:pt x="151314" y="48577"/>
                      <a:pt x="140903" y="67227"/>
                      <a:pt x="124787" y="73047"/>
                    </a:cubicBezTo>
                    <a:lnTo>
                      <a:pt x="28575" y="107794"/>
                    </a:lnTo>
                    <a:lnTo>
                      <a:pt x="28575" y="76200"/>
                    </a:lnTo>
                    <a:cubicBezTo>
                      <a:pt x="31377" y="76551"/>
                      <a:pt x="34200" y="76730"/>
                      <a:pt x="37024" y="76733"/>
                    </a:cubicBezTo>
                    <a:cubicBezTo>
                      <a:pt x="58171" y="75934"/>
                      <a:pt x="78669" y="69204"/>
                      <a:pt x="96174" y="57312"/>
                    </a:cubicBezTo>
                    <a:cubicBezTo>
                      <a:pt x="108156" y="49981"/>
                      <a:pt x="118442" y="40185"/>
                      <a:pt x="126349" y="28575"/>
                    </a:cubicBezTo>
                    <a:close/>
                    <a:moveTo>
                      <a:pt x="28575" y="138179"/>
                    </a:moveTo>
                    <a:lnTo>
                      <a:pt x="134464" y="99927"/>
                    </a:lnTo>
                    <a:cubicBezTo>
                      <a:pt x="164878" y="88935"/>
                      <a:pt x="179108" y="57283"/>
                      <a:pt x="191614" y="29366"/>
                    </a:cubicBezTo>
                    <a:lnTo>
                      <a:pt x="191976" y="28575"/>
                    </a:lnTo>
                    <a:lnTo>
                      <a:pt x="228600" y="28575"/>
                    </a:lnTo>
                    <a:cubicBezTo>
                      <a:pt x="227076" y="32175"/>
                      <a:pt x="225562" y="35814"/>
                      <a:pt x="224018" y="39510"/>
                    </a:cubicBezTo>
                    <a:cubicBezTo>
                      <a:pt x="209807" y="73743"/>
                      <a:pt x="193700" y="112538"/>
                      <a:pt x="166135" y="123330"/>
                    </a:cubicBezTo>
                    <a:cubicBezTo>
                      <a:pt x="112919" y="144123"/>
                      <a:pt x="57779" y="171612"/>
                      <a:pt x="28575" y="186690"/>
                    </a:cubicBezTo>
                    <a:close/>
                    <a:moveTo>
                      <a:pt x="176546" y="149933"/>
                    </a:moveTo>
                    <a:cubicBezTo>
                      <a:pt x="215436" y="134693"/>
                      <a:pt x="234010" y="89926"/>
                      <a:pt x="250412" y="50473"/>
                    </a:cubicBezTo>
                    <a:cubicBezTo>
                      <a:pt x="253555" y="42853"/>
                      <a:pt x="256632" y="35547"/>
                      <a:pt x="259766" y="28565"/>
                    </a:cubicBezTo>
                    <a:lnTo>
                      <a:pt x="335013" y="28565"/>
                    </a:lnTo>
                    <a:cubicBezTo>
                      <a:pt x="311429" y="37300"/>
                      <a:pt x="292599" y="49139"/>
                      <a:pt x="284131" y="65265"/>
                    </a:cubicBezTo>
                    <a:cubicBezTo>
                      <a:pt x="267224" y="97460"/>
                      <a:pt x="214865" y="148561"/>
                      <a:pt x="176041" y="177432"/>
                    </a:cubicBezTo>
                    <a:cubicBezTo>
                      <a:pt x="156762" y="191767"/>
                      <a:pt x="144971" y="199273"/>
                      <a:pt x="133579" y="206540"/>
                    </a:cubicBezTo>
                    <a:cubicBezTo>
                      <a:pt x="122911" y="213331"/>
                      <a:pt x="112833" y="219751"/>
                      <a:pt x="98441" y="230715"/>
                    </a:cubicBezTo>
                    <a:cubicBezTo>
                      <a:pt x="62987" y="260941"/>
                      <a:pt x="38498" y="302023"/>
                      <a:pt x="28775" y="347586"/>
                    </a:cubicBezTo>
                    <a:cubicBezTo>
                      <a:pt x="28775" y="347634"/>
                      <a:pt x="28737" y="347672"/>
                      <a:pt x="28689" y="347672"/>
                    </a:cubicBezTo>
                    <a:cubicBezTo>
                      <a:pt x="28642" y="347672"/>
                      <a:pt x="28604" y="347634"/>
                      <a:pt x="28604" y="347586"/>
                    </a:cubicBezTo>
                    <a:lnTo>
                      <a:pt x="28604" y="218999"/>
                    </a:lnTo>
                    <a:cubicBezTo>
                      <a:pt x="76685" y="193422"/>
                      <a:pt x="126065" y="170369"/>
                      <a:pt x="176546" y="149933"/>
                    </a:cubicBezTo>
                    <a:close/>
                    <a:moveTo>
                      <a:pt x="115729" y="253451"/>
                    </a:moveTo>
                    <a:cubicBezTo>
                      <a:pt x="129169" y="243221"/>
                      <a:pt x="138313" y="237392"/>
                      <a:pt x="148904" y="230648"/>
                    </a:cubicBezTo>
                    <a:cubicBezTo>
                      <a:pt x="160172" y="223466"/>
                      <a:pt x="172955" y="215322"/>
                      <a:pt x="193062" y="200377"/>
                    </a:cubicBezTo>
                    <a:cubicBezTo>
                      <a:pt x="228752" y="173831"/>
                      <a:pt x="288446" y="118462"/>
                      <a:pt x="309401" y="78553"/>
                    </a:cubicBezTo>
                    <a:cubicBezTo>
                      <a:pt x="326850" y="45329"/>
                      <a:pt x="441627" y="33166"/>
                      <a:pt x="514350" y="33004"/>
                    </a:cubicBezTo>
                    <a:lnTo>
                      <a:pt x="514350" y="83963"/>
                    </a:lnTo>
                    <a:cubicBezTo>
                      <a:pt x="489099" y="82467"/>
                      <a:pt x="371732" y="78248"/>
                      <a:pt x="302190" y="124177"/>
                    </a:cubicBezTo>
                    <a:cubicBezTo>
                      <a:pt x="275861" y="142660"/>
                      <a:pt x="251075" y="163247"/>
                      <a:pt x="228076" y="185738"/>
                    </a:cubicBezTo>
                    <a:cubicBezTo>
                      <a:pt x="214662" y="198793"/>
                      <a:pt x="200493" y="211051"/>
                      <a:pt x="185642" y="222447"/>
                    </a:cubicBezTo>
                    <a:cubicBezTo>
                      <a:pt x="151609" y="246593"/>
                      <a:pt x="143180" y="262719"/>
                      <a:pt x="136112" y="291979"/>
                    </a:cubicBezTo>
                    <a:cubicBezTo>
                      <a:pt x="130485" y="315907"/>
                      <a:pt x="134633" y="341091"/>
                      <a:pt x="147638" y="361950"/>
                    </a:cubicBezTo>
                    <a:lnTo>
                      <a:pt x="55007" y="361950"/>
                    </a:lnTo>
                    <a:cubicBezTo>
                      <a:pt x="62203" y="319890"/>
                      <a:pt x="83642" y="281581"/>
                      <a:pt x="115729" y="253451"/>
                    </a:cubicBezTo>
                    <a:close/>
                    <a:moveTo>
                      <a:pt x="259699" y="305676"/>
                    </a:moveTo>
                    <a:cubicBezTo>
                      <a:pt x="254018" y="286158"/>
                      <a:pt x="256717" y="265155"/>
                      <a:pt x="267148" y="247707"/>
                    </a:cubicBezTo>
                    <a:cubicBezTo>
                      <a:pt x="284055" y="217037"/>
                      <a:pt x="319278" y="192014"/>
                      <a:pt x="361369" y="180775"/>
                    </a:cubicBezTo>
                    <a:cubicBezTo>
                      <a:pt x="425348" y="163687"/>
                      <a:pt x="490252" y="181785"/>
                      <a:pt x="514350" y="222828"/>
                    </a:cubicBezTo>
                    <a:lnTo>
                      <a:pt x="514350" y="293237"/>
                    </a:lnTo>
                    <a:cubicBezTo>
                      <a:pt x="498053" y="324469"/>
                      <a:pt x="462696" y="350387"/>
                      <a:pt x="419538" y="361950"/>
                    </a:cubicBezTo>
                    <a:lnTo>
                      <a:pt x="344891" y="361950"/>
                    </a:lnTo>
                    <a:cubicBezTo>
                      <a:pt x="337244" y="361949"/>
                      <a:pt x="329606" y="361424"/>
                      <a:pt x="322031" y="360378"/>
                    </a:cubicBezTo>
                    <a:lnTo>
                      <a:pt x="318478" y="359883"/>
                    </a:lnTo>
                    <a:cubicBezTo>
                      <a:pt x="288122" y="349158"/>
                      <a:pt x="267252" y="329908"/>
                      <a:pt x="259699" y="305676"/>
                    </a:cubicBezTo>
                    <a:close/>
                    <a:moveTo>
                      <a:pt x="87440" y="28575"/>
                    </a:moveTo>
                    <a:cubicBezTo>
                      <a:pt x="85414" y="30149"/>
                      <a:pt x="83309" y="31617"/>
                      <a:pt x="81134" y="32976"/>
                    </a:cubicBezTo>
                    <a:cubicBezTo>
                      <a:pt x="53445" y="50121"/>
                      <a:pt x="35623" y="48863"/>
                      <a:pt x="28575" y="47263"/>
                    </a:cubicBezTo>
                    <a:lnTo>
                      <a:pt x="28575" y="28575"/>
                    </a:lnTo>
                    <a:close/>
                    <a:moveTo>
                      <a:pt x="488004" y="361950"/>
                    </a:moveTo>
                    <a:cubicBezTo>
                      <a:pt x="497463" y="355660"/>
                      <a:pt x="506286" y="348463"/>
                      <a:pt x="514350" y="340462"/>
                    </a:cubicBezTo>
                    <a:lnTo>
                      <a:pt x="514350" y="36195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252D08E-8536-1E79-70B9-74DFC9024CCA}"/>
                  </a:ext>
                </a:extLst>
              </p:cNvPr>
              <p:cNvSpPr/>
              <p:nvPr/>
            </p:nvSpPr>
            <p:spPr>
              <a:xfrm>
                <a:off x="6174252" y="3430688"/>
                <a:ext cx="192679" cy="152664"/>
              </a:xfrm>
              <a:custGeom>
                <a:avLst/>
                <a:gdLst>
                  <a:gd name="connsiteX0" fmla="*/ 118163 w 192679"/>
                  <a:gd name="connsiteY0" fmla="*/ 148254 h 152664"/>
                  <a:gd name="connsiteX1" fmla="*/ 184181 w 192679"/>
                  <a:gd name="connsiteY1" fmla="*/ 100334 h 152664"/>
                  <a:gd name="connsiteX2" fmla="*/ 190077 w 192679"/>
                  <a:gd name="connsiteY2" fmla="*/ 50680 h 152664"/>
                  <a:gd name="connsiteX3" fmla="*/ 74519 w 192679"/>
                  <a:gd name="connsiteY3" fmla="*/ 4407 h 152664"/>
                  <a:gd name="connsiteX4" fmla="*/ 8502 w 192679"/>
                  <a:gd name="connsiteY4" fmla="*/ 52318 h 152664"/>
                  <a:gd name="connsiteX5" fmla="*/ 2606 w 192679"/>
                  <a:gd name="connsiteY5" fmla="*/ 101972 h 152664"/>
                  <a:gd name="connsiteX6" fmla="*/ 85216 w 192679"/>
                  <a:gd name="connsiteY6" fmla="*/ 152664 h 152664"/>
                  <a:gd name="connsiteX7" fmla="*/ 118163 w 192679"/>
                  <a:gd name="connsiteY7" fmla="*/ 148254 h 152664"/>
                  <a:gd name="connsiteX8" fmla="*/ 29885 w 192679"/>
                  <a:gd name="connsiteY8" fmla="*/ 93466 h 152664"/>
                  <a:gd name="connsiteX9" fmla="*/ 33524 w 192679"/>
                  <a:gd name="connsiteY9" fmla="*/ 66110 h 152664"/>
                  <a:gd name="connsiteX10" fmla="*/ 81892 w 192679"/>
                  <a:gd name="connsiteY10" fmla="*/ 32011 h 152664"/>
                  <a:gd name="connsiteX11" fmla="*/ 106762 w 192679"/>
                  <a:gd name="connsiteY11" fmla="*/ 28715 h 152664"/>
                  <a:gd name="connsiteX12" fmla="*/ 162797 w 192679"/>
                  <a:gd name="connsiteY12" fmla="*/ 59195 h 152664"/>
                  <a:gd name="connsiteX13" fmla="*/ 159149 w 192679"/>
                  <a:gd name="connsiteY13" fmla="*/ 86541 h 152664"/>
                  <a:gd name="connsiteX14" fmla="*/ 110791 w 192679"/>
                  <a:gd name="connsiteY14" fmla="*/ 120651 h 152664"/>
                  <a:gd name="connsiteX15" fmla="*/ 29885 w 192679"/>
                  <a:gd name="connsiteY15" fmla="*/ 93466 h 15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679" h="152664">
                    <a:moveTo>
                      <a:pt x="118163" y="148254"/>
                    </a:moveTo>
                    <a:cubicBezTo>
                      <a:pt x="145724" y="141821"/>
                      <a:pt x="169525" y="124544"/>
                      <a:pt x="184181" y="100334"/>
                    </a:cubicBezTo>
                    <a:cubicBezTo>
                      <a:pt x="192874" y="85292"/>
                      <a:pt x="195006" y="67339"/>
                      <a:pt x="190077" y="50680"/>
                    </a:cubicBezTo>
                    <a:cubicBezTo>
                      <a:pt x="177618" y="10751"/>
                      <a:pt x="126859" y="-9575"/>
                      <a:pt x="74519" y="4407"/>
                    </a:cubicBezTo>
                    <a:cubicBezTo>
                      <a:pt x="46960" y="10838"/>
                      <a:pt x="23159" y="28110"/>
                      <a:pt x="8502" y="52318"/>
                    </a:cubicBezTo>
                    <a:cubicBezTo>
                      <a:pt x="-197" y="67358"/>
                      <a:pt x="-2328" y="85313"/>
                      <a:pt x="2606" y="101972"/>
                    </a:cubicBezTo>
                    <a:cubicBezTo>
                      <a:pt x="12407" y="133404"/>
                      <a:pt x="45887" y="152664"/>
                      <a:pt x="85216" y="152664"/>
                    </a:cubicBezTo>
                    <a:cubicBezTo>
                      <a:pt x="96343" y="152632"/>
                      <a:pt x="107419" y="151150"/>
                      <a:pt x="118163" y="148254"/>
                    </a:cubicBezTo>
                    <a:close/>
                    <a:moveTo>
                      <a:pt x="29885" y="93466"/>
                    </a:moveTo>
                    <a:cubicBezTo>
                      <a:pt x="27298" y="84235"/>
                      <a:pt x="28614" y="74346"/>
                      <a:pt x="33524" y="66110"/>
                    </a:cubicBezTo>
                    <a:cubicBezTo>
                      <a:pt x="44519" y="48810"/>
                      <a:pt x="61903" y="36553"/>
                      <a:pt x="81892" y="32011"/>
                    </a:cubicBezTo>
                    <a:cubicBezTo>
                      <a:pt x="90003" y="29835"/>
                      <a:pt x="98363" y="28728"/>
                      <a:pt x="106762" y="28715"/>
                    </a:cubicBezTo>
                    <a:cubicBezTo>
                      <a:pt x="133679" y="28715"/>
                      <a:pt x="156939" y="40412"/>
                      <a:pt x="162797" y="59195"/>
                    </a:cubicBezTo>
                    <a:cubicBezTo>
                      <a:pt x="165386" y="68425"/>
                      <a:pt x="164067" y="78313"/>
                      <a:pt x="159149" y="86541"/>
                    </a:cubicBezTo>
                    <a:cubicBezTo>
                      <a:pt x="148157" y="103842"/>
                      <a:pt x="130777" y="116101"/>
                      <a:pt x="110791" y="120651"/>
                    </a:cubicBezTo>
                    <a:cubicBezTo>
                      <a:pt x="74567" y="130337"/>
                      <a:pt x="37496" y="117879"/>
                      <a:pt x="29885" y="9346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486BB7DD-755C-1398-9536-353359113228}"/>
                  </a:ext>
                </a:extLst>
              </p:cNvPr>
              <p:cNvSpPr/>
              <p:nvPr/>
            </p:nvSpPr>
            <p:spPr>
              <a:xfrm>
                <a:off x="6218087" y="3467266"/>
                <a:ext cx="104991" cy="79500"/>
              </a:xfrm>
              <a:custGeom>
                <a:avLst/>
                <a:gdLst>
                  <a:gd name="connsiteX0" fmla="*/ 100798 w 104991"/>
                  <a:gd name="connsiteY0" fmla="*/ 52421 h 79500"/>
                  <a:gd name="connsiteX1" fmla="*/ 103246 w 104991"/>
                  <a:gd name="connsiteY1" fmla="*/ 26189 h 79500"/>
                  <a:gd name="connsiteX2" fmla="*/ 40771 w 104991"/>
                  <a:gd name="connsiteY2" fmla="*/ 1938 h 79500"/>
                  <a:gd name="connsiteX3" fmla="*/ 4186 w 104991"/>
                  <a:gd name="connsiteY3" fmla="*/ 27075 h 79500"/>
                  <a:gd name="connsiteX4" fmla="*/ 1738 w 104991"/>
                  <a:gd name="connsiteY4" fmla="*/ 53297 h 79500"/>
                  <a:gd name="connsiteX5" fmla="*/ 47686 w 104991"/>
                  <a:gd name="connsiteY5" fmla="*/ 79500 h 79500"/>
                  <a:gd name="connsiteX6" fmla="*/ 64222 w 104991"/>
                  <a:gd name="connsiteY6" fmla="*/ 77595 h 79500"/>
                  <a:gd name="connsiteX7" fmla="*/ 100798 w 104991"/>
                  <a:gd name="connsiteY7" fmla="*/ 52421 h 79500"/>
                  <a:gd name="connsiteX8" fmla="*/ 75718 w 104991"/>
                  <a:gd name="connsiteY8" fmla="*/ 38733 h 79500"/>
                  <a:gd name="connsiteX9" fmla="*/ 57621 w 104991"/>
                  <a:gd name="connsiteY9" fmla="*/ 49744 h 79500"/>
                  <a:gd name="connsiteX10" fmla="*/ 28655 w 104991"/>
                  <a:gd name="connsiteY10" fmla="*/ 43782 h 79500"/>
                  <a:gd name="connsiteX11" fmla="*/ 29246 w 104991"/>
                  <a:gd name="connsiteY11" fmla="*/ 40762 h 79500"/>
                  <a:gd name="connsiteX12" fmla="*/ 47344 w 104991"/>
                  <a:gd name="connsiteY12" fmla="*/ 29751 h 79500"/>
                  <a:gd name="connsiteX13" fmla="*/ 57383 w 104991"/>
                  <a:gd name="connsiteY13" fmla="*/ 28561 h 79500"/>
                  <a:gd name="connsiteX14" fmla="*/ 76309 w 104991"/>
                  <a:gd name="connsiteY14" fmla="*/ 35714 h 79500"/>
                  <a:gd name="connsiteX15" fmla="*/ 76309 w 104991"/>
                  <a:gd name="connsiteY15" fmla="*/ 35714 h 79500"/>
                  <a:gd name="connsiteX16" fmla="*/ 75728 w 104991"/>
                  <a:gd name="connsiteY16" fmla="*/ 38733 h 7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91" h="79500">
                    <a:moveTo>
                      <a:pt x="100798" y="52421"/>
                    </a:moveTo>
                    <a:cubicBezTo>
                      <a:pt x="105351" y="44436"/>
                      <a:pt x="106242" y="34878"/>
                      <a:pt x="103246" y="26189"/>
                    </a:cubicBezTo>
                    <a:cubicBezTo>
                      <a:pt x="96121" y="6015"/>
                      <a:pt x="68689" y="-4634"/>
                      <a:pt x="40771" y="1938"/>
                    </a:cubicBezTo>
                    <a:cubicBezTo>
                      <a:pt x="25593" y="4823"/>
                      <a:pt x="12322" y="13942"/>
                      <a:pt x="4186" y="27075"/>
                    </a:cubicBezTo>
                    <a:cubicBezTo>
                      <a:pt x="-357" y="35059"/>
                      <a:pt x="-1248" y="44610"/>
                      <a:pt x="1738" y="53297"/>
                    </a:cubicBezTo>
                    <a:cubicBezTo>
                      <a:pt x="7453" y="69490"/>
                      <a:pt x="26141" y="79500"/>
                      <a:pt x="47686" y="79500"/>
                    </a:cubicBezTo>
                    <a:cubicBezTo>
                      <a:pt x="53253" y="79505"/>
                      <a:pt x="58802" y="78865"/>
                      <a:pt x="64222" y="77595"/>
                    </a:cubicBezTo>
                    <a:cubicBezTo>
                      <a:pt x="79407" y="74709"/>
                      <a:pt x="92680" y="65574"/>
                      <a:pt x="100798" y="52421"/>
                    </a:cubicBezTo>
                    <a:close/>
                    <a:moveTo>
                      <a:pt x="75718" y="38733"/>
                    </a:moveTo>
                    <a:cubicBezTo>
                      <a:pt x="71375" y="44648"/>
                      <a:pt x="64869" y="48605"/>
                      <a:pt x="57621" y="49744"/>
                    </a:cubicBezTo>
                    <a:cubicBezTo>
                      <a:pt x="42248" y="53373"/>
                      <a:pt x="30122" y="47954"/>
                      <a:pt x="28655" y="43782"/>
                    </a:cubicBezTo>
                    <a:cubicBezTo>
                      <a:pt x="28541" y="43467"/>
                      <a:pt x="28236" y="42601"/>
                      <a:pt x="29246" y="40762"/>
                    </a:cubicBezTo>
                    <a:cubicBezTo>
                      <a:pt x="33588" y="34846"/>
                      <a:pt x="40094" y="30888"/>
                      <a:pt x="47344" y="29751"/>
                    </a:cubicBezTo>
                    <a:cubicBezTo>
                      <a:pt x="50632" y="28967"/>
                      <a:pt x="54001" y="28568"/>
                      <a:pt x="57383" y="28561"/>
                    </a:cubicBezTo>
                    <a:cubicBezTo>
                      <a:pt x="67756" y="28561"/>
                      <a:pt x="75176" y="32504"/>
                      <a:pt x="76309" y="35714"/>
                    </a:cubicBezTo>
                    <a:lnTo>
                      <a:pt x="76309" y="35714"/>
                    </a:lnTo>
                    <a:cubicBezTo>
                      <a:pt x="76423" y="36028"/>
                      <a:pt x="76738" y="36895"/>
                      <a:pt x="75728" y="38733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1B25ABD-6446-433E-6D85-3F2657FAB955}"/>
              </a:ext>
            </a:extLst>
          </p:cNvPr>
          <p:cNvSpPr/>
          <p:nvPr/>
        </p:nvSpPr>
        <p:spPr>
          <a:xfrm>
            <a:off x="-5963" y="1053079"/>
            <a:ext cx="1955818" cy="5294248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20B63D-348E-0DEB-26EF-CB2C936F15E8}"/>
              </a:ext>
            </a:extLst>
          </p:cNvPr>
          <p:cNvSpPr txBox="1"/>
          <p:nvPr/>
        </p:nvSpPr>
        <p:spPr>
          <a:xfrm>
            <a:off x="726374" y="137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26" name="Graphique 25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FEA4DE-C39D-ACE4-80DE-EAC845317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703" y="1329496"/>
            <a:ext cx="469068" cy="522534"/>
          </a:xfrm>
          <a:prstGeom prst="rect">
            <a:avLst/>
          </a:prstGeom>
        </p:spPr>
      </p:pic>
      <p:sp>
        <p:nvSpPr>
          <p:cNvPr id="27" name="ZoneTexte 26">
            <a:hlinkClick r:id="rId7" action="ppaction://hlinksldjump"/>
            <a:extLst>
              <a:ext uri="{FF2B5EF4-FFF2-40B4-BE49-F238E27FC236}">
                <a16:creationId xmlns:a16="http://schemas.microsoft.com/office/drawing/2014/main" id="{275E10C2-E875-C3F2-035E-E53CF229D2E2}"/>
              </a:ext>
            </a:extLst>
          </p:cNvPr>
          <p:cNvSpPr txBox="1"/>
          <p:nvPr/>
        </p:nvSpPr>
        <p:spPr>
          <a:xfrm>
            <a:off x="726374" y="1972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28" name="Graphique 27" descr="Liste contour">
            <a:hlinkClick r:id="rId7" action="ppaction://hlinksldjump"/>
            <a:extLst>
              <a:ext uri="{FF2B5EF4-FFF2-40B4-BE49-F238E27FC236}">
                <a16:creationId xmlns:a16="http://schemas.microsoft.com/office/drawing/2014/main" id="{C83D3E23-9582-D27C-8778-3636A4F22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6703" y="1922257"/>
            <a:ext cx="469068" cy="522534"/>
          </a:xfrm>
          <a:prstGeom prst="rect">
            <a:avLst/>
          </a:prstGeom>
        </p:spPr>
      </p:pic>
      <p:sp>
        <p:nvSpPr>
          <p:cNvPr id="29" name="ZoneTexte 28">
            <a:hlinkClick r:id="rId10" action="ppaction://hlinksldjump"/>
            <a:extLst>
              <a:ext uri="{FF2B5EF4-FFF2-40B4-BE49-F238E27FC236}">
                <a16:creationId xmlns:a16="http://schemas.microsoft.com/office/drawing/2014/main" id="{20F9EDB2-347B-F883-BD71-4D76D139FD1D}"/>
              </a:ext>
            </a:extLst>
          </p:cNvPr>
          <p:cNvSpPr txBox="1"/>
          <p:nvPr/>
        </p:nvSpPr>
        <p:spPr>
          <a:xfrm>
            <a:off x="721163" y="25593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30" name="Graphique 29" descr="Faire défiler avec un remplissage uni">
            <a:hlinkClick r:id="rId10" action="ppaction://hlinksldjump"/>
            <a:extLst>
              <a:ext uri="{FF2B5EF4-FFF2-40B4-BE49-F238E27FC236}">
                <a16:creationId xmlns:a16="http://schemas.microsoft.com/office/drawing/2014/main" id="{F272CEBF-B612-AA12-B9E4-6E53D5F058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11492" y="2509508"/>
            <a:ext cx="469068" cy="522534"/>
          </a:xfrm>
          <a:prstGeom prst="rect">
            <a:avLst/>
          </a:prstGeom>
        </p:spPr>
      </p:pic>
      <p:sp>
        <p:nvSpPr>
          <p:cNvPr id="31" name="ZoneTexte 30">
            <a:hlinkClick r:id="rId13" action="ppaction://hlinksldjump"/>
            <a:extLst>
              <a:ext uri="{FF2B5EF4-FFF2-40B4-BE49-F238E27FC236}">
                <a16:creationId xmlns:a16="http://schemas.microsoft.com/office/drawing/2014/main" id="{B6DFED79-0707-9644-DB5D-BDD342ACF485}"/>
              </a:ext>
            </a:extLst>
          </p:cNvPr>
          <p:cNvSpPr txBox="1"/>
          <p:nvPr/>
        </p:nvSpPr>
        <p:spPr>
          <a:xfrm>
            <a:off x="741996" y="3213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32" name="Graphique 31" descr="Mannequin test avec un remplissage uni">
            <a:hlinkClick r:id="rId13" action="ppaction://hlinksldjump"/>
            <a:extLst>
              <a:ext uri="{FF2B5EF4-FFF2-40B4-BE49-F238E27FC236}">
                <a16:creationId xmlns:a16="http://schemas.microsoft.com/office/drawing/2014/main" id="{02AF9F70-D498-C463-68B3-016D77D214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32325" y="3163509"/>
            <a:ext cx="469068" cy="522534"/>
          </a:xfrm>
          <a:prstGeom prst="rect">
            <a:avLst/>
          </a:prstGeom>
        </p:spPr>
      </p:pic>
      <p:sp>
        <p:nvSpPr>
          <p:cNvPr id="33" name="ZoneTexte 32">
            <a:hlinkClick r:id="rId16" action="ppaction://hlinksldjump"/>
            <a:extLst>
              <a:ext uri="{FF2B5EF4-FFF2-40B4-BE49-F238E27FC236}">
                <a16:creationId xmlns:a16="http://schemas.microsoft.com/office/drawing/2014/main" id="{EC0DE8B9-A031-5304-AB74-A2314318C0C0}"/>
              </a:ext>
            </a:extLst>
          </p:cNvPr>
          <p:cNvSpPr txBox="1"/>
          <p:nvPr/>
        </p:nvSpPr>
        <p:spPr>
          <a:xfrm>
            <a:off x="704016" y="38175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34" name="Graphique 33" descr="Interface utilisateur ou expérience utilisateur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8F877E3E-5FBA-7685-2AF3-48503D8FD5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11597" y="3767642"/>
            <a:ext cx="469068" cy="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3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1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/>
      <p:bldP spid="38" grpId="1"/>
      <p:bldP spid="39" grpId="0" animBg="1"/>
      <p:bldP spid="39" grpId="1" animBg="1"/>
      <p:bldP spid="24" grpId="0" animBg="1"/>
      <p:bldP spid="24" grpId="1" animBg="1"/>
      <p:bldP spid="24" grpId="2" animBg="1"/>
      <p:bldP spid="25" grpId="0"/>
      <p:bldP spid="25" grpId="1"/>
      <p:bldP spid="25" grpId="2"/>
      <p:bldP spid="27" grpId="0"/>
      <p:bldP spid="27" grpId="1"/>
      <p:bldP spid="27" grpId="2"/>
      <p:bldP spid="29" grpId="0"/>
      <p:bldP spid="29" grpId="1"/>
      <p:bldP spid="29" grpId="2"/>
      <p:bldP spid="31" grpId="0"/>
      <p:bldP spid="31" grpId="1"/>
      <p:bldP spid="31" grpId="2"/>
      <p:bldP spid="33" grpId="0"/>
      <p:bldP spid="33" grpId="1"/>
      <p:bldP spid="3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844969" y="6347327"/>
            <a:ext cx="502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12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09965" y="171785"/>
            <a:ext cx="349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Barlow" panose="00000500000000000000" pitchFamily="2" charset="0"/>
              </a:rPr>
              <a:t>Remerciement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1CF18C-482D-1A6B-E45C-AD3645C243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5167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0C116-A2CD-F3D8-9E3D-392D99844DDF}"/>
              </a:ext>
            </a:extLst>
          </p:cNvPr>
          <p:cNvSpPr/>
          <p:nvPr/>
        </p:nvSpPr>
        <p:spPr>
          <a:xfrm>
            <a:off x="979" y="1053079"/>
            <a:ext cx="1955818" cy="5271012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6034405-F839-3B21-0248-CDF5B3F0589D}"/>
              </a:ext>
            </a:extLst>
          </p:cNvPr>
          <p:cNvSpPr txBox="1"/>
          <p:nvPr/>
        </p:nvSpPr>
        <p:spPr>
          <a:xfrm>
            <a:off x="733316" y="1379364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12" name="Graphique 11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A4D54C-9D9B-E2BE-78AD-E4747555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645" y="1329495"/>
            <a:ext cx="469068" cy="520241"/>
          </a:xfrm>
          <a:prstGeom prst="rect">
            <a:avLst/>
          </a:prstGeom>
        </p:spPr>
      </p:pic>
      <p:sp>
        <p:nvSpPr>
          <p:cNvPr id="13" name="ZoneTexte 12">
            <a:hlinkClick r:id="rId5" action="ppaction://hlinksldjump"/>
            <a:extLst>
              <a:ext uri="{FF2B5EF4-FFF2-40B4-BE49-F238E27FC236}">
                <a16:creationId xmlns:a16="http://schemas.microsoft.com/office/drawing/2014/main" id="{09254AE7-6639-2820-383D-7748C04B94B6}"/>
              </a:ext>
            </a:extLst>
          </p:cNvPr>
          <p:cNvSpPr txBox="1"/>
          <p:nvPr/>
        </p:nvSpPr>
        <p:spPr>
          <a:xfrm>
            <a:off x="733316" y="1972125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14" name="Graphique 13" descr="Liste contour">
            <a:hlinkClick r:id="rId5" action="ppaction://hlinksldjump"/>
            <a:extLst>
              <a:ext uri="{FF2B5EF4-FFF2-40B4-BE49-F238E27FC236}">
                <a16:creationId xmlns:a16="http://schemas.microsoft.com/office/drawing/2014/main" id="{CDF647AA-C9D6-194D-C733-73C19B263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3645" y="1922256"/>
            <a:ext cx="469068" cy="520241"/>
          </a:xfrm>
          <a:prstGeom prst="rect">
            <a:avLst/>
          </a:prstGeom>
        </p:spPr>
      </p:pic>
      <p:sp>
        <p:nvSpPr>
          <p:cNvPr id="16" name="ZoneTexte 15">
            <a:hlinkClick r:id="rId8" action="ppaction://hlinksldjump"/>
            <a:extLst>
              <a:ext uri="{FF2B5EF4-FFF2-40B4-BE49-F238E27FC236}">
                <a16:creationId xmlns:a16="http://schemas.microsoft.com/office/drawing/2014/main" id="{3922E1F5-DA01-BF34-A191-A0AC2DFDF04E}"/>
              </a:ext>
            </a:extLst>
          </p:cNvPr>
          <p:cNvSpPr txBox="1"/>
          <p:nvPr/>
        </p:nvSpPr>
        <p:spPr>
          <a:xfrm>
            <a:off x="728105" y="2559376"/>
            <a:ext cx="10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17" name="Graphique 16" descr="Faire défiler avec un remplissage uni">
            <a:hlinkClick r:id="rId8" action="ppaction://hlinksldjump"/>
            <a:extLst>
              <a:ext uri="{FF2B5EF4-FFF2-40B4-BE49-F238E27FC236}">
                <a16:creationId xmlns:a16="http://schemas.microsoft.com/office/drawing/2014/main" id="{34259895-564E-D612-67FA-7A3DA9FDF0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8434" y="2509507"/>
            <a:ext cx="469068" cy="520241"/>
          </a:xfrm>
          <a:prstGeom prst="rect">
            <a:avLst/>
          </a:prstGeom>
        </p:spPr>
      </p:pic>
      <p:sp>
        <p:nvSpPr>
          <p:cNvPr id="18" name="ZoneTexte 17">
            <a:hlinkClick r:id="rId11" action="ppaction://hlinksldjump"/>
            <a:extLst>
              <a:ext uri="{FF2B5EF4-FFF2-40B4-BE49-F238E27FC236}">
                <a16:creationId xmlns:a16="http://schemas.microsoft.com/office/drawing/2014/main" id="{0C87DAF4-E7B6-5917-7042-36B99257822F}"/>
              </a:ext>
            </a:extLst>
          </p:cNvPr>
          <p:cNvSpPr txBox="1"/>
          <p:nvPr/>
        </p:nvSpPr>
        <p:spPr>
          <a:xfrm>
            <a:off x="748938" y="3213377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19" name="Graphique 18" descr="Mannequin test avec un remplissage uni">
            <a:hlinkClick r:id="rId11" action="ppaction://hlinksldjump"/>
            <a:extLst>
              <a:ext uri="{FF2B5EF4-FFF2-40B4-BE49-F238E27FC236}">
                <a16:creationId xmlns:a16="http://schemas.microsoft.com/office/drawing/2014/main" id="{A34ED14F-6368-206A-C80A-8494ED26B2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9267" y="3163508"/>
            <a:ext cx="469068" cy="520241"/>
          </a:xfrm>
          <a:prstGeom prst="rect">
            <a:avLst/>
          </a:prstGeom>
        </p:spPr>
      </p:pic>
      <p:sp>
        <p:nvSpPr>
          <p:cNvPr id="20" name="ZoneTexte 19">
            <a:hlinkClick r:id="rId14" action="ppaction://hlinksldjump"/>
            <a:extLst>
              <a:ext uri="{FF2B5EF4-FFF2-40B4-BE49-F238E27FC236}">
                <a16:creationId xmlns:a16="http://schemas.microsoft.com/office/drawing/2014/main" id="{587B4BF1-990A-368D-A715-330C9496BA7B}"/>
              </a:ext>
            </a:extLst>
          </p:cNvPr>
          <p:cNvSpPr txBox="1"/>
          <p:nvPr/>
        </p:nvSpPr>
        <p:spPr>
          <a:xfrm>
            <a:off x="710958" y="3817510"/>
            <a:ext cx="129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21" name="Graphique 20" descr="Interface utilisateur ou expérience utilisateur avec un remplissage uni">
            <a:hlinkClick r:id="rId14" action="ppaction://hlinksldjump"/>
            <a:extLst>
              <a:ext uri="{FF2B5EF4-FFF2-40B4-BE49-F238E27FC236}">
                <a16:creationId xmlns:a16="http://schemas.microsoft.com/office/drawing/2014/main" id="{D4D6B028-F371-A576-C0C3-E08643CB5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18539" y="3767641"/>
            <a:ext cx="469068" cy="520241"/>
          </a:xfrm>
          <a:prstGeom prst="rect">
            <a:avLst/>
          </a:prstGeom>
        </p:spPr>
      </p:pic>
      <p:pic>
        <p:nvPicPr>
          <p:cNvPr id="22" name="Graphique 21" descr="Engrenage avec un remplissage uni">
            <a:extLst>
              <a:ext uri="{FF2B5EF4-FFF2-40B4-BE49-F238E27FC236}">
                <a16:creationId xmlns:a16="http://schemas.microsoft.com/office/drawing/2014/main" id="{C3304391-A5BE-CC75-EA92-58E902E972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E043774-BE95-50BC-6E18-4629467F5948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F69C620-BB29-EC6A-E6C4-6E46E982668D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26" name="Rectangle : coins arrondis 2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48C7EED-D51B-029C-EFF4-6CA30A1F2267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C06A481-5867-CBE7-A392-D792D326C3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47491" y="3075646"/>
            <a:ext cx="549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Barlow" panose="00000500000000000000" pitchFamily="2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4819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1"/>
      <p:bldP spid="11" grpId="2"/>
      <p:bldP spid="13" grpId="0"/>
      <p:bldP spid="13" grpId="1"/>
      <p:bldP spid="13" grpId="2"/>
      <p:bldP spid="16" grpId="0"/>
      <p:bldP spid="16" grpId="1"/>
      <p:bldP spid="16" grpId="2"/>
      <p:bldP spid="18" grpId="0"/>
      <p:bldP spid="18" grpId="1"/>
      <p:bldP spid="18" grpId="2"/>
      <p:bldP spid="20" grpId="0"/>
      <p:bldP spid="20" grpId="1"/>
      <p:bldP spid="20" grpId="2"/>
      <p:bldP spid="24" grpId="0" animBg="1"/>
      <p:bldP spid="24" grpId="1" animBg="1"/>
      <p:bldP spid="25" grpId="0"/>
      <p:bldP spid="25" grpId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8BAEC1-3861-D92D-89B3-A6C1C9499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989" y="245347"/>
            <a:ext cx="784088" cy="596588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898811" y="633478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00CA20-25A9-B52D-F229-6ED8CEA8B42D}"/>
              </a:ext>
            </a:extLst>
          </p:cNvPr>
          <p:cNvSpPr/>
          <p:nvPr/>
        </p:nvSpPr>
        <p:spPr>
          <a:xfrm>
            <a:off x="681456" y="2008667"/>
            <a:ext cx="10829087" cy="889746"/>
          </a:xfrm>
          <a:prstGeom prst="roundRect">
            <a:avLst>
              <a:gd name="adj" fmla="val 2444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emi-cadre 3">
            <a:extLst>
              <a:ext uri="{FF2B5EF4-FFF2-40B4-BE49-F238E27FC236}">
                <a16:creationId xmlns:a16="http://schemas.microsoft.com/office/drawing/2014/main" id="{D122474F-0563-E9F7-EC44-1F2A0907A0E8}"/>
              </a:ext>
            </a:extLst>
          </p:cNvPr>
          <p:cNvSpPr/>
          <p:nvPr/>
        </p:nvSpPr>
        <p:spPr>
          <a:xfrm rot="13518206">
            <a:off x="10921533" y="2281473"/>
            <a:ext cx="231562" cy="231562"/>
          </a:xfrm>
          <a:prstGeom prst="halfFrame">
            <a:avLst>
              <a:gd name="adj1" fmla="val 22222"/>
              <a:gd name="adj2" fmla="val 23611"/>
            </a:avLst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142CE3B-C234-5093-3983-9095D607D0D7}"/>
              </a:ext>
            </a:extLst>
          </p:cNvPr>
          <p:cNvSpPr txBox="1"/>
          <p:nvPr/>
        </p:nvSpPr>
        <p:spPr>
          <a:xfrm>
            <a:off x="1059960" y="2997155"/>
            <a:ext cx="10141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arlow" panose="00000500000000000000" pitchFamily="2" charset="0"/>
              </a:rPr>
              <a:t>Contexte – Contraintes  - Architecture ..…………………………………………………………………   3-5</a:t>
            </a:r>
          </a:p>
          <a:p>
            <a:r>
              <a:rPr lang="fr-FR" sz="2000" dirty="0">
                <a:latin typeface="Barlow" panose="00000500000000000000" pitchFamily="2" charset="0"/>
              </a:rPr>
              <a:t>Droits Utilisateurs                                            …………………………………………………………………...... 6</a:t>
            </a:r>
          </a:p>
          <a:p>
            <a:r>
              <a:rPr lang="fr-FR" sz="2000" dirty="0">
                <a:latin typeface="Barlow" panose="00000500000000000000" pitchFamily="2" charset="0"/>
              </a:rPr>
              <a:t>Planning Prévisionnel                                     …..…………………………………………………………………. 7 </a:t>
            </a:r>
            <a:endParaRPr lang="fr-FR" sz="800" dirty="0">
              <a:latin typeface="Barlow" panose="00000500000000000000" pitchFamily="2" charset="0"/>
            </a:endParaRPr>
          </a:p>
          <a:p>
            <a:r>
              <a:rPr lang="fr-FR" sz="2000" dirty="0">
                <a:latin typeface="Barlow" panose="00000500000000000000" pitchFamily="2" charset="0"/>
              </a:rPr>
              <a:t>Explication des choix techniques            ………………………………………………………………………. 8</a:t>
            </a:r>
            <a:endParaRPr lang="fr-FR" sz="800" dirty="0">
              <a:latin typeface="Barlow" panose="00000500000000000000" pitchFamily="2" charset="0"/>
            </a:endParaRPr>
          </a:p>
          <a:p>
            <a:r>
              <a:rPr lang="fr-FR" sz="2000" dirty="0">
                <a:latin typeface="Barlow" panose="00000500000000000000" pitchFamily="2" charset="0"/>
              </a:rPr>
              <a:t>Démonstration                                                   ……………………………………………………………………… 9</a:t>
            </a:r>
            <a:endParaRPr lang="fr-FR" sz="800" dirty="0">
              <a:latin typeface="Barlow" panose="00000500000000000000" pitchFamily="2" charset="0"/>
            </a:endParaRPr>
          </a:p>
          <a:p>
            <a:r>
              <a:rPr lang="fr-FR" sz="2000" dirty="0">
                <a:latin typeface="Barlow" panose="00000500000000000000" pitchFamily="2" charset="0"/>
              </a:rPr>
              <a:t>Conclusion &amp; Piste d’amélioration           .………………………………………………………………… 10-11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948F858-E44A-E447-E943-DF8C428817B7}"/>
              </a:ext>
            </a:extLst>
          </p:cNvPr>
          <p:cNvCxnSpPr>
            <a:cxnSpLocks/>
          </p:cNvCxnSpPr>
          <p:nvPr/>
        </p:nvCxnSpPr>
        <p:spPr>
          <a:xfrm>
            <a:off x="3505917" y="2233517"/>
            <a:ext cx="0" cy="522278"/>
          </a:xfrm>
          <a:prstGeom prst="line">
            <a:avLst/>
          </a:prstGeom>
          <a:ln>
            <a:solidFill>
              <a:srgbClr val="E0E0E0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C52E0513-AF10-2558-5949-58060E341EEC}"/>
              </a:ext>
            </a:extLst>
          </p:cNvPr>
          <p:cNvSpPr txBox="1"/>
          <p:nvPr/>
        </p:nvSpPr>
        <p:spPr>
          <a:xfrm>
            <a:off x="990949" y="2062220"/>
            <a:ext cx="2467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669528F-1F71-F13E-CFBE-136CE245B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8"/>
          <a:stretch/>
        </p:blipFill>
        <p:spPr>
          <a:xfrm>
            <a:off x="621324" y="7142"/>
            <a:ext cx="11515226" cy="1981477"/>
          </a:xfrm>
          <a:prstGeom prst="rect">
            <a:avLst/>
          </a:prstGeom>
        </p:spPr>
      </p:pic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C9DE97D6-F9F5-2B03-C625-9661DD82A37F}"/>
              </a:ext>
            </a:extLst>
          </p:cNvPr>
          <p:cNvCxnSpPr>
            <a:cxnSpLocks/>
          </p:cNvCxnSpPr>
          <p:nvPr/>
        </p:nvCxnSpPr>
        <p:spPr>
          <a:xfrm>
            <a:off x="1163638" y="2888975"/>
            <a:ext cx="9873676" cy="0"/>
          </a:xfrm>
          <a:prstGeom prst="line">
            <a:avLst/>
          </a:prstGeom>
          <a:ln>
            <a:solidFill>
              <a:srgbClr val="E0E0E0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>
            <a:extLst>
              <a:ext uri="{FF2B5EF4-FFF2-40B4-BE49-F238E27FC236}">
                <a16:creationId xmlns:a16="http://schemas.microsoft.com/office/drawing/2014/main" id="{F82BC81F-80E6-7063-C340-1F2A9B3391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9649" y="251941"/>
            <a:ext cx="562053" cy="523948"/>
          </a:xfrm>
          <a:prstGeom prst="rect">
            <a:avLst/>
          </a:prstGeom>
        </p:spPr>
      </p:pic>
      <p:pic>
        <p:nvPicPr>
          <p:cNvPr id="35" name="Graphique 34" descr="Engrenage avec un remplissage uni">
            <a:extLst>
              <a:ext uri="{FF2B5EF4-FFF2-40B4-BE49-F238E27FC236}">
                <a16:creationId xmlns:a16="http://schemas.microsoft.com/office/drawing/2014/main" id="{F203066F-F757-A4ED-C4F8-3B79E80697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D9D7925B-B50B-A0FA-2A2D-BA35CE456C9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68547" y="331588"/>
            <a:ext cx="524166" cy="4659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C3167BD-BAD3-2FC0-6045-F42243B0575D}"/>
              </a:ext>
            </a:extLst>
          </p:cNvPr>
          <p:cNvSpPr/>
          <p:nvPr/>
        </p:nvSpPr>
        <p:spPr>
          <a:xfrm>
            <a:off x="5880" y="1058601"/>
            <a:ext cx="1955818" cy="528263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C8157DC-98ED-3764-2799-8CB34FFC80ED}"/>
              </a:ext>
            </a:extLst>
          </p:cNvPr>
          <p:cNvSpPr txBox="1"/>
          <p:nvPr/>
        </p:nvSpPr>
        <p:spPr>
          <a:xfrm>
            <a:off x="738217" y="138488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40" name="Graphique 39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975B6-5BC0-BA2F-E631-8CE6ED258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46" y="1335018"/>
            <a:ext cx="469068" cy="469068"/>
          </a:xfrm>
          <a:prstGeom prst="rect">
            <a:avLst/>
          </a:prstGeom>
        </p:spPr>
      </p:pic>
      <p:sp>
        <p:nvSpPr>
          <p:cNvPr id="41" name="ZoneTexte 40">
            <a:hlinkClick r:id="rId10" action="ppaction://hlinksldjump"/>
            <a:extLst>
              <a:ext uri="{FF2B5EF4-FFF2-40B4-BE49-F238E27FC236}">
                <a16:creationId xmlns:a16="http://schemas.microsoft.com/office/drawing/2014/main" id="{52DEFFDB-1692-8766-FF0B-E4709D0B0307}"/>
              </a:ext>
            </a:extLst>
          </p:cNvPr>
          <p:cNvSpPr txBox="1"/>
          <p:nvPr/>
        </p:nvSpPr>
        <p:spPr>
          <a:xfrm>
            <a:off x="738217" y="19776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42" name="Graphique 41" descr="Liste contour">
            <a:hlinkClick r:id="rId10" action="ppaction://hlinksldjump"/>
            <a:extLst>
              <a:ext uri="{FF2B5EF4-FFF2-40B4-BE49-F238E27FC236}">
                <a16:creationId xmlns:a16="http://schemas.microsoft.com/office/drawing/2014/main" id="{40E0231E-380A-15E3-7D2C-73A59B6954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28546" y="1927779"/>
            <a:ext cx="469068" cy="469068"/>
          </a:xfrm>
          <a:prstGeom prst="rect">
            <a:avLst/>
          </a:prstGeom>
        </p:spPr>
      </p:pic>
      <p:sp>
        <p:nvSpPr>
          <p:cNvPr id="43" name="ZoneTexte 42">
            <a:hlinkClick r:id="rId13" action="ppaction://hlinksldjump"/>
            <a:extLst>
              <a:ext uri="{FF2B5EF4-FFF2-40B4-BE49-F238E27FC236}">
                <a16:creationId xmlns:a16="http://schemas.microsoft.com/office/drawing/2014/main" id="{99B34E30-3A59-8806-EDBF-2947E9D6198E}"/>
              </a:ext>
            </a:extLst>
          </p:cNvPr>
          <p:cNvSpPr txBox="1"/>
          <p:nvPr/>
        </p:nvSpPr>
        <p:spPr>
          <a:xfrm>
            <a:off x="733006" y="256489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45" name="Graphique 44" descr="Faire défiler avec un remplissage uni">
            <a:hlinkClick r:id="rId13" action="ppaction://hlinksldjump"/>
            <a:extLst>
              <a:ext uri="{FF2B5EF4-FFF2-40B4-BE49-F238E27FC236}">
                <a16:creationId xmlns:a16="http://schemas.microsoft.com/office/drawing/2014/main" id="{65F4D3AD-C332-DDAF-BA83-5383ED4942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23335" y="2515030"/>
            <a:ext cx="469068" cy="469068"/>
          </a:xfrm>
          <a:prstGeom prst="rect">
            <a:avLst/>
          </a:prstGeom>
        </p:spPr>
      </p:pic>
      <p:sp>
        <p:nvSpPr>
          <p:cNvPr id="46" name="ZoneTexte 45">
            <a:hlinkClick r:id="rId16" action="ppaction://hlinksldjump"/>
            <a:extLst>
              <a:ext uri="{FF2B5EF4-FFF2-40B4-BE49-F238E27FC236}">
                <a16:creationId xmlns:a16="http://schemas.microsoft.com/office/drawing/2014/main" id="{A2BEABE4-E5EE-D849-40FE-02823CD575C9}"/>
              </a:ext>
            </a:extLst>
          </p:cNvPr>
          <p:cNvSpPr txBox="1"/>
          <p:nvPr/>
        </p:nvSpPr>
        <p:spPr>
          <a:xfrm>
            <a:off x="753839" y="32188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47" name="Graphique 46" descr="Mannequin test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6B5F4E7F-5317-C9CF-B1F6-44634A29C8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4168" y="3169031"/>
            <a:ext cx="469068" cy="469068"/>
          </a:xfrm>
          <a:prstGeom prst="rect">
            <a:avLst/>
          </a:prstGeom>
        </p:spPr>
      </p:pic>
      <p:sp>
        <p:nvSpPr>
          <p:cNvPr id="48" name="ZoneTexte 47">
            <a:hlinkClick r:id="rId19" action="ppaction://hlinksldjump"/>
            <a:extLst>
              <a:ext uri="{FF2B5EF4-FFF2-40B4-BE49-F238E27FC236}">
                <a16:creationId xmlns:a16="http://schemas.microsoft.com/office/drawing/2014/main" id="{FD6961C3-B45B-BE74-442B-04EB3379AD40}"/>
              </a:ext>
            </a:extLst>
          </p:cNvPr>
          <p:cNvSpPr txBox="1"/>
          <p:nvPr/>
        </p:nvSpPr>
        <p:spPr>
          <a:xfrm>
            <a:off x="715859" y="382303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49" name="Graphique 48" descr="Interface utilisateur ou expérience utilisateur avec un remplissage uni">
            <a:hlinkClick r:id="rId19" action="ppaction://hlinksldjump"/>
            <a:extLst>
              <a:ext uri="{FF2B5EF4-FFF2-40B4-BE49-F238E27FC236}">
                <a16:creationId xmlns:a16="http://schemas.microsoft.com/office/drawing/2014/main" id="{67CE1A7B-C461-BF0C-9124-85EB0E461E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23440" y="3773164"/>
            <a:ext cx="469068" cy="469068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557C86B-090D-16BF-AFFB-941BEB81BFB5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788F962-ECEB-7B77-DB9F-B0304D08CF82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 5</a:t>
            </a:r>
          </a:p>
        </p:txBody>
      </p:sp>
      <p:sp>
        <p:nvSpPr>
          <p:cNvPr id="52" name="Rectangle : coins arrondis 5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3051401-1DAA-2748-3168-3FEA64E989C4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17551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7" grpId="1" animBg="1"/>
      <p:bldP spid="4" grpId="0" animBg="1"/>
      <p:bldP spid="4" grpId="1" animBg="1"/>
      <p:bldP spid="89" grpId="0"/>
      <p:bldP spid="89" grpId="1"/>
      <p:bldP spid="38" grpId="0" animBg="1"/>
      <p:bldP spid="38" grpId="1" animBg="1"/>
      <p:bldP spid="38" grpId="2" animBg="1"/>
      <p:bldP spid="39" grpId="0"/>
      <p:bldP spid="39" grpId="1"/>
      <p:bldP spid="39" grpId="2"/>
      <p:bldP spid="41" grpId="0"/>
      <p:bldP spid="41" grpId="1"/>
      <p:bldP spid="41" grpId="2"/>
      <p:bldP spid="43" grpId="0"/>
      <p:bldP spid="43" grpId="1"/>
      <p:bldP spid="43" grpId="2"/>
      <p:bldP spid="46" grpId="0"/>
      <p:bldP spid="46" grpId="1"/>
      <p:bldP spid="46" grpId="2"/>
      <p:bldP spid="48" grpId="0"/>
      <p:bldP spid="48" grpId="1"/>
      <p:bldP spid="48" grpId="2"/>
      <p:bldP spid="50" grpId="0" animBg="1"/>
      <p:bldP spid="50" grpId="1" animBg="1"/>
      <p:bldP spid="51" grpId="0"/>
      <p:bldP spid="51" grpId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05082" y="63473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01339" y="171785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Contexte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462F76-F3CE-ECBD-840C-64DCBCBAC42B}"/>
              </a:ext>
            </a:extLst>
          </p:cNvPr>
          <p:cNvGrpSpPr/>
          <p:nvPr/>
        </p:nvGrpSpPr>
        <p:grpSpPr>
          <a:xfrm>
            <a:off x="1669597" y="2493808"/>
            <a:ext cx="645546" cy="923001"/>
            <a:chOff x="1669597" y="2493808"/>
            <a:chExt cx="645546" cy="923001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E8E65E04-DEF3-9098-D64F-E7F692E5C343}"/>
                </a:ext>
              </a:extLst>
            </p:cNvPr>
            <p:cNvSpPr/>
            <p:nvPr/>
          </p:nvSpPr>
          <p:spPr>
            <a:xfrm>
              <a:off x="1843290" y="3216103"/>
              <a:ext cx="298158" cy="75738"/>
            </a:xfrm>
            <a:custGeom>
              <a:avLst/>
              <a:gdLst>
                <a:gd name="connsiteX0" fmla="*/ 178274 w 204211"/>
                <a:gd name="connsiteY0" fmla="*/ 0 h 51874"/>
                <a:gd name="connsiteX1" fmla="*/ 25937 w 204211"/>
                <a:gd name="connsiteY1" fmla="*/ 0 h 51874"/>
                <a:gd name="connsiteX2" fmla="*/ 0 w 204211"/>
                <a:gd name="connsiteY2" fmla="*/ 25937 h 51874"/>
                <a:gd name="connsiteX3" fmla="*/ 25937 w 204211"/>
                <a:gd name="connsiteY3" fmla="*/ 51874 h 51874"/>
                <a:gd name="connsiteX4" fmla="*/ 178274 w 204211"/>
                <a:gd name="connsiteY4" fmla="*/ 51874 h 51874"/>
                <a:gd name="connsiteX5" fmla="*/ 204211 w 204211"/>
                <a:gd name="connsiteY5" fmla="*/ 25937 h 51874"/>
                <a:gd name="connsiteX6" fmla="*/ 178274 w 204211"/>
                <a:gd name="connsiteY6" fmla="*/ 0 h 5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211" h="51874">
                  <a:moveTo>
                    <a:pt x="178274" y="0"/>
                  </a:moveTo>
                  <a:lnTo>
                    <a:pt x="25937" y="0"/>
                  </a:lnTo>
                  <a:cubicBezTo>
                    <a:pt x="11613" y="0"/>
                    <a:pt x="0" y="11613"/>
                    <a:pt x="0" y="25937"/>
                  </a:cubicBezTo>
                  <a:cubicBezTo>
                    <a:pt x="0" y="40261"/>
                    <a:pt x="11613" y="51874"/>
                    <a:pt x="25937" y="51874"/>
                  </a:cubicBezTo>
                  <a:lnTo>
                    <a:pt x="178274" y="51874"/>
                  </a:lnTo>
                  <a:cubicBezTo>
                    <a:pt x="192598" y="51874"/>
                    <a:pt x="204211" y="40261"/>
                    <a:pt x="204211" y="25937"/>
                  </a:cubicBezTo>
                  <a:cubicBezTo>
                    <a:pt x="204211" y="11613"/>
                    <a:pt x="192598" y="0"/>
                    <a:pt x="1782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BA95943-663D-2FD0-87E9-016E37E763D6}"/>
                </a:ext>
              </a:extLst>
            </p:cNvPr>
            <p:cNvSpPr/>
            <p:nvPr/>
          </p:nvSpPr>
          <p:spPr>
            <a:xfrm>
              <a:off x="1911708" y="3341071"/>
              <a:ext cx="161322" cy="75738"/>
            </a:xfrm>
            <a:custGeom>
              <a:avLst/>
              <a:gdLst>
                <a:gd name="connsiteX0" fmla="*/ 55159 w 110491"/>
                <a:gd name="connsiteY0" fmla="*/ 51874 h 51874"/>
                <a:gd name="connsiteX1" fmla="*/ 110492 w 110491"/>
                <a:gd name="connsiteY1" fmla="*/ 0 h 51874"/>
                <a:gd name="connsiteX2" fmla="*/ 0 w 110491"/>
                <a:gd name="connsiteY2" fmla="*/ 0 h 51874"/>
                <a:gd name="connsiteX3" fmla="*/ 55159 w 110491"/>
                <a:gd name="connsiteY3" fmla="*/ 51874 h 5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91" h="51874">
                  <a:moveTo>
                    <a:pt x="55159" y="51874"/>
                  </a:moveTo>
                  <a:cubicBezTo>
                    <a:pt x="84384" y="51846"/>
                    <a:pt x="108579" y="29162"/>
                    <a:pt x="110492" y="0"/>
                  </a:cubicBezTo>
                  <a:lnTo>
                    <a:pt x="0" y="0"/>
                  </a:lnTo>
                  <a:cubicBezTo>
                    <a:pt x="1824" y="29134"/>
                    <a:pt x="25968" y="51840"/>
                    <a:pt x="55159" y="518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3EEA8A71-54DE-E048-CB0C-1FB4D953B214}"/>
                </a:ext>
              </a:extLst>
            </p:cNvPr>
            <p:cNvSpPr/>
            <p:nvPr/>
          </p:nvSpPr>
          <p:spPr>
            <a:xfrm>
              <a:off x="1669597" y="2493808"/>
              <a:ext cx="645546" cy="671801"/>
            </a:xfrm>
            <a:custGeom>
              <a:avLst/>
              <a:gdLst>
                <a:gd name="connsiteX0" fmla="*/ 220984 w 442140"/>
                <a:gd name="connsiteY0" fmla="*/ 0 h 460123"/>
                <a:gd name="connsiteX1" fmla="*/ 220984 w 442140"/>
                <a:gd name="connsiteY1" fmla="*/ 0 h 460123"/>
                <a:gd name="connsiteX2" fmla="*/ 0 w 442140"/>
                <a:gd name="connsiteY2" fmla="*/ 218563 h 460123"/>
                <a:gd name="connsiteX3" fmla="*/ 0 w 442140"/>
                <a:gd name="connsiteY3" fmla="*/ 226171 h 460123"/>
                <a:gd name="connsiteX4" fmla="*/ 15389 w 442140"/>
                <a:gd name="connsiteY4" fmla="*/ 303637 h 460123"/>
                <a:gd name="connsiteX5" fmla="*/ 53776 w 442140"/>
                <a:gd name="connsiteY5" fmla="*/ 366577 h 460123"/>
                <a:gd name="connsiteX6" fmla="*/ 105650 w 442140"/>
                <a:gd name="connsiteY6" fmla="*/ 450613 h 460123"/>
                <a:gd name="connsiteX7" fmla="*/ 120867 w 442140"/>
                <a:gd name="connsiteY7" fmla="*/ 460123 h 460123"/>
                <a:gd name="connsiteX8" fmla="*/ 321447 w 442140"/>
                <a:gd name="connsiteY8" fmla="*/ 460123 h 460123"/>
                <a:gd name="connsiteX9" fmla="*/ 336663 w 442140"/>
                <a:gd name="connsiteY9" fmla="*/ 450613 h 460123"/>
                <a:gd name="connsiteX10" fmla="*/ 388537 w 442140"/>
                <a:gd name="connsiteY10" fmla="*/ 366577 h 460123"/>
                <a:gd name="connsiteX11" fmla="*/ 426751 w 442140"/>
                <a:gd name="connsiteY11" fmla="*/ 303637 h 460123"/>
                <a:gd name="connsiteX12" fmla="*/ 442140 w 442140"/>
                <a:gd name="connsiteY12" fmla="*/ 227036 h 460123"/>
                <a:gd name="connsiteX13" fmla="*/ 442140 w 442140"/>
                <a:gd name="connsiteY13" fmla="*/ 219428 h 460123"/>
                <a:gd name="connsiteX14" fmla="*/ 220984 w 442140"/>
                <a:gd name="connsiteY14" fmla="*/ 0 h 460123"/>
                <a:gd name="connsiteX15" fmla="*/ 391131 w 442140"/>
                <a:gd name="connsiteY15" fmla="*/ 224788 h 460123"/>
                <a:gd name="connsiteX16" fmla="*/ 379027 w 442140"/>
                <a:gd name="connsiteY16" fmla="*/ 284443 h 460123"/>
                <a:gd name="connsiteX17" fmla="*/ 350150 w 442140"/>
                <a:gd name="connsiteY17" fmla="*/ 331130 h 460123"/>
                <a:gd name="connsiteX18" fmla="*/ 300524 w 442140"/>
                <a:gd name="connsiteY18" fmla="*/ 407731 h 460123"/>
                <a:gd name="connsiteX19" fmla="*/ 141616 w 442140"/>
                <a:gd name="connsiteY19" fmla="*/ 407731 h 460123"/>
                <a:gd name="connsiteX20" fmla="*/ 91817 w 442140"/>
                <a:gd name="connsiteY20" fmla="*/ 331130 h 460123"/>
                <a:gd name="connsiteX21" fmla="*/ 63113 w 442140"/>
                <a:gd name="connsiteY21" fmla="*/ 284443 h 460123"/>
                <a:gd name="connsiteX22" fmla="*/ 51010 w 442140"/>
                <a:gd name="connsiteY22" fmla="*/ 224788 h 460123"/>
                <a:gd name="connsiteX23" fmla="*/ 51010 w 442140"/>
                <a:gd name="connsiteY23" fmla="*/ 218563 h 460123"/>
                <a:gd name="connsiteX24" fmla="*/ 220984 w 442140"/>
                <a:gd name="connsiteY24" fmla="*/ 50491 h 460123"/>
                <a:gd name="connsiteX25" fmla="*/ 220984 w 442140"/>
                <a:gd name="connsiteY25" fmla="*/ 50491 h 460123"/>
                <a:gd name="connsiteX26" fmla="*/ 391131 w 442140"/>
                <a:gd name="connsiteY26" fmla="*/ 218563 h 46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140" h="460123">
                  <a:moveTo>
                    <a:pt x="220984" y="0"/>
                  </a:moveTo>
                  <a:lnTo>
                    <a:pt x="220984" y="0"/>
                  </a:lnTo>
                  <a:cubicBezTo>
                    <a:pt x="100221" y="825"/>
                    <a:pt x="2156" y="97816"/>
                    <a:pt x="0" y="218563"/>
                  </a:cubicBezTo>
                  <a:lnTo>
                    <a:pt x="0" y="226171"/>
                  </a:lnTo>
                  <a:cubicBezTo>
                    <a:pt x="586" y="252691"/>
                    <a:pt x="5794" y="278906"/>
                    <a:pt x="15389" y="303637"/>
                  </a:cubicBezTo>
                  <a:cubicBezTo>
                    <a:pt x="24325" y="326740"/>
                    <a:pt x="37327" y="348056"/>
                    <a:pt x="53776" y="366577"/>
                  </a:cubicBezTo>
                  <a:cubicBezTo>
                    <a:pt x="74282" y="392473"/>
                    <a:pt x="91691" y="420677"/>
                    <a:pt x="105650" y="450613"/>
                  </a:cubicBezTo>
                  <a:cubicBezTo>
                    <a:pt x="108552" y="456373"/>
                    <a:pt x="114419" y="460039"/>
                    <a:pt x="120867" y="460123"/>
                  </a:cubicBezTo>
                  <a:lnTo>
                    <a:pt x="321447" y="460123"/>
                  </a:lnTo>
                  <a:cubicBezTo>
                    <a:pt x="327895" y="460039"/>
                    <a:pt x="333762" y="456373"/>
                    <a:pt x="336663" y="450613"/>
                  </a:cubicBezTo>
                  <a:cubicBezTo>
                    <a:pt x="350635" y="420684"/>
                    <a:pt x="368043" y="392481"/>
                    <a:pt x="388537" y="366577"/>
                  </a:cubicBezTo>
                  <a:cubicBezTo>
                    <a:pt x="404881" y="348010"/>
                    <a:pt x="417818" y="326703"/>
                    <a:pt x="426751" y="303637"/>
                  </a:cubicBezTo>
                  <a:cubicBezTo>
                    <a:pt x="436085" y="279131"/>
                    <a:pt x="441286" y="253244"/>
                    <a:pt x="442140" y="227036"/>
                  </a:cubicBezTo>
                  <a:lnTo>
                    <a:pt x="442140" y="219428"/>
                  </a:lnTo>
                  <a:cubicBezTo>
                    <a:pt x="440356" y="98315"/>
                    <a:pt x="342106" y="833"/>
                    <a:pt x="220984" y="0"/>
                  </a:cubicBezTo>
                  <a:close/>
                  <a:moveTo>
                    <a:pt x="391131" y="224788"/>
                  </a:moveTo>
                  <a:cubicBezTo>
                    <a:pt x="390415" y="245204"/>
                    <a:pt x="386324" y="265362"/>
                    <a:pt x="379027" y="284443"/>
                  </a:cubicBezTo>
                  <a:cubicBezTo>
                    <a:pt x="372211" y="301577"/>
                    <a:pt x="362438" y="317380"/>
                    <a:pt x="350150" y="331130"/>
                  </a:cubicBezTo>
                  <a:cubicBezTo>
                    <a:pt x="330723" y="354674"/>
                    <a:pt x="314072" y="380377"/>
                    <a:pt x="300524" y="407731"/>
                  </a:cubicBezTo>
                  <a:lnTo>
                    <a:pt x="141616" y="407731"/>
                  </a:lnTo>
                  <a:cubicBezTo>
                    <a:pt x="128006" y="380374"/>
                    <a:pt x="111298" y="354670"/>
                    <a:pt x="91817" y="331130"/>
                  </a:cubicBezTo>
                  <a:cubicBezTo>
                    <a:pt x="79584" y="317373"/>
                    <a:pt x="69868" y="301570"/>
                    <a:pt x="63113" y="284443"/>
                  </a:cubicBezTo>
                  <a:cubicBezTo>
                    <a:pt x="55817" y="265362"/>
                    <a:pt x="51725" y="245204"/>
                    <a:pt x="51010" y="224788"/>
                  </a:cubicBezTo>
                  <a:lnTo>
                    <a:pt x="51010" y="218563"/>
                  </a:lnTo>
                  <a:cubicBezTo>
                    <a:pt x="52606" y="125669"/>
                    <a:pt x="128077" y="51041"/>
                    <a:pt x="220984" y="50491"/>
                  </a:cubicBezTo>
                  <a:lnTo>
                    <a:pt x="220984" y="50491"/>
                  </a:lnTo>
                  <a:cubicBezTo>
                    <a:pt x="313920" y="51039"/>
                    <a:pt x="389443" y="125641"/>
                    <a:pt x="391131" y="218563"/>
                  </a:cubicBezTo>
                  <a:close/>
                </a:path>
              </a:pathLst>
            </a:custGeom>
            <a:solidFill>
              <a:srgbClr val="EDD055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F8F4A8BC-E9C2-6603-FDFB-D916D19F2C69}"/>
                </a:ext>
              </a:extLst>
            </p:cNvPr>
            <p:cNvSpPr/>
            <p:nvPr/>
          </p:nvSpPr>
          <p:spPr>
            <a:xfrm>
              <a:off x="1870556" y="2634178"/>
              <a:ext cx="272154" cy="378692"/>
            </a:xfrm>
            <a:custGeom>
              <a:avLst/>
              <a:gdLst>
                <a:gd name="connsiteX0" fmla="*/ 0 w 186401"/>
                <a:gd name="connsiteY0" fmla="*/ 178620 h 259370"/>
                <a:gd name="connsiteX1" fmla="*/ 91471 w 186401"/>
                <a:gd name="connsiteY1" fmla="*/ 0 h 259370"/>
                <a:gd name="connsiteX2" fmla="*/ 91471 w 186401"/>
                <a:gd name="connsiteY2" fmla="*/ 103402 h 259370"/>
                <a:gd name="connsiteX3" fmla="*/ 186401 w 186401"/>
                <a:gd name="connsiteY3" fmla="*/ 84555 h 259370"/>
                <a:gd name="connsiteX4" fmla="*/ 91471 w 186401"/>
                <a:gd name="connsiteY4" fmla="*/ 259371 h 259370"/>
                <a:gd name="connsiteX5" fmla="*/ 91471 w 186401"/>
                <a:gd name="connsiteY5" fmla="*/ 157870 h 259370"/>
                <a:gd name="connsiteX6" fmla="*/ 0 w 186401"/>
                <a:gd name="connsiteY6" fmla="*/ 178620 h 25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01" h="259370">
                  <a:moveTo>
                    <a:pt x="0" y="178620"/>
                  </a:moveTo>
                  <a:lnTo>
                    <a:pt x="91471" y="0"/>
                  </a:lnTo>
                  <a:lnTo>
                    <a:pt x="91471" y="103402"/>
                  </a:lnTo>
                  <a:lnTo>
                    <a:pt x="186401" y="84555"/>
                  </a:lnTo>
                  <a:lnTo>
                    <a:pt x="91471" y="259371"/>
                  </a:lnTo>
                  <a:lnTo>
                    <a:pt x="91471" y="157870"/>
                  </a:lnTo>
                  <a:lnTo>
                    <a:pt x="0" y="178620"/>
                  </a:lnTo>
                  <a:close/>
                </a:path>
              </a:pathLst>
            </a:custGeom>
            <a:solidFill>
              <a:schemeClr val="accent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D6E0BB7E-6761-B6CA-126D-D15F2CF6D16F}"/>
              </a:ext>
            </a:extLst>
          </p:cNvPr>
          <p:cNvSpPr/>
          <p:nvPr/>
        </p:nvSpPr>
        <p:spPr>
          <a:xfrm>
            <a:off x="2318930" y="3385252"/>
            <a:ext cx="392830" cy="392830"/>
          </a:xfrm>
          <a:custGeom>
            <a:avLst/>
            <a:gdLst>
              <a:gd name="connsiteX0" fmla="*/ 269054 w 269053"/>
              <a:gd name="connsiteY0" fmla="*/ 134527 h 269053"/>
              <a:gd name="connsiteX1" fmla="*/ 134527 w 269053"/>
              <a:gd name="connsiteY1" fmla="*/ 269054 h 269053"/>
              <a:gd name="connsiteX2" fmla="*/ 0 w 269053"/>
              <a:gd name="connsiteY2" fmla="*/ 134527 h 269053"/>
              <a:gd name="connsiteX3" fmla="*/ 134527 w 269053"/>
              <a:gd name="connsiteY3" fmla="*/ 0 h 269053"/>
              <a:gd name="connsiteX4" fmla="*/ 269054 w 269053"/>
              <a:gd name="connsiteY4" fmla="*/ 134527 h 26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53" h="269053">
                <a:moveTo>
                  <a:pt x="269054" y="134527"/>
                </a:moveTo>
                <a:cubicBezTo>
                  <a:pt x="269054" y="208824"/>
                  <a:pt x="208824" y="269054"/>
                  <a:pt x="134527" y="269054"/>
                </a:cubicBezTo>
                <a:cubicBezTo>
                  <a:pt x="60230" y="269054"/>
                  <a:pt x="0" y="208824"/>
                  <a:pt x="0" y="134527"/>
                </a:cubicBezTo>
                <a:cubicBezTo>
                  <a:pt x="0" y="60230"/>
                  <a:pt x="60230" y="0"/>
                  <a:pt x="134527" y="0"/>
                </a:cubicBezTo>
                <a:cubicBezTo>
                  <a:pt x="208824" y="0"/>
                  <a:pt x="269054" y="60230"/>
                  <a:pt x="269054" y="1345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7C59CCE-5147-0B3D-6646-E08B78AFE555}"/>
              </a:ext>
            </a:extLst>
          </p:cNvPr>
          <p:cNvSpPr/>
          <p:nvPr/>
        </p:nvSpPr>
        <p:spPr>
          <a:xfrm>
            <a:off x="1271211" y="3385252"/>
            <a:ext cx="392830" cy="392830"/>
          </a:xfrm>
          <a:custGeom>
            <a:avLst/>
            <a:gdLst>
              <a:gd name="connsiteX0" fmla="*/ 269054 w 269053"/>
              <a:gd name="connsiteY0" fmla="*/ 134527 h 269053"/>
              <a:gd name="connsiteX1" fmla="*/ 134527 w 269053"/>
              <a:gd name="connsiteY1" fmla="*/ 269054 h 269053"/>
              <a:gd name="connsiteX2" fmla="*/ 0 w 269053"/>
              <a:gd name="connsiteY2" fmla="*/ 134527 h 269053"/>
              <a:gd name="connsiteX3" fmla="*/ 134527 w 269053"/>
              <a:gd name="connsiteY3" fmla="*/ 0 h 269053"/>
              <a:gd name="connsiteX4" fmla="*/ 269054 w 269053"/>
              <a:gd name="connsiteY4" fmla="*/ 134527 h 26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53" h="269053">
                <a:moveTo>
                  <a:pt x="269054" y="134527"/>
                </a:moveTo>
                <a:cubicBezTo>
                  <a:pt x="269054" y="208824"/>
                  <a:pt x="208824" y="269054"/>
                  <a:pt x="134527" y="269054"/>
                </a:cubicBezTo>
                <a:cubicBezTo>
                  <a:pt x="60230" y="269054"/>
                  <a:pt x="0" y="208824"/>
                  <a:pt x="0" y="134527"/>
                </a:cubicBezTo>
                <a:cubicBezTo>
                  <a:pt x="0" y="60230"/>
                  <a:pt x="60230" y="0"/>
                  <a:pt x="134527" y="0"/>
                </a:cubicBezTo>
                <a:cubicBezTo>
                  <a:pt x="208824" y="0"/>
                  <a:pt x="269054" y="60230"/>
                  <a:pt x="269054" y="1345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DD61A9C6-64EC-0ABC-BAAE-9CE2F6FD35D4}"/>
              </a:ext>
            </a:extLst>
          </p:cNvPr>
          <p:cNvSpPr/>
          <p:nvPr/>
        </p:nvSpPr>
        <p:spPr>
          <a:xfrm>
            <a:off x="2196233" y="3831352"/>
            <a:ext cx="711972" cy="393336"/>
          </a:xfrm>
          <a:custGeom>
            <a:avLst/>
            <a:gdLst>
              <a:gd name="connsiteX0" fmla="*/ 460642 w 487636"/>
              <a:gd name="connsiteY0" fmla="*/ 80060 h 269400"/>
              <a:gd name="connsiteX1" fmla="*/ 329228 w 487636"/>
              <a:gd name="connsiteY1" fmla="*/ 17292 h 269400"/>
              <a:gd name="connsiteX2" fmla="*/ 218563 w 487636"/>
              <a:gd name="connsiteY2" fmla="*/ 1 h 269400"/>
              <a:gd name="connsiteX3" fmla="*/ 107898 w 487636"/>
              <a:gd name="connsiteY3" fmla="*/ 17292 h 269400"/>
              <a:gd name="connsiteX4" fmla="*/ 6225 w 487636"/>
              <a:gd name="connsiteY4" fmla="*/ 60867 h 269400"/>
              <a:gd name="connsiteX5" fmla="*/ 0 w 487636"/>
              <a:gd name="connsiteY5" fmla="*/ 67956 h 269400"/>
              <a:gd name="connsiteX6" fmla="*/ 138331 w 487636"/>
              <a:gd name="connsiteY6" fmla="*/ 137121 h 269400"/>
              <a:gd name="connsiteX7" fmla="*/ 188995 w 487636"/>
              <a:gd name="connsiteY7" fmla="*/ 238622 h 269400"/>
              <a:gd name="connsiteX8" fmla="*/ 188995 w 487636"/>
              <a:gd name="connsiteY8" fmla="*/ 269401 h 269400"/>
              <a:gd name="connsiteX9" fmla="*/ 487617 w 487636"/>
              <a:gd name="connsiteY9" fmla="*/ 269401 h 269400"/>
              <a:gd name="connsiteX10" fmla="*/ 487617 w 487636"/>
              <a:gd name="connsiteY10" fmla="*/ 134009 h 269400"/>
              <a:gd name="connsiteX11" fmla="*/ 460642 w 487636"/>
              <a:gd name="connsiteY11" fmla="*/ 80060 h 26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7636" h="269400">
                <a:moveTo>
                  <a:pt x="460642" y="80060"/>
                </a:moveTo>
                <a:cubicBezTo>
                  <a:pt x="421892" y="49880"/>
                  <a:pt x="377056" y="28466"/>
                  <a:pt x="329228" y="17292"/>
                </a:cubicBezTo>
                <a:cubicBezTo>
                  <a:pt x="293236" y="6793"/>
                  <a:pt x="256042" y="981"/>
                  <a:pt x="218563" y="1"/>
                </a:cubicBezTo>
                <a:cubicBezTo>
                  <a:pt x="180996" y="-82"/>
                  <a:pt x="143650" y="5754"/>
                  <a:pt x="107898" y="17292"/>
                </a:cubicBezTo>
                <a:cubicBezTo>
                  <a:pt x="72083" y="26837"/>
                  <a:pt x="37837" y="41514"/>
                  <a:pt x="6225" y="60867"/>
                </a:cubicBezTo>
                <a:cubicBezTo>
                  <a:pt x="4150" y="63287"/>
                  <a:pt x="2248" y="65708"/>
                  <a:pt x="0" y="67956"/>
                </a:cubicBezTo>
                <a:cubicBezTo>
                  <a:pt x="50287" y="81490"/>
                  <a:pt x="97331" y="105013"/>
                  <a:pt x="138331" y="137121"/>
                </a:cubicBezTo>
                <a:cubicBezTo>
                  <a:pt x="170683" y="160735"/>
                  <a:pt x="189571" y="198573"/>
                  <a:pt x="188995" y="238622"/>
                </a:cubicBezTo>
                <a:lnTo>
                  <a:pt x="188995" y="269401"/>
                </a:lnTo>
                <a:lnTo>
                  <a:pt x="487617" y="269401"/>
                </a:lnTo>
                <a:lnTo>
                  <a:pt x="487617" y="134009"/>
                </a:lnTo>
                <a:cubicBezTo>
                  <a:pt x="488137" y="112663"/>
                  <a:pt x="478030" y="92451"/>
                  <a:pt x="460642" y="8006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4DD14B6-7256-5A5C-D5B2-2BC436E2D725}"/>
              </a:ext>
            </a:extLst>
          </p:cNvPr>
          <p:cNvSpPr/>
          <p:nvPr/>
        </p:nvSpPr>
        <p:spPr>
          <a:xfrm>
            <a:off x="1074795" y="3831352"/>
            <a:ext cx="711943" cy="393336"/>
          </a:xfrm>
          <a:custGeom>
            <a:avLst/>
            <a:gdLst>
              <a:gd name="connsiteX0" fmla="*/ 298968 w 487616"/>
              <a:gd name="connsiteY0" fmla="*/ 238622 h 269400"/>
              <a:gd name="connsiteX1" fmla="*/ 347384 w 487616"/>
              <a:gd name="connsiteY1" fmla="*/ 138850 h 269400"/>
              <a:gd name="connsiteX2" fmla="*/ 349459 w 487616"/>
              <a:gd name="connsiteY2" fmla="*/ 137121 h 269400"/>
              <a:gd name="connsiteX3" fmla="*/ 351707 w 487616"/>
              <a:gd name="connsiteY3" fmla="*/ 135565 h 269400"/>
              <a:gd name="connsiteX4" fmla="*/ 487617 w 487616"/>
              <a:gd name="connsiteY4" fmla="*/ 68129 h 269400"/>
              <a:gd name="connsiteX5" fmla="*/ 477761 w 487616"/>
              <a:gd name="connsiteY5" fmla="*/ 56889 h 269400"/>
              <a:gd name="connsiteX6" fmla="*/ 380410 w 487616"/>
              <a:gd name="connsiteY6" fmla="*/ 17292 h 269400"/>
              <a:gd name="connsiteX7" fmla="*/ 269745 w 487616"/>
              <a:gd name="connsiteY7" fmla="*/ 1 h 269400"/>
              <a:gd name="connsiteX8" fmla="*/ 159081 w 487616"/>
              <a:gd name="connsiteY8" fmla="*/ 17292 h 269400"/>
              <a:gd name="connsiteX9" fmla="*/ 27666 w 487616"/>
              <a:gd name="connsiteY9" fmla="*/ 80060 h 269400"/>
              <a:gd name="connsiteX10" fmla="*/ 0 w 487616"/>
              <a:gd name="connsiteY10" fmla="*/ 134009 h 269400"/>
              <a:gd name="connsiteX11" fmla="*/ 0 w 487616"/>
              <a:gd name="connsiteY11" fmla="*/ 269400 h 269400"/>
              <a:gd name="connsiteX12" fmla="*/ 298968 w 487616"/>
              <a:gd name="connsiteY12" fmla="*/ 269400 h 26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7616" h="269400">
                <a:moveTo>
                  <a:pt x="298968" y="238622"/>
                </a:moveTo>
                <a:cubicBezTo>
                  <a:pt x="299006" y="199713"/>
                  <a:pt x="316842" y="162958"/>
                  <a:pt x="347384" y="138850"/>
                </a:cubicBezTo>
                <a:lnTo>
                  <a:pt x="349459" y="137121"/>
                </a:lnTo>
                <a:lnTo>
                  <a:pt x="351707" y="135565"/>
                </a:lnTo>
                <a:cubicBezTo>
                  <a:pt x="393175" y="106066"/>
                  <a:pt x="439044" y="83307"/>
                  <a:pt x="487617" y="68129"/>
                </a:cubicBezTo>
                <a:cubicBezTo>
                  <a:pt x="484159" y="64498"/>
                  <a:pt x="481046" y="60693"/>
                  <a:pt x="477761" y="56889"/>
                </a:cubicBezTo>
                <a:cubicBezTo>
                  <a:pt x="447373" y="39100"/>
                  <a:pt x="414588" y="25765"/>
                  <a:pt x="380410" y="17292"/>
                </a:cubicBezTo>
                <a:cubicBezTo>
                  <a:pt x="344422" y="6779"/>
                  <a:pt x="307225" y="966"/>
                  <a:pt x="269745" y="1"/>
                </a:cubicBezTo>
                <a:cubicBezTo>
                  <a:pt x="232178" y="-70"/>
                  <a:pt x="194836" y="5766"/>
                  <a:pt x="159081" y="17292"/>
                </a:cubicBezTo>
                <a:cubicBezTo>
                  <a:pt x="111918" y="30304"/>
                  <a:pt x="67429" y="51555"/>
                  <a:pt x="27666" y="80060"/>
                </a:cubicBezTo>
                <a:cubicBezTo>
                  <a:pt x="10634" y="92828"/>
                  <a:pt x="429" y="112727"/>
                  <a:pt x="0" y="134009"/>
                </a:cubicBezTo>
                <a:lnTo>
                  <a:pt x="0" y="269400"/>
                </a:lnTo>
                <a:lnTo>
                  <a:pt x="298968" y="269400"/>
                </a:lnTo>
                <a:close/>
              </a:path>
            </a:pathLst>
          </a:custGeom>
          <a:solidFill>
            <a:srgbClr val="6AAAFF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BE9BC5B3-ED1B-A19F-C388-46AE9EB946D3}"/>
              </a:ext>
            </a:extLst>
          </p:cNvPr>
          <p:cNvSpPr/>
          <p:nvPr/>
        </p:nvSpPr>
        <p:spPr>
          <a:xfrm>
            <a:off x="1598654" y="3984340"/>
            <a:ext cx="785694" cy="391824"/>
          </a:xfrm>
          <a:custGeom>
            <a:avLst/>
            <a:gdLst>
              <a:gd name="connsiteX0" fmla="*/ 0 w 538129"/>
              <a:gd name="connsiteY0" fmla="*/ 268365 h 268364"/>
              <a:gd name="connsiteX1" fmla="*/ 0 w 538129"/>
              <a:gd name="connsiteY1" fmla="*/ 133838 h 268364"/>
              <a:gd name="connsiteX2" fmla="*/ 26975 w 538129"/>
              <a:gd name="connsiteY2" fmla="*/ 80062 h 268364"/>
              <a:gd name="connsiteX3" fmla="*/ 158389 w 538129"/>
              <a:gd name="connsiteY3" fmla="*/ 17294 h 268364"/>
              <a:gd name="connsiteX4" fmla="*/ 269054 w 538129"/>
              <a:gd name="connsiteY4" fmla="*/ 3 h 268364"/>
              <a:gd name="connsiteX5" fmla="*/ 379719 w 538129"/>
              <a:gd name="connsiteY5" fmla="*/ 17294 h 268364"/>
              <a:gd name="connsiteX6" fmla="*/ 511306 w 538129"/>
              <a:gd name="connsiteY6" fmla="*/ 80062 h 268364"/>
              <a:gd name="connsiteX7" fmla="*/ 538108 w 538129"/>
              <a:gd name="connsiteY7" fmla="*/ 133838 h 268364"/>
              <a:gd name="connsiteX8" fmla="*/ 538108 w 538129"/>
              <a:gd name="connsiteY8" fmla="*/ 268365 h 26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8129" h="268364">
                <a:moveTo>
                  <a:pt x="0" y="268365"/>
                </a:moveTo>
                <a:lnTo>
                  <a:pt x="0" y="133838"/>
                </a:lnTo>
                <a:cubicBezTo>
                  <a:pt x="81" y="112679"/>
                  <a:pt x="10064" y="92778"/>
                  <a:pt x="26975" y="80062"/>
                </a:cubicBezTo>
                <a:cubicBezTo>
                  <a:pt x="66665" y="51436"/>
                  <a:pt x="111178" y="30175"/>
                  <a:pt x="158389" y="17294"/>
                </a:cubicBezTo>
                <a:cubicBezTo>
                  <a:pt x="194125" y="5688"/>
                  <a:pt x="231481" y="-149"/>
                  <a:pt x="269054" y="3"/>
                </a:cubicBezTo>
                <a:cubicBezTo>
                  <a:pt x="306542" y="883"/>
                  <a:pt x="343749" y="6698"/>
                  <a:pt x="379719" y="17294"/>
                </a:cubicBezTo>
                <a:cubicBezTo>
                  <a:pt x="427640" y="28354"/>
                  <a:pt x="472554" y="49780"/>
                  <a:pt x="511306" y="80062"/>
                </a:cubicBezTo>
                <a:cubicBezTo>
                  <a:pt x="528625" y="92417"/>
                  <a:pt x="538670" y="112571"/>
                  <a:pt x="538108" y="133838"/>
                </a:cubicBezTo>
                <a:lnTo>
                  <a:pt x="538108" y="268365"/>
                </a:lnTo>
                <a:close/>
              </a:path>
            </a:pathLst>
          </a:custGeom>
          <a:solidFill>
            <a:srgbClr val="9CEABD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573056C8-BE5E-7A54-500F-DAE5F2B3C033}"/>
              </a:ext>
            </a:extLst>
          </p:cNvPr>
          <p:cNvSpPr/>
          <p:nvPr/>
        </p:nvSpPr>
        <p:spPr>
          <a:xfrm>
            <a:off x="1795070" y="3537992"/>
            <a:ext cx="392830" cy="392830"/>
          </a:xfrm>
          <a:custGeom>
            <a:avLst/>
            <a:gdLst>
              <a:gd name="connsiteX0" fmla="*/ 269054 w 269053"/>
              <a:gd name="connsiteY0" fmla="*/ 134527 h 269053"/>
              <a:gd name="connsiteX1" fmla="*/ 134527 w 269053"/>
              <a:gd name="connsiteY1" fmla="*/ 269054 h 269053"/>
              <a:gd name="connsiteX2" fmla="*/ 0 w 269053"/>
              <a:gd name="connsiteY2" fmla="*/ 134527 h 269053"/>
              <a:gd name="connsiteX3" fmla="*/ 134527 w 269053"/>
              <a:gd name="connsiteY3" fmla="*/ 0 h 269053"/>
              <a:gd name="connsiteX4" fmla="*/ 269054 w 269053"/>
              <a:gd name="connsiteY4" fmla="*/ 134527 h 26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53" h="269053">
                <a:moveTo>
                  <a:pt x="269054" y="134527"/>
                </a:moveTo>
                <a:cubicBezTo>
                  <a:pt x="269054" y="208824"/>
                  <a:pt x="208824" y="269054"/>
                  <a:pt x="134527" y="269054"/>
                </a:cubicBezTo>
                <a:cubicBezTo>
                  <a:pt x="60230" y="269054"/>
                  <a:pt x="0" y="208824"/>
                  <a:pt x="0" y="134527"/>
                </a:cubicBezTo>
                <a:cubicBezTo>
                  <a:pt x="0" y="60230"/>
                  <a:pt x="60230" y="0"/>
                  <a:pt x="134527" y="0"/>
                </a:cubicBezTo>
                <a:cubicBezTo>
                  <a:pt x="208824" y="0"/>
                  <a:pt x="269054" y="60230"/>
                  <a:pt x="269054" y="1345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57FF060-A279-5757-ACA7-6C16FC46CD59}"/>
              </a:ext>
            </a:extLst>
          </p:cNvPr>
          <p:cNvGrpSpPr/>
          <p:nvPr/>
        </p:nvGrpSpPr>
        <p:grpSpPr>
          <a:xfrm>
            <a:off x="5226156" y="2900463"/>
            <a:ext cx="1744450" cy="1061836"/>
            <a:chOff x="4743218" y="3047437"/>
            <a:chExt cx="1253707" cy="763125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FFA1D2A0-786E-CBE3-E52B-9AF53509F345}"/>
                </a:ext>
              </a:extLst>
            </p:cNvPr>
            <p:cNvSpPr/>
            <p:nvPr/>
          </p:nvSpPr>
          <p:spPr>
            <a:xfrm>
              <a:off x="4906745" y="3047437"/>
              <a:ext cx="926653" cy="626853"/>
            </a:xfrm>
            <a:custGeom>
              <a:avLst/>
              <a:gdLst>
                <a:gd name="connsiteX0" fmla="*/ 844890 w 926653"/>
                <a:gd name="connsiteY0" fmla="*/ 545090 h 626853"/>
                <a:gd name="connsiteX1" fmla="*/ 81764 w 926653"/>
                <a:gd name="connsiteY1" fmla="*/ 545090 h 626853"/>
                <a:gd name="connsiteX2" fmla="*/ 81764 w 926653"/>
                <a:gd name="connsiteY2" fmla="*/ 81764 h 626853"/>
                <a:gd name="connsiteX3" fmla="*/ 844890 w 926653"/>
                <a:gd name="connsiteY3" fmla="*/ 81764 h 626853"/>
                <a:gd name="connsiteX4" fmla="*/ 926653 w 926653"/>
                <a:gd name="connsiteY4" fmla="*/ 54509 h 626853"/>
                <a:gd name="connsiteX5" fmla="*/ 872144 w 926653"/>
                <a:gd name="connsiteY5" fmla="*/ 0 h 626853"/>
                <a:gd name="connsiteX6" fmla="*/ 54509 w 926653"/>
                <a:gd name="connsiteY6" fmla="*/ 0 h 626853"/>
                <a:gd name="connsiteX7" fmla="*/ 0 w 926653"/>
                <a:gd name="connsiteY7" fmla="*/ 54509 h 626853"/>
                <a:gd name="connsiteX8" fmla="*/ 0 w 926653"/>
                <a:gd name="connsiteY8" fmla="*/ 626854 h 626853"/>
                <a:gd name="connsiteX9" fmla="*/ 926653 w 926653"/>
                <a:gd name="connsiteY9" fmla="*/ 626854 h 6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653" h="626853">
                  <a:moveTo>
                    <a:pt x="844890" y="545090"/>
                  </a:moveTo>
                  <a:lnTo>
                    <a:pt x="81764" y="545090"/>
                  </a:lnTo>
                  <a:lnTo>
                    <a:pt x="81764" y="81764"/>
                  </a:lnTo>
                  <a:lnTo>
                    <a:pt x="844890" y="81764"/>
                  </a:lnTo>
                  <a:close/>
                  <a:moveTo>
                    <a:pt x="926653" y="54509"/>
                  </a:moveTo>
                  <a:cubicBezTo>
                    <a:pt x="926653" y="24405"/>
                    <a:pt x="902248" y="0"/>
                    <a:pt x="872144" y="0"/>
                  </a:cubicBezTo>
                  <a:lnTo>
                    <a:pt x="54509" y="0"/>
                  </a:lnTo>
                  <a:cubicBezTo>
                    <a:pt x="24405" y="0"/>
                    <a:pt x="0" y="24405"/>
                    <a:pt x="0" y="54509"/>
                  </a:cubicBezTo>
                  <a:lnTo>
                    <a:pt x="0" y="626854"/>
                  </a:lnTo>
                  <a:lnTo>
                    <a:pt x="926653" y="626854"/>
                  </a:lnTo>
                  <a:close/>
                </a:path>
              </a:pathLst>
            </a:custGeom>
            <a:solidFill>
              <a:srgbClr val="00B0F0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59DB74A-0F17-3FE7-FB95-52DB83FEAAA9}"/>
                </a:ext>
              </a:extLst>
            </p:cNvPr>
            <p:cNvSpPr/>
            <p:nvPr/>
          </p:nvSpPr>
          <p:spPr>
            <a:xfrm>
              <a:off x="4743218" y="3728799"/>
              <a:ext cx="1253707" cy="81763"/>
            </a:xfrm>
            <a:custGeom>
              <a:avLst/>
              <a:gdLst>
                <a:gd name="connsiteX0" fmla="*/ 708617 w 1253707"/>
                <a:gd name="connsiteY0" fmla="*/ 0 h 81763"/>
                <a:gd name="connsiteX1" fmla="*/ 708617 w 1253707"/>
                <a:gd name="connsiteY1" fmla="*/ 13627 h 81763"/>
                <a:gd name="connsiteX2" fmla="*/ 696681 w 1253707"/>
                <a:gd name="connsiteY2" fmla="*/ 27255 h 81763"/>
                <a:gd name="connsiteX3" fmla="*/ 694990 w 1253707"/>
                <a:gd name="connsiteY3" fmla="*/ 27255 h 81763"/>
                <a:gd name="connsiteX4" fmla="*/ 558717 w 1253707"/>
                <a:gd name="connsiteY4" fmla="*/ 27255 h 81763"/>
                <a:gd name="connsiteX5" fmla="*/ 545090 w 1253707"/>
                <a:gd name="connsiteY5" fmla="*/ 15318 h 81763"/>
                <a:gd name="connsiteX6" fmla="*/ 545090 w 1253707"/>
                <a:gd name="connsiteY6" fmla="*/ 13627 h 81763"/>
                <a:gd name="connsiteX7" fmla="*/ 545090 w 1253707"/>
                <a:gd name="connsiteY7" fmla="*/ 0 h 81763"/>
                <a:gd name="connsiteX8" fmla="*/ 0 w 1253707"/>
                <a:gd name="connsiteY8" fmla="*/ 0 h 81763"/>
                <a:gd name="connsiteX9" fmla="*/ 0 w 1253707"/>
                <a:gd name="connsiteY9" fmla="*/ 27255 h 81763"/>
                <a:gd name="connsiteX10" fmla="*/ 54509 w 1253707"/>
                <a:gd name="connsiteY10" fmla="*/ 81764 h 81763"/>
                <a:gd name="connsiteX11" fmla="*/ 1199198 w 1253707"/>
                <a:gd name="connsiteY11" fmla="*/ 81764 h 81763"/>
                <a:gd name="connsiteX12" fmla="*/ 1253707 w 1253707"/>
                <a:gd name="connsiteY12" fmla="*/ 27255 h 81763"/>
                <a:gd name="connsiteX13" fmla="*/ 1253707 w 1253707"/>
                <a:gd name="connsiteY13" fmla="*/ 0 h 8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3707" h="81763">
                  <a:moveTo>
                    <a:pt x="708617" y="0"/>
                  </a:moveTo>
                  <a:lnTo>
                    <a:pt x="708617" y="13627"/>
                  </a:lnTo>
                  <a:cubicBezTo>
                    <a:pt x="709084" y="20686"/>
                    <a:pt x="703740" y="26787"/>
                    <a:pt x="696681" y="27255"/>
                  </a:cubicBezTo>
                  <a:cubicBezTo>
                    <a:pt x="696118" y="27291"/>
                    <a:pt x="695553" y="27291"/>
                    <a:pt x="694990" y="27255"/>
                  </a:cubicBezTo>
                  <a:lnTo>
                    <a:pt x="558717" y="27255"/>
                  </a:lnTo>
                  <a:cubicBezTo>
                    <a:pt x="551658" y="27722"/>
                    <a:pt x="545557" y="22377"/>
                    <a:pt x="545090" y="15318"/>
                  </a:cubicBezTo>
                  <a:cubicBezTo>
                    <a:pt x="545053" y="14756"/>
                    <a:pt x="545053" y="14190"/>
                    <a:pt x="545090" y="13627"/>
                  </a:cubicBezTo>
                  <a:lnTo>
                    <a:pt x="545090" y="0"/>
                  </a:lnTo>
                  <a:lnTo>
                    <a:pt x="0" y="0"/>
                  </a:lnTo>
                  <a:lnTo>
                    <a:pt x="0" y="27255"/>
                  </a:lnTo>
                  <a:cubicBezTo>
                    <a:pt x="0" y="57358"/>
                    <a:pt x="24404" y="81764"/>
                    <a:pt x="54509" y="81764"/>
                  </a:cubicBezTo>
                  <a:lnTo>
                    <a:pt x="1199198" y="81764"/>
                  </a:lnTo>
                  <a:cubicBezTo>
                    <a:pt x="1229302" y="81764"/>
                    <a:pt x="1253707" y="57358"/>
                    <a:pt x="1253707" y="27255"/>
                  </a:cubicBezTo>
                  <a:lnTo>
                    <a:pt x="1253707" y="0"/>
                  </a:lnTo>
                  <a:close/>
                </a:path>
              </a:pathLst>
            </a:custGeom>
            <a:solidFill>
              <a:srgbClr val="00B0F0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83C0365E-2C95-7DBA-C8D8-1CCF0C3A5799}"/>
                </a:ext>
              </a:extLst>
            </p:cNvPr>
            <p:cNvSpPr/>
            <p:nvPr/>
          </p:nvSpPr>
          <p:spPr>
            <a:xfrm>
              <a:off x="5179290" y="3170082"/>
              <a:ext cx="381563" cy="381563"/>
            </a:xfrm>
            <a:custGeom>
              <a:avLst/>
              <a:gdLst>
                <a:gd name="connsiteX0" fmla="*/ 190782 w 381563"/>
                <a:gd name="connsiteY0" fmla="*/ 0 h 381563"/>
                <a:gd name="connsiteX1" fmla="*/ 0 w 381563"/>
                <a:gd name="connsiteY1" fmla="*/ 190782 h 381563"/>
                <a:gd name="connsiteX2" fmla="*/ 190782 w 381563"/>
                <a:gd name="connsiteY2" fmla="*/ 381563 h 381563"/>
                <a:gd name="connsiteX3" fmla="*/ 381563 w 381563"/>
                <a:gd name="connsiteY3" fmla="*/ 190782 h 381563"/>
                <a:gd name="connsiteX4" fmla="*/ 190782 w 381563"/>
                <a:gd name="connsiteY4" fmla="*/ 0 h 381563"/>
                <a:gd name="connsiteX5" fmla="*/ 204409 w 381563"/>
                <a:gd name="connsiteY5" fmla="*/ 204409 h 381563"/>
                <a:gd name="connsiteX6" fmla="*/ 266958 w 381563"/>
                <a:gd name="connsiteY6" fmla="*/ 204409 h 381563"/>
                <a:gd name="connsiteX7" fmla="*/ 204409 w 381563"/>
                <a:gd name="connsiteY7" fmla="*/ 328553 h 381563"/>
                <a:gd name="connsiteX8" fmla="*/ 204409 w 381563"/>
                <a:gd name="connsiteY8" fmla="*/ 177154 h 381563"/>
                <a:gd name="connsiteX9" fmla="*/ 204409 w 381563"/>
                <a:gd name="connsiteY9" fmla="*/ 52874 h 381563"/>
                <a:gd name="connsiteX10" fmla="*/ 266958 w 381563"/>
                <a:gd name="connsiteY10" fmla="*/ 177154 h 381563"/>
                <a:gd name="connsiteX11" fmla="*/ 177154 w 381563"/>
                <a:gd name="connsiteY11" fmla="*/ 177154 h 381563"/>
                <a:gd name="connsiteX12" fmla="*/ 116649 w 381563"/>
                <a:gd name="connsiteY12" fmla="*/ 177154 h 381563"/>
                <a:gd name="connsiteX13" fmla="*/ 177154 w 381563"/>
                <a:gd name="connsiteY13" fmla="*/ 54509 h 381563"/>
                <a:gd name="connsiteX14" fmla="*/ 177154 w 381563"/>
                <a:gd name="connsiteY14" fmla="*/ 204409 h 381563"/>
                <a:gd name="connsiteX15" fmla="*/ 177154 w 381563"/>
                <a:gd name="connsiteY15" fmla="*/ 327054 h 381563"/>
                <a:gd name="connsiteX16" fmla="*/ 116649 w 381563"/>
                <a:gd name="connsiteY16" fmla="*/ 204409 h 381563"/>
                <a:gd name="connsiteX17" fmla="*/ 89258 w 381563"/>
                <a:gd name="connsiteY17" fmla="*/ 177154 h 381563"/>
                <a:gd name="connsiteX18" fmla="*/ 30934 w 381563"/>
                <a:gd name="connsiteY18" fmla="*/ 177154 h 381563"/>
                <a:gd name="connsiteX19" fmla="*/ 159984 w 381563"/>
                <a:gd name="connsiteY19" fmla="*/ 33387 h 381563"/>
                <a:gd name="connsiteX20" fmla="*/ 89258 w 381563"/>
                <a:gd name="connsiteY20" fmla="*/ 177154 h 381563"/>
                <a:gd name="connsiteX21" fmla="*/ 89258 w 381563"/>
                <a:gd name="connsiteY21" fmla="*/ 204409 h 381563"/>
                <a:gd name="connsiteX22" fmla="*/ 160256 w 381563"/>
                <a:gd name="connsiteY22" fmla="*/ 348313 h 381563"/>
                <a:gd name="connsiteX23" fmla="*/ 30934 w 381563"/>
                <a:gd name="connsiteY23" fmla="*/ 204409 h 381563"/>
                <a:gd name="connsiteX24" fmla="*/ 294349 w 381563"/>
                <a:gd name="connsiteY24" fmla="*/ 204409 h 381563"/>
                <a:gd name="connsiteX25" fmla="*/ 350629 w 381563"/>
                <a:gd name="connsiteY25" fmla="*/ 204409 h 381563"/>
                <a:gd name="connsiteX26" fmla="*/ 223759 w 381563"/>
                <a:gd name="connsiteY26" fmla="*/ 347767 h 381563"/>
                <a:gd name="connsiteX27" fmla="*/ 294349 w 381563"/>
                <a:gd name="connsiteY27" fmla="*/ 204409 h 381563"/>
                <a:gd name="connsiteX28" fmla="*/ 294349 w 381563"/>
                <a:gd name="connsiteY28" fmla="*/ 177154 h 381563"/>
                <a:gd name="connsiteX29" fmla="*/ 224168 w 381563"/>
                <a:gd name="connsiteY29" fmla="*/ 33932 h 381563"/>
                <a:gd name="connsiteX30" fmla="*/ 350629 w 381563"/>
                <a:gd name="connsiteY30" fmla="*/ 177154 h 38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1563" h="381563">
                  <a:moveTo>
                    <a:pt x="190782" y="0"/>
                  </a:moveTo>
                  <a:cubicBezTo>
                    <a:pt x="85416" y="0"/>
                    <a:pt x="0" y="85416"/>
                    <a:pt x="0" y="190782"/>
                  </a:cubicBezTo>
                  <a:cubicBezTo>
                    <a:pt x="0" y="296147"/>
                    <a:pt x="85416" y="381563"/>
                    <a:pt x="190782" y="381563"/>
                  </a:cubicBezTo>
                  <a:cubicBezTo>
                    <a:pt x="296147" y="381563"/>
                    <a:pt x="381563" y="296147"/>
                    <a:pt x="381563" y="190782"/>
                  </a:cubicBezTo>
                  <a:cubicBezTo>
                    <a:pt x="381563" y="85416"/>
                    <a:pt x="296147" y="0"/>
                    <a:pt x="190782" y="0"/>
                  </a:cubicBezTo>
                  <a:close/>
                  <a:moveTo>
                    <a:pt x="204409" y="204409"/>
                  </a:moveTo>
                  <a:lnTo>
                    <a:pt x="266958" y="204409"/>
                  </a:lnTo>
                  <a:cubicBezTo>
                    <a:pt x="259835" y="251387"/>
                    <a:pt x="237925" y="294873"/>
                    <a:pt x="204409" y="328553"/>
                  </a:cubicBezTo>
                  <a:close/>
                  <a:moveTo>
                    <a:pt x="204409" y="177154"/>
                  </a:moveTo>
                  <a:lnTo>
                    <a:pt x="204409" y="52874"/>
                  </a:lnTo>
                  <a:cubicBezTo>
                    <a:pt x="237959" y="86585"/>
                    <a:pt x="259872" y="130124"/>
                    <a:pt x="266958" y="177154"/>
                  </a:cubicBezTo>
                  <a:close/>
                  <a:moveTo>
                    <a:pt x="177154" y="177154"/>
                  </a:moveTo>
                  <a:lnTo>
                    <a:pt x="116649" y="177154"/>
                  </a:lnTo>
                  <a:cubicBezTo>
                    <a:pt x="123426" y="130929"/>
                    <a:pt x="144597" y="88016"/>
                    <a:pt x="177154" y="54509"/>
                  </a:cubicBezTo>
                  <a:close/>
                  <a:moveTo>
                    <a:pt x="177154" y="204409"/>
                  </a:moveTo>
                  <a:lnTo>
                    <a:pt x="177154" y="327054"/>
                  </a:lnTo>
                  <a:cubicBezTo>
                    <a:pt x="144659" y="293504"/>
                    <a:pt x="123497" y="250612"/>
                    <a:pt x="116649" y="204409"/>
                  </a:cubicBezTo>
                  <a:close/>
                  <a:moveTo>
                    <a:pt x="89258" y="177154"/>
                  </a:moveTo>
                  <a:lnTo>
                    <a:pt x="30934" y="177154"/>
                  </a:lnTo>
                  <a:cubicBezTo>
                    <a:pt x="36983" y="105775"/>
                    <a:pt x="89670" y="47081"/>
                    <a:pt x="159984" y="33387"/>
                  </a:cubicBezTo>
                  <a:cubicBezTo>
                    <a:pt x="121135" y="72152"/>
                    <a:pt x="96259" y="122720"/>
                    <a:pt x="89258" y="177154"/>
                  </a:cubicBezTo>
                  <a:close/>
                  <a:moveTo>
                    <a:pt x="89258" y="204409"/>
                  </a:moveTo>
                  <a:cubicBezTo>
                    <a:pt x="96264" y="258937"/>
                    <a:pt x="121247" y="309574"/>
                    <a:pt x="160256" y="348313"/>
                  </a:cubicBezTo>
                  <a:cubicBezTo>
                    <a:pt x="89838" y="334628"/>
                    <a:pt x="37046" y="275884"/>
                    <a:pt x="30934" y="204409"/>
                  </a:cubicBezTo>
                  <a:close/>
                  <a:moveTo>
                    <a:pt x="294349" y="204409"/>
                  </a:moveTo>
                  <a:lnTo>
                    <a:pt x="350629" y="204409"/>
                  </a:lnTo>
                  <a:cubicBezTo>
                    <a:pt x="344662" y="274979"/>
                    <a:pt x="293081" y="333264"/>
                    <a:pt x="223759" y="347767"/>
                  </a:cubicBezTo>
                  <a:cubicBezTo>
                    <a:pt x="262588" y="309170"/>
                    <a:pt x="287429" y="258719"/>
                    <a:pt x="294349" y="204409"/>
                  </a:cubicBezTo>
                  <a:close/>
                  <a:moveTo>
                    <a:pt x="294349" y="177154"/>
                  </a:moveTo>
                  <a:cubicBezTo>
                    <a:pt x="287373" y="122986"/>
                    <a:pt x="262701" y="72637"/>
                    <a:pt x="224168" y="33932"/>
                  </a:cubicBezTo>
                  <a:cubicBezTo>
                    <a:pt x="293284" y="48578"/>
                    <a:pt x="344654" y="106757"/>
                    <a:pt x="350629" y="1771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5C385DC-2961-1FD6-A0DE-5C5E6405F164}"/>
              </a:ext>
            </a:extLst>
          </p:cNvPr>
          <p:cNvGrpSpPr/>
          <p:nvPr/>
        </p:nvGrpSpPr>
        <p:grpSpPr>
          <a:xfrm>
            <a:off x="8952343" y="2053375"/>
            <a:ext cx="2656225" cy="2751249"/>
            <a:chOff x="6998959" y="1853165"/>
            <a:chExt cx="2656225" cy="2751249"/>
          </a:xfrm>
        </p:grpSpPr>
        <p:pic>
          <p:nvPicPr>
            <p:cNvPr id="10" name="Graphique 9" descr="Flèche : courbe dans le sens des aiguilles d’une montre avec un remplissage uni">
              <a:extLst>
                <a:ext uri="{FF2B5EF4-FFF2-40B4-BE49-F238E27FC236}">
                  <a16:creationId xmlns:a16="http://schemas.microsoft.com/office/drawing/2014/main" id="{C8D09573-53AB-BFC3-D7F9-8FB13CD6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227191">
              <a:off x="8740784" y="2071037"/>
              <a:ext cx="914400" cy="914400"/>
            </a:xfrm>
            <a:prstGeom prst="rect">
              <a:avLst/>
            </a:prstGeom>
          </p:spPr>
        </p:pic>
        <p:pic>
          <p:nvPicPr>
            <p:cNvPr id="12" name="Graphique 11" descr="Cyclisme avec un remplissage uni">
              <a:extLst>
                <a:ext uri="{FF2B5EF4-FFF2-40B4-BE49-F238E27FC236}">
                  <a16:creationId xmlns:a16="http://schemas.microsoft.com/office/drawing/2014/main" id="{6F1BA206-F460-540F-F451-9F7900BC7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8173" y="3053967"/>
              <a:ext cx="914400" cy="914400"/>
            </a:xfrm>
            <a:prstGeom prst="rect">
              <a:avLst/>
            </a:prstGeom>
          </p:spPr>
        </p:pic>
        <p:pic>
          <p:nvPicPr>
            <p:cNvPr id="14" name="Graphique 13" descr="Femme chef de cuisine avec un remplissage uni">
              <a:extLst>
                <a:ext uri="{FF2B5EF4-FFF2-40B4-BE49-F238E27FC236}">
                  <a16:creationId xmlns:a16="http://schemas.microsoft.com/office/drawing/2014/main" id="{9C72CE66-D6A4-BEEF-0E3F-7F45075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8959" y="3035425"/>
              <a:ext cx="914400" cy="914400"/>
            </a:xfrm>
            <a:prstGeom prst="rect">
              <a:avLst/>
            </a:prstGeom>
          </p:spPr>
        </p:pic>
        <p:pic>
          <p:nvPicPr>
            <p:cNvPr id="17" name="Graphique 16" descr="Utilisateur avec un remplissage uni">
              <a:extLst>
                <a:ext uri="{FF2B5EF4-FFF2-40B4-BE49-F238E27FC236}">
                  <a16:creationId xmlns:a16="http://schemas.microsoft.com/office/drawing/2014/main" id="{323A11D0-7AFB-4B49-CBB5-AE16B2126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07888" y="1853165"/>
              <a:ext cx="914400" cy="914400"/>
            </a:xfrm>
            <a:prstGeom prst="rect">
              <a:avLst/>
            </a:prstGeom>
          </p:spPr>
        </p:pic>
        <p:pic>
          <p:nvPicPr>
            <p:cNvPr id="21" name="Graphique 20" descr="Flèche : courbe dans le sens des aiguilles d’une montre avec un remplissage uni">
              <a:extLst>
                <a:ext uri="{FF2B5EF4-FFF2-40B4-BE49-F238E27FC236}">
                  <a16:creationId xmlns:a16="http://schemas.microsoft.com/office/drawing/2014/main" id="{84B10196-793E-9FC0-1BFE-ACDCB878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10779">
              <a:off x="7848566" y="3690014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Flèche : courbe dans le sens des aiguilles d’une montre avec un remplissage uni">
              <a:extLst>
                <a:ext uri="{FF2B5EF4-FFF2-40B4-BE49-F238E27FC236}">
                  <a16:creationId xmlns:a16="http://schemas.microsoft.com/office/drawing/2014/main" id="{1A0BB613-FEED-536F-CD84-E4A72790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523696">
              <a:off x="7069388" y="2092005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Flèche : droite à entaille 33">
            <a:extLst>
              <a:ext uri="{FF2B5EF4-FFF2-40B4-BE49-F238E27FC236}">
                <a16:creationId xmlns:a16="http://schemas.microsoft.com/office/drawing/2014/main" id="{09808770-BA19-C497-F450-691DB77940FD}"/>
              </a:ext>
            </a:extLst>
          </p:cNvPr>
          <p:cNvSpPr/>
          <p:nvPr/>
        </p:nvSpPr>
        <p:spPr>
          <a:xfrm>
            <a:off x="3699091" y="3168465"/>
            <a:ext cx="1225675" cy="523220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à entaille 36">
            <a:extLst>
              <a:ext uri="{FF2B5EF4-FFF2-40B4-BE49-F238E27FC236}">
                <a16:creationId xmlns:a16="http://schemas.microsoft.com/office/drawing/2014/main" id="{FAB87BC6-0A1A-3E54-9E30-AAB11B8CB5B4}"/>
              </a:ext>
            </a:extLst>
          </p:cNvPr>
          <p:cNvSpPr/>
          <p:nvPr/>
        </p:nvSpPr>
        <p:spPr>
          <a:xfrm>
            <a:off x="7454123" y="3168465"/>
            <a:ext cx="1225675" cy="523220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Graphique 41" descr="Engrenage avec un remplissage uni">
            <a:extLst>
              <a:ext uri="{FF2B5EF4-FFF2-40B4-BE49-F238E27FC236}">
                <a16:creationId xmlns:a16="http://schemas.microsoft.com/office/drawing/2014/main" id="{73A05C6E-61F6-6E24-35E6-1D41317C49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32CAFA1-3EC2-539B-AC25-1A89DDFF0D1A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68547" y="331588"/>
            <a:ext cx="524166" cy="46592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CD6AB7B-E8DB-3FB5-2F5B-F9B91153ED8C}"/>
              </a:ext>
            </a:extLst>
          </p:cNvPr>
          <p:cNvSpPr/>
          <p:nvPr/>
        </p:nvSpPr>
        <p:spPr>
          <a:xfrm>
            <a:off x="979" y="1053079"/>
            <a:ext cx="1955818" cy="528263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9C098C0-2037-5F49-7308-B142F27329C3}"/>
              </a:ext>
            </a:extLst>
          </p:cNvPr>
          <p:cNvSpPr txBox="1"/>
          <p:nvPr/>
        </p:nvSpPr>
        <p:spPr>
          <a:xfrm>
            <a:off x="733316" y="137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47" name="Graphique 46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01D52E-1E19-CCC5-4D3A-4509DA2EFE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3645" y="1329496"/>
            <a:ext cx="469068" cy="469068"/>
          </a:xfrm>
          <a:prstGeom prst="rect">
            <a:avLst/>
          </a:prstGeom>
        </p:spPr>
      </p:pic>
      <p:sp>
        <p:nvSpPr>
          <p:cNvPr id="48" name="ZoneTexte 47">
            <a:hlinkClick r:id="rId15" action="ppaction://hlinksldjump"/>
            <a:extLst>
              <a:ext uri="{FF2B5EF4-FFF2-40B4-BE49-F238E27FC236}">
                <a16:creationId xmlns:a16="http://schemas.microsoft.com/office/drawing/2014/main" id="{6A49E99E-78D2-9C78-96C9-30078651C64A}"/>
              </a:ext>
            </a:extLst>
          </p:cNvPr>
          <p:cNvSpPr txBox="1"/>
          <p:nvPr/>
        </p:nvSpPr>
        <p:spPr>
          <a:xfrm>
            <a:off x="733316" y="1972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49" name="Graphique 48" descr="Liste contour">
            <a:hlinkClick r:id="rId15" action="ppaction://hlinksldjump"/>
            <a:extLst>
              <a:ext uri="{FF2B5EF4-FFF2-40B4-BE49-F238E27FC236}">
                <a16:creationId xmlns:a16="http://schemas.microsoft.com/office/drawing/2014/main" id="{1520AADD-A87C-FD5D-E6EF-E51EA55F43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23645" y="1922257"/>
            <a:ext cx="469068" cy="469068"/>
          </a:xfrm>
          <a:prstGeom prst="rect">
            <a:avLst/>
          </a:prstGeom>
        </p:spPr>
      </p:pic>
      <p:sp>
        <p:nvSpPr>
          <p:cNvPr id="50" name="ZoneTexte 49">
            <a:hlinkClick r:id="rId18" action="ppaction://hlinksldjump"/>
            <a:extLst>
              <a:ext uri="{FF2B5EF4-FFF2-40B4-BE49-F238E27FC236}">
                <a16:creationId xmlns:a16="http://schemas.microsoft.com/office/drawing/2014/main" id="{BD9CEDB9-FE20-F34C-FA3B-757F89B2C0B8}"/>
              </a:ext>
            </a:extLst>
          </p:cNvPr>
          <p:cNvSpPr txBox="1"/>
          <p:nvPr/>
        </p:nvSpPr>
        <p:spPr>
          <a:xfrm>
            <a:off x="728105" y="25593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51" name="Graphique 50" descr="Faire défiler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9BF1C157-96E0-E326-AB48-5D6FAF0843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8434" y="2509508"/>
            <a:ext cx="469068" cy="469068"/>
          </a:xfrm>
          <a:prstGeom prst="rect">
            <a:avLst/>
          </a:prstGeom>
        </p:spPr>
      </p:pic>
      <p:sp>
        <p:nvSpPr>
          <p:cNvPr id="52" name="ZoneTexte 51">
            <a:hlinkClick r:id="rId21" action="ppaction://hlinksldjump"/>
            <a:extLst>
              <a:ext uri="{FF2B5EF4-FFF2-40B4-BE49-F238E27FC236}">
                <a16:creationId xmlns:a16="http://schemas.microsoft.com/office/drawing/2014/main" id="{510D6D43-141D-E51C-D792-CFCB3E8889DA}"/>
              </a:ext>
            </a:extLst>
          </p:cNvPr>
          <p:cNvSpPr txBox="1"/>
          <p:nvPr/>
        </p:nvSpPr>
        <p:spPr>
          <a:xfrm>
            <a:off x="748938" y="3213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53" name="Graphique 52" descr="Mannequin test avec un remplissage uni">
            <a:hlinkClick r:id="rId21" action="ppaction://hlinksldjump"/>
            <a:extLst>
              <a:ext uri="{FF2B5EF4-FFF2-40B4-BE49-F238E27FC236}">
                <a16:creationId xmlns:a16="http://schemas.microsoft.com/office/drawing/2014/main" id="{6839296C-31C6-D8AF-5CBD-D0D8314495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39267" y="3163509"/>
            <a:ext cx="469068" cy="469068"/>
          </a:xfrm>
          <a:prstGeom prst="rect">
            <a:avLst/>
          </a:prstGeom>
        </p:spPr>
      </p:pic>
      <p:sp>
        <p:nvSpPr>
          <p:cNvPr id="54" name="ZoneTexte 53">
            <a:hlinkClick r:id="rId24" action="ppaction://hlinksldjump"/>
            <a:extLst>
              <a:ext uri="{FF2B5EF4-FFF2-40B4-BE49-F238E27FC236}">
                <a16:creationId xmlns:a16="http://schemas.microsoft.com/office/drawing/2014/main" id="{7545286F-ED83-F35A-6410-B84D911AA84D}"/>
              </a:ext>
            </a:extLst>
          </p:cNvPr>
          <p:cNvSpPr txBox="1"/>
          <p:nvPr/>
        </p:nvSpPr>
        <p:spPr>
          <a:xfrm>
            <a:off x="710958" y="38175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55" name="Graphique 54" descr="Interface utilisateur ou expérience utilisateur avec un remplissage uni">
            <a:hlinkClick r:id="rId24" action="ppaction://hlinksldjump"/>
            <a:extLst>
              <a:ext uri="{FF2B5EF4-FFF2-40B4-BE49-F238E27FC236}">
                <a16:creationId xmlns:a16="http://schemas.microsoft.com/office/drawing/2014/main" id="{F58A969D-FD1A-61CF-AE08-0C9D065E859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18539" y="3767642"/>
            <a:ext cx="469068" cy="469068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A70E5DD-2E9A-C6ED-9E12-3CDD476DE2B6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FD56B21-3FD9-3292-A5DC-B47CA3A793D5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58" name="Rectangle : coins arrondis 5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AFA9D44-D86B-F3FC-55D0-6BDAE35D548C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0673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/>
      <p:bldP spid="46" grpId="1"/>
      <p:bldP spid="46" grpId="2"/>
      <p:bldP spid="48" grpId="0"/>
      <p:bldP spid="48" grpId="1"/>
      <p:bldP spid="48" grpId="2"/>
      <p:bldP spid="50" grpId="0"/>
      <p:bldP spid="50" grpId="1"/>
      <p:bldP spid="50" grpId="2"/>
      <p:bldP spid="52" grpId="0"/>
      <p:bldP spid="52" grpId="1"/>
      <p:bldP spid="52" grpId="2"/>
      <p:bldP spid="54" grpId="0"/>
      <p:bldP spid="54" grpId="1"/>
      <p:bldP spid="54" grpId="2"/>
      <p:bldP spid="56" grpId="0" animBg="1"/>
      <p:bldP spid="56" grpId="1" animBg="1"/>
      <p:bldP spid="57" grpId="0"/>
      <p:bldP spid="57" grpId="1"/>
      <p:bldP spid="58" grpId="0" animBg="1"/>
      <p:bldP spid="5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05082" y="63473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692713" y="171785"/>
            <a:ext cx="2799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Contraintes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051632-C28F-716E-8A14-49681C72FB3D}"/>
              </a:ext>
            </a:extLst>
          </p:cNvPr>
          <p:cNvSpPr txBox="1"/>
          <p:nvPr/>
        </p:nvSpPr>
        <p:spPr>
          <a:xfrm>
            <a:off x="2193026" y="1573239"/>
            <a:ext cx="699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 profils d’utilisateurs différents respectant leurs permissions respectives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605D46-2FF5-E1FF-63B2-80EFFB39C0EC}"/>
              </a:ext>
            </a:extLst>
          </p:cNvPr>
          <p:cNvSpPr txBox="1"/>
          <p:nvPr/>
        </p:nvSpPr>
        <p:spPr>
          <a:xfrm>
            <a:off x="2198750" y="2746280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micro-services liée par API Rest JWT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D149F66-CEF1-AF84-21DC-155C998E8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465926"/>
          </a:xfrm>
          <a:prstGeom prst="rect">
            <a:avLst/>
          </a:prstGeom>
        </p:spPr>
      </p:pic>
      <p:pic>
        <p:nvPicPr>
          <p:cNvPr id="38" name="Graphique 37" descr="Engrenage avec un remplissage uni">
            <a:extLst>
              <a:ext uri="{FF2B5EF4-FFF2-40B4-BE49-F238E27FC236}">
                <a16:creationId xmlns:a16="http://schemas.microsoft.com/office/drawing/2014/main" id="{B7F17301-CFDC-1574-10E5-B25F9788FE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65181A2B-8E10-E7F5-FBE0-10A2D68CD5FA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95965C9-518C-D743-3CFC-48E1A3AFBB7E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41" name="Rectangle : coins arrondis 4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B324ED7-860F-74F3-D5CF-FB49BE65A7E6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93312AE-DDF4-233B-3386-628BB071B809}"/>
              </a:ext>
            </a:extLst>
          </p:cNvPr>
          <p:cNvSpPr txBox="1"/>
          <p:nvPr/>
        </p:nvSpPr>
        <p:spPr>
          <a:xfrm>
            <a:off x="2193026" y="3954474"/>
            <a:ext cx="863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FrontEnd et BackEnd en Javascript (NodeJS) avec la gestion des comptes utilisateurs en C#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ACD5AF-D9C3-2A7D-6F2E-EF2C0C3AEB61}"/>
              </a:ext>
            </a:extLst>
          </p:cNvPr>
          <p:cNvSpPr txBox="1"/>
          <p:nvPr/>
        </p:nvSpPr>
        <p:spPr>
          <a:xfrm>
            <a:off x="2205008" y="516625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Respect du RGPD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156004A-6D71-2028-ABF5-52C09F5F774E}"/>
              </a:ext>
            </a:extLst>
          </p:cNvPr>
          <p:cNvGrpSpPr/>
          <p:nvPr/>
        </p:nvGrpSpPr>
        <p:grpSpPr>
          <a:xfrm>
            <a:off x="1019175" y="1305402"/>
            <a:ext cx="991607" cy="958161"/>
            <a:chOff x="1019175" y="1305402"/>
            <a:chExt cx="991607" cy="95816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D70CE4A-C303-0149-1600-465041813324}"/>
                </a:ext>
              </a:extLst>
            </p:cNvPr>
            <p:cNvGrpSpPr/>
            <p:nvPr/>
          </p:nvGrpSpPr>
          <p:grpSpPr>
            <a:xfrm>
              <a:off x="1019175" y="1305402"/>
              <a:ext cx="991607" cy="958161"/>
              <a:chOff x="1304925" y="1579042"/>
              <a:chExt cx="991607" cy="958161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2B5FDEA-E3AE-62DD-75E1-36400C5E7E09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3E447BC6-75D4-7D8F-ED03-764D3484AFDE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144AFB2-B21C-F783-F281-731944E117CD}"/>
                </a:ext>
              </a:extLst>
            </p:cNvPr>
            <p:cNvGrpSpPr/>
            <p:nvPr/>
          </p:nvGrpSpPr>
          <p:grpSpPr>
            <a:xfrm>
              <a:off x="1181100" y="1358474"/>
              <a:ext cx="590550" cy="728928"/>
              <a:chOff x="4009894" y="-832798"/>
              <a:chExt cx="609285" cy="752055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D9AF656-786E-A760-2197-5F3486C7E746}"/>
                  </a:ext>
                </a:extLst>
              </p:cNvPr>
              <p:cNvSpPr/>
              <p:nvPr/>
            </p:nvSpPr>
            <p:spPr>
              <a:xfrm>
                <a:off x="4382721" y="-632754"/>
                <a:ext cx="128177" cy="252341"/>
              </a:xfrm>
              <a:custGeom>
                <a:avLst/>
                <a:gdLst>
                  <a:gd name="connsiteX0" fmla="*/ 39167 w 128177"/>
                  <a:gd name="connsiteY0" fmla="*/ 241954 h 252341"/>
                  <a:gd name="connsiteX1" fmla="*/ 128178 w 128177"/>
                  <a:gd name="connsiteY1" fmla="*/ 251479 h 252341"/>
                  <a:gd name="connsiteX2" fmla="*/ 107042 w 128177"/>
                  <a:gd name="connsiteY2" fmla="*/ 198644 h 252341"/>
                  <a:gd name="connsiteX3" fmla="*/ 94031 w 128177"/>
                  <a:gd name="connsiteY3" fmla="*/ 0 h 252341"/>
                  <a:gd name="connsiteX4" fmla="*/ 71571 w 128177"/>
                  <a:gd name="connsiteY4" fmla="*/ 0 h 252341"/>
                  <a:gd name="connsiteX5" fmla="*/ 3923 w 128177"/>
                  <a:gd name="connsiteY5" fmla="*/ 210613 h 252341"/>
                  <a:gd name="connsiteX6" fmla="*/ 0 w 128177"/>
                  <a:gd name="connsiteY6" fmla="*/ 212560 h 252341"/>
                  <a:gd name="connsiteX7" fmla="*/ 39167 w 128177"/>
                  <a:gd name="connsiteY7" fmla="*/ 241954 h 252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177" h="252341">
                    <a:moveTo>
                      <a:pt x="39167" y="241954"/>
                    </a:moveTo>
                    <a:cubicBezTo>
                      <a:pt x="72133" y="256584"/>
                      <a:pt x="128178" y="251479"/>
                      <a:pt x="128178" y="251479"/>
                    </a:cubicBezTo>
                    <a:cubicBezTo>
                      <a:pt x="116190" y="236271"/>
                      <a:pt x="108850" y="217924"/>
                      <a:pt x="107042" y="198644"/>
                    </a:cubicBezTo>
                    <a:cubicBezTo>
                      <a:pt x="104318" y="152648"/>
                      <a:pt x="141141" y="77029"/>
                      <a:pt x="94031" y="0"/>
                    </a:cubicBezTo>
                    <a:lnTo>
                      <a:pt x="71571" y="0"/>
                    </a:lnTo>
                    <a:cubicBezTo>
                      <a:pt x="111050" y="76840"/>
                      <a:pt x="80762" y="171135"/>
                      <a:pt x="3923" y="210613"/>
                    </a:cubicBezTo>
                    <a:cubicBezTo>
                      <a:pt x="2624" y="211281"/>
                      <a:pt x="1316" y="211929"/>
                      <a:pt x="0" y="212560"/>
                    </a:cubicBezTo>
                    <a:cubicBezTo>
                      <a:pt x="10110" y="225767"/>
                      <a:pt x="23660" y="235937"/>
                      <a:pt x="39167" y="2419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188E6929-9154-1646-EFE2-D5BEF276F18A}"/>
                  </a:ext>
                </a:extLst>
              </p:cNvPr>
              <p:cNvSpPr/>
              <p:nvPr/>
            </p:nvSpPr>
            <p:spPr>
              <a:xfrm>
                <a:off x="4176529" y="-632764"/>
                <a:ext cx="276003" cy="209312"/>
              </a:xfrm>
              <a:custGeom>
                <a:avLst/>
                <a:gdLst>
                  <a:gd name="connsiteX0" fmla="*/ 138031 w 276003"/>
                  <a:gd name="connsiteY0" fmla="*/ 209312 h 209312"/>
                  <a:gd name="connsiteX1" fmla="*/ 276004 w 276003"/>
                  <a:gd name="connsiteY1" fmla="*/ 71726 h 209312"/>
                  <a:gd name="connsiteX2" fmla="*/ 255979 w 276003"/>
                  <a:gd name="connsiteY2" fmla="*/ 0 h 209312"/>
                  <a:gd name="connsiteX3" fmla="*/ 20045 w 276003"/>
                  <a:gd name="connsiteY3" fmla="*/ 0 h 209312"/>
                  <a:gd name="connsiteX4" fmla="*/ 66267 w 276003"/>
                  <a:gd name="connsiteY4" fmla="*/ 189287 h 209312"/>
                  <a:gd name="connsiteX5" fmla="*/ 138031 w 276003"/>
                  <a:gd name="connsiteY5" fmla="*/ 209312 h 20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003" h="209312">
                    <a:moveTo>
                      <a:pt x="138031" y="209312"/>
                    </a:moveTo>
                    <a:cubicBezTo>
                      <a:pt x="214124" y="209419"/>
                      <a:pt x="275897" y="147819"/>
                      <a:pt x="276004" y="71726"/>
                    </a:cubicBezTo>
                    <a:cubicBezTo>
                      <a:pt x="276039" y="46432"/>
                      <a:pt x="269111" y="21618"/>
                      <a:pt x="255979" y="0"/>
                    </a:cubicBezTo>
                    <a:lnTo>
                      <a:pt x="20045" y="0"/>
                    </a:lnTo>
                    <a:cubicBezTo>
                      <a:pt x="-19462" y="65034"/>
                      <a:pt x="1232" y="149781"/>
                      <a:pt x="66267" y="189287"/>
                    </a:cubicBezTo>
                    <a:cubicBezTo>
                      <a:pt x="87895" y="202426"/>
                      <a:pt x="112724" y="209355"/>
                      <a:pt x="138031" y="209312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56277D7B-486A-2D80-75C9-2BDAF2D27486}"/>
                  </a:ext>
                </a:extLst>
              </p:cNvPr>
              <p:cNvSpPr/>
              <p:nvPr/>
            </p:nvSpPr>
            <p:spPr>
              <a:xfrm>
                <a:off x="4009894" y="-385428"/>
                <a:ext cx="609285" cy="304685"/>
              </a:xfrm>
              <a:custGeom>
                <a:avLst/>
                <a:gdLst>
                  <a:gd name="connsiteX0" fmla="*/ 578815 w 609285"/>
                  <a:gd name="connsiteY0" fmla="*/ 91440 h 304685"/>
                  <a:gd name="connsiteX1" fmla="*/ 430311 w 609285"/>
                  <a:gd name="connsiteY1" fmla="*/ 19050 h 304685"/>
                  <a:gd name="connsiteX2" fmla="*/ 304648 w 609285"/>
                  <a:gd name="connsiteY2" fmla="*/ 0 h 304685"/>
                  <a:gd name="connsiteX3" fmla="*/ 178984 w 609285"/>
                  <a:gd name="connsiteY3" fmla="*/ 19050 h 304685"/>
                  <a:gd name="connsiteX4" fmla="*/ 30480 w 609285"/>
                  <a:gd name="connsiteY4" fmla="*/ 91440 h 304685"/>
                  <a:gd name="connsiteX5" fmla="*/ 0 w 609285"/>
                  <a:gd name="connsiteY5" fmla="*/ 152400 h 304685"/>
                  <a:gd name="connsiteX6" fmla="*/ 0 w 609285"/>
                  <a:gd name="connsiteY6" fmla="*/ 304686 h 304685"/>
                  <a:gd name="connsiteX7" fmla="*/ 609286 w 609285"/>
                  <a:gd name="connsiteY7" fmla="*/ 304686 h 304685"/>
                  <a:gd name="connsiteX8" fmla="*/ 609286 w 609285"/>
                  <a:gd name="connsiteY8" fmla="*/ 152371 h 304685"/>
                  <a:gd name="connsiteX9" fmla="*/ 578815 w 609285"/>
                  <a:gd name="connsiteY9" fmla="*/ 91440 h 304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285" h="304685">
                    <a:moveTo>
                      <a:pt x="578815" y="91440"/>
                    </a:moveTo>
                    <a:cubicBezTo>
                      <a:pt x="536905" y="57150"/>
                      <a:pt x="483622" y="34290"/>
                      <a:pt x="430311" y="19050"/>
                    </a:cubicBezTo>
                    <a:cubicBezTo>
                      <a:pt x="389582" y="6581"/>
                      <a:pt x="347242" y="163"/>
                      <a:pt x="304648" y="0"/>
                    </a:cubicBezTo>
                    <a:cubicBezTo>
                      <a:pt x="262099" y="739"/>
                      <a:pt x="219840" y="7146"/>
                      <a:pt x="178984" y="19050"/>
                    </a:cubicBezTo>
                    <a:cubicBezTo>
                      <a:pt x="125741" y="34599"/>
                      <a:pt x="75526" y="59076"/>
                      <a:pt x="30480" y="91440"/>
                    </a:cubicBezTo>
                    <a:cubicBezTo>
                      <a:pt x="11682" y="106153"/>
                      <a:pt x="492" y="128534"/>
                      <a:pt x="0" y="152400"/>
                    </a:cubicBezTo>
                    <a:lnTo>
                      <a:pt x="0" y="304686"/>
                    </a:lnTo>
                    <a:lnTo>
                      <a:pt x="609286" y="304686"/>
                    </a:lnTo>
                    <a:lnTo>
                      <a:pt x="609286" y="152371"/>
                    </a:lnTo>
                    <a:cubicBezTo>
                      <a:pt x="608786" y="128518"/>
                      <a:pt x="597600" y="106149"/>
                      <a:pt x="578815" y="91440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40CA1A62-7590-2A6D-819F-E299D9A54C3B}"/>
                  </a:ext>
                </a:extLst>
              </p:cNvPr>
              <p:cNvSpPr/>
              <p:nvPr/>
            </p:nvSpPr>
            <p:spPr>
              <a:xfrm>
                <a:off x="4118688" y="-632764"/>
                <a:ext cx="128015" cy="252345"/>
              </a:xfrm>
              <a:custGeom>
                <a:avLst/>
                <a:gdLst>
                  <a:gd name="connsiteX0" fmla="*/ 89011 w 128015"/>
                  <a:gd name="connsiteY0" fmla="*/ 241964 h 252345"/>
                  <a:gd name="connsiteX1" fmla="*/ 128016 w 128015"/>
                  <a:gd name="connsiteY1" fmla="*/ 212731 h 252345"/>
                  <a:gd name="connsiteX2" fmla="*/ 53995 w 128015"/>
                  <a:gd name="connsiteY2" fmla="*/ 4258 h 252345"/>
                  <a:gd name="connsiteX3" fmla="*/ 56102 w 128015"/>
                  <a:gd name="connsiteY3" fmla="*/ 0 h 252345"/>
                  <a:gd name="connsiteX4" fmla="*/ 34195 w 128015"/>
                  <a:gd name="connsiteY4" fmla="*/ 0 h 252345"/>
                  <a:gd name="connsiteX5" fmla="*/ 21136 w 128015"/>
                  <a:gd name="connsiteY5" fmla="*/ 198644 h 252345"/>
                  <a:gd name="connsiteX6" fmla="*/ 0 w 128015"/>
                  <a:gd name="connsiteY6" fmla="*/ 251479 h 252345"/>
                  <a:gd name="connsiteX7" fmla="*/ 89011 w 128015"/>
                  <a:gd name="connsiteY7" fmla="*/ 241964 h 25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015" h="252345">
                    <a:moveTo>
                      <a:pt x="89011" y="241964"/>
                    </a:moveTo>
                    <a:cubicBezTo>
                      <a:pt x="104449" y="235984"/>
                      <a:pt x="117943" y="225870"/>
                      <a:pt x="128016" y="212731"/>
                    </a:cubicBezTo>
                    <a:cubicBezTo>
                      <a:pt x="50007" y="175603"/>
                      <a:pt x="16868" y="82266"/>
                      <a:pt x="53995" y="4258"/>
                    </a:cubicBezTo>
                    <a:cubicBezTo>
                      <a:pt x="54676" y="2828"/>
                      <a:pt x="55378" y="1409"/>
                      <a:pt x="56102" y="0"/>
                    </a:cubicBezTo>
                    <a:lnTo>
                      <a:pt x="34195" y="0"/>
                    </a:lnTo>
                    <a:cubicBezTo>
                      <a:pt x="-12973" y="77029"/>
                      <a:pt x="23851" y="152619"/>
                      <a:pt x="21136" y="198644"/>
                    </a:cubicBezTo>
                    <a:cubicBezTo>
                      <a:pt x="19320" y="217922"/>
                      <a:pt x="11981" y="236267"/>
                      <a:pt x="0" y="251479"/>
                    </a:cubicBezTo>
                    <a:cubicBezTo>
                      <a:pt x="0" y="251479"/>
                      <a:pt x="56045" y="256594"/>
                      <a:pt x="89011" y="2419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60EEB0A9-EB37-CFC1-35F9-BD8DE90B3FFE}"/>
                  </a:ext>
                </a:extLst>
              </p:cNvPr>
              <p:cNvSpPr/>
              <p:nvPr/>
            </p:nvSpPr>
            <p:spPr>
              <a:xfrm>
                <a:off x="4147225" y="-832798"/>
                <a:ext cx="334651" cy="180984"/>
              </a:xfrm>
              <a:custGeom>
                <a:avLst/>
                <a:gdLst>
                  <a:gd name="connsiteX0" fmla="*/ 9030 w 334651"/>
                  <a:gd name="connsiteY0" fmla="*/ 180985 h 180984"/>
                  <a:gd name="connsiteX1" fmla="*/ 0 w 334651"/>
                  <a:gd name="connsiteY1" fmla="*/ 0 h 180984"/>
                  <a:gd name="connsiteX2" fmla="*/ 83668 w 334651"/>
                  <a:gd name="connsiteY2" fmla="*/ 60836 h 180984"/>
                  <a:gd name="connsiteX3" fmla="*/ 167326 w 334651"/>
                  <a:gd name="connsiteY3" fmla="*/ 0 h 180984"/>
                  <a:gd name="connsiteX4" fmla="*/ 250993 w 334651"/>
                  <a:gd name="connsiteY4" fmla="*/ 60836 h 180984"/>
                  <a:gd name="connsiteX5" fmla="*/ 334651 w 334651"/>
                  <a:gd name="connsiteY5" fmla="*/ 0 h 180984"/>
                  <a:gd name="connsiteX6" fmla="*/ 325622 w 334651"/>
                  <a:gd name="connsiteY6" fmla="*/ 180985 h 180984"/>
                  <a:gd name="connsiteX7" fmla="*/ 9030 w 334651"/>
                  <a:gd name="connsiteY7" fmla="*/ 180985 h 180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651" h="180984">
                    <a:moveTo>
                      <a:pt x="9030" y="180985"/>
                    </a:moveTo>
                    <a:lnTo>
                      <a:pt x="0" y="0"/>
                    </a:lnTo>
                    <a:lnTo>
                      <a:pt x="83668" y="60836"/>
                    </a:lnTo>
                    <a:lnTo>
                      <a:pt x="167326" y="0"/>
                    </a:lnTo>
                    <a:lnTo>
                      <a:pt x="250993" y="60836"/>
                    </a:lnTo>
                    <a:lnTo>
                      <a:pt x="334651" y="0"/>
                    </a:lnTo>
                    <a:lnTo>
                      <a:pt x="325622" y="180985"/>
                    </a:lnTo>
                    <a:lnTo>
                      <a:pt x="9030" y="180985"/>
                    </a:ln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574553C-1C45-A69A-1A9E-EA2DE1D5354D}"/>
              </a:ext>
            </a:extLst>
          </p:cNvPr>
          <p:cNvGrpSpPr/>
          <p:nvPr/>
        </p:nvGrpSpPr>
        <p:grpSpPr>
          <a:xfrm>
            <a:off x="1019175" y="3642090"/>
            <a:ext cx="991607" cy="958161"/>
            <a:chOff x="1019175" y="3642090"/>
            <a:chExt cx="991607" cy="95816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0C903AA-9114-F2E5-E681-12432B2DAC75}"/>
                </a:ext>
              </a:extLst>
            </p:cNvPr>
            <p:cNvGrpSpPr/>
            <p:nvPr/>
          </p:nvGrpSpPr>
          <p:grpSpPr>
            <a:xfrm>
              <a:off x="1019175" y="3642090"/>
              <a:ext cx="991607" cy="958161"/>
              <a:chOff x="1304925" y="1579042"/>
              <a:chExt cx="991607" cy="958161"/>
            </a:xfrm>
          </p:grpSpPr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99D3132-A87D-8C45-D92F-05B134DF0660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03B1411-7055-FF79-3DC9-8BA9ED9EC806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6FD4756E-FBB5-64D9-B46E-96F8D52B8D98}"/>
                </a:ext>
              </a:extLst>
            </p:cNvPr>
            <p:cNvGrpSpPr/>
            <p:nvPr/>
          </p:nvGrpSpPr>
          <p:grpSpPr>
            <a:xfrm>
              <a:off x="1169535" y="3861494"/>
              <a:ext cx="613668" cy="475592"/>
              <a:chOff x="5768132" y="-879448"/>
              <a:chExt cx="762000" cy="590550"/>
            </a:xfrm>
          </p:grpSpPr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36CB52CD-FF3D-71DF-E6DB-2DE424DA75A7}"/>
                  </a:ext>
                </a:extLst>
              </p:cNvPr>
              <p:cNvSpPr/>
              <p:nvPr/>
            </p:nvSpPr>
            <p:spPr>
              <a:xfrm>
                <a:off x="5912626" y="-645228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54BE6256-B923-62D5-621F-EC1340154A83}"/>
                  </a:ext>
                </a:extLst>
              </p:cNvPr>
              <p:cNvSpPr/>
              <p:nvPr/>
            </p:nvSpPr>
            <p:spPr>
              <a:xfrm>
                <a:off x="6250001" y="-645228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064C5859-250C-3D5F-4CBD-36AAB2BB77AE}"/>
                  </a:ext>
                </a:extLst>
              </p:cNvPr>
              <p:cNvSpPr/>
              <p:nvPr/>
            </p:nvSpPr>
            <p:spPr>
              <a:xfrm rot="17550601">
                <a:off x="6029475" y="-550411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A84523-2D29-CB33-A1E1-B1AF4EC46711}"/>
                  </a:ext>
                </a:extLst>
              </p:cNvPr>
              <p:cNvSpPr/>
              <p:nvPr/>
            </p:nvSpPr>
            <p:spPr>
              <a:xfrm flipV="1">
                <a:off x="6245847" y="-843683"/>
                <a:ext cx="71192" cy="7119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42B7070-66FE-5682-73B0-9AB707A24E36}"/>
                  </a:ext>
                </a:extLst>
              </p:cNvPr>
              <p:cNvSpPr/>
              <p:nvPr/>
            </p:nvSpPr>
            <p:spPr>
              <a:xfrm>
                <a:off x="6330520" y="-825587"/>
                <a:ext cx="51312" cy="513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E89BA70-C116-ABDB-31D3-BBCEDDCE98B4}"/>
                  </a:ext>
                </a:extLst>
              </p:cNvPr>
              <p:cNvSpPr/>
              <p:nvPr/>
            </p:nvSpPr>
            <p:spPr>
              <a:xfrm>
                <a:off x="6390195" y="-844021"/>
                <a:ext cx="88180" cy="88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78EA9A23-63C7-DA27-3F60-819E1361715F}"/>
                  </a:ext>
                </a:extLst>
              </p:cNvPr>
              <p:cNvSpPr/>
              <p:nvPr/>
            </p:nvSpPr>
            <p:spPr>
              <a:xfrm>
                <a:off x="5768132" y="-879448"/>
                <a:ext cx="762000" cy="590550"/>
              </a:xfrm>
              <a:custGeom>
                <a:avLst/>
                <a:gdLst>
                  <a:gd name="connsiteX0" fmla="*/ 0 w 762000"/>
                  <a:gd name="connsiteY0" fmla="*/ 0 h 590550"/>
                  <a:gd name="connsiteX1" fmla="*/ 0 w 762000"/>
                  <a:gd name="connsiteY1" fmla="*/ 590550 h 590550"/>
                  <a:gd name="connsiteX2" fmla="*/ 762000 w 762000"/>
                  <a:gd name="connsiteY2" fmla="*/ 590550 h 590550"/>
                  <a:gd name="connsiteX3" fmla="*/ 762000 w 762000"/>
                  <a:gd name="connsiteY3" fmla="*/ 0 h 590550"/>
                  <a:gd name="connsiteX4" fmla="*/ 657225 w 762000"/>
                  <a:gd name="connsiteY4" fmla="*/ 57150 h 590550"/>
                  <a:gd name="connsiteX5" fmla="*/ 676275 w 762000"/>
                  <a:gd name="connsiteY5" fmla="*/ 76200 h 590550"/>
                  <a:gd name="connsiteX6" fmla="*/ 657225 w 762000"/>
                  <a:gd name="connsiteY6" fmla="*/ 95250 h 590550"/>
                  <a:gd name="connsiteX7" fmla="*/ 638175 w 762000"/>
                  <a:gd name="connsiteY7" fmla="*/ 76200 h 590550"/>
                  <a:gd name="connsiteX8" fmla="*/ 657225 w 762000"/>
                  <a:gd name="connsiteY8" fmla="*/ 57150 h 590550"/>
                  <a:gd name="connsiteX9" fmla="*/ 590550 w 762000"/>
                  <a:gd name="connsiteY9" fmla="*/ 57150 h 590550"/>
                  <a:gd name="connsiteX10" fmla="*/ 609600 w 762000"/>
                  <a:gd name="connsiteY10" fmla="*/ 76200 h 590550"/>
                  <a:gd name="connsiteX11" fmla="*/ 590550 w 762000"/>
                  <a:gd name="connsiteY11" fmla="*/ 95250 h 590550"/>
                  <a:gd name="connsiteX12" fmla="*/ 571500 w 762000"/>
                  <a:gd name="connsiteY12" fmla="*/ 76200 h 590550"/>
                  <a:gd name="connsiteX13" fmla="*/ 590550 w 762000"/>
                  <a:gd name="connsiteY13" fmla="*/ 57150 h 590550"/>
                  <a:gd name="connsiteX14" fmla="*/ 523875 w 762000"/>
                  <a:gd name="connsiteY14" fmla="*/ 57150 h 590550"/>
                  <a:gd name="connsiteX15" fmla="*/ 542925 w 762000"/>
                  <a:gd name="connsiteY15" fmla="*/ 76200 h 590550"/>
                  <a:gd name="connsiteX16" fmla="*/ 523875 w 762000"/>
                  <a:gd name="connsiteY16" fmla="*/ 95250 h 590550"/>
                  <a:gd name="connsiteX17" fmla="*/ 504825 w 762000"/>
                  <a:gd name="connsiteY17" fmla="*/ 76200 h 590550"/>
                  <a:gd name="connsiteX18" fmla="*/ 523875 w 762000"/>
                  <a:gd name="connsiteY18" fmla="*/ 57150 h 590550"/>
                  <a:gd name="connsiteX19" fmla="*/ 704850 w 762000"/>
                  <a:gd name="connsiteY19" fmla="*/ 533400 h 590550"/>
                  <a:gd name="connsiteX20" fmla="*/ 57150 w 762000"/>
                  <a:gd name="connsiteY20" fmla="*/ 533400 h 590550"/>
                  <a:gd name="connsiteX21" fmla="*/ 57150 w 762000"/>
                  <a:gd name="connsiteY21" fmla="*/ 152400 h 590550"/>
                  <a:gd name="connsiteX22" fmla="*/ 704850 w 762000"/>
                  <a:gd name="connsiteY22" fmla="*/ 15240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000" h="590550">
                    <a:moveTo>
                      <a:pt x="0" y="0"/>
                    </a:moveTo>
                    <a:lnTo>
                      <a:pt x="0" y="590550"/>
                    </a:lnTo>
                    <a:lnTo>
                      <a:pt x="762000" y="590550"/>
                    </a:lnTo>
                    <a:lnTo>
                      <a:pt x="762000" y="0"/>
                    </a:lnTo>
                    <a:close/>
                    <a:moveTo>
                      <a:pt x="657225" y="57150"/>
                    </a:moveTo>
                    <a:cubicBezTo>
                      <a:pt x="667746" y="57150"/>
                      <a:pt x="676275" y="65679"/>
                      <a:pt x="676275" y="76200"/>
                    </a:cubicBezTo>
                    <a:cubicBezTo>
                      <a:pt x="676275" y="86721"/>
                      <a:pt x="667746" y="95250"/>
                      <a:pt x="657225" y="95250"/>
                    </a:cubicBezTo>
                    <a:cubicBezTo>
                      <a:pt x="646704" y="95250"/>
                      <a:pt x="638175" y="86721"/>
                      <a:pt x="638175" y="76200"/>
                    </a:cubicBezTo>
                    <a:cubicBezTo>
                      <a:pt x="638175" y="65679"/>
                      <a:pt x="646704" y="57150"/>
                      <a:pt x="657225" y="57150"/>
                    </a:cubicBezTo>
                    <a:close/>
                    <a:moveTo>
                      <a:pt x="590550" y="57150"/>
                    </a:moveTo>
                    <a:cubicBezTo>
                      <a:pt x="601071" y="57150"/>
                      <a:pt x="609600" y="65679"/>
                      <a:pt x="609600" y="76200"/>
                    </a:cubicBezTo>
                    <a:cubicBezTo>
                      <a:pt x="609600" y="86721"/>
                      <a:pt x="601071" y="95250"/>
                      <a:pt x="590550" y="95250"/>
                    </a:cubicBezTo>
                    <a:cubicBezTo>
                      <a:pt x="580029" y="95250"/>
                      <a:pt x="571500" y="86721"/>
                      <a:pt x="571500" y="76200"/>
                    </a:cubicBezTo>
                    <a:cubicBezTo>
                      <a:pt x="571500" y="65679"/>
                      <a:pt x="580029" y="57150"/>
                      <a:pt x="590550" y="57150"/>
                    </a:cubicBezTo>
                    <a:close/>
                    <a:moveTo>
                      <a:pt x="523875" y="57150"/>
                    </a:moveTo>
                    <a:cubicBezTo>
                      <a:pt x="534396" y="57150"/>
                      <a:pt x="542925" y="65679"/>
                      <a:pt x="542925" y="76200"/>
                    </a:cubicBezTo>
                    <a:cubicBezTo>
                      <a:pt x="542925" y="86721"/>
                      <a:pt x="534396" y="95250"/>
                      <a:pt x="523875" y="95250"/>
                    </a:cubicBezTo>
                    <a:cubicBezTo>
                      <a:pt x="513354" y="95250"/>
                      <a:pt x="504825" y="86721"/>
                      <a:pt x="504825" y="76200"/>
                    </a:cubicBezTo>
                    <a:cubicBezTo>
                      <a:pt x="504825" y="65679"/>
                      <a:pt x="513354" y="57150"/>
                      <a:pt x="523875" y="57150"/>
                    </a:cubicBezTo>
                    <a:close/>
                    <a:moveTo>
                      <a:pt x="704850" y="533400"/>
                    </a:moveTo>
                    <a:lnTo>
                      <a:pt x="57150" y="533400"/>
                    </a:lnTo>
                    <a:lnTo>
                      <a:pt x="57150" y="152400"/>
                    </a:lnTo>
                    <a:lnTo>
                      <a:pt x="704850" y="15240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919A6EA-A5F2-9A94-D375-2DD09EC256B7}"/>
              </a:ext>
            </a:extLst>
          </p:cNvPr>
          <p:cNvGrpSpPr/>
          <p:nvPr/>
        </p:nvGrpSpPr>
        <p:grpSpPr>
          <a:xfrm>
            <a:off x="1019175" y="2473746"/>
            <a:ext cx="991607" cy="958161"/>
            <a:chOff x="1019175" y="2473746"/>
            <a:chExt cx="991607" cy="95816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00C09B3-45E2-9340-78C5-930F3AFF147E}"/>
                </a:ext>
              </a:extLst>
            </p:cNvPr>
            <p:cNvGrpSpPr/>
            <p:nvPr/>
          </p:nvGrpSpPr>
          <p:grpSpPr>
            <a:xfrm>
              <a:off x="1019175" y="2473746"/>
              <a:ext cx="991607" cy="958161"/>
              <a:chOff x="1304925" y="1579042"/>
              <a:chExt cx="991607" cy="958161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765B794-1A41-A6B3-6A80-405CEA2FD425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9C190A4B-D7F4-8BB1-7528-347A9CD5AB4F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15FDCAB7-1C9D-AA70-4192-5403CB13286F}"/>
                </a:ext>
              </a:extLst>
            </p:cNvPr>
            <p:cNvGrpSpPr/>
            <p:nvPr/>
          </p:nvGrpSpPr>
          <p:grpSpPr>
            <a:xfrm>
              <a:off x="1209683" y="2654316"/>
              <a:ext cx="554124" cy="569516"/>
              <a:chOff x="5595643" y="170653"/>
              <a:chExt cx="685800" cy="704850"/>
            </a:xfrm>
          </p:grpSpPr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54ED93AD-4642-C203-F4B7-D7601C2854F1}"/>
                  </a:ext>
                </a:extLst>
              </p:cNvPr>
              <p:cNvSpPr/>
              <p:nvPr/>
            </p:nvSpPr>
            <p:spPr>
              <a:xfrm>
                <a:off x="5909968" y="704053"/>
                <a:ext cx="57150" cy="76200"/>
              </a:xfrm>
              <a:custGeom>
                <a:avLst/>
                <a:gdLst>
                  <a:gd name="connsiteX0" fmla="*/ 0 w 57150"/>
                  <a:gd name="connsiteY0" fmla="*/ 0 h 76200"/>
                  <a:gd name="connsiteX1" fmla="*/ 57150 w 57150"/>
                  <a:gd name="connsiteY1" fmla="*/ 0 h 76200"/>
                  <a:gd name="connsiteX2" fmla="*/ 57150 w 57150"/>
                  <a:gd name="connsiteY2" fmla="*/ 76200 h 76200"/>
                  <a:gd name="connsiteX3" fmla="*/ 0 w 57150"/>
                  <a:gd name="connsiteY3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200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CEFF5FE4-B432-A319-16DC-10FAF6669468}"/>
                  </a:ext>
                </a:extLst>
              </p:cNvPr>
              <p:cNvSpPr/>
              <p:nvPr/>
            </p:nvSpPr>
            <p:spPr>
              <a:xfrm>
                <a:off x="5909968" y="818353"/>
                <a:ext cx="57150" cy="57150"/>
              </a:xfrm>
              <a:custGeom>
                <a:avLst/>
                <a:gdLst>
                  <a:gd name="connsiteX0" fmla="*/ 0 w 57150"/>
                  <a:gd name="connsiteY0" fmla="*/ 0 h 57150"/>
                  <a:gd name="connsiteX1" fmla="*/ 57150 w 57150"/>
                  <a:gd name="connsiteY1" fmla="*/ 0 h 57150"/>
                  <a:gd name="connsiteX2" fmla="*/ 57150 w 57150"/>
                  <a:gd name="connsiteY2" fmla="*/ 57150 h 57150"/>
                  <a:gd name="connsiteX3" fmla="*/ 0 w 57150"/>
                  <a:gd name="connsiteY3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57150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57150"/>
                    </a:lnTo>
                    <a:lnTo>
                      <a:pt x="0" y="5715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9965724-8462-3AA0-6051-0A83CCB2B9CE}"/>
                  </a:ext>
                </a:extLst>
              </p:cNvPr>
              <p:cNvSpPr/>
              <p:nvPr/>
            </p:nvSpPr>
            <p:spPr>
              <a:xfrm>
                <a:off x="6005218" y="818353"/>
                <a:ext cx="276225" cy="57150"/>
              </a:xfrm>
              <a:custGeom>
                <a:avLst/>
                <a:gdLst>
                  <a:gd name="connsiteX0" fmla="*/ 0 w 276225"/>
                  <a:gd name="connsiteY0" fmla="*/ 0 h 57150"/>
                  <a:gd name="connsiteX1" fmla="*/ 276225 w 276225"/>
                  <a:gd name="connsiteY1" fmla="*/ 0 h 57150"/>
                  <a:gd name="connsiteX2" fmla="*/ 276225 w 276225"/>
                  <a:gd name="connsiteY2" fmla="*/ 57150 h 57150"/>
                  <a:gd name="connsiteX3" fmla="*/ 0 w 276225"/>
                  <a:gd name="connsiteY3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57150">
                    <a:moveTo>
                      <a:pt x="0" y="0"/>
                    </a:moveTo>
                    <a:lnTo>
                      <a:pt x="276225" y="0"/>
                    </a:lnTo>
                    <a:lnTo>
                      <a:pt x="276225" y="57150"/>
                    </a:lnTo>
                    <a:lnTo>
                      <a:pt x="0" y="5715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B0364432-F999-3953-D393-F2829863E72D}"/>
                  </a:ext>
                </a:extLst>
              </p:cNvPr>
              <p:cNvSpPr/>
              <p:nvPr/>
            </p:nvSpPr>
            <p:spPr>
              <a:xfrm>
                <a:off x="5595643" y="818353"/>
                <a:ext cx="276225" cy="57150"/>
              </a:xfrm>
              <a:custGeom>
                <a:avLst/>
                <a:gdLst>
                  <a:gd name="connsiteX0" fmla="*/ 0 w 276225"/>
                  <a:gd name="connsiteY0" fmla="*/ 0 h 57150"/>
                  <a:gd name="connsiteX1" fmla="*/ 276225 w 276225"/>
                  <a:gd name="connsiteY1" fmla="*/ 0 h 57150"/>
                  <a:gd name="connsiteX2" fmla="*/ 276225 w 276225"/>
                  <a:gd name="connsiteY2" fmla="*/ 57150 h 57150"/>
                  <a:gd name="connsiteX3" fmla="*/ 0 w 276225"/>
                  <a:gd name="connsiteY3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57150">
                    <a:moveTo>
                      <a:pt x="0" y="0"/>
                    </a:moveTo>
                    <a:lnTo>
                      <a:pt x="276225" y="0"/>
                    </a:lnTo>
                    <a:lnTo>
                      <a:pt x="276225" y="57150"/>
                    </a:lnTo>
                    <a:lnTo>
                      <a:pt x="0" y="57150"/>
                    </a:ln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5B9C8E5-1899-07FB-F3FC-97E1AA442CEE}"/>
                  </a:ext>
                </a:extLst>
              </p:cNvPr>
              <p:cNvSpPr/>
              <p:nvPr/>
            </p:nvSpPr>
            <p:spPr>
              <a:xfrm flipV="1">
                <a:off x="5871868" y="560143"/>
                <a:ext cx="121340" cy="12134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CCD2E2F2-3740-5A21-368C-8280349B39B8}"/>
                  </a:ext>
                </a:extLst>
              </p:cNvPr>
              <p:cNvSpPr/>
              <p:nvPr/>
            </p:nvSpPr>
            <p:spPr>
              <a:xfrm flipV="1">
                <a:off x="5673085" y="377668"/>
                <a:ext cx="121340" cy="12134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AE5A18DD-82E0-6509-8E0F-56B46EC5D803}"/>
                  </a:ext>
                </a:extLst>
              </p:cNvPr>
              <p:cNvSpPr/>
              <p:nvPr/>
            </p:nvSpPr>
            <p:spPr>
              <a:xfrm flipV="1">
                <a:off x="5757672" y="194165"/>
                <a:ext cx="121340" cy="12134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EBDFBBFA-0BB6-805F-A66A-073CE286835B}"/>
                  </a:ext>
                </a:extLst>
              </p:cNvPr>
              <p:cNvSpPr/>
              <p:nvPr/>
            </p:nvSpPr>
            <p:spPr>
              <a:xfrm flipV="1">
                <a:off x="5754673" y="566987"/>
                <a:ext cx="121340" cy="121340"/>
              </a:xfrm>
              <a:prstGeom prst="ellipse">
                <a:avLst/>
              </a:prstGeom>
              <a:solidFill>
                <a:srgbClr val="EDD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FF2B5977-B33B-7A2E-3450-BE6184CF4A8C}"/>
                  </a:ext>
                </a:extLst>
              </p:cNvPr>
              <p:cNvSpPr/>
              <p:nvPr/>
            </p:nvSpPr>
            <p:spPr>
              <a:xfrm flipV="1">
                <a:off x="5872591" y="386441"/>
                <a:ext cx="121340" cy="121340"/>
              </a:xfrm>
              <a:prstGeom prst="ellipse">
                <a:avLst/>
              </a:prstGeom>
              <a:solidFill>
                <a:srgbClr val="EDD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C0E9F836-A4F5-33C8-A148-84FFD9938697}"/>
                  </a:ext>
                </a:extLst>
              </p:cNvPr>
              <p:cNvSpPr/>
              <p:nvPr/>
            </p:nvSpPr>
            <p:spPr>
              <a:xfrm flipV="1">
                <a:off x="5677552" y="181855"/>
                <a:ext cx="121340" cy="121340"/>
              </a:xfrm>
              <a:prstGeom prst="ellipse">
                <a:avLst/>
              </a:prstGeom>
              <a:solidFill>
                <a:srgbClr val="EDD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B5775192-5DA9-5D53-CC95-15C4C79B8BEA}"/>
                  </a:ext>
                </a:extLst>
              </p:cNvPr>
              <p:cNvSpPr/>
              <p:nvPr/>
            </p:nvSpPr>
            <p:spPr>
              <a:xfrm>
                <a:off x="5633743" y="551653"/>
                <a:ext cx="609600" cy="152400"/>
              </a:xfrm>
              <a:custGeom>
                <a:avLst/>
                <a:gdLst>
                  <a:gd name="connsiteX0" fmla="*/ 575501 w 609600"/>
                  <a:gd name="connsiteY0" fmla="*/ 0 h 152400"/>
                  <a:gd name="connsiteX1" fmla="*/ 34100 w 609600"/>
                  <a:gd name="connsiteY1" fmla="*/ 0 h 152400"/>
                  <a:gd name="connsiteX2" fmla="*/ 0 w 609600"/>
                  <a:gd name="connsiteY2" fmla="*/ 34100 h 152400"/>
                  <a:gd name="connsiteX3" fmla="*/ 0 w 609600"/>
                  <a:gd name="connsiteY3" fmla="*/ 118300 h 152400"/>
                  <a:gd name="connsiteX4" fmla="*/ 34100 w 609600"/>
                  <a:gd name="connsiteY4" fmla="*/ 152400 h 152400"/>
                  <a:gd name="connsiteX5" fmla="*/ 575501 w 609600"/>
                  <a:gd name="connsiteY5" fmla="*/ 152400 h 152400"/>
                  <a:gd name="connsiteX6" fmla="*/ 609600 w 609600"/>
                  <a:gd name="connsiteY6" fmla="*/ 118300 h 152400"/>
                  <a:gd name="connsiteX7" fmla="*/ 609600 w 609600"/>
                  <a:gd name="connsiteY7" fmla="*/ 34100 h 152400"/>
                  <a:gd name="connsiteX8" fmla="*/ 575501 w 609600"/>
                  <a:gd name="connsiteY8" fmla="*/ 0 h 152400"/>
                  <a:gd name="connsiteX9" fmla="*/ 95250 w 609600"/>
                  <a:gd name="connsiteY9" fmla="*/ 95250 h 152400"/>
                  <a:gd name="connsiteX10" fmla="*/ 76200 w 609600"/>
                  <a:gd name="connsiteY10" fmla="*/ 76200 h 152400"/>
                  <a:gd name="connsiteX11" fmla="*/ 95250 w 609600"/>
                  <a:gd name="connsiteY11" fmla="*/ 57150 h 152400"/>
                  <a:gd name="connsiteX12" fmla="*/ 114300 w 609600"/>
                  <a:gd name="connsiteY12" fmla="*/ 76200 h 152400"/>
                  <a:gd name="connsiteX13" fmla="*/ 95250 w 609600"/>
                  <a:gd name="connsiteY13" fmla="*/ 95250 h 152400"/>
                  <a:gd name="connsiteX14" fmla="*/ 190500 w 609600"/>
                  <a:gd name="connsiteY14" fmla="*/ 95250 h 152400"/>
                  <a:gd name="connsiteX15" fmla="*/ 171450 w 609600"/>
                  <a:gd name="connsiteY15" fmla="*/ 76200 h 152400"/>
                  <a:gd name="connsiteX16" fmla="*/ 190500 w 609600"/>
                  <a:gd name="connsiteY16" fmla="*/ 57150 h 152400"/>
                  <a:gd name="connsiteX17" fmla="*/ 209550 w 609600"/>
                  <a:gd name="connsiteY17" fmla="*/ 76200 h 152400"/>
                  <a:gd name="connsiteX18" fmla="*/ 190500 w 609600"/>
                  <a:gd name="connsiteY18" fmla="*/ 95250 h 152400"/>
                  <a:gd name="connsiteX19" fmla="*/ 285750 w 609600"/>
                  <a:gd name="connsiteY19" fmla="*/ 95250 h 152400"/>
                  <a:gd name="connsiteX20" fmla="*/ 266700 w 609600"/>
                  <a:gd name="connsiteY20" fmla="*/ 76200 h 152400"/>
                  <a:gd name="connsiteX21" fmla="*/ 285750 w 609600"/>
                  <a:gd name="connsiteY21" fmla="*/ 57150 h 152400"/>
                  <a:gd name="connsiteX22" fmla="*/ 304800 w 609600"/>
                  <a:gd name="connsiteY22" fmla="*/ 76200 h 152400"/>
                  <a:gd name="connsiteX23" fmla="*/ 285750 w 609600"/>
                  <a:gd name="connsiteY23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9600" h="152400">
                    <a:moveTo>
                      <a:pt x="575501" y="0"/>
                    </a:moveTo>
                    <a:lnTo>
                      <a:pt x="34100" y="0"/>
                    </a:lnTo>
                    <a:cubicBezTo>
                      <a:pt x="15267" y="0"/>
                      <a:pt x="0" y="15267"/>
                      <a:pt x="0" y="34100"/>
                    </a:cubicBezTo>
                    <a:lnTo>
                      <a:pt x="0" y="118300"/>
                    </a:lnTo>
                    <a:cubicBezTo>
                      <a:pt x="0" y="137133"/>
                      <a:pt x="15267" y="152400"/>
                      <a:pt x="34100" y="152400"/>
                    </a:cubicBezTo>
                    <a:lnTo>
                      <a:pt x="575501" y="152400"/>
                    </a:lnTo>
                    <a:cubicBezTo>
                      <a:pt x="594333" y="152400"/>
                      <a:pt x="609600" y="137133"/>
                      <a:pt x="609600" y="118300"/>
                    </a:cubicBezTo>
                    <a:lnTo>
                      <a:pt x="609600" y="34100"/>
                    </a:lnTo>
                    <a:cubicBezTo>
                      <a:pt x="609600" y="15267"/>
                      <a:pt x="594333" y="0"/>
                      <a:pt x="575501" y="0"/>
                    </a:cubicBezTo>
                    <a:close/>
                    <a:moveTo>
                      <a:pt x="95250" y="95250"/>
                    </a:moveTo>
                    <a:cubicBezTo>
                      <a:pt x="84729" y="95250"/>
                      <a:pt x="76200" y="86721"/>
                      <a:pt x="76200" y="76200"/>
                    </a:cubicBezTo>
                    <a:cubicBezTo>
                      <a:pt x="76200" y="65679"/>
                      <a:pt x="84729" y="57150"/>
                      <a:pt x="95250" y="57150"/>
                    </a:cubicBezTo>
                    <a:cubicBezTo>
                      <a:pt x="105771" y="57150"/>
                      <a:pt x="114300" y="65679"/>
                      <a:pt x="114300" y="76200"/>
                    </a:cubicBezTo>
                    <a:cubicBezTo>
                      <a:pt x="114300" y="86721"/>
                      <a:pt x="105771" y="95250"/>
                      <a:pt x="95250" y="95250"/>
                    </a:cubicBezTo>
                    <a:close/>
                    <a:moveTo>
                      <a:pt x="190500" y="95250"/>
                    </a:moveTo>
                    <a:cubicBezTo>
                      <a:pt x="179979" y="95250"/>
                      <a:pt x="171450" y="86721"/>
                      <a:pt x="171450" y="76200"/>
                    </a:cubicBezTo>
                    <a:cubicBezTo>
                      <a:pt x="171450" y="65679"/>
                      <a:pt x="179979" y="57150"/>
                      <a:pt x="190500" y="57150"/>
                    </a:cubicBezTo>
                    <a:cubicBezTo>
                      <a:pt x="201021" y="57150"/>
                      <a:pt x="209550" y="65679"/>
                      <a:pt x="209550" y="76200"/>
                    </a:cubicBezTo>
                    <a:cubicBezTo>
                      <a:pt x="209550" y="86721"/>
                      <a:pt x="201021" y="95250"/>
                      <a:pt x="190500" y="95250"/>
                    </a:cubicBezTo>
                    <a:close/>
                    <a:moveTo>
                      <a:pt x="285750" y="95250"/>
                    </a:moveTo>
                    <a:cubicBezTo>
                      <a:pt x="275229" y="95250"/>
                      <a:pt x="266700" y="86721"/>
                      <a:pt x="266700" y="76200"/>
                    </a:cubicBezTo>
                    <a:cubicBezTo>
                      <a:pt x="266700" y="65679"/>
                      <a:pt x="275229" y="57150"/>
                      <a:pt x="285750" y="57150"/>
                    </a:cubicBezTo>
                    <a:cubicBezTo>
                      <a:pt x="296271" y="57150"/>
                      <a:pt x="304800" y="65679"/>
                      <a:pt x="304800" y="76200"/>
                    </a:cubicBezTo>
                    <a:cubicBezTo>
                      <a:pt x="304800" y="86721"/>
                      <a:pt x="296271" y="95250"/>
                      <a:pt x="285750" y="95250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71A687C3-4E69-A669-76B0-E6736C1F0539}"/>
                  </a:ext>
                </a:extLst>
              </p:cNvPr>
              <p:cNvSpPr/>
              <p:nvPr/>
            </p:nvSpPr>
            <p:spPr>
              <a:xfrm>
                <a:off x="5633743" y="361153"/>
                <a:ext cx="609600" cy="152400"/>
              </a:xfrm>
              <a:custGeom>
                <a:avLst/>
                <a:gdLst>
                  <a:gd name="connsiteX0" fmla="*/ 575501 w 609600"/>
                  <a:gd name="connsiteY0" fmla="*/ 0 h 152400"/>
                  <a:gd name="connsiteX1" fmla="*/ 34100 w 609600"/>
                  <a:gd name="connsiteY1" fmla="*/ 0 h 152400"/>
                  <a:gd name="connsiteX2" fmla="*/ 0 w 609600"/>
                  <a:gd name="connsiteY2" fmla="*/ 34100 h 152400"/>
                  <a:gd name="connsiteX3" fmla="*/ 0 w 609600"/>
                  <a:gd name="connsiteY3" fmla="*/ 118300 h 152400"/>
                  <a:gd name="connsiteX4" fmla="*/ 34100 w 609600"/>
                  <a:gd name="connsiteY4" fmla="*/ 152400 h 152400"/>
                  <a:gd name="connsiteX5" fmla="*/ 575501 w 609600"/>
                  <a:gd name="connsiteY5" fmla="*/ 152400 h 152400"/>
                  <a:gd name="connsiteX6" fmla="*/ 609600 w 609600"/>
                  <a:gd name="connsiteY6" fmla="*/ 118300 h 152400"/>
                  <a:gd name="connsiteX7" fmla="*/ 609600 w 609600"/>
                  <a:gd name="connsiteY7" fmla="*/ 34100 h 152400"/>
                  <a:gd name="connsiteX8" fmla="*/ 575501 w 609600"/>
                  <a:gd name="connsiteY8" fmla="*/ 0 h 152400"/>
                  <a:gd name="connsiteX9" fmla="*/ 95250 w 609600"/>
                  <a:gd name="connsiteY9" fmla="*/ 95250 h 152400"/>
                  <a:gd name="connsiteX10" fmla="*/ 76200 w 609600"/>
                  <a:gd name="connsiteY10" fmla="*/ 76200 h 152400"/>
                  <a:gd name="connsiteX11" fmla="*/ 95250 w 609600"/>
                  <a:gd name="connsiteY11" fmla="*/ 57150 h 152400"/>
                  <a:gd name="connsiteX12" fmla="*/ 114300 w 609600"/>
                  <a:gd name="connsiteY12" fmla="*/ 76200 h 152400"/>
                  <a:gd name="connsiteX13" fmla="*/ 95250 w 609600"/>
                  <a:gd name="connsiteY13" fmla="*/ 95250 h 152400"/>
                  <a:gd name="connsiteX14" fmla="*/ 190500 w 609600"/>
                  <a:gd name="connsiteY14" fmla="*/ 95250 h 152400"/>
                  <a:gd name="connsiteX15" fmla="*/ 171450 w 609600"/>
                  <a:gd name="connsiteY15" fmla="*/ 76200 h 152400"/>
                  <a:gd name="connsiteX16" fmla="*/ 190500 w 609600"/>
                  <a:gd name="connsiteY16" fmla="*/ 57150 h 152400"/>
                  <a:gd name="connsiteX17" fmla="*/ 209550 w 609600"/>
                  <a:gd name="connsiteY17" fmla="*/ 76200 h 152400"/>
                  <a:gd name="connsiteX18" fmla="*/ 190500 w 609600"/>
                  <a:gd name="connsiteY18" fmla="*/ 95250 h 152400"/>
                  <a:gd name="connsiteX19" fmla="*/ 285750 w 609600"/>
                  <a:gd name="connsiteY19" fmla="*/ 95250 h 152400"/>
                  <a:gd name="connsiteX20" fmla="*/ 266700 w 609600"/>
                  <a:gd name="connsiteY20" fmla="*/ 76200 h 152400"/>
                  <a:gd name="connsiteX21" fmla="*/ 285750 w 609600"/>
                  <a:gd name="connsiteY21" fmla="*/ 57150 h 152400"/>
                  <a:gd name="connsiteX22" fmla="*/ 304800 w 609600"/>
                  <a:gd name="connsiteY22" fmla="*/ 76200 h 152400"/>
                  <a:gd name="connsiteX23" fmla="*/ 285750 w 609600"/>
                  <a:gd name="connsiteY23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9600" h="152400">
                    <a:moveTo>
                      <a:pt x="575501" y="0"/>
                    </a:moveTo>
                    <a:lnTo>
                      <a:pt x="34100" y="0"/>
                    </a:lnTo>
                    <a:cubicBezTo>
                      <a:pt x="15267" y="0"/>
                      <a:pt x="0" y="15267"/>
                      <a:pt x="0" y="34100"/>
                    </a:cubicBezTo>
                    <a:lnTo>
                      <a:pt x="0" y="118300"/>
                    </a:lnTo>
                    <a:cubicBezTo>
                      <a:pt x="0" y="137133"/>
                      <a:pt x="15267" y="152400"/>
                      <a:pt x="34100" y="152400"/>
                    </a:cubicBezTo>
                    <a:lnTo>
                      <a:pt x="575501" y="152400"/>
                    </a:lnTo>
                    <a:cubicBezTo>
                      <a:pt x="594333" y="152400"/>
                      <a:pt x="609600" y="137133"/>
                      <a:pt x="609600" y="118300"/>
                    </a:cubicBezTo>
                    <a:lnTo>
                      <a:pt x="609600" y="34100"/>
                    </a:lnTo>
                    <a:cubicBezTo>
                      <a:pt x="609600" y="15267"/>
                      <a:pt x="594333" y="0"/>
                      <a:pt x="575501" y="0"/>
                    </a:cubicBezTo>
                    <a:close/>
                    <a:moveTo>
                      <a:pt x="95250" y="95250"/>
                    </a:moveTo>
                    <a:cubicBezTo>
                      <a:pt x="84729" y="95250"/>
                      <a:pt x="76200" y="86721"/>
                      <a:pt x="76200" y="76200"/>
                    </a:cubicBezTo>
                    <a:cubicBezTo>
                      <a:pt x="76200" y="65679"/>
                      <a:pt x="84729" y="57150"/>
                      <a:pt x="95250" y="57150"/>
                    </a:cubicBezTo>
                    <a:cubicBezTo>
                      <a:pt x="105771" y="57150"/>
                      <a:pt x="114300" y="65679"/>
                      <a:pt x="114300" y="76200"/>
                    </a:cubicBezTo>
                    <a:cubicBezTo>
                      <a:pt x="114300" y="86721"/>
                      <a:pt x="105771" y="95250"/>
                      <a:pt x="95250" y="95250"/>
                    </a:cubicBezTo>
                    <a:close/>
                    <a:moveTo>
                      <a:pt x="190500" y="95250"/>
                    </a:moveTo>
                    <a:cubicBezTo>
                      <a:pt x="179979" y="95250"/>
                      <a:pt x="171450" y="86721"/>
                      <a:pt x="171450" y="76200"/>
                    </a:cubicBezTo>
                    <a:cubicBezTo>
                      <a:pt x="171450" y="65679"/>
                      <a:pt x="179979" y="57150"/>
                      <a:pt x="190500" y="57150"/>
                    </a:cubicBezTo>
                    <a:cubicBezTo>
                      <a:pt x="201021" y="57150"/>
                      <a:pt x="209550" y="65679"/>
                      <a:pt x="209550" y="76200"/>
                    </a:cubicBezTo>
                    <a:cubicBezTo>
                      <a:pt x="209550" y="86721"/>
                      <a:pt x="201021" y="95250"/>
                      <a:pt x="190500" y="95250"/>
                    </a:cubicBezTo>
                    <a:close/>
                    <a:moveTo>
                      <a:pt x="285750" y="95250"/>
                    </a:moveTo>
                    <a:cubicBezTo>
                      <a:pt x="275229" y="95250"/>
                      <a:pt x="266700" y="86721"/>
                      <a:pt x="266700" y="76200"/>
                    </a:cubicBezTo>
                    <a:cubicBezTo>
                      <a:pt x="266700" y="65679"/>
                      <a:pt x="275229" y="57150"/>
                      <a:pt x="285750" y="57150"/>
                    </a:cubicBezTo>
                    <a:cubicBezTo>
                      <a:pt x="296271" y="57150"/>
                      <a:pt x="304800" y="65679"/>
                      <a:pt x="304800" y="76200"/>
                    </a:cubicBezTo>
                    <a:cubicBezTo>
                      <a:pt x="304800" y="86721"/>
                      <a:pt x="296271" y="95250"/>
                      <a:pt x="285750" y="95250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43B7B4CE-1EC7-BAF1-8FCD-718CA9E0F2E9}"/>
                  </a:ext>
                </a:extLst>
              </p:cNvPr>
              <p:cNvSpPr/>
              <p:nvPr/>
            </p:nvSpPr>
            <p:spPr>
              <a:xfrm>
                <a:off x="5633743" y="170653"/>
                <a:ext cx="609600" cy="152400"/>
              </a:xfrm>
              <a:custGeom>
                <a:avLst/>
                <a:gdLst>
                  <a:gd name="connsiteX0" fmla="*/ 575501 w 609600"/>
                  <a:gd name="connsiteY0" fmla="*/ 0 h 152400"/>
                  <a:gd name="connsiteX1" fmla="*/ 34100 w 609600"/>
                  <a:gd name="connsiteY1" fmla="*/ 0 h 152400"/>
                  <a:gd name="connsiteX2" fmla="*/ 0 w 609600"/>
                  <a:gd name="connsiteY2" fmla="*/ 34100 h 152400"/>
                  <a:gd name="connsiteX3" fmla="*/ 0 w 609600"/>
                  <a:gd name="connsiteY3" fmla="*/ 118301 h 152400"/>
                  <a:gd name="connsiteX4" fmla="*/ 34100 w 609600"/>
                  <a:gd name="connsiteY4" fmla="*/ 152400 h 152400"/>
                  <a:gd name="connsiteX5" fmla="*/ 575501 w 609600"/>
                  <a:gd name="connsiteY5" fmla="*/ 152400 h 152400"/>
                  <a:gd name="connsiteX6" fmla="*/ 609600 w 609600"/>
                  <a:gd name="connsiteY6" fmla="*/ 118301 h 152400"/>
                  <a:gd name="connsiteX7" fmla="*/ 609600 w 609600"/>
                  <a:gd name="connsiteY7" fmla="*/ 34100 h 152400"/>
                  <a:gd name="connsiteX8" fmla="*/ 575501 w 609600"/>
                  <a:gd name="connsiteY8" fmla="*/ 0 h 152400"/>
                  <a:gd name="connsiteX9" fmla="*/ 95250 w 609600"/>
                  <a:gd name="connsiteY9" fmla="*/ 95250 h 152400"/>
                  <a:gd name="connsiteX10" fmla="*/ 76200 w 609600"/>
                  <a:gd name="connsiteY10" fmla="*/ 76200 h 152400"/>
                  <a:gd name="connsiteX11" fmla="*/ 95250 w 609600"/>
                  <a:gd name="connsiteY11" fmla="*/ 57150 h 152400"/>
                  <a:gd name="connsiteX12" fmla="*/ 114300 w 609600"/>
                  <a:gd name="connsiteY12" fmla="*/ 76200 h 152400"/>
                  <a:gd name="connsiteX13" fmla="*/ 95250 w 609600"/>
                  <a:gd name="connsiteY13" fmla="*/ 95250 h 152400"/>
                  <a:gd name="connsiteX14" fmla="*/ 190500 w 609600"/>
                  <a:gd name="connsiteY14" fmla="*/ 95250 h 152400"/>
                  <a:gd name="connsiteX15" fmla="*/ 171450 w 609600"/>
                  <a:gd name="connsiteY15" fmla="*/ 76200 h 152400"/>
                  <a:gd name="connsiteX16" fmla="*/ 190500 w 609600"/>
                  <a:gd name="connsiteY16" fmla="*/ 57150 h 152400"/>
                  <a:gd name="connsiteX17" fmla="*/ 209550 w 609600"/>
                  <a:gd name="connsiteY17" fmla="*/ 76200 h 152400"/>
                  <a:gd name="connsiteX18" fmla="*/ 190500 w 609600"/>
                  <a:gd name="connsiteY18" fmla="*/ 95250 h 152400"/>
                  <a:gd name="connsiteX19" fmla="*/ 285750 w 609600"/>
                  <a:gd name="connsiteY19" fmla="*/ 95250 h 152400"/>
                  <a:gd name="connsiteX20" fmla="*/ 266700 w 609600"/>
                  <a:gd name="connsiteY20" fmla="*/ 76200 h 152400"/>
                  <a:gd name="connsiteX21" fmla="*/ 285750 w 609600"/>
                  <a:gd name="connsiteY21" fmla="*/ 57150 h 152400"/>
                  <a:gd name="connsiteX22" fmla="*/ 304800 w 609600"/>
                  <a:gd name="connsiteY22" fmla="*/ 76200 h 152400"/>
                  <a:gd name="connsiteX23" fmla="*/ 285750 w 609600"/>
                  <a:gd name="connsiteY23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9600" h="152400">
                    <a:moveTo>
                      <a:pt x="575501" y="0"/>
                    </a:moveTo>
                    <a:lnTo>
                      <a:pt x="34100" y="0"/>
                    </a:lnTo>
                    <a:cubicBezTo>
                      <a:pt x="15267" y="0"/>
                      <a:pt x="0" y="15267"/>
                      <a:pt x="0" y="34100"/>
                    </a:cubicBezTo>
                    <a:lnTo>
                      <a:pt x="0" y="118301"/>
                    </a:lnTo>
                    <a:cubicBezTo>
                      <a:pt x="0" y="137133"/>
                      <a:pt x="15267" y="152400"/>
                      <a:pt x="34100" y="152400"/>
                    </a:cubicBezTo>
                    <a:lnTo>
                      <a:pt x="575501" y="152400"/>
                    </a:lnTo>
                    <a:cubicBezTo>
                      <a:pt x="594333" y="152400"/>
                      <a:pt x="609600" y="137133"/>
                      <a:pt x="609600" y="118301"/>
                    </a:cubicBezTo>
                    <a:lnTo>
                      <a:pt x="609600" y="34100"/>
                    </a:lnTo>
                    <a:cubicBezTo>
                      <a:pt x="609600" y="15267"/>
                      <a:pt x="594333" y="0"/>
                      <a:pt x="575501" y="0"/>
                    </a:cubicBezTo>
                    <a:close/>
                    <a:moveTo>
                      <a:pt x="95250" y="95250"/>
                    </a:moveTo>
                    <a:cubicBezTo>
                      <a:pt x="84729" y="95250"/>
                      <a:pt x="76200" y="86721"/>
                      <a:pt x="76200" y="76200"/>
                    </a:cubicBezTo>
                    <a:cubicBezTo>
                      <a:pt x="76200" y="65679"/>
                      <a:pt x="84729" y="57150"/>
                      <a:pt x="95250" y="57150"/>
                    </a:cubicBezTo>
                    <a:cubicBezTo>
                      <a:pt x="105771" y="57150"/>
                      <a:pt x="114300" y="65679"/>
                      <a:pt x="114300" y="76200"/>
                    </a:cubicBezTo>
                    <a:cubicBezTo>
                      <a:pt x="114300" y="86721"/>
                      <a:pt x="105771" y="95250"/>
                      <a:pt x="95250" y="95250"/>
                    </a:cubicBezTo>
                    <a:close/>
                    <a:moveTo>
                      <a:pt x="190500" y="95250"/>
                    </a:moveTo>
                    <a:cubicBezTo>
                      <a:pt x="179979" y="95250"/>
                      <a:pt x="171450" y="86721"/>
                      <a:pt x="171450" y="76200"/>
                    </a:cubicBezTo>
                    <a:cubicBezTo>
                      <a:pt x="171450" y="65679"/>
                      <a:pt x="179979" y="57150"/>
                      <a:pt x="190500" y="57150"/>
                    </a:cubicBezTo>
                    <a:cubicBezTo>
                      <a:pt x="201021" y="57150"/>
                      <a:pt x="209550" y="65679"/>
                      <a:pt x="209550" y="76200"/>
                    </a:cubicBezTo>
                    <a:cubicBezTo>
                      <a:pt x="209550" y="86721"/>
                      <a:pt x="201021" y="95250"/>
                      <a:pt x="190500" y="95250"/>
                    </a:cubicBezTo>
                    <a:close/>
                    <a:moveTo>
                      <a:pt x="285750" y="95250"/>
                    </a:moveTo>
                    <a:cubicBezTo>
                      <a:pt x="275229" y="95250"/>
                      <a:pt x="266700" y="86721"/>
                      <a:pt x="266700" y="76200"/>
                    </a:cubicBezTo>
                    <a:cubicBezTo>
                      <a:pt x="266700" y="65679"/>
                      <a:pt x="275229" y="57150"/>
                      <a:pt x="285750" y="57150"/>
                    </a:cubicBezTo>
                    <a:cubicBezTo>
                      <a:pt x="296271" y="57150"/>
                      <a:pt x="304800" y="65679"/>
                      <a:pt x="304800" y="76200"/>
                    </a:cubicBezTo>
                    <a:cubicBezTo>
                      <a:pt x="304800" y="86721"/>
                      <a:pt x="296271" y="95250"/>
                      <a:pt x="285750" y="95250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FF86E53-BC75-49FE-7708-2AE9999F09D0}"/>
              </a:ext>
            </a:extLst>
          </p:cNvPr>
          <p:cNvGrpSpPr/>
          <p:nvPr/>
        </p:nvGrpSpPr>
        <p:grpSpPr>
          <a:xfrm>
            <a:off x="1019175" y="4849964"/>
            <a:ext cx="991607" cy="958161"/>
            <a:chOff x="1019175" y="4849964"/>
            <a:chExt cx="991607" cy="95816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2BB000BC-328D-0B9B-05BB-6B685D862394}"/>
                </a:ext>
              </a:extLst>
            </p:cNvPr>
            <p:cNvGrpSpPr/>
            <p:nvPr/>
          </p:nvGrpSpPr>
          <p:grpSpPr>
            <a:xfrm>
              <a:off x="1019175" y="4849964"/>
              <a:ext cx="991607" cy="958161"/>
              <a:chOff x="1304925" y="1579042"/>
              <a:chExt cx="991607" cy="958161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ED6C586-0529-ABA9-C81F-E905CCC81369}"/>
                  </a:ext>
                </a:extLst>
              </p:cNvPr>
              <p:cNvSpPr/>
              <p:nvPr/>
            </p:nvSpPr>
            <p:spPr>
              <a:xfrm>
                <a:off x="1382132" y="162280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F26C38BD-6A7D-3BB2-17C1-8C27B589AF0C}"/>
                  </a:ext>
                </a:extLst>
              </p:cNvPr>
              <p:cNvSpPr/>
              <p:nvPr/>
            </p:nvSpPr>
            <p:spPr>
              <a:xfrm>
                <a:off x="1304925" y="1579042"/>
                <a:ext cx="914400" cy="914400"/>
              </a:xfrm>
              <a:prstGeom prst="ellipse">
                <a:avLst/>
              </a:prstGeom>
              <a:solidFill>
                <a:srgbClr val="6A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6" name="Graphique 80" descr="Graphique en secteurs avec un remplissage uni">
              <a:extLst>
                <a:ext uri="{FF2B5EF4-FFF2-40B4-BE49-F238E27FC236}">
                  <a16:creationId xmlns:a16="http://schemas.microsoft.com/office/drawing/2014/main" id="{CFB6593C-9815-5131-14CE-68E5FA1740EE}"/>
                </a:ext>
              </a:extLst>
            </p:cNvPr>
            <p:cNvGrpSpPr/>
            <p:nvPr/>
          </p:nvGrpSpPr>
          <p:grpSpPr>
            <a:xfrm>
              <a:off x="1121913" y="5045875"/>
              <a:ext cx="603130" cy="603924"/>
              <a:chOff x="4455665" y="5446175"/>
              <a:chExt cx="722947" cy="723900"/>
            </a:xfrm>
            <a:solidFill>
              <a:srgbClr val="757575"/>
            </a:solidFill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313EBFC-12D4-0C47-8661-67996961F1F5}"/>
                  </a:ext>
                </a:extLst>
              </p:cNvPr>
              <p:cNvSpPr/>
              <p:nvPr/>
            </p:nvSpPr>
            <p:spPr>
              <a:xfrm>
                <a:off x="4455665" y="5446175"/>
                <a:ext cx="603885" cy="723900"/>
              </a:xfrm>
              <a:custGeom>
                <a:avLst/>
                <a:gdLst>
                  <a:gd name="connsiteX0" fmla="*/ 342900 w 603885"/>
                  <a:gd name="connsiteY0" fmla="*/ 0 h 723900"/>
                  <a:gd name="connsiteX1" fmla="*/ 0 w 603885"/>
                  <a:gd name="connsiteY1" fmla="*/ 361950 h 723900"/>
                  <a:gd name="connsiteX2" fmla="*/ 361950 w 603885"/>
                  <a:gd name="connsiteY2" fmla="*/ 723900 h 723900"/>
                  <a:gd name="connsiteX3" fmla="*/ 603885 w 603885"/>
                  <a:gd name="connsiteY3" fmla="*/ 630555 h 723900"/>
                  <a:gd name="connsiteX4" fmla="*/ 342900 w 603885"/>
                  <a:gd name="connsiteY4" fmla="*/ 369570 h 723900"/>
                  <a:gd name="connsiteX5" fmla="*/ 342900 w 603885"/>
                  <a:gd name="connsiteY5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3885" h="723900">
                    <a:moveTo>
                      <a:pt x="342900" y="0"/>
                    </a:moveTo>
                    <a:cubicBezTo>
                      <a:pt x="152400" y="9525"/>
                      <a:pt x="0" y="16954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452438" y="723900"/>
                      <a:pt x="537210" y="691515"/>
                      <a:pt x="603885" y="630555"/>
                    </a:cubicBezTo>
                    <a:lnTo>
                      <a:pt x="342900" y="369570"/>
                    </a:lnTo>
                    <a:lnTo>
                      <a:pt x="3429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318989A5-C7E6-9920-D328-876B24CF9B94}"/>
                  </a:ext>
                </a:extLst>
              </p:cNvPr>
              <p:cNvSpPr/>
              <p:nvPr/>
            </p:nvSpPr>
            <p:spPr>
              <a:xfrm>
                <a:off x="4836665" y="5446175"/>
                <a:ext cx="341947" cy="342900"/>
              </a:xfrm>
              <a:custGeom>
                <a:avLst/>
                <a:gdLst>
                  <a:gd name="connsiteX0" fmla="*/ 0 w 341947"/>
                  <a:gd name="connsiteY0" fmla="*/ 0 h 342900"/>
                  <a:gd name="connsiteX1" fmla="*/ 0 w 341947"/>
                  <a:gd name="connsiteY1" fmla="*/ 342900 h 342900"/>
                  <a:gd name="connsiteX2" fmla="*/ 341948 w 341947"/>
                  <a:gd name="connsiteY2" fmla="*/ 342900 h 342900"/>
                  <a:gd name="connsiteX3" fmla="*/ 0 w 341947"/>
                  <a:gd name="connsiteY3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47" h="342900">
                    <a:moveTo>
                      <a:pt x="0" y="0"/>
                    </a:moveTo>
                    <a:lnTo>
                      <a:pt x="0" y="342900"/>
                    </a:lnTo>
                    <a:lnTo>
                      <a:pt x="341948" y="342900"/>
                    </a:lnTo>
                    <a:cubicBezTo>
                      <a:pt x="332423" y="157163"/>
                      <a:pt x="184785" y="9525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8E8F4AE2-BB1E-B7D4-7AFD-A8C699833326}"/>
                  </a:ext>
                </a:extLst>
              </p:cNvPr>
              <p:cNvSpPr/>
              <p:nvPr/>
            </p:nvSpPr>
            <p:spPr>
              <a:xfrm>
                <a:off x="4863334" y="5827175"/>
                <a:ext cx="315277" cy="222885"/>
              </a:xfrm>
              <a:custGeom>
                <a:avLst/>
                <a:gdLst>
                  <a:gd name="connsiteX0" fmla="*/ 0 w 315277"/>
                  <a:gd name="connsiteY0" fmla="*/ 0 h 222885"/>
                  <a:gd name="connsiteX1" fmla="*/ 222885 w 315277"/>
                  <a:gd name="connsiteY1" fmla="*/ 222885 h 222885"/>
                  <a:gd name="connsiteX2" fmla="*/ 315278 w 315277"/>
                  <a:gd name="connsiteY2" fmla="*/ 0 h 222885"/>
                  <a:gd name="connsiteX3" fmla="*/ 0 w 315277"/>
                  <a:gd name="connsiteY3" fmla="*/ 0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77" h="222885">
                    <a:moveTo>
                      <a:pt x="0" y="0"/>
                    </a:moveTo>
                    <a:lnTo>
                      <a:pt x="222885" y="222885"/>
                    </a:lnTo>
                    <a:cubicBezTo>
                      <a:pt x="279083" y="160973"/>
                      <a:pt x="311468" y="82868"/>
                      <a:pt x="31527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2" name="Graphique 80" descr="Graphique en secteurs avec un remplissage uni">
              <a:extLst>
                <a:ext uri="{FF2B5EF4-FFF2-40B4-BE49-F238E27FC236}">
                  <a16:creationId xmlns:a16="http://schemas.microsoft.com/office/drawing/2014/main" id="{AE326828-BC86-B86A-11A7-EB7FCE80A268}"/>
                </a:ext>
              </a:extLst>
            </p:cNvPr>
            <p:cNvGrpSpPr/>
            <p:nvPr/>
          </p:nvGrpSpPr>
          <p:grpSpPr>
            <a:xfrm>
              <a:off x="1160677" y="5005823"/>
              <a:ext cx="603130" cy="603924"/>
              <a:chOff x="4455665" y="5446175"/>
              <a:chExt cx="722947" cy="723900"/>
            </a:xfrm>
            <a:solidFill>
              <a:srgbClr val="000000"/>
            </a:solidFill>
          </p:grpSpPr>
          <p:sp>
            <p:nvSpPr>
              <p:cNvPr id="83" name="Forme libre : forme 82">
                <a:extLst>
                  <a:ext uri="{FF2B5EF4-FFF2-40B4-BE49-F238E27FC236}">
                    <a16:creationId xmlns:a16="http://schemas.microsoft.com/office/drawing/2014/main" id="{07B32CC8-10D0-6CA1-D322-9748F7668C7B}"/>
                  </a:ext>
                </a:extLst>
              </p:cNvPr>
              <p:cNvSpPr/>
              <p:nvPr/>
            </p:nvSpPr>
            <p:spPr>
              <a:xfrm>
                <a:off x="4455665" y="5446175"/>
                <a:ext cx="603885" cy="723900"/>
              </a:xfrm>
              <a:custGeom>
                <a:avLst/>
                <a:gdLst>
                  <a:gd name="connsiteX0" fmla="*/ 342900 w 603885"/>
                  <a:gd name="connsiteY0" fmla="*/ 0 h 723900"/>
                  <a:gd name="connsiteX1" fmla="*/ 0 w 603885"/>
                  <a:gd name="connsiteY1" fmla="*/ 361950 h 723900"/>
                  <a:gd name="connsiteX2" fmla="*/ 361950 w 603885"/>
                  <a:gd name="connsiteY2" fmla="*/ 723900 h 723900"/>
                  <a:gd name="connsiteX3" fmla="*/ 603885 w 603885"/>
                  <a:gd name="connsiteY3" fmla="*/ 630555 h 723900"/>
                  <a:gd name="connsiteX4" fmla="*/ 342900 w 603885"/>
                  <a:gd name="connsiteY4" fmla="*/ 369570 h 723900"/>
                  <a:gd name="connsiteX5" fmla="*/ 342900 w 603885"/>
                  <a:gd name="connsiteY5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3885" h="723900">
                    <a:moveTo>
                      <a:pt x="342900" y="0"/>
                    </a:moveTo>
                    <a:cubicBezTo>
                      <a:pt x="152400" y="9525"/>
                      <a:pt x="0" y="16954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452438" y="723900"/>
                      <a:pt x="537210" y="691515"/>
                      <a:pt x="603885" y="630555"/>
                    </a:cubicBezTo>
                    <a:lnTo>
                      <a:pt x="342900" y="369570"/>
                    </a:lnTo>
                    <a:lnTo>
                      <a:pt x="342900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4" name="Forme libre : forme 83">
                <a:extLst>
                  <a:ext uri="{FF2B5EF4-FFF2-40B4-BE49-F238E27FC236}">
                    <a16:creationId xmlns:a16="http://schemas.microsoft.com/office/drawing/2014/main" id="{5EDA8B3B-FFA3-CB02-6433-C0B633AEC9DA}"/>
                  </a:ext>
                </a:extLst>
              </p:cNvPr>
              <p:cNvSpPr/>
              <p:nvPr/>
            </p:nvSpPr>
            <p:spPr>
              <a:xfrm>
                <a:off x="4836665" y="5446175"/>
                <a:ext cx="341947" cy="342900"/>
              </a:xfrm>
              <a:custGeom>
                <a:avLst/>
                <a:gdLst>
                  <a:gd name="connsiteX0" fmla="*/ 0 w 341947"/>
                  <a:gd name="connsiteY0" fmla="*/ 0 h 342900"/>
                  <a:gd name="connsiteX1" fmla="*/ 0 w 341947"/>
                  <a:gd name="connsiteY1" fmla="*/ 342900 h 342900"/>
                  <a:gd name="connsiteX2" fmla="*/ 341948 w 341947"/>
                  <a:gd name="connsiteY2" fmla="*/ 342900 h 342900"/>
                  <a:gd name="connsiteX3" fmla="*/ 0 w 341947"/>
                  <a:gd name="connsiteY3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47" h="342900">
                    <a:moveTo>
                      <a:pt x="0" y="0"/>
                    </a:moveTo>
                    <a:lnTo>
                      <a:pt x="0" y="342900"/>
                    </a:lnTo>
                    <a:lnTo>
                      <a:pt x="341948" y="342900"/>
                    </a:lnTo>
                    <a:cubicBezTo>
                      <a:pt x="332423" y="157163"/>
                      <a:pt x="184785" y="9525"/>
                      <a:pt x="0" y="0"/>
                    </a:cubicBezTo>
                    <a:close/>
                  </a:path>
                </a:pathLst>
              </a:custGeom>
              <a:solidFill>
                <a:srgbClr val="EDD0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60ADBF8-D334-4C88-5688-88D5A30E0810}"/>
                  </a:ext>
                </a:extLst>
              </p:cNvPr>
              <p:cNvSpPr/>
              <p:nvPr/>
            </p:nvSpPr>
            <p:spPr>
              <a:xfrm>
                <a:off x="4863334" y="5827175"/>
                <a:ext cx="315277" cy="222885"/>
              </a:xfrm>
              <a:custGeom>
                <a:avLst/>
                <a:gdLst>
                  <a:gd name="connsiteX0" fmla="*/ 0 w 315277"/>
                  <a:gd name="connsiteY0" fmla="*/ 0 h 222885"/>
                  <a:gd name="connsiteX1" fmla="*/ 222885 w 315277"/>
                  <a:gd name="connsiteY1" fmla="*/ 222885 h 222885"/>
                  <a:gd name="connsiteX2" fmla="*/ 315278 w 315277"/>
                  <a:gd name="connsiteY2" fmla="*/ 0 h 222885"/>
                  <a:gd name="connsiteX3" fmla="*/ 0 w 315277"/>
                  <a:gd name="connsiteY3" fmla="*/ 0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77" h="222885">
                    <a:moveTo>
                      <a:pt x="0" y="0"/>
                    </a:moveTo>
                    <a:lnTo>
                      <a:pt x="222885" y="222885"/>
                    </a:lnTo>
                    <a:cubicBezTo>
                      <a:pt x="279083" y="160973"/>
                      <a:pt x="311468" y="82868"/>
                      <a:pt x="31527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58C50-873D-E35B-6E64-9E68FC07D6E9}"/>
              </a:ext>
            </a:extLst>
          </p:cNvPr>
          <p:cNvSpPr/>
          <p:nvPr/>
        </p:nvSpPr>
        <p:spPr>
          <a:xfrm>
            <a:off x="10885" y="1044536"/>
            <a:ext cx="1955818" cy="528263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B24F0E-C49A-C255-6C23-6226EE0A1FCD}"/>
              </a:ext>
            </a:extLst>
          </p:cNvPr>
          <p:cNvSpPr txBox="1"/>
          <p:nvPr/>
        </p:nvSpPr>
        <p:spPr>
          <a:xfrm>
            <a:off x="743222" y="13708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28" name="Graphique 27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A4E7D3-A63F-CB34-A1BC-D1E96F52B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551" y="1320953"/>
            <a:ext cx="469068" cy="469068"/>
          </a:xfrm>
          <a:prstGeom prst="rect">
            <a:avLst/>
          </a:prstGeom>
        </p:spPr>
      </p:pic>
      <p:sp>
        <p:nvSpPr>
          <p:cNvPr id="29" name="ZoneTexte 28">
            <a:hlinkClick r:id="rId7" action="ppaction://hlinksldjump"/>
            <a:extLst>
              <a:ext uri="{FF2B5EF4-FFF2-40B4-BE49-F238E27FC236}">
                <a16:creationId xmlns:a16="http://schemas.microsoft.com/office/drawing/2014/main" id="{8CD648F9-09F0-CADC-CDF6-73D3BDB14E00}"/>
              </a:ext>
            </a:extLst>
          </p:cNvPr>
          <p:cNvSpPr txBox="1"/>
          <p:nvPr/>
        </p:nvSpPr>
        <p:spPr>
          <a:xfrm>
            <a:off x="743222" y="196358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30" name="Graphique 29" descr="Liste contour">
            <a:hlinkClick r:id="rId7" action="ppaction://hlinksldjump"/>
            <a:extLst>
              <a:ext uri="{FF2B5EF4-FFF2-40B4-BE49-F238E27FC236}">
                <a16:creationId xmlns:a16="http://schemas.microsoft.com/office/drawing/2014/main" id="{5556E5B0-957D-789C-B392-7EE612D25B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551" y="1913714"/>
            <a:ext cx="469068" cy="469068"/>
          </a:xfrm>
          <a:prstGeom prst="rect">
            <a:avLst/>
          </a:prstGeom>
        </p:spPr>
      </p:pic>
      <p:sp>
        <p:nvSpPr>
          <p:cNvPr id="31" name="ZoneTexte 30">
            <a:hlinkClick r:id="rId10" action="ppaction://hlinksldjump"/>
            <a:extLst>
              <a:ext uri="{FF2B5EF4-FFF2-40B4-BE49-F238E27FC236}">
                <a16:creationId xmlns:a16="http://schemas.microsoft.com/office/drawing/2014/main" id="{0E89A278-6101-BF03-2400-2C49472BE590}"/>
              </a:ext>
            </a:extLst>
          </p:cNvPr>
          <p:cNvSpPr txBox="1"/>
          <p:nvPr/>
        </p:nvSpPr>
        <p:spPr>
          <a:xfrm>
            <a:off x="738011" y="255083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32" name="Graphique 31" descr="Faire défiler avec un remplissage uni">
            <a:hlinkClick r:id="rId10" action="ppaction://hlinksldjump"/>
            <a:extLst>
              <a:ext uri="{FF2B5EF4-FFF2-40B4-BE49-F238E27FC236}">
                <a16:creationId xmlns:a16="http://schemas.microsoft.com/office/drawing/2014/main" id="{B7D17E5E-6D38-9C34-4501-60526B364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28340" y="2500965"/>
            <a:ext cx="469068" cy="469068"/>
          </a:xfrm>
          <a:prstGeom prst="rect">
            <a:avLst/>
          </a:prstGeom>
        </p:spPr>
      </p:pic>
      <p:sp>
        <p:nvSpPr>
          <p:cNvPr id="33" name="ZoneTexte 32">
            <a:hlinkClick r:id="rId13" action="ppaction://hlinksldjump"/>
            <a:extLst>
              <a:ext uri="{FF2B5EF4-FFF2-40B4-BE49-F238E27FC236}">
                <a16:creationId xmlns:a16="http://schemas.microsoft.com/office/drawing/2014/main" id="{67585F78-EE70-840A-459E-FAE81649A604}"/>
              </a:ext>
            </a:extLst>
          </p:cNvPr>
          <p:cNvSpPr txBox="1"/>
          <p:nvPr/>
        </p:nvSpPr>
        <p:spPr>
          <a:xfrm>
            <a:off x="758844" y="320483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34" name="Graphique 33" descr="Mannequin test avec un remplissage uni">
            <a:hlinkClick r:id="rId13" action="ppaction://hlinksldjump"/>
            <a:extLst>
              <a:ext uri="{FF2B5EF4-FFF2-40B4-BE49-F238E27FC236}">
                <a16:creationId xmlns:a16="http://schemas.microsoft.com/office/drawing/2014/main" id="{A6DD956A-5AF8-64ED-1FA7-509DC0A38C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9173" y="3154966"/>
            <a:ext cx="469068" cy="469068"/>
          </a:xfrm>
          <a:prstGeom prst="rect">
            <a:avLst/>
          </a:prstGeom>
        </p:spPr>
      </p:pic>
      <p:sp>
        <p:nvSpPr>
          <p:cNvPr id="35" name="ZoneTexte 34">
            <a:hlinkClick r:id="rId16" action="ppaction://hlinksldjump"/>
            <a:extLst>
              <a:ext uri="{FF2B5EF4-FFF2-40B4-BE49-F238E27FC236}">
                <a16:creationId xmlns:a16="http://schemas.microsoft.com/office/drawing/2014/main" id="{3F4BFF00-98C1-C041-D993-4A2818DB6756}"/>
              </a:ext>
            </a:extLst>
          </p:cNvPr>
          <p:cNvSpPr txBox="1"/>
          <p:nvPr/>
        </p:nvSpPr>
        <p:spPr>
          <a:xfrm>
            <a:off x="720864" y="380896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37" name="Graphique 36" descr="Interface utilisateur ou expérience utilisateur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960EE493-DB12-C57A-B141-3099D72877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28445" y="3759099"/>
            <a:ext cx="469068" cy="4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3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1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26" grpId="0" animBg="1"/>
      <p:bldP spid="26" grpId="1" animBg="1"/>
      <p:bldP spid="26" grpId="2" animBg="1"/>
      <p:bldP spid="27" grpId="0"/>
      <p:bldP spid="27" grpId="1"/>
      <p:bldP spid="27" grpId="2"/>
      <p:bldP spid="29" grpId="0"/>
      <p:bldP spid="29" grpId="1"/>
      <p:bldP spid="29" grpId="2"/>
      <p:bldP spid="31" grpId="0"/>
      <p:bldP spid="31" grpId="1"/>
      <p:bldP spid="31" grpId="2"/>
      <p:bldP spid="33" grpId="0"/>
      <p:bldP spid="33" grpId="1"/>
      <p:bldP spid="33" grpId="2"/>
      <p:bldP spid="35" grpId="0"/>
      <p:bldP spid="35" grpId="1"/>
      <p:bldP spid="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07487" y="63473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698278" y="184485"/>
            <a:ext cx="7749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Architecture globale de la solution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025E66-02B0-4E4E-4614-BC678E4B44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465926"/>
          </a:xfrm>
          <a:prstGeom prst="rect">
            <a:avLst/>
          </a:prstGeom>
        </p:spPr>
      </p:pic>
      <p:pic>
        <p:nvPicPr>
          <p:cNvPr id="22" name="Graphique 21" descr="Engrenage avec un remplissage uni">
            <a:extLst>
              <a:ext uri="{FF2B5EF4-FFF2-40B4-BE49-F238E27FC236}">
                <a16:creationId xmlns:a16="http://schemas.microsoft.com/office/drawing/2014/main" id="{8ABA2E8C-EBD8-3FD9-7FD5-DE51BDBEDD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6EF8AB7-2E58-0FE8-FCD5-3D05CE245F51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172354C-DEC7-844B-9919-637BDA593446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26" name="Rectangle : coins arrondis 2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67340C1-C35B-367B-33F2-A70A64A9A2F5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D37833F4-9B1F-8F0C-35B8-6708CBEFAA8A}"/>
              </a:ext>
            </a:extLst>
          </p:cNvPr>
          <p:cNvSpPr txBox="1"/>
          <p:nvPr/>
        </p:nvSpPr>
        <p:spPr>
          <a:xfrm>
            <a:off x="583173" y="130372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Barlow" panose="00000500000000000000" pitchFamily="2" charset="0"/>
              </a:rPr>
              <a:t>Utilisateurs</a:t>
            </a: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5D232A3B-5DE7-99DD-3767-C551C0277A5B}"/>
              </a:ext>
            </a:extLst>
          </p:cNvPr>
          <p:cNvGrpSpPr/>
          <p:nvPr/>
        </p:nvGrpSpPr>
        <p:grpSpPr>
          <a:xfrm>
            <a:off x="502757" y="3554817"/>
            <a:ext cx="1555234" cy="2357764"/>
            <a:chOff x="189960" y="4238983"/>
            <a:chExt cx="1555234" cy="2357764"/>
          </a:xfrm>
        </p:grpSpPr>
        <p:sp>
          <p:nvSpPr>
            <p:cNvPr id="186" name="Rectangle : coins arrondis 185">
              <a:extLst>
                <a:ext uri="{FF2B5EF4-FFF2-40B4-BE49-F238E27FC236}">
                  <a16:creationId xmlns:a16="http://schemas.microsoft.com/office/drawing/2014/main" id="{C66927F5-13DA-DC0A-E3AE-9D109000F526}"/>
                </a:ext>
              </a:extLst>
            </p:cNvPr>
            <p:cNvSpPr/>
            <p:nvPr/>
          </p:nvSpPr>
          <p:spPr>
            <a:xfrm>
              <a:off x="206291" y="4244296"/>
              <a:ext cx="1500731" cy="2352451"/>
            </a:xfrm>
            <a:prstGeom prst="roundRect">
              <a:avLst>
                <a:gd name="adj" fmla="val 7358"/>
              </a:avLst>
            </a:prstGeom>
            <a:solidFill>
              <a:schemeClr val="bg1">
                <a:lumMod val="95000"/>
                <a:alpha val="1000"/>
              </a:scheme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C05E98C4-0389-5F81-1A52-5BB0AC2F804B}"/>
                </a:ext>
              </a:extLst>
            </p:cNvPr>
            <p:cNvGrpSpPr/>
            <p:nvPr/>
          </p:nvGrpSpPr>
          <p:grpSpPr>
            <a:xfrm>
              <a:off x="189960" y="5465670"/>
              <a:ext cx="1555234" cy="1089623"/>
              <a:chOff x="180435" y="4518850"/>
              <a:chExt cx="1555234" cy="1089623"/>
            </a:xfrm>
          </p:grpSpPr>
          <p:pic>
            <p:nvPicPr>
              <p:cNvPr id="191" name="Graphique 190" descr="Programmeur avec un remplissage uni">
                <a:extLst>
                  <a:ext uri="{FF2B5EF4-FFF2-40B4-BE49-F238E27FC236}">
                    <a16:creationId xmlns:a16="http://schemas.microsoft.com/office/drawing/2014/main" id="{F0363E17-26F8-C463-1CB4-1C27686C3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0086" y="4518850"/>
                <a:ext cx="767972" cy="767972"/>
              </a:xfrm>
              <a:prstGeom prst="rect">
                <a:avLst/>
              </a:prstGeom>
            </p:spPr>
          </p:pic>
          <p:sp>
            <p:nvSpPr>
              <p:cNvPr id="192" name="ZoneTexte 191">
                <a:extLst>
                  <a:ext uri="{FF2B5EF4-FFF2-40B4-BE49-F238E27FC236}">
                    <a16:creationId xmlns:a16="http://schemas.microsoft.com/office/drawing/2014/main" id="{B8FDC2F1-43C2-1465-1B16-82877D70818F}"/>
                  </a:ext>
                </a:extLst>
              </p:cNvPr>
              <p:cNvSpPr txBox="1"/>
              <p:nvPr/>
            </p:nvSpPr>
            <p:spPr>
              <a:xfrm>
                <a:off x="180435" y="5239141"/>
                <a:ext cx="1555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arlow" panose="00000500000000000000" pitchFamily="2" charset="0"/>
                  </a:rPr>
                  <a:t>Développeurs</a:t>
                </a: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AA99748-9EC7-5D46-8576-46C73BAE0BCE}"/>
                </a:ext>
              </a:extLst>
            </p:cNvPr>
            <p:cNvGrpSpPr/>
            <p:nvPr/>
          </p:nvGrpSpPr>
          <p:grpSpPr>
            <a:xfrm>
              <a:off x="311881" y="4238983"/>
              <a:ext cx="1292342" cy="1328062"/>
              <a:chOff x="2584376" y="5174773"/>
              <a:chExt cx="1292342" cy="1328062"/>
            </a:xfrm>
          </p:grpSpPr>
          <p:pic>
            <p:nvPicPr>
              <p:cNvPr id="189" name="Graphique 188" descr="Employée de bureau avec un remplissage uni">
                <a:extLst>
                  <a:ext uri="{FF2B5EF4-FFF2-40B4-BE49-F238E27FC236}">
                    <a16:creationId xmlns:a16="http://schemas.microsoft.com/office/drawing/2014/main" id="{C633D2C9-98FE-6724-177F-8EF51CFAE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15496" y="5174773"/>
                <a:ext cx="847594" cy="847594"/>
              </a:xfrm>
              <a:prstGeom prst="rect">
                <a:avLst/>
              </a:prstGeom>
            </p:spPr>
          </p:pic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43FA6A30-D05C-A1A3-E8AC-5E66D2788BBB}"/>
                  </a:ext>
                </a:extLst>
              </p:cNvPr>
              <p:cNvSpPr txBox="1"/>
              <p:nvPr/>
            </p:nvSpPr>
            <p:spPr>
              <a:xfrm>
                <a:off x="2584376" y="5856504"/>
                <a:ext cx="1292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Services Interne</a:t>
                </a:r>
              </a:p>
            </p:txBody>
          </p:sp>
        </p:grpSp>
      </p:grp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E20DBEE3-2243-9153-A0BC-1C1BAC78D4F4}"/>
              </a:ext>
            </a:extLst>
          </p:cNvPr>
          <p:cNvSpPr/>
          <p:nvPr/>
        </p:nvSpPr>
        <p:spPr>
          <a:xfrm rot="5400000">
            <a:off x="2691777" y="1980272"/>
            <a:ext cx="1802912" cy="1271080"/>
          </a:xfrm>
          <a:prstGeom prst="roundRect">
            <a:avLst>
              <a:gd name="adj" fmla="val 1067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54756D93-2295-0B4D-263D-986733E782EB}"/>
              </a:ext>
            </a:extLst>
          </p:cNvPr>
          <p:cNvSpPr txBox="1"/>
          <p:nvPr/>
        </p:nvSpPr>
        <p:spPr>
          <a:xfrm>
            <a:off x="3224378" y="175733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arlow" panose="00000500000000000000" pitchFamily="2" charset="0"/>
              </a:rPr>
              <a:t>Proxy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EC9EE1E-83DF-3B4F-6253-F1DAD20BC7A1}"/>
              </a:ext>
            </a:extLst>
          </p:cNvPr>
          <p:cNvSpPr txBox="1"/>
          <p:nvPr/>
        </p:nvSpPr>
        <p:spPr>
          <a:xfrm>
            <a:off x="3224915" y="30345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29B4C993-4DBE-53B7-FA5E-21D328ADD8F2}"/>
              </a:ext>
            </a:extLst>
          </p:cNvPr>
          <p:cNvSpPr txBox="1"/>
          <p:nvPr/>
        </p:nvSpPr>
        <p:spPr>
          <a:xfrm>
            <a:off x="2760014" y="2255563"/>
            <a:ext cx="165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arlow" panose="00000500000000000000" pitchFamily="2" charset="0"/>
              </a:rPr>
              <a:t>MiddleWare Local</a:t>
            </a:r>
          </a:p>
        </p:txBody>
      </p: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ACEB927B-3B2E-BE98-3039-0E99D2EEB368}"/>
              </a:ext>
            </a:extLst>
          </p:cNvPr>
          <p:cNvCxnSpPr>
            <a:cxnSpLocks/>
          </p:cNvCxnSpPr>
          <p:nvPr/>
        </p:nvCxnSpPr>
        <p:spPr>
          <a:xfrm flipH="1">
            <a:off x="2950894" y="2191926"/>
            <a:ext cx="1271080" cy="2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18070B19-4FEF-C6C9-77DA-AA3B6E185D77}"/>
              </a:ext>
            </a:extLst>
          </p:cNvPr>
          <p:cNvCxnSpPr>
            <a:cxnSpLocks/>
          </p:cNvCxnSpPr>
          <p:nvPr/>
        </p:nvCxnSpPr>
        <p:spPr>
          <a:xfrm flipH="1" flipV="1">
            <a:off x="2953203" y="2940586"/>
            <a:ext cx="1275570" cy="4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B2D67C-855D-525E-9280-6524FEB5FF6A}"/>
              </a:ext>
            </a:extLst>
          </p:cNvPr>
          <p:cNvGrpSpPr/>
          <p:nvPr/>
        </p:nvGrpSpPr>
        <p:grpSpPr>
          <a:xfrm>
            <a:off x="519088" y="1682817"/>
            <a:ext cx="1519134" cy="1812126"/>
            <a:chOff x="519088" y="1682817"/>
            <a:chExt cx="1519134" cy="1812126"/>
          </a:xfrm>
        </p:grpSpPr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98E8ACA6-6C8E-57B8-A7E1-7F3F002DBC91}"/>
                </a:ext>
              </a:extLst>
            </p:cNvPr>
            <p:cNvSpPr txBox="1"/>
            <p:nvPr/>
          </p:nvSpPr>
          <p:spPr>
            <a:xfrm>
              <a:off x="537490" y="3032790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rlow" panose="00000500000000000000" pitchFamily="2" charset="0"/>
                </a:rPr>
                <a:t>Restaurateur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34F3EC3F-E9F3-E7EF-E273-59A62E473467}"/>
                </a:ext>
              </a:extLst>
            </p:cNvPr>
            <p:cNvGrpSpPr/>
            <p:nvPr/>
          </p:nvGrpSpPr>
          <p:grpSpPr>
            <a:xfrm>
              <a:off x="764740" y="1682817"/>
              <a:ext cx="1009426" cy="1176853"/>
              <a:chOff x="453339" y="3073923"/>
              <a:chExt cx="1009426" cy="1176853"/>
            </a:xfrm>
          </p:grpSpPr>
          <p:pic>
            <p:nvPicPr>
              <p:cNvPr id="182" name="Graphique 181" descr="Ordinateur portable avec un remplissage uni">
                <a:extLst>
                  <a:ext uri="{FF2B5EF4-FFF2-40B4-BE49-F238E27FC236}">
                    <a16:creationId xmlns:a16="http://schemas.microsoft.com/office/drawing/2014/main" id="{7B49E229-C58E-99F8-3E7A-5099DC7AC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3339" y="3073923"/>
                <a:ext cx="1009426" cy="1009426"/>
              </a:xfrm>
              <a:prstGeom prst="rect">
                <a:avLst/>
              </a:prstGeom>
            </p:spPr>
          </p:pic>
          <p:sp>
            <p:nvSpPr>
              <p:cNvPr id="183" name="ZoneTexte 182">
                <a:extLst>
                  <a:ext uri="{FF2B5EF4-FFF2-40B4-BE49-F238E27FC236}">
                    <a16:creationId xmlns:a16="http://schemas.microsoft.com/office/drawing/2014/main" id="{FE7AD39A-F252-AD1C-B9C5-3024DC9B318C}"/>
                  </a:ext>
                </a:extLst>
              </p:cNvPr>
              <p:cNvSpPr txBox="1"/>
              <p:nvPr/>
            </p:nvSpPr>
            <p:spPr>
              <a:xfrm>
                <a:off x="589636" y="3881444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arlow" panose="00000500000000000000" pitchFamily="2" charset="0"/>
                  </a:rPr>
                  <a:t>Client</a:t>
                </a:r>
              </a:p>
            </p:txBody>
          </p:sp>
        </p:grpSp>
        <p:sp>
          <p:nvSpPr>
            <p:cNvPr id="184" name="Rectangle : coins arrondis 183">
              <a:extLst>
                <a:ext uri="{FF2B5EF4-FFF2-40B4-BE49-F238E27FC236}">
                  <a16:creationId xmlns:a16="http://schemas.microsoft.com/office/drawing/2014/main" id="{AFCC152A-8818-B46C-117A-30FD9FE1D024}"/>
                </a:ext>
              </a:extLst>
            </p:cNvPr>
            <p:cNvSpPr/>
            <p:nvPr/>
          </p:nvSpPr>
          <p:spPr>
            <a:xfrm>
              <a:off x="519088" y="1736681"/>
              <a:ext cx="1500731" cy="1758262"/>
            </a:xfrm>
            <a:prstGeom prst="roundRect">
              <a:avLst>
                <a:gd name="adj" fmla="val 8204"/>
              </a:avLst>
            </a:prstGeom>
            <a:solidFill>
              <a:schemeClr val="bg1">
                <a:lumMod val="95000"/>
                <a:alpha val="1000"/>
              </a:scheme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ZoneTexte 199">
              <a:extLst>
                <a:ext uri="{FF2B5EF4-FFF2-40B4-BE49-F238E27FC236}">
                  <a16:creationId xmlns:a16="http://schemas.microsoft.com/office/drawing/2014/main" id="{E8C064FF-9DDF-2961-8A36-4608B09BE62C}"/>
                </a:ext>
              </a:extLst>
            </p:cNvPr>
            <p:cNvSpPr txBox="1"/>
            <p:nvPr/>
          </p:nvSpPr>
          <p:spPr>
            <a:xfrm>
              <a:off x="811742" y="277573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rlow" panose="00000500000000000000" pitchFamily="2" charset="0"/>
                </a:rPr>
                <a:t>Livreur</a:t>
              </a:r>
            </a:p>
          </p:txBody>
        </p: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3B79A748-5609-D510-E619-207E1A2DBD11}"/>
              </a:ext>
            </a:extLst>
          </p:cNvPr>
          <p:cNvGrpSpPr/>
          <p:nvPr/>
        </p:nvGrpSpPr>
        <p:grpSpPr>
          <a:xfrm rot="16200000">
            <a:off x="3601719" y="4467850"/>
            <a:ext cx="684964" cy="1810541"/>
            <a:chOff x="3073578" y="5098275"/>
            <a:chExt cx="684964" cy="1659279"/>
          </a:xfrm>
        </p:grpSpPr>
        <p:sp>
          <p:nvSpPr>
            <p:cNvPr id="202" name="Rectangle : coins arrondis 201">
              <a:extLst>
                <a:ext uri="{FF2B5EF4-FFF2-40B4-BE49-F238E27FC236}">
                  <a16:creationId xmlns:a16="http://schemas.microsoft.com/office/drawing/2014/main" id="{FA35901E-C465-4931-0A4D-CE7939674A6A}"/>
                </a:ext>
              </a:extLst>
            </p:cNvPr>
            <p:cNvSpPr/>
            <p:nvPr/>
          </p:nvSpPr>
          <p:spPr>
            <a:xfrm rot="5400000">
              <a:off x="2707562" y="5464291"/>
              <a:ext cx="1416995" cy="6849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ZoneTexte 202">
              <a:extLst>
                <a:ext uri="{FF2B5EF4-FFF2-40B4-BE49-F238E27FC236}">
                  <a16:creationId xmlns:a16="http://schemas.microsoft.com/office/drawing/2014/main" id="{35BB1EE0-F033-D5D8-B8BA-56217F3E7B53}"/>
                </a:ext>
              </a:extLst>
            </p:cNvPr>
            <p:cNvSpPr txBox="1"/>
            <p:nvPr/>
          </p:nvSpPr>
          <p:spPr>
            <a:xfrm rot="5400000">
              <a:off x="3110443" y="5265970"/>
              <a:ext cx="7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Barlow" panose="00000500000000000000" pitchFamily="2" charset="0"/>
                </a:rPr>
                <a:t>App</a:t>
              </a:r>
            </a:p>
          </p:txBody>
        </p:sp>
        <p:sp>
          <p:nvSpPr>
            <p:cNvPr id="204" name="ZoneTexte 203">
              <a:extLst>
                <a:ext uri="{FF2B5EF4-FFF2-40B4-BE49-F238E27FC236}">
                  <a16:creationId xmlns:a16="http://schemas.microsoft.com/office/drawing/2014/main" id="{70241599-1D8C-A8C5-4376-7672948AB45B}"/>
                </a:ext>
              </a:extLst>
            </p:cNvPr>
            <p:cNvSpPr txBox="1"/>
            <p:nvPr/>
          </p:nvSpPr>
          <p:spPr>
            <a:xfrm rot="5400000">
              <a:off x="2848036" y="5995187"/>
              <a:ext cx="1155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Barlow" panose="00000500000000000000" pitchFamily="2" charset="0"/>
                </a:rPr>
                <a:t>NPM</a:t>
              </a:r>
            </a:p>
          </p:txBody>
        </p: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E550D021-A2E9-A90D-0251-A4311FBBF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16060" y="5464306"/>
              <a:ext cx="0" cy="684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BA8E9977-F1F4-EC0B-75FD-CAA987B24DD1}"/>
              </a:ext>
            </a:extLst>
          </p:cNvPr>
          <p:cNvSpPr/>
          <p:nvPr/>
        </p:nvSpPr>
        <p:spPr>
          <a:xfrm rot="5400000">
            <a:off x="5979517" y="2243383"/>
            <a:ext cx="2466992" cy="12558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C57C3867-9CEC-7A58-58A3-4BE4FC766EB6}"/>
              </a:ext>
            </a:extLst>
          </p:cNvPr>
          <p:cNvSpPr txBox="1"/>
          <p:nvPr/>
        </p:nvSpPr>
        <p:spPr>
          <a:xfrm>
            <a:off x="6666539" y="177829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arlow" panose="00000500000000000000" pitchFamily="2" charset="0"/>
              </a:rPr>
              <a:t>Endpoint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9A0A5D31-54F9-A373-2C86-37E03F25F417}"/>
              </a:ext>
            </a:extLst>
          </p:cNvPr>
          <p:cNvSpPr txBox="1"/>
          <p:nvPr/>
        </p:nvSpPr>
        <p:spPr>
          <a:xfrm>
            <a:off x="6688669" y="22590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arlow" panose="00000500000000000000" pitchFamily="2" charset="0"/>
              </a:rPr>
              <a:t>Services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97296164-DCDF-EE1B-771F-E8B6DD94EDA4}"/>
              </a:ext>
            </a:extLst>
          </p:cNvPr>
          <p:cNvSpPr txBox="1"/>
          <p:nvPr/>
        </p:nvSpPr>
        <p:spPr>
          <a:xfrm>
            <a:off x="6532159" y="2713203"/>
            <a:ext cx="1353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arlow" panose="00000500000000000000" pitchFamily="2" charset="0"/>
              </a:rPr>
              <a:t>Contrôleur de résolution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03A759BF-85A8-83A5-1C52-B519CBC31C80}"/>
              </a:ext>
            </a:extLst>
          </p:cNvPr>
          <p:cNvSpPr txBox="1"/>
          <p:nvPr/>
        </p:nvSpPr>
        <p:spPr>
          <a:xfrm>
            <a:off x="6830104" y="373546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arlow" panose="00000500000000000000" pitchFamily="2" charset="0"/>
              </a:rPr>
              <a:t>Proxy</a:t>
            </a:r>
          </a:p>
        </p:txBody>
      </p: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F6EA59AA-083A-9176-D635-7308A046919C}"/>
              </a:ext>
            </a:extLst>
          </p:cNvPr>
          <p:cNvCxnSpPr>
            <a:cxnSpLocks/>
          </p:cNvCxnSpPr>
          <p:nvPr/>
        </p:nvCxnSpPr>
        <p:spPr>
          <a:xfrm flipH="1" flipV="1">
            <a:off x="6568075" y="2193705"/>
            <a:ext cx="127286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4C9CDBC1-7C64-6655-E92F-891FE72D4F7D}"/>
              </a:ext>
            </a:extLst>
          </p:cNvPr>
          <p:cNvCxnSpPr>
            <a:cxnSpLocks/>
          </p:cNvCxnSpPr>
          <p:nvPr/>
        </p:nvCxnSpPr>
        <p:spPr>
          <a:xfrm flipH="1">
            <a:off x="6564991" y="2674445"/>
            <a:ext cx="1275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7FE40151-1CB2-A586-61B2-D8C548B436F3}"/>
              </a:ext>
            </a:extLst>
          </p:cNvPr>
          <p:cNvCxnSpPr>
            <a:cxnSpLocks/>
          </p:cNvCxnSpPr>
          <p:nvPr/>
        </p:nvCxnSpPr>
        <p:spPr>
          <a:xfrm flipH="1">
            <a:off x="6585090" y="3716045"/>
            <a:ext cx="1255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1318CD8E-AD28-9A62-2577-DF11196422E5}"/>
              </a:ext>
            </a:extLst>
          </p:cNvPr>
          <p:cNvGrpSpPr/>
          <p:nvPr/>
        </p:nvGrpSpPr>
        <p:grpSpPr>
          <a:xfrm>
            <a:off x="2094841" y="1736681"/>
            <a:ext cx="912699" cy="3127448"/>
            <a:chOff x="2094841" y="1736681"/>
            <a:chExt cx="912699" cy="3127448"/>
          </a:xfrm>
        </p:grpSpPr>
        <p:sp>
          <p:nvSpPr>
            <p:cNvPr id="215" name="Accolade fermante 214">
              <a:extLst>
                <a:ext uri="{FF2B5EF4-FFF2-40B4-BE49-F238E27FC236}">
                  <a16:creationId xmlns:a16="http://schemas.microsoft.com/office/drawing/2014/main" id="{16C5CA44-B3D5-6340-4C2D-DD03066ECA8B}"/>
                </a:ext>
              </a:extLst>
            </p:cNvPr>
            <p:cNvSpPr/>
            <p:nvPr/>
          </p:nvSpPr>
          <p:spPr>
            <a:xfrm>
              <a:off x="2094841" y="1736681"/>
              <a:ext cx="372287" cy="3127448"/>
            </a:xfrm>
            <a:prstGeom prst="rightBrace">
              <a:avLst>
                <a:gd name="adj1" fmla="val 45078"/>
                <a:gd name="adj2" fmla="val 48076"/>
              </a:avLst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30337DCB-483B-4786-07DA-B22BEBB57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668" y="3230791"/>
              <a:ext cx="567872" cy="8884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1F098D3-C3EC-553F-21ED-116DE610C5C1}"/>
              </a:ext>
            </a:extLst>
          </p:cNvPr>
          <p:cNvGrpSpPr/>
          <p:nvPr/>
        </p:nvGrpSpPr>
        <p:grpSpPr>
          <a:xfrm>
            <a:off x="2106617" y="4864129"/>
            <a:ext cx="932314" cy="1048452"/>
            <a:chOff x="2106617" y="4864129"/>
            <a:chExt cx="932314" cy="1048452"/>
          </a:xfrm>
        </p:grpSpPr>
        <p:sp>
          <p:nvSpPr>
            <p:cNvPr id="216" name="Accolade fermante 215">
              <a:extLst>
                <a:ext uri="{FF2B5EF4-FFF2-40B4-BE49-F238E27FC236}">
                  <a16:creationId xmlns:a16="http://schemas.microsoft.com/office/drawing/2014/main" id="{0D05F865-20C2-2081-5BBF-3BE05A612E89}"/>
                </a:ext>
              </a:extLst>
            </p:cNvPr>
            <p:cNvSpPr/>
            <p:nvPr/>
          </p:nvSpPr>
          <p:spPr>
            <a:xfrm>
              <a:off x="2106617" y="4864129"/>
              <a:ext cx="372287" cy="1048452"/>
            </a:xfrm>
            <a:prstGeom prst="rightBrace">
              <a:avLst>
                <a:gd name="adj1" fmla="val 45078"/>
                <a:gd name="adj2" fmla="val 50000"/>
              </a:avLst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8" name="Connecteur droit 217">
              <a:extLst>
                <a:ext uri="{FF2B5EF4-FFF2-40B4-BE49-F238E27FC236}">
                  <a16:creationId xmlns:a16="http://schemas.microsoft.com/office/drawing/2014/main" id="{45B7085C-3DC9-1DD9-B8E0-0FC6CA1DC34E}"/>
                </a:ext>
              </a:extLst>
            </p:cNvPr>
            <p:cNvCxnSpPr>
              <a:cxnSpLocks/>
              <a:stCxn id="216" idx="1"/>
              <a:endCxn id="202" idx="1"/>
            </p:cNvCxnSpPr>
            <p:nvPr/>
          </p:nvCxnSpPr>
          <p:spPr>
            <a:xfrm flipV="1">
              <a:off x="2478904" y="5373121"/>
              <a:ext cx="560027" cy="15234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04725FEE-5228-13AA-5941-73D03D82DCA0}"/>
              </a:ext>
            </a:extLst>
          </p:cNvPr>
          <p:cNvSpPr/>
          <p:nvPr/>
        </p:nvSpPr>
        <p:spPr>
          <a:xfrm rot="16200000">
            <a:off x="6704644" y="4690408"/>
            <a:ext cx="1008473" cy="10529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5E394C32-A79E-589C-C70A-A231FC664629}"/>
              </a:ext>
            </a:extLst>
          </p:cNvPr>
          <p:cNvSpPr txBox="1"/>
          <p:nvPr/>
        </p:nvSpPr>
        <p:spPr>
          <a:xfrm>
            <a:off x="6550251" y="4828951"/>
            <a:ext cx="1272356" cy="450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arlow" panose="00000500000000000000" pitchFamily="2" charset="0"/>
              </a:rPr>
              <a:t>Endpoint</a:t>
            </a:r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8C4159B0-BA0D-3BC6-43C9-738AE17421C6}"/>
              </a:ext>
            </a:extLst>
          </p:cNvPr>
          <p:cNvSpPr txBox="1"/>
          <p:nvPr/>
        </p:nvSpPr>
        <p:spPr>
          <a:xfrm>
            <a:off x="6565571" y="5328304"/>
            <a:ext cx="127235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Traitement</a:t>
            </a:r>
          </a:p>
        </p:txBody>
      </p: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7FB71B0C-C060-B0BB-BE5F-B41AD4349745}"/>
              </a:ext>
            </a:extLst>
          </p:cNvPr>
          <p:cNvCxnSpPr>
            <a:cxnSpLocks/>
          </p:cNvCxnSpPr>
          <p:nvPr/>
        </p:nvCxnSpPr>
        <p:spPr>
          <a:xfrm>
            <a:off x="6676110" y="5279412"/>
            <a:ext cx="10529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Accolade fermante 221">
            <a:extLst>
              <a:ext uri="{FF2B5EF4-FFF2-40B4-BE49-F238E27FC236}">
                <a16:creationId xmlns:a16="http://schemas.microsoft.com/office/drawing/2014/main" id="{245406B7-776D-7288-1579-0E52C29F1A50}"/>
              </a:ext>
            </a:extLst>
          </p:cNvPr>
          <p:cNvSpPr/>
          <p:nvPr/>
        </p:nvSpPr>
        <p:spPr>
          <a:xfrm rot="10800000">
            <a:off x="6216364" y="4704877"/>
            <a:ext cx="372287" cy="993115"/>
          </a:xfrm>
          <a:prstGeom prst="rightBrace">
            <a:avLst>
              <a:gd name="adj1" fmla="val 45078"/>
              <a:gd name="adj2" fmla="val 50000"/>
            </a:avLst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788B8E8C-6F69-0727-2CED-D102824EDFAB}"/>
              </a:ext>
            </a:extLst>
          </p:cNvPr>
          <p:cNvGrpSpPr/>
          <p:nvPr/>
        </p:nvGrpSpPr>
        <p:grpSpPr>
          <a:xfrm>
            <a:off x="8436919" y="4066055"/>
            <a:ext cx="3328072" cy="1726907"/>
            <a:chOff x="5057175" y="4297827"/>
            <a:chExt cx="3328072" cy="1726907"/>
          </a:xfrm>
        </p:grpSpPr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ED884CDB-B3C0-F6AD-A58A-D0642D461FA6}"/>
                </a:ext>
              </a:extLst>
            </p:cNvPr>
            <p:cNvSpPr/>
            <p:nvPr/>
          </p:nvSpPr>
          <p:spPr>
            <a:xfrm>
              <a:off x="6425888" y="5018045"/>
              <a:ext cx="92536" cy="925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EF5629B3-C2FC-B1B8-6587-4F41130DA95E}"/>
                </a:ext>
              </a:extLst>
            </p:cNvPr>
            <p:cNvSpPr/>
            <p:nvPr/>
          </p:nvSpPr>
          <p:spPr>
            <a:xfrm>
              <a:off x="6446190" y="5215512"/>
              <a:ext cx="72234" cy="722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020B0560-C824-0639-AC22-FBD832708421}"/>
                </a:ext>
              </a:extLst>
            </p:cNvPr>
            <p:cNvSpPr/>
            <p:nvPr/>
          </p:nvSpPr>
          <p:spPr>
            <a:xfrm flipV="1">
              <a:off x="6446190" y="5413440"/>
              <a:ext cx="61690" cy="6169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3EDDDDE7-D128-41DA-0AC2-6F513DD73A5E}"/>
                </a:ext>
              </a:extLst>
            </p:cNvPr>
            <p:cNvGrpSpPr/>
            <p:nvPr/>
          </p:nvGrpSpPr>
          <p:grpSpPr>
            <a:xfrm>
              <a:off x="5057175" y="4297827"/>
              <a:ext cx="3328072" cy="1726907"/>
              <a:chOff x="5057175" y="4504855"/>
              <a:chExt cx="3328072" cy="1726907"/>
            </a:xfrm>
          </p:grpSpPr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6EB30F0E-5932-1A14-B340-5CCE10452C2D}"/>
                  </a:ext>
                </a:extLst>
              </p:cNvPr>
              <p:cNvSpPr/>
              <p:nvPr/>
            </p:nvSpPr>
            <p:spPr>
              <a:xfrm>
                <a:off x="7245469" y="5221880"/>
                <a:ext cx="92536" cy="9253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11509DCF-17CA-EDA9-43DC-166776084224}"/>
                  </a:ext>
                </a:extLst>
              </p:cNvPr>
              <p:cNvSpPr/>
              <p:nvPr/>
            </p:nvSpPr>
            <p:spPr>
              <a:xfrm>
                <a:off x="7265771" y="5419347"/>
                <a:ext cx="72234" cy="7223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47EA6470-6009-9775-C000-BEAEE8432183}"/>
                  </a:ext>
                </a:extLst>
              </p:cNvPr>
              <p:cNvSpPr/>
              <p:nvPr/>
            </p:nvSpPr>
            <p:spPr>
              <a:xfrm flipV="1">
                <a:off x="7265771" y="5617275"/>
                <a:ext cx="61690" cy="6169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39" name="Groupe 238">
                <a:extLst>
                  <a:ext uri="{FF2B5EF4-FFF2-40B4-BE49-F238E27FC236}">
                    <a16:creationId xmlns:a16="http://schemas.microsoft.com/office/drawing/2014/main" id="{5AD760C2-AE00-EEA9-F6C6-1A386A767113}"/>
                  </a:ext>
                </a:extLst>
              </p:cNvPr>
              <p:cNvGrpSpPr/>
              <p:nvPr/>
            </p:nvGrpSpPr>
            <p:grpSpPr>
              <a:xfrm>
                <a:off x="6355874" y="4924943"/>
                <a:ext cx="1499575" cy="1202105"/>
                <a:chOff x="9975753" y="3577742"/>
                <a:chExt cx="1499575" cy="1202105"/>
              </a:xfrm>
            </p:grpSpPr>
            <p:pic>
              <p:nvPicPr>
                <p:cNvPr id="245" name="Graphique 244" descr="Base de données avec un remplissage uni">
                  <a:extLst>
                    <a:ext uri="{FF2B5EF4-FFF2-40B4-BE49-F238E27FC236}">
                      <a16:creationId xmlns:a16="http://schemas.microsoft.com/office/drawing/2014/main" id="{4E1FD707-B9B7-E185-FBF2-F14684842E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77399" y="357774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46" name="ZoneTexte 245">
                  <a:extLst>
                    <a:ext uri="{FF2B5EF4-FFF2-40B4-BE49-F238E27FC236}">
                      <a16:creationId xmlns:a16="http://schemas.microsoft.com/office/drawing/2014/main" id="{F2B92A5F-870C-6862-3110-8EC52CC1D1F1}"/>
                    </a:ext>
                  </a:extLst>
                </p:cNvPr>
                <p:cNvSpPr txBox="1"/>
                <p:nvPr/>
              </p:nvSpPr>
              <p:spPr>
                <a:xfrm>
                  <a:off x="9975753" y="4410515"/>
                  <a:ext cx="14995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latin typeface="Barlow" panose="00000500000000000000" pitchFamily="2" charset="0"/>
                    </a:rPr>
                    <a:t>NoSQL</a:t>
                  </a:r>
                </a:p>
              </p:txBody>
            </p:sp>
          </p:grpSp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796CDCD6-4A98-E5BE-FD61-6C3C2D9096FB}"/>
                  </a:ext>
                </a:extLst>
              </p:cNvPr>
              <p:cNvSpPr/>
              <p:nvPr/>
            </p:nvSpPr>
            <p:spPr>
              <a:xfrm>
                <a:off x="5226861" y="4893306"/>
                <a:ext cx="2988701" cy="1338456"/>
              </a:xfrm>
              <a:prstGeom prst="round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1449A0D1-E154-49EA-4612-16E97DEA541A}"/>
                  </a:ext>
                </a:extLst>
              </p:cNvPr>
              <p:cNvSpPr txBox="1"/>
              <p:nvPr/>
            </p:nvSpPr>
            <p:spPr>
              <a:xfrm>
                <a:off x="5057175" y="4504855"/>
                <a:ext cx="332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latin typeface="Barlow" panose="00000500000000000000" pitchFamily="2" charset="0"/>
                  </a:rPr>
                  <a:t>Stockage des données</a:t>
                </a:r>
              </a:p>
            </p:txBody>
          </p:sp>
          <p:grpSp>
            <p:nvGrpSpPr>
              <p:cNvPr id="242" name="Groupe 241">
                <a:extLst>
                  <a:ext uri="{FF2B5EF4-FFF2-40B4-BE49-F238E27FC236}">
                    <a16:creationId xmlns:a16="http://schemas.microsoft.com/office/drawing/2014/main" id="{8ECC4783-5D8A-1C06-7EA4-AF17242A74B6}"/>
                  </a:ext>
                </a:extLst>
              </p:cNvPr>
              <p:cNvGrpSpPr/>
              <p:nvPr/>
            </p:nvGrpSpPr>
            <p:grpSpPr>
              <a:xfrm>
                <a:off x="5525564" y="4924864"/>
                <a:ext cx="1499575" cy="1202184"/>
                <a:chOff x="9890026" y="902332"/>
                <a:chExt cx="1499575" cy="1202184"/>
              </a:xfrm>
            </p:grpSpPr>
            <p:pic>
              <p:nvPicPr>
                <p:cNvPr id="243" name="Graphique 242" descr="Base de données avec un remplissage uni">
                  <a:extLst>
                    <a:ext uri="{FF2B5EF4-FFF2-40B4-BE49-F238E27FC236}">
                      <a16:creationId xmlns:a16="http://schemas.microsoft.com/office/drawing/2014/main" id="{913BB738-F7B7-A7EF-FC2F-B7D4AF4CF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83924" y="90233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F275BDC7-DD0B-2C19-D6FC-FCD4903D0769}"/>
                    </a:ext>
                  </a:extLst>
                </p:cNvPr>
                <p:cNvSpPr txBox="1"/>
                <p:nvPr/>
              </p:nvSpPr>
              <p:spPr>
                <a:xfrm>
                  <a:off x="9890026" y="1735184"/>
                  <a:ext cx="14995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latin typeface="Barlow" panose="00000500000000000000" pitchFamily="2" charset="0"/>
                    </a:rPr>
                    <a:t>SGBDR</a:t>
                  </a:r>
                </a:p>
              </p:txBody>
            </p:sp>
          </p:grpSp>
        </p:grpSp>
      </p:grpSp>
      <p:sp>
        <p:nvSpPr>
          <p:cNvPr id="247" name="ZoneTexte 246">
            <a:extLst>
              <a:ext uri="{FF2B5EF4-FFF2-40B4-BE49-F238E27FC236}">
                <a16:creationId xmlns:a16="http://schemas.microsoft.com/office/drawing/2014/main" id="{06161700-7D7D-E87C-6806-9BE40B8B5EDE}"/>
              </a:ext>
            </a:extLst>
          </p:cNvPr>
          <p:cNvSpPr txBox="1"/>
          <p:nvPr/>
        </p:nvSpPr>
        <p:spPr>
          <a:xfrm>
            <a:off x="4886762" y="4842324"/>
            <a:ext cx="148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Barlow" panose="00000500000000000000" pitchFamily="2" charset="0"/>
              </a:rPr>
              <a:t>Virtualisés X2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BC48C01-5827-4C4A-945B-8FCBBBC14449}"/>
              </a:ext>
            </a:extLst>
          </p:cNvPr>
          <p:cNvGrpSpPr/>
          <p:nvPr/>
        </p:nvGrpSpPr>
        <p:grpSpPr>
          <a:xfrm>
            <a:off x="4228773" y="1378633"/>
            <a:ext cx="2355167" cy="1138323"/>
            <a:chOff x="4228773" y="1378633"/>
            <a:chExt cx="2355167" cy="1138323"/>
          </a:xfrm>
        </p:grpSpPr>
        <p:cxnSp>
          <p:nvCxnSpPr>
            <p:cNvPr id="219" name="Connecteur droit 218">
              <a:extLst>
                <a:ext uri="{FF2B5EF4-FFF2-40B4-BE49-F238E27FC236}">
                  <a16:creationId xmlns:a16="http://schemas.microsoft.com/office/drawing/2014/main" id="{19AE122E-5BF2-F88D-A8BB-2C5A96F3B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773" y="1950848"/>
              <a:ext cx="2355167" cy="12110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E934E86F-C43A-6E92-127C-D45425B7E6A3}"/>
                </a:ext>
              </a:extLst>
            </p:cNvPr>
            <p:cNvGrpSpPr/>
            <p:nvPr/>
          </p:nvGrpSpPr>
          <p:grpSpPr>
            <a:xfrm>
              <a:off x="4901238" y="1378633"/>
              <a:ext cx="1065066" cy="1138323"/>
              <a:chOff x="4633935" y="-201071"/>
              <a:chExt cx="1065066" cy="1138323"/>
            </a:xfrm>
          </p:grpSpPr>
          <p:pic>
            <p:nvPicPr>
              <p:cNvPr id="249" name="Graphique 248" descr="Nuage avec un remplissage uni">
                <a:extLst>
                  <a:ext uri="{FF2B5EF4-FFF2-40B4-BE49-F238E27FC236}">
                    <a16:creationId xmlns:a16="http://schemas.microsoft.com/office/drawing/2014/main" id="{AF0FF2A3-8396-70B7-4EDB-CD0877D78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633935" y="-201071"/>
                <a:ext cx="1065066" cy="1065066"/>
              </a:xfrm>
              <a:prstGeom prst="rect">
                <a:avLst/>
              </a:prstGeom>
            </p:spPr>
          </p:pic>
          <p:sp>
            <p:nvSpPr>
              <p:cNvPr id="250" name="ZoneTexte 249">
                <a:extLst>
                  <a:ext uri="{FF2B5EF4-FFF2-40B4-BE49-F238E27FC236}">
                    <a16:creationId xmlns:a16="http://schemas.microsoft.com/office/drawing/2014/main" id="{13ED4C5C-DC4F-B4FC-A059-BC51D2771F1D}"/>
                  </a:ext>
                </a:extLst>
              </p:cNvPr>
              <p:cNvSpPr txBox="1"/>
              <p:nvPr/>
            </p:nvSpPr>
            <p:spPr>
              <a:xfrm>
                <a:off x="4822633" y="567920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latin typeface="Barlow" panose="00000500000000000000" pitchFamily="2" charset="0"/>
                  </a:rPr>
                  <a:t>Web</a:t>
                </a:r>
              </a:p>
            </p:txBody>
          </p:sp>
        </p:grpSp>
      </p:grp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52E36263-0AB8-ED8A-EC7F-34F8275E2355}"/>
              </a:ext>
            </a:extLst>
          </p:cNvPr>
          <p:cNvCxnSpPr>
            <a:cxnSpLocks/>
          </p:cNvCxnSpPr>
          <p:nvPr/>
        </p:nvCxnSpPr>
        <p:spPr>
          <a:xfrm>
            <a:off x="7723261" y="5606089"/>
            <a:ext cx="883344" cy="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9D7734A9-AC17-01F4-B8BC-31E06370DE60}"/>
              </a:ext>
            </a:extLst>
          </p:cNvPr>
          <p:cNvCxnSpPr>
            <a:cxnSpLocks/>
            <a:stCxn id="225" idx="3"/>
            <a:endCxn id="211" idx="2"/>
          </p:cNvCxnSpPr>
          <p:nvPr/>
        </p:nvCxnSpPr>
        <p:spPr>
          <a:xfrm flipH="1" flipV="1">
            <a:off x="7202963" y="4104799"/>
            <a:ext cx="5918" cy="607867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3874CD3A-9AAE-0970-88C1-0571702DD93F}"/>
              </a:ext>
            </a:extLst>
          </p:cNvPr>
          <p:cNvCxnSpPr>
            <a:cxnSpLocks/>
          </p:cNvCxnSpPr>
          <p:nvPr/>
        </p:nvCxnSpPr>
        <p:spPr>
          <a:xfrm>
            <a:off x="7735375" y="5377683"/>
            <a:ext cx="871230" cy="3055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290AAC-ED29-B740-5CE2-96375DCF4E8F}"/>
              </a:ext>
            </a:extLst>
          </p:cNvPr>
          <p:cNvSpPr/>
          <p:nvPr/>
        </p:nvSpPr>
        <p:spPr>
          <a:xfrm>
            <a:off x="-5933" y="1046459"/>
            <a:ext cx="1955818" cy="5294249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0E6F37-446E-573F-4EEC-C63D12355024}"/>
              </a:ext>
            </a:extLst>
          </p:cNvPr>
          <p:cNvSpPr txBox="1"/>
          <p:nvPr/>
        </p:nvSpPr>
        <p:spPr>
          <a:xfrm>
            <a:off x="726404" y="13727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12" name="Graphique 11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8D63FF-8AF2-67A5-238F-53653F70B6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6733" y="1322877"/>
            <a:ext cx="469068" cy="469068"/>
          </a:xfrm>
          <a:prstGeom prst="rect">
            <a:avLst/>
          </a:prstGeom>
        </p:spPr>
      </p:pic>
      <p:sp>
        <p:nvSpPr>
          <p:cNvPr id="13" name="ZoneTexte 12">
            <a:hlinkClick r:id="rId18" action="ppaction://hlinksldjump"/>
            <a:extLst>
              <a:ext uri="{FF2B5EF4-FFF2-40B4-BE49-F238E27FC236}">
                <a16:creationId xmlns:a16="http://schemas.microsoft.com/office/drawing/2014/main" id="{41AC4A75-54C4-BE3D-F147-6E36BE7AD354}"/>
              </a:ext>
            </a:extLst>
          </p:cNvPr>
          <p:cNvSpPr txBox="1"/>
          <p:nvPr/>
        </p:nvSpPr>
        <p:spPr>
          <a:xfrm>
            <a:off x="726404" y="19655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14" name="Graphique 13" descr="Liste contour">
            <a:hlinkClick r:id="rId18" action="ppaction://hlinksldjump"/>
            <a:extLst>
              <a:ext uri="{FF2B5EF4-FFF2-40B4-BE49-F238E27FC236}">
                <a16:creationId xmlns:a16="http://schemas.microsoft.com/office/drawing/2014/main" id="{BDC96779-AE38-395B-86A3-B778E112CC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6733" y="1915638"/>
            <a:ext cx="469068" cy="469068"/>
          </a:xfrm>
          <a:prstGeom prst="rect">
            <a:avLst/>
          </a:prstGeom>
        </p:spPr>
      </p:pic>
      <p:sp>
        <p:nvSpPr>
          <p:cNvPr id="16" name="ZoneTexte 15">
            <a:hlinkClick r:id="rId21" action="ppaction://hlinksldjump"/>
            <a:extLst>
              <a:ext uri="{FF2B5EF4-FFF2-40B4-BE49-F238E27FC236}">
                <a16:creationId xmlns:a16="http://schemas.microsoft.com/office/drawing/2014/main" id="{F4627F70-A56A-875D-9AD8-DE60ECCCF00A}"/>
              </a:ext>
            </a:extLst>
          </p:cNvPr>
          <p:cNvSpPr txBox="1"/>
          <p:nvPr/>
        </p:nvSpPr>
        <p:spPr>
          <a:xfrm>
            <a:off x="721193" y="255275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17" name="Graphique 16" descr="Faire défiler avec un remplissage uni">
            <a:hlinkClick r:id="rId21" action="ppaction://hlinksldjump"/>
            <a:extLst>
              <a:ext uri="{FF2B5EF4-FFF2-40B4-BE49-F238E27FC236}">
                <a16:creationId xmlns:a16="http://schemas.microsoft.com/office/drawing/2014/main" id="{58834828-8244-C15D-5D4D-018CB59511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11522" y="2502889"/>
            <a:ext cx="469068" cy="469068"/>
          </a:xfrm>
          <a:prstGeom prst="rect">
            <a:avLst/>
          </a:prstGeom>
        </p:spPr>
      </p:pic>
      <p:sp>
        <p:nvSpPr>
          <p:cNvPr id="18" name="ZoneTexte 17">
            <a:hlinkClick r:id="rId24" action="ppaction://hlinksldjump"/>
            <a:extLst>
              <a:ext uri="{FF2B5EF4-FFF2-40B4-BE49-F238E27FC236}">
                <a16:creationId xmlns:a16="http://schemas.microsoft.com/office/drawing/2014/main" id="{350A1584-C66B-BF39-BDF0-8968FEE46E4D}"/>
              </a:ext>
            </a:extLst>
          </p:cNvPr>
          <p:cNvSpPr txBox="1"/>
          <p:nvPr/>
        </p:nvSpPr>
        <p:spPr>
          <a:xfrm>
            <a:off x="742026" y="3206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19" name="Graphique 18" descr="Mannequin test avec un remplissage uni">
            <a:hlinkClick r:id="rId24" action="ppaction://hlinksldjump"/>
            <a:extLst>
              <a:ext uri="{FF2B5EF4-FFF2-40B4-BE49-F238E27FC236}">
                <a16:creationId xmlns:a16="http://schemas.microsoft.com/office/drawing/2014/main" id="{838643D8-AB63-4665-C838-1065C7227F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32355" y="3156890"/>
            <a:ext cx="469068" cy="469068"/>
          </a:xfrm>
          <a:prstGeom prst="rect">
            <a:avLst/>
          </a:prstGeom>
        </p:spPr>
      </p:pic>
      <p:sp>
        <p:nvSpPr>
          <p:cNvPr id="20" name="ZoneTexte 19">
            <a:hlinkClick r:id="rId27" action="ppaction://hlinksldjump"/>
            <a:extLst>
              <a:ext uri="{FF2B5EF4-FFF2-40B4-BE49-F238E27FC236}">
                <a16:creationId xmlns:a16="http://schemas.microsoft.com/office/drawing/2014/main" id="{608BEAC5-A9F9-0ABC-3563-8272B6E9FA49}"/>
              </a:ext>
            </a:extLst>
          </p:cNvPr>
          <p:cNvSpPr txBox="1"/>
          <p:nvPr/>
        </p:nvSpPr>
        <p:spPr>
          <a:xfrm>
            <a:off x="704046" y="381089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21" name="Graphique 20" descr="Interface utilisateur ou expérience utilisateur avec un remplissage uni">
            <a:hlinkClick r:id="rId27" action="ppaction://hlinksldjump"/>
            <a:extLst>
              <a:ext uri="{FF2B5EF4-FFF2-40B4-BE49-F238E27FC236}">
                <a16:creationId xmlns:a16="http://schemas.microsoft.com/office/drawing/2014/main" id="{FE50291B-13D1-EC83-4475-24BAFA665D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11627" y="3761023"/>
            <a:ext cx="469068" cy="4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1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3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1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1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3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1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3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15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3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1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1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300" tmFilter="0, 0; .2, .5; .8, .5; 1, 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150" autoRev="1" fill="hold"/>
                                        <p:tgtEl>
                                          <p:spTgt spid="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300" tmFilter="0, 0; .2, .5; .8, .5; 1, 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150" autoRev="1" fill="hold"/>
                                        <p:tgtEl>
                                          <p:spTgt spid="2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195" grpId="0"/>
      <p:bldP spid="196" grpId="0"/>
      <p:bldP spid="197" grpId="0"/>
      <p:bldP spid="208" grpId="0"/>
      <p:bldP spid="209" grpId="0"/>
      <p:bldP spid="210" grpId="0"/>
      <p:bldP spid="211" grpId="0"/>
      <p:bldP spid="226" grpId="0"/>
      <p:bldP spid="227" grpId="0"/>
      <p:bldP spid="10" grpId="0" animBg="1"/>
      <p:bldP spid="10" grpId="1" animBg="1"/>
      <p:bldP spid="10" grpId="2" animBg="1"/>
      <p:bldP spid="11" grpId="0"/>
      <p:bldP spid="11" grpId="1"/>
      <p:bldP spid="11" grpId="2"/>
      <p:bldP spid="13" grpId="0"/>
      <p:bldP spid="13" grpId="1"/>
      <p:bldP spid="13" grpId="2"/>
      <p:bldP spid="16" grpId="0"/>
      <p:bldP spid="16" grpId="1"/>
      <p:bldP spid="16" grpId="2"/>
      <p:bldP spid="18" grpId="0"/>
      <p:bldP spid="18" grpId="1"/>
      <p:bldP spid="18" grpId="2"/>
      <p:bldP spid="20" grpId="0"/>
      <p:bldP spid="20" grpId="1"/>
      <p:bldP spid="2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05082" y="63473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27126" y="186343"/>
            <a:ext cx="505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Droits des utilisateurs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D149F66-CEF1-AF84-21DC-155C998E8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46592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9307FCD-90E7-E3EF-A035-CFBE405A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9319"/>
            <a:ext cx="12192000" cy="500823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C158C50-873D-E35B-6E64-9E68FC07D6E9}"/>
              </a:ext>
            </a:extLst>
          </p:cNvPr>
          <p:cNvSpPr/>
          <p:nvPr/>
        </p:nvSpPr>
        <p:spPr>
          <a:xfrm>
            <a:off x="0" y="1052150"/>
            <a:ext cx="1955818" cy="528263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B24F0E-C49A-C255-6C23-6226EE0A1FCD}"/>
              </a:ext>
            </a:extLst>
          </p:cNvPr>
          <p:cNvSpPr txBox="1"/>
          <p:nvPr/>
        </p:nvSpPr>
        <p:spPr>
          <a:xfrm>
            <a:off x="732337" y="13784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28" name="Graphique 27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A4E7D3-A63F-CB34-A1BC-D1E96F52B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66" y="1328567"/>
            <a:ext cx="469068" cy="469068"/>
          </a:xfrm>
          <a:prstGeom prst="rect">
            <a:avLst/>
          </a:prstGeom>
        </p:spPr>
      </p:pic>
      <p:sp>
        <p:nvSpPr>
          <p:cNvPr id="29" name="ZoneTexte 28">
            <a:hlinkClick r:id="rId6" action="ppaction://hlinksldjump"/>
            <a:extLst>
              <a:ext uri="{FF2B5EF4-FFF2-40B4-BE49-F238E27FC236}">
                <a16:creationId xmlns:a16="http://schemas.microsoft.com/office/drawing/2014/main" id="{8CD648F9-09F0-CADC-CDF6-73D3BDB14E00}"/>
              </a:ext>
            </a:extLst>
          </p:cNvPr>
          <p:cNvSpPr txBox="1"/>
          <p:nvPr/>
        </p:nvSpPr>
        <p:spPr>
          <a:xfrm>
            <a:off x="732337" y="197119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30" name="Graphique 29" descr="Liste contour">
            <a:hlinkClick r:id="rId6" action="ppaction://hlinksldjump"/>
            <a:extLst>
              <a:ext uri="{FF2B5EF4-FFF2-40B4-BE49-F238E27FC236}">
                <a16:creationId xmlns:a16="http://schemas.microsoft.com/office/drawing/2014/main" id="{5556E5B0-957D-789C-B392-7EE612D25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22666" y="1921328"/>
            <a:ext cx="469068" cy="469068"/>
          </a:xfrm>
          <a:prstGeom prst="rect">
            <a:avLst/>
          </a:prstGeom>
        </p:spPr>
      </p:pic>
      <p:sp>
        <p:nvSpPr>
          <p:cNvPr id="31" name="ZoneTexte 30">
            <a:hlinkClick r:id="rId9" action="ppaction://hlinksldjump"/>
            <a:extLst>
              <a:ext uri="{FF2B5EF4-FFF2-40B4-BE49-F238E27FC236}">
                <a16:creationId xmlns:a16="http://schemas.microsoft.com/office/drawing/2014/main" id="{0E89A278-6101-BF03-2400-2C49472BE590}"/>
              </a:ext>
            </a:extLst>
          </p:cNvPr>
          <p:cNvSpPr txBox="1"/>
          <p:nvPr/>
        </p:nvSpPr>
        <p:spPr>
          <a:xfrm>
            <a:off x="727126" y="25584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32" name="Graphique 31" descr="Faire défiler avec un remplissage uni">
            <a:hlinkClick r:id="rId9" action="ppaction://hlinksldjump"/>
            <a:extLst>
              <a:ext uri="{FF2B5EF4-FFF2-40B4-BE49-F238E27FC236}">
                <a16:creationId xmlns:a16="http://schemas.microsoft.com/office/drawing/2014/main" id="{B7D17E5E-6D38-9C34-4501-60526B3648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17455" y="2508579"/>
            <a:ext cx="469068" cy="469068"/>
          </a:xfrm>
          <a:prstGeom prst="rect">
            <a:avLst/>
          </a:prstGeom>
        </p:spPr>
      </p:pic>
      <p:sp>
        <p:nvSpPr>
          <p:cNvPr id="33" name="ZoneTexte 32">
            <a:hlinkClick r:id="rId12" action="ppaction://hlinksldjump"/>
            <a:extLst>
              <a:ext uri="{FF2B5EF4-FFF2-40B4-BE49-F238E27FC236}">
                <a16:creationId xmlns:a16="http://schemas.microsoft.com/office/drawing/2014/main" id="{67585F78-EE70-840A-459E-FAE81649A604}"/>
              </a:ext>
            </a:extLst>
          </p:cNvPr>
          <p:cNvSpPr txBox="1"/>
          <p:nvPr/>
        </p:nvSpPr>
        <p:spPr>
          <a:xfrm>
            <a:off x="747959" y="32124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34" name="Graphique 33" descr="Mannequin test avec un remplissage uni">
            <a:hlinkClick r:id="rId12" action="ppaction://hlinksldjump"/>
            <a:extLst>
              <a:ext uri="{FF2B5EF4-FFF2-40B4-BE49-F238E27FC236}">
                <a16:creationId xmlns:a16="http://schemas.microsoft.com/office/drawing/2014/main" id="{A6DD956A-5AF8-64ED-1FA7-509DC0A38C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8288" y="3162580"/>
            <a:ext cx="469068" cy="469068"/>
          </a:xfrm>
          <a:prstGeom prst="rect">
            <a:avLst/>
          </a:prstGeom>
        </p:spPr>
      </p:pic>
      <p:sp>
        <p:nvSpPr>
          <p:cNvPr id="35" name="ZoneTexte 34">
            <a:hlinkClick r:id="rId15" action="ppaction://hlinksldjump"/>
            <a:extLst>
              <a:ext uri="{FF2B5EF4-FFF2-40B4-BE49-F238E27FC236}">
                <a16:creationId xmlns:a16="http://schemas.microsoft.com/office/drawing/2014/main" id="{3F4BFF00-98C1-C041-D993-4A2818DB6756}"/>
              </a:ext>
            </a:extLst>
          </p:cNvPr>
          <p:cNvSpPr txBox="1"/>
          <p:nvPr/>
        </p:nvSpPr>
        <p:spPr>
          <a:xfrm>
            <a:off x="709979" y="381658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37" name="Graphique 36" descr="Interface utilisateur ou expérience utilisat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960EE493-DB12-C57A-B141-3099D72877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17560" y="3766713"/>
            <a:ext cx="469068" cy="469068"/>
          </a:xfrm>
          <a:prstGeom prst="rect">
            <a:avLst/>
          </a:prstGeom>
        </p:spPr>
      </p:pic>
      <p:pic>
        <p:nvPicPr>
          <p:cNvPr id="38" name="Graphique 37" descr="Engrenage avec un remplissage uni">
            <a:extLst>
              <a:ext uri="{FF2B5EF4-FFF2-40B4-BE49-F238E27FC236}">
                <a16:creationId xmlns:a16="http://schemas.microsoft.com/office/drawing/2014/main" id="{B7F17301-CFDC-1574-10E5-B25F9788FE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65181A2B-8E10-E7F5-FBE0-10A2D68CD5FA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95965C9-518C-D743-3CFC-48E1A3AFBB7E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41" name="Rectangle : coins arrondis 4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B324ED7-860F-74F3-D5CF-FB49BE65A7E6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1357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/>
      <p:bldP spid="27" grpId="1"/>
      <p:bldP spid="27" grpId="2"/>
      <p:bldP spid="29" grpId="0"/>
      <p:bldP spid="29" grpId="1"/>
      <p:bldP spid="29" grpId="2"/>
      <p:bldP spid="31" grpId="0"/>
      <p:bldP spid="31" grpId="1"/>
      <p:bldP spid="31" grpId="2"/>
      <p:bldP spid="33" grpId="0"/>
      <p:bldP spid="33" grpId="1"/>
      <p:bldP spid="33" grpId="2"/>
      <p:bldP spid="35" grpId="0"/>
      <p:bldP spid="35" grpId="1"/>
      <p:bldP spid="35" grpId="2"/>
      <p:bldP spid="39" grpId="0" animBg="1"/>
      <p:bldP spid="39" grpId="1" animBg="1"/>
      <p:bldP spid="40" grpId="0"/>
      <p:bldP spid="40" grpId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18708" y="6347327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18113" y="171785"/>
            <a:ext cx="932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Barlow" panose="00000500000000000000" pitchFamily="2" charset="0"/>
              </a:rPr>
              <a:t>Planning Prévisionnel des fonctionnalités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47EBD3B-D636-4E8A-AEFB-2A25A8D7AD01}"/>
              </a:ext>
            </a:extLst>
          </p:cNvPr>
          <p:cNvGrpSpPr/>
          <p:nvPr/>
        </p:nvGrpSpPr>
        <p:grpSpPr>
          <a:xfrm>
            <a:off x="3035356" y="1576746"/>
            <a:ext cx="8626928" cy="3992036"/>
            <a:chOff x="702216" y="1529907"/>
            <a:chExt cx="11461418" cy="5303673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BBDB36E-C1B8-D293-C2AB-E4F18F5B3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6702689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3A3BABA-A7DC-06DF-E2F4-B6021847C4FB}"/>
                </a:ext>
              </a:extLst>
            </p:cNvPr>
            <p:cNvGrpSpPr/>
            <p:nvPr/>
          </p:nvGrpSpPr>
          <p:grpSpPr>
            <a:xfrm>
              <a:off x="702216" y="1529907"/>
              <a:ext cx="11460412" cy="467282"/>
              <a:chOff x="-71886" y="1509772"/>
              <a:chExt cx="12404557" cy="505779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5D62E7FA-43F5-87B9-1118-E25954EB24BB}"/>
                  </a:ext>
                </a:extLst>
              </p:cNvPr>
              <p:cNvSpPr/>
              <p:nvPr/>
            </p:nvSpPr>
            <p:spPr>
              <a:xfrm>
                <a:off x="-71886" y="1509772"/>
                <a:ext cx="1158815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3h30</a:t>
                </a:r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C85E2251-9ABC-6A45-998B-546E7F236935}"/>
                  </a:ext>
                </a:extLst>
              </p:cNvPr>
              <p:cNvSpPr/>
              <p:nvPr/>
            </p:nvSpPr>
            <p:spPr>
              <a:xfrm>
                <a:off x="1086930" y="1519038"/>
                <a:ext cx="1158816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3h30</a:t>
                </a:r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6F4B8A5C-6FDC-55EB-A2F7-019999D04302}"/>
                  </a:ext>
                </a:extLst>
              </p:cNvPr>
              <p:cNvSpPr/>
              <p:nvPr/>
            </p:nvSpPr>
            <p:spPr>
              <a:xfrm>
                <a:off x="2245746" y="1519038"/>
                <a:ext cx="761113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1h</a:t>
                </a:r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2646F16F-3531-C3E6-2C4B-485F282E4AF9}"/>
                  </a:ext>
                </a:extLst>
              </p:cNvPr>
              <p:cNvSpPr/>
              <p:nvPr/>
            </p:nvSpPr>
            <p:spPr>
              <a:xfrm>
                <a:off x="3006859" y="1519038"/>
                <a:ext cx="1158816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3h30</a:t>
                </a:r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7992EC81-5EC1-B804-A0DB-49E3971220FA}"/>
                  </a:ext>
                </a:extLst>
              </p:cNvPr>
              <p:cNvSpPr/>
              <p:nvPr/>
            </p:nvSpPr>
            <p:spPr>
              <a:xfrm>
                <a:off x="4165675" y="1519038"/>
                <a:ext cx="1158816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3h30</a:t>
                </a:r>
              </a:p>
            </p:txBody>
          </p:sp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4B742CB-6A69-C818-E630-EAE8DBD4C8C1}"/>
                  </a:ext>
                </a:extLst>
              </p:cNvPr>
              <p:cNvSpPr/>
              <p:nvPr/>
            </p:nvSpPr>
            <p:spPr>
              <a:xfrm>
                <a:off x="5301487" y="1526720"/>
                <a:ext cx="1763547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7h</a:t>
                </a:r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5057D63-BF0E-F464-69F3-8019C0CBE8A9}"/>
                  </a:ext>
                </a:extLst>
              </p:cNvPr>
              <p:cNvSpPr/>
              <p:nvPr/>
            </p:nvSpPr>
            <p:spPr>
              <a:xfrm>
                <a:off x="7065034" y="1532471"/>
                <a:ext cx="1763547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7h</a:t>
                </a:r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E04BA09C-2DB3-8711-C81C-ED85C0C333F3}"/>
                  </a:ext>
                </a:extLst>
              </p:cNvPr>
              <p:cNvSpPr/>
              <p:nvPr/>
            </p:nvSpPr>
            <p:spPr>
              <a:xfrm>
                <a:off x="8828581" y="1509772"/>
                <a:ext cx="1763547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7h</a:t>
                </a:r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B5D3E9EE-1872-D9CE-B609-16E1BAE6223A}"/>
                  </a:ext>
                </a:extLst>
              </p:cNvPr>
              <p:cNvSpPr/>
              <p:nvPr/>
            </p:nvSpPr>
            <p:spPr>
              <a:xfrm>
                <a:off x="10569124" y="1509772"/>
                <a:ext cx="1763547" cy="48308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Barlow" panose="00000500000000000000" pitchFamily="2" charset="0"/>
                  </a:rPr>
                  <a:t>7h</a:t>
                </a:r>
              </a:p>
            </p:txBody>
          </p:sp>
        </p:grp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65D32BD-CC1F-EA18-7CEA-C45561B6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2415645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9F032BE-A895-973E-48D6-07F1FDBF1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2771483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5B82F82-ECB3-6CE2-09F4-7BD966538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3165200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682722D-AD3E-6BD4-AF5A-F87EF85C4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3528639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E77FE27-BB29-4742-E9E2-BA303F41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3892078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6B37006-A667-5168-D371-04B5B86435DE}"/>
                </a:ext>
              </a:extLst>
            </p:cNvPr>
            <p:cNvCxnSpPr>
              <a:cxnSpLocks/>
            </p:cNvCxnSpPr>
            <p:nvPr/>
          </p:nvCxnSpPr>
          <p:spPr>
            <a:xfrm>
              <a:off x="1338078" y="4238823"/>
              <a:ext cx="10733145" cy="0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6F1F50F-9478-D051-50E3-ADF06A719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4588128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F24FF86-9D72-7CB9-8CAA-0FAAE856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4937433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C2B03CE-9960-1C97-A68A-5EA7AFF02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5289875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2683A11-4975-3CAA-929B-7C36A1AEE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5642317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2D0B0FD-CB02-C9B6-4EDB-1DDE04804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2" y="5991622"/>
              <a:ext cx="11277600" cy="15658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A20C940-F8AF-E7E7-0FDA-0417D08E6F95}"/>
                </a:ext>
              </a:extLst>
            </p:cNvPr>
            <p:cNvCxnSpPr>
              <a:cxnSpLocks/>
            </p:cNvCxnSpPr>
            <p:nvPr/>
          </p:nvCxnSpPr>
          <p:spPr>
            <a:xfrm>
              <a:off x="2673134" y="6344064"/>
              <a:ext cx="9398089" cy="0"/>
            </a:xfrm>
            <a:prstGeom prst="line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942E5F52-206D-606B-0D51-493173ACB2C9}"/>
                </a:ext>
              </a:extLst>
            </p:cNvPr>
            <p:cNvSpPr/>
            <p:nvPr/>
          </p:nvSpPr>
          <p:spPr>
            <a:xfrm>
              <a:off x="702216" y="2300412"/>
              <a:ext cx="1070614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347336-AAC8-AB44-F0F4-65B778124452}"/>
                </a:ext>
              </a:extLst>
            </p:cNvPr>
            <p:cNvSpPr/>
            <p:nvPr/>
          </p:nvSpPr>
          <p:spPr>
            <a:xfrm>
              <a:off x="1767223" y="2641038"/>
              <a:ext cx="541002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F640399E-2B32-651B-68F6-81331FF87854}"/>
                </a:ext>
              </a:extLst>
            </p:cNvPr>
            <p:cNvSpPr/>
            <p:nvPr/>
          </p:nvSpPr>
          <p:spPr>
            <a:xfrm>
              <a:off x="2296833" y="3032879"/>
              <a:ext cx="541003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F47273BE-C1CE-DC68-207A-F09F26E777AA}"/>
                </a:ext>
              </a:extLst>
            </p:cNvPr>
            <p:cNvSpPr/>
            <p:nvPr/>
          </p:nvSpPr>
          <p:spPr>
            <a:xfrm>
              <a:off x="2837836" y="3398194"/>
              <a:ext cx="1779408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9BAA014C-9ADC-F326-6320-1459C631973C}"/>
                </a:ext>
              </a:extLst>
            </p:cNvPr>
            <p:cNvSpPr/>
            <p:nvPr/>
          </p:nvSpPr>
          <p:spPr>
            <a:xfrm>
              <a:off x="4617244" y="3769387"/>
              <a:ext cx="1049363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36802E5B-EFD8-1751-C7A7-BE704E4B009A}"/>
                </a:ext>
              </a:extLst>
            </p:cNvPr>
            <p:cNvSpPr/>
            <p:nvPr/>
          </p:nvSpPr>
          <p:spPr>
            <a:xfrm>
              <a:off x="5663279" y="4130248"/>
              <a:ext cx="826422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CF1DC21F-5CAA-74D2-C15D-4A146D67C9C5}"/>
                </a:ext>
              </a:extLst>
            </p:cNvPr>
            <p:cNvSpPr/>
            <p:nvPr/>
          </p:nvSpPr>
          <p:spPr>
            <a:xfrm>
              <a:off x="6489701" y="4467319"/>
              <a:ext cx="806224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306A0A7-D985-9A4C-2B19-DA5AA3D0F597}"/>
                </a:ext>
              </a:extLst>
            </p:cNvPr>
            <p:cNvSpPr/>
            <p:nvPr/>
          </p:nvSpPr>
          <p:spPr>
            <a:xfrm>
              <a:off x="7295925" y="4822646"/>
              <a:ext cx="806224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A2097063-BE51-D90D-3100-D6C3892B3856}"/>
                </a:ext>
              </a:extLst>
            </p:cNvPr>
            <p:cNvSpPr/>
            <p:nvPr/>
          </p:nvSpPr>
          <p:spPr>
            <a:xfrm>
              <a:off x="8102148" y="5175088"/>
              <a:ext cx="823095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210D62FA-F764-5925-DB3F-0DAE0325771C}"/>
                </a:ext>
              </a:extLst>
            </p:cNvPr>
            <p:cNvSpPr/>
            <p:nvPr/>
          </p:nvSpPr>
          <p:spPr>
            <a:xfrm>
              <a:off x="8925245" y="5524393"/>
              <a:ext cx="806224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7B5769AE-3B22-DD23-13F1-FA1C90EA5C07}"/>
                </a:ext>
              </a:extLst>
            </p:cNvPr>
            <p:cNvSpPr/>
            <p:nvPr/>
          </p:nvSpPr>
          <p:spPr>
            <a:xfrm>
              <a:off x="9731469" y="5876268"/>
              <a:ext cx="823094" cy="261457"/>
            </a:xfrm>
            <a:prstGeom prst="roundRect">
              <a:avLst>
                <a:gd name="adj" fmla="val 417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1DA7B8B-0871-EE14-AA58-67572B58E815}"/>
                </a:ext>
              </a:extLst>
            </p:cNvPr>
            <p:cNvSpPr/>
            <p:nvPr/>
          </p:nvSpPr>
          <p:spPr>
            <a:xfrm>
              <a:off x="10554563" y="6220248"/>
              <a:ext cx="806224" cy="26089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A30DDFC4-5CA9-9E81-E760-71D3C74E76E5}"/>
                </a:ext>
              </a:extLst>
            </p:cNvPr>
            <p:cNvSpPr/>
            <p:nvPr/>
          </p:nvSpPr>
          <p:spPr>
            <a:xfrm>
              <a:off x="11357410" y="6593793"/>
              <a:ext cx="806224" cy="239787"/>
            </a:xfrm>
            <a:prstGeom prst="roundRect">
              <a:avLst>
                <a:gd name="adj" fmla="val 3835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Barlow" panose="00000500000000000000" pitchFamily="2" charset="0"/>
              </a:endParaRPr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535DEFB0-A4CC-9214-FD4E-C1836E56EE10}"/>
              </a:ext>
            </a:extLst>
          </p:cNvPr>
          <p:cNvSpPr txBox="1"/>
          <p:nvPr/>
        </p:nvSpPr>
        <p:spPr>
          <a:xfrm>
            <a:off x="605339" y="2058853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Comptes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7266429-1ABE-CB0F-BCBE-F58993F15C51}"/>
              </a:ext>
            </a:extLst>
          </p:cNvPr>
          <p:cNvSpPr txBox="1"/>
          <p:nvPr/>
        </p:nvSpPr>
        <p:spPr>
          <a:xfrm>
            <a:off x="546064" y="2340216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Articles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2C0FFFB-4AB5-D0E7-2036-34FF49AE56A2}"/>
              </a:ext>
            </a:extLst>
          </p:cNvPr>
          <p:cNvSpPr txBox="1"/>
          <p:nvPr/>
        </p:nvSpPr>
        <p:spPr>
          <a:xfrm>
            <a:off x="478010" y="2631443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Menu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8FD831F-EDD7-409B-FC5E-F8FFE8F1C0B0}"/>
              </a:ext>
            </a:extLst>
          </p:cNvPr>
          <p:cNvSpPr txBox="1"/>
          <p:nvPr/>
        </p:nvSpPr>
        <p:spPr>
          <a:xfrm>
            <a:off x="553839" y="2904550"/>
            <a:ext cx="25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Commandes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BD3FD36-8001-8341-CD73-4E9E4F6CFA36}"/>
              </a:ext>
            </a:extLst>
          </p:cNvPr>
          <p:cNvSpPr txBox="1"/>
          <p:nvPr/>
        </p:nvSpPr>
        <p:spPr>
          <a:xfrm>
            <a:off x="439408" y="3184985"/>
            <a:ext cx="24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Livraison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12A7F14-7299-45A6-D390-36EF4307ABDB}"/>
              </a:ext>
            </a:extLst>
          </p:cNvPr>
          <p:cNvSpPr txBox="1"/>
          <p:nvPr/>
        </p:nvSpPr>
        <p:spPr>
          <a:xfrm>
            <a:off x="519048" y="3431081"/>
            <a:ext cx="28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Historique des Commandes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341D3A1-5AD7-5197-09D9-0082A6B4EF22}"/>
              </a:ext>
            </a:extLst>
          </p:cNvPr>
          <p:cNvSpPr txBox="1"/>
          <p:nvPr/>
        </p:nvSpPr>
        <p:spPr>
          <a:xfrm>
            <a:off x="168547" y="3705176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Statistiques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5B305C6-9815-FBCA-E8E0-5819A7340675}"/>
              </a:ext>
            </a:extLst>
          </p:cNvPr>
          <p:cNvSpPr txBox="1"/>
          <p:nvPr/>
        </p:nvSpPr>
        <p:spPr>
          <a:xfrm>
            <a:off x="463114" y="3966836"/>
            <a:ext cx="26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Parrainages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B75DD00-9488-73F5-5909-F8FB4AF27201}"/>
              </a:ext>
            </a:extLst>
          </p:cNvPr>
          <p:cNvSpPr txBox="1"/>
          <p:nvPr/>
        </p:nvSpPr>
        <p:spPr>
          <a:xfrm>
            <a:off x="582106" y="4234601"/>
            <a:ext cx="25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Notifications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0DE95F6-8713-F61A-F6B6-1EBEAEB647EC}"/>
              </a:ext>
            </a:extLst>
          </p:cNvPr>
          <p:cNvSpPr txBox="1"/>
          <p:nvPr/>
        </p:nvSpPr>
        <p:spPr>
          <a:xfrm>
            <a:off x="478009" y="4496261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Logs de connexion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DCCE51D-136F-6C54-F360-FEE6B29A523F}"/>
              </a:ext>
            </a:extLst>
          </p:cNvPr>
          <p:cNvSpPr txBox="1"/>
          <p:nvPr/>
        </p:nvSpPr>
        <p:spPr>
          <a:xfrm>
            <a:off x="553524" y="4751845"/>
            <a:ext cx="262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Orchestration des Routes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2CA3994-8370-8094-1DFA-3FAC2523ED61}"/>
              </a:ext>
            </a:extLst>
          </p:cNvPr>
          <p:cNvSpPr txBox="1"/>
          <p:nvPr/>
        </p:nvSpPr>
        <p:spPr>
          <a:xfrm>
            <a:off x="411942" y="5018964"/>
            <a:ext cx="4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Télécharger &amp; éditer les Composants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163E494-BB3C-D596-AE2F-74E4F94C60A6}"/>
              </a:ext>
            </a:extLst>
          </p:cNvPr>
          <p:cNvSpPr txBox="1"/>
          <p:nvPr/>
        </p:nvSpPr>
        <p:spPr>
          <a:xfrm>
            <a:off x="478009" y="5279870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Nouveaux services</a:t>
            </a: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B8909928-021B-7FA5-FE66-C3B708D76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7"/>
            <a:ext cx="524166" cy="516723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28FB2AC-6B54-11B0-42C8-4C4FB232EF1E}"/>
              </a:ext>
            </a:extLst>
          </p:cNvPr>
          <p:cNvSpPr/>
          <p:nvPr/>
        </p:nvSpPr>
        <p:spPr>
          <a:xfrm>
            <a:off x="1491" y="1062732"/>
            <a:ext cx="1955818" cy="5270676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77C552-9142-0DC0-4335-BFABA8463C50}"/>
              </a:ext>
            </a:extLst>
          </p:cNvPr>
          <p:cNvSpPr txBox="1"/>
          <p:nvPr/>
        </p:nvSpPr>
        <p:spPr>
          <a:xfrm>
            <a:off x="733828" y="13890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75" name="Graphique 74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40367F-2249-3CAD-E072-CDD29B16B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57" y="1339149"/>
            <a:ext cx="469068" cy="520208"/>
          </a:xfrm>
          <a:prstGeom prst="rect">
            <a:avLst/>
          </a:prstGeom>
        </p:spPr>
      </p:pic>
      <p:sp>
        <p:nvSpPr>
          <p:cNvPr id="76" name="ZoneTexte 75">
            <a:hlinkClick r:id="rId5" action="ppaction://hlinksldjump"/>
            <a:extLst>
              <a:ext uri="{FF2B5EF4-FFF2-40B4-BE49-F238E27FC236}">
                <a16:creationId xmlns:a16="http://schemas.microsoft.com/office/drawing/2014/main" id="{80020CD7-3A14-6720-47AF-EA0B313D4CFF}"/>
              </a:ext>
            </a:extLst>
          </p:cNvPr>
          <p:cNvSpPr txBox="1"/>
          <p:nvPr/>
        </p:nvSpPr>
        <p:spPr>
          <a:xfrm>
            <a:off x="733828" y="198177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77" name="Graphique 76" descr="Liste contour">
            <a:hlinkClick r:id="rId5" action="ppaction://hlinksldjump"/>
            <a:extLst>
              <a:ext uri="{FF2B5EF4-FFF2-40B4-BE49-F238E27FC236}">
                <a16:creationId xmlns:a16="http://schemas.microsoft.com/office/drawing/2014/main" id="{99FF14CA-1C1B-31B4-F51C-1605D403B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4157" y="1931910"/>
            <a:ext cx="469068" cy="520208"/>
          </a:xfrm>
          <a:prstGeom prst="rect">
            <a:avLst/>
          </a:prstGeom>
        </p:spPr>
      </p:pic>
      <p:sp>
        <p:nvSpPr>
          <p:cNvPr id="78" name="ZoneTexte 77">
            <a:hlinkClick r:id="rId8" action="ppaction://hlinksldjump"/>
            <a:extLst>
              <a:ext uri="{FF2B5EF4-FFF2-40B4-BE49-F238E27FC236}">
                <a16:creationId xmlns:a16="http://schemas.microsoft.com/office/drawing/2014/main" id="{37EBF173-8DB3-A64C-05CC-10B7F6692E56}"/>
              </a:ext>
            </a:extLst>
          </p:cNvPr>
          <p:cNvSpPr txBox="1"/>
          <p:nvPr/>
        </p:nvSpPr>
        <p:spPr>
          <a:xfrm>
            <a:off x="728617" y="25690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79" name="Graphique 78" descr="Faire défiler avec un remplissage uni">
            <a:hlinkClick r:id="rId8" action="ppaction://hlinksldjump"/>
            <a:extLst>
              <a:ext uri="{FF2B5EF4-FFF2-40B4-BE49-F238E27FC236}">
                <a16:creationId xmlns:a16="http://schemas.microsoft.com/office/drawing/2014/main" id="{4E804249-A754-674C-C64C-A8E04F1B5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8946" y="2519161"/>
            <a:ext cx="469068" cy="520208"/>
          </a:xfrm>
          <a:prstGeom prst="rect">
            <a:avLst/>
          </a:prstGeom>
        </p:spPr>
      </p:pic>
      <p:sp>
        <p:nvSpPr>
          <p:cNvPr id="80" name="ZoneTexte 79">
            <a:hlinkClick r:id="rId11" action="ppaction://hlinksldjump"/>
            <a:extLst>
              <a:ext uri="{FF2B5EF4-FFF2-40B4-BE49-F238E27FC236}">
                <a16:creationId xmlns:a16="http://schemas.microsoft.com/office/drawing/2014/main" id="{F8757921-B74E-9891-1584-12B59D52CF9C}"/>
              </a:ext>
            </a:extLst>
          </p:cNvPr>
          <p:cNvSpPr txBox="1"/>
          <p:nvPr/>
        </p:nvSpPr>
        <p:spPr>
          <a:xfrm>
            <a:off x="749450" y="3223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81" name="Graphique 80" descr="Mannequin test avec un remplissage uni">
            <a:hlinkClick r:id="rId11" action="ppaction://hlinksldjump"/>
            <a:extLst>
              <a:ext uri="{FF2B5EF4-FFF2-40B4-BE49-F238E27FC236}">
                <a16:creationId xmlns:a16="http://schemas.microsoft.com/office/drawing/2014/main" id="{54056DCC-0E4F-8D07-FA2C-5F2C149A87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9779" y="3173162"/>
            <a:ext cx="469068" cy="520208"/>
          </a:xfrm>
          <a:prstGeom prst="rect">
            <a:avLst/>
          </a:prstGeom>
        </p:spPr>
      </p:pic>
      <p:sp>
        <p:nvSpPr>
          <p:cNvPr id="82" name="ZoneTexte 81">
            <a:hlinkClick r:id="rId14" action="ppaction://hlinksldjump"/>
            <a:extLst>
              <a:ext uri="{FF2B5EF4-FFF2-40B4-BE49-F238E27FC236}">
                <a16:creationId xmlns:a16="http://schemas.microsoft.com/office/drawing/2014/main" id="{F016175D-1F68-A98C-D53A-BAD957963389}"/>
              </a:ext>
            </a:extLst>
          </p:cNvPr>
          <p:cNvSpPr txBox="1"/>
          <p:nvPr/>
        </p:nvSpPr>
        <p:spPr>
          <a:xfrm>
            <a:off x="711470" y="382716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83" name="Graphique 82" descr="Interface utilisateur ou expérience utilisateur avec un remplissage uni">
            <a:hlinkClick r:id="rId14" action="ppaction://hlinksldjump"/>
            <a:extLst>
              <a:ext uri="{FF2B5EF4-FFF2-40B4-BE49-F238E27FC236}">
                <a16:creationId xmlns:a16="http://schemas.microsoft.com/office/drawing/2014/main" id="{C32C1D68-A898-CF98-2BC6-A30C711CA3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19051" y="3777295"/>
            <a:ext cx="469068" cy="520208"/>
          </a:xfrm>
          <a:prstGeom prst="rect">
            <a:avLst/>
          </a:prstGeom>
        </p:spPr>
      </p:pic>
      <p:pic>
        <p:nvPicPr>
          <p:cNvPr id="84" name="Graphique 83" descr="Engrenage avec un remplissage uni">
            <a:extLst>
              <a:ext uri="{FF2B5EF4-FFF2-40B4-BE49-F238E27FC236}">
                <a16:creationId xmlns:a16="http://schemas.microsoft.com/office/drawing/2014/main" id="{AAA6E738-A10A-6172-8AC1-9D76F4D498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ACF3A4E0-7973-648B-8A10-3F2A1410260F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10A0507-7E22-F719-87E5-8EE3DB4E9C9C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</a:t>
            </a:r>
          </a:p>
        </p:txBody>
      </p:sp>
      <p:sp>
        <p:nvSpPr>
          <p:cNvPr id="87" name="Rectangle : coins arrondis 8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A9DC6ED-B864-EA0E-7B48-CED1B2BF92F0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7604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/>
      <p:bldP spid="74" grpId="1"/>
      <p:bldP spid="74" grpId="2"/>
      <p:bldP spid="76" grpId="0"/>
      <p:bldP spid="76" grpId="1"/>
      <p:bldP spid="76" grpId="2"/>
      <p:bldP spid="78" grpId="0"/>
      <p:bldP spid="78" grpId="1"/>
      <p:bldP spid="78" grpId="2"/>
      <p:bldP spid="80" grpId="0"/>
      <p:bldP spid="80" grpId="1"/>
      <p:bldP spid="80" grpId="2"/>
      <p:bldP spid="82" grpId="0"/>
      <p:bldP spid="82" grpId="1"/>
      <p:bldP spid="82" grpId="2"/>
      <p:bldP spid="85" grpId="0" animBg="1"/>
      <p:bldP spid="85" grpId="1" animBg="1"/>
      <p:bldP spid="86" grpId="0"/>
      <p:bldP spid="86" grpId="1"/>
      <p:bldP spid="87" grpId="0" animBg="1"/>
      <p:bldP spid="8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11494" y="6347327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675461" y="171785"/>
            <a:ext cx="7471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Barlow" panose="00000500000000000000" pitchFamily="2" charset="0"/>
              </a:rPr>
              <a:t>Explication des choix techniques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2D2376-1AC2-F05C-A67F-01A758239D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47" y="331588"/>
            <a:ext cx="524166" cy="519034"/>
          </a:xfrm>
          <a:prstGeom prst="rect">
            <a:avLst/>
          </a:prstGeom>
        </p:spPr>
      </p:pic>
      <p:pic>
        <p:nvPicPr>
          <p:cNvPr id="22" name="Graphique 21" descr="Engrenage avec un remplissage uni">
            <a:extLst>
              <a:ext uri="{FF2B5EF4-FFF2-40B4-BE49-F238E27FC236}">
                <a16:creationId xmlns:a16="http://schemas.microsoft.com/office/drawing/2014/main" id="{A3C65D4D-1D12-9508-D598-B611C7B548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D8920DD-6583-53D8-EFAA-4C8D71A5470C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95FB227-84BA-D70E-19BF-99F30415EC0B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26" name="Rectangle : coins arrondis 2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E53DEE1-4ED0-B08D-7329-AE11810CFF84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6B72AE-492B-78A4-A9BB-421241142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06422" y="1856547"/>
            <a:ext cx="2999238" cy="7315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F452EF-5C5D-7DE3-2B8C-FFB2157B2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3594" r="94896">
                        <a14:foregroundMark x1="8490" y1="54167" x2="10729" y2="59259"/>
                        <a14:foregroundMark x1="3750" y1="52778" x2="3750" y2="52778"/>
                        <a14:foregroundMark x1="3594" y1="51481" x2="3594" y2="51481"/>
                        <a14:foregroundMark x1="52292" y1="46019" x2="52292" y2="46019"/>
                        <a14:foregroundMark x1="60781" y1="46296" x2="61406" y2="46852"/>
                        <a14:foregroundMark x1="69948" y1="46296" x2="68125" y2="46019"/>
                        <a14:foregroundMark x1="75990" y1="43333" x2="75990" y2="43333"/>
                        <a14:foregroundMark x1="86510" y1="45741" x2="87708" y2="45741"/>
                        <a14:foregroundMark x1="94740" y1="47963" x2="94896" y2="4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22015" y="2754456"/>
            <a:ext cx="3130640" cy="17609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42E3AE2-1AD2-E381-DC37-2FE8E2F41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6563" r="90000">
                        <a14:foregroundMark x1="9167" y1="42794" x2="10521" y2="42794"/>
                        <a14:foregroundMark x1="21979" y1="45882" x2="22292" y2="45882"/>
                        <a14:foregroundMark x1="19167" y1="48676" x2="22083" y2="48676"/>
                        <a14:foregroundMark x1="8021" y1="43235" x2="6563" y2="46471"/>
                        <a14:foregroundMark x1="29375" y1="45147" x2="29375" y2="45147"/>
                        <a14:foregroundMark x1="32396" y1="42941" x2="33125" y2="43235"/>
                        <a14:foregroundMark x1="41354" y1="44412" x2="39583" y2="45441"/>
                        <a14:foregroundMark x1="42604" y1="47500" x2="42604" y2="47500"/>
                        <a14:backgroundMark x1="43854" y1="46324" x2="43854" y2="46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t="30958" r="50174" b="28763"/>
          <a:stretch/>
        </p:blipFill>
        <p:spPr>
          <a:xfrm>
            <a:off x="6878638" y="1737682"/>
            <a:ext cx="1813752" cy="103856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A2C7D64-28B0-96D9-94FD-ACD7B247A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647105" y="4485147"/>
            <a:ext cx="3504863" cy="105145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64D3970-CE84-3F7F-1649-76390AFD68C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5733" y1="58400" x2="25733" y2="58400"/>
                        <a14:foregroundMark x1="32967" y1="64800" x2="33100" y2="64800"/>
                        <a14:foregroundMark x1="47300" y1="60300" x2="47200" y2="60650"/>
                        <a14:foregroundMark x1="73933" y1="60300" x2="74300" y2="60650"/>
                        <a14:foregroundMark x1="69467" y1="25550" x2="69467" y2="25550"/>
                        <a14:foregroundMark x1="66267" y1="28100" x2="66267" y2="28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t="18022" b="15110"/>
          <a:stretch/>
        </p:blipFill>
        <p:spPr>
          <a:xfrm>
            <a:off x="6734082" y="4268793"/>
            <a:ext cx="2944564" cy="1312644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76737E-2B7A-A9CE-38CC-C5E5F637C4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066279" y="3179193"/>
            <a:ext cx="2621892" cy="7163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BD837E-A069-0817-2890-4B21FB72BB0A}"/>
              </a:ext>
            </a:extLst>
          </p:cNvPr>
          <p:cNvSpPr/>
          <p:nvPr/>
        </p:nvSpPr>
        <p:spPr>
          <a:xfrm>
            <a:off x="979" y="1053079"/>
            <a:ext cx="1955818" cy="5294248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20D5BB-0B16-BDDF-1414-812608BFB72D}"/>
              </a:ext>
            </a:extLst>
          </p:cNvPr>
          <p:cNvSpPr txBox="1"/>
          <p:nvPr/>
        </p:nvSpPr>
        <p:spPr>
          <a:xfrm>
            <a:off x="733316" y="137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12" name="Graphique 11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61A078C-FE47-1317-6688-352EF385F4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645" y="1329496"/>
            <a:ext cx="469068" cy="522534"/>
          </a:xfrm>
          <a:prstGeom prst="rect">
            <a:avLst/>
          </a:prstGeom>
        </p:spPr>
      </p:pic>
      <p:sp>
        <p:nvSpPr>
          <p:cNvPr id="13" name="ZoneTexte 12">
            <a:hlinkClick r:id="rId22" action="ppaction://hlinksldjump"/>
            <a:extLst>
              <a:ext uri="{FF2B5EF4-FFF2-40B4-BE49-F238E27FC236}">
                <a16:creationId xmlns:a16="http://schemas.microsoft.com/office/drawing/2014/main" id="{F21524E9-3E16-CB33-49E4-09A91B71F1DB}"/>
              </a:ext>
            </a:extLst>
          </p:cNvPr>
          <p:cNvSpPr txBox="1"/>
          <p:nvPr/>
        </p:nvSpPr>
        <p:spPr>
          <a:xfrm>
            <a:off x="733316" y="1972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14" name="Graphique 13" descr="Liste contour">
            <a:hlinkClick r:id="rId22" action="ppaction://hlinksldjump"/>
            <a:extLst>
              <a:ext uri="{FF2B5EF4-FFF2-40B4-BE49-F238E27FC236}">
                <a16:creationId xmlns:a16="http://schemas.microsoft.com/office/drawing/2014/main" id="{74746CD0-9D57-40A8-C304-D3280853E52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23645" y="1922257"/>
            <a:ext cx="469068" cy="522534"/>
          </a:xfrm>
          <a:prstGeom prst="rect">
            <a:avLst/>
          </a:prstGeom>
        </p:spPr>
      </p:pic>
      <p:sp>
        <p:nvSpPr>
          <p:cNvPr id="16" name="ZoneTexte 15">
            <a:hlinkClick r:id="rId25" action="ppaction://hlinksldjump"/>
            <a:extLst>
              <a:ext uri="{FF2B5EF4-FFF2-40B4-BE49-F238E27FC236}">
                <a16:creationId xmlns:a16="http://schemas.microsoft.com/office/drawing/2014/main" id="{EE8C7E16-076C-9918-7BF4-E123A53E0ABC}"/>
              </a:ext>
            </a:extLst>
          </p:cNvPr>
          <p:cNvSpPr txBox="1"/>
          <p:nvPr/>
        </p:nvSpPr>
        <p:spPr>
          <a:xfrm>
            <a:off x="728105" y="25593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17" name="Graphique 16" descr="Faire défile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9CDEC14A-A20C-06BB-52B0-99E2D4F723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18434" y="2509508"/>
            <a:ext cx="469068" cy="522534"/>
          </a:xfrm>
          <a:prstGeom prst="rect">
            <a:avLst/>
          </a:prstGeom>
        </p:spPr>
      </p:pic>
      <p:sp>
        <p:nvSpPr>
          <p:cNvPr id="18" name="ZoneTexte 17">
            <a:hlinkClick r:id="rId28" action="ppaction://hlinksldjump"/>
            <a:extLst>
              <a:ext uri="{FF2B5EF4-FFF2-40B4-BE49-F238E27FC236}">
                <a16:creationId xmlns:a16="http://schemas.microsoft.com/office/drawing/2014/main" id="{0E2BAB07-AFE3-BF47-34A3-A9FB1B7B2BCB}"/>
              </a:ext>
            </a:extLst>
          </p:cNvPr>
          <p:cNvSpPr txBox="1"/>
          <p:nvPr/>
        </p:nvSpPr>
        <p:spPr>
          <a:xfrm>
            <a:off x="748938" y="3213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19" name="Graphique 18" descr="Mannequin test avec un remplissage uni">
            <a:hlinkClick r:id="rId28" action="ppaction://hlinksldjump"/>
            <a:extLst>
              <a:ext uri="{FF2B5EF4-FFF2-40B4-BE49-F238E27FC236}">
                <a16:creationId xmlns:a16="http://schemas.microsoft.com/office/drawing/2014/main" id="{F03D4CF4-5EEC-A02A-78F1-92E37A97B60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239267" y="3163509"/>
            <a:ext cx="469068" cy="522534"/>
          </a:xfrm>
          <a:prstGeom prst="rect">
            <a:avLst/>
          </a:prstGeom>
        </p:spPr>
      </p:pic>
      <p:sp>
        <p:nvSpPr>
          <p:cNvPr id="20" name="ZoneTexte 19">
            <a:hlinkClick r:id="rId31" action="ppaction://hlinksldjump"/>
            <a:extLst>
              <a:ext uri="{FF2B5EF4-FFF2-40B4-BE49-F238E27FC236}">
                <a16:creationId xmlns:a16="http://schemas.microsoft.com/office/drawing/2014/main" id="{6C822277-6CDD-7629-0319-F6437072720A}"/>
              </a:ext>
            </a:extLst>
          </p:cNvPr>
          <p:cNvSpPr txBox="1"/>
          <p:nvPr/>
        </p:nvSpPr>
        <p:spPr>
          <a:xfrm>
            <a:off x="710958" y="38175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21" name="Graphique 20" descr="Interface utilisateur ou expérience utilisateur avec un remplissage uni">
            <a:hlinkClick r:id="rId31" action="ppaction://hlinksldjump"/>
            <a:extLst>
              <a:ext uri="{FF2B5EF4-FFF2-40B4-BE49-F238E27FC236}">
                <a16:creationId xmlns:a16="http://schemas.microsoft.com/office/drawing/2014/main" id="{E9BE8AC4-823A-CF23-6F2D-FAE471AC85E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539" y="3767642"/>
            <a:ext cx="469068" cy="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6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0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4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10" grpId="0" animBg="1"/>
      <p:bldP spid="10" grpId="1" animBg="1"/>
      <p:bldP spid="10" grpId="2" animBg="1"/>
      <p:bldP spid="11" grpId="0"/>
      <p:bldP spid="11" grpId="1"/>
      <p:bldP spid="11" grpId="2"/>
      <p:bldP spid="13" grpId="0"/>
      <p:bldP spid="13" grpId="1"/>
      <p:bldP spid="13" grpId="2"/>
      <p:bldP spid="16" grpId="0"/>
      <p:bldP spid="16" grpId="1"/>
      <p:bldP spid="16" grpId="2"/>
      <p:bldP spid="18" grpId="0"/>
      <p:bldP spid="18" grpId="1"/>
      <p:bldP spid="18" grpId="2"/>
      <p:bldP spid="20" grpId="0"/>
      <p:bldP spid="20" grpId="1"/>
      <p:bldP spid="2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20CEAB-6235-5506-7D7C-0214A418ED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51458"/>
            <a:ext cx="12192000" cy="580654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52BC-4943-331E-F343-E06347FB3E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1051459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C3EC-F816-FA97-8142-BF694CE81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35709"/>
            <a:ext cx="12192000" cy="523220"/>
          </a:xfrm>
          <a:prstGeom prst="rect">
            <a:avLst/>
          </a:prstGeom>
          <a:solidFill>
            <a:srgbClr val="6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822D8F-F9E7-F43A-E661-2227CE872DBA}"/>
              </a:ext>
            </a:extLst>
          </p:cNvPr>
          <p:cNvSpPr txBox="1"/>
          <p:nvPr/>
        </p:nvSpPr>
        <p:spPr>
          <a:xfrm>
            <a:off x="5909891" y="634732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  <a:cs typeface="Biome" panose="020B0503030204020804" pitchFamily="34" charset="0"/>
              </a:rPr>
              <a:t>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BEC20-D439-F99B-BCF1-1146B3C47461}"/>
              </a:ext>
            </a:extLst>
          </p:cNvPr>
          <p:cNvSpPr txBox="1"/>
          <p:nvPr/>
        </p:nvSpPr>
        <p:spPr>
          <a:xfrm>
            <a:off x="701339" y="171785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Barlow" panose="00000500000000000000" pitchFamily="2" charset="0"/>
              </a:rPr>
              <a:t>Démonstration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613B42-069C-B736-17C7-198D125F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158461"/>
            <a:ext cx="12192000" cy="1543479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6E94B066-74DC-99F6-F360-90ADE7B08171}"/>
              </a:ext>
            </a:extLst>
          </p:cNvPr>
          <p:cNvGrpSpPr/>
          <p:nvPr/>
        </p:nvGrpSpPr>
        <p:grpSpPr>
          <a:xfrm>
            <a:off x="1359016" y="2688757"/>
            <a:ext cx="1952400" cy="3320000"/>
            <a:chOff x="1359016" y="2507782"/>
            <a:chExt cx="1952400" cy="33200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97F0F375-2602-9E00-1806-F1E9CC9368F8}"/>
                </a:ext>
              </a:extLst>
            </p:cNvPr>
            <p:cNvGrpSpPr/>
            <p:nvPr/>
          </p:nvGrpSpPr>
          <p:grpSpPr>
            <a:xfrm>
              <a:off x="1359016" y="2507782"/>
              <a:ext cx="1952400" cy="3320000"/>
              <a:chOff x="996707" y="2624303"/>
              <a:chExt cx="1952400" cy="332000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9CDA2F3E-CC38-50AC-2FDC-2E1297A463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7" t="334" r="75986" b="1864"/>
              <a:stretch/>
            </p:blipFill>
            <p:spPr>
              <a:xfrm>
                <a:off x="996707" y="2624303"/>
                <a:ext cx="1952400" cy="3320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A22DEA-5E91-1BD0-2798-9596E554701D}"/>
                  </a:ext>
                </a:extLst>
              </p:cNvPr>
              <p:cNvSpPr/>
              <p:nvPr/>
            </p:nvSpPr>
            <p:spPr>
              <a:xfrm>
                <a:off x="1058507" y="4438379"/>
                <a:ext cx="1822716" cy="1108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9994B60-65A8-9CCB-F4E0-0157F2737C55}"/>
                </a:ext>
              </a:extLst>
            </p:cNvPr>
            <p:cNvSpPr txBox="1"/>
            <p:nvPr/>
          </p:nvSpPr>
          <p:spPr>
            <a:xfrm>
              <a:off x="1369601" y="4310240"/>
              <a:ext cx="1648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Barlow" panose="00000500000000000000" pitchFamily="2" charset="0"/>
                </a:rPr>
                <a:t>Le Jardin d’Alain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9DE52B0-8780-050F-6C5A-F510651F0847}"/>
                </a:ext>
              </a:extLst>
            </p:cNvPr>
            <p:cNvSpPr txBox="1"/>
            <p:nvPr/>
          </p:nvSpPr>
          <p:spPr>
            <a:xfrm>
              <a:off x="1372774" y="459324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Restaurant Français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1291AB5-46FA-A9E7-D7FE-6D21DA8D30DD}"/>
                </a:ext>
              </a:extLst>
            </p:cNvPr>
            <p:cNvSpPr txBox="1"/>
            <p:nvPr/>
          </p:nvSpPr>
          <p:spPr>
            <a:xfrm>
              <a:off x="1372774" y="4862895"/>
              <a:ext cx="193864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Ce restaurant à Villeurbanne propose des plats simples et gourmands 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F061D8-E789-F1BF-61CD-FD82FD5035C7}"/>
              </a:ext>
            </a:extLst>
          </p:cNvPr>
          <p:cNvGrpSpPr/>
          <p:nvPr/>
        </p:nvGrpSpPr>
        <p:grpSpPr>
          <a:xfrm>
            <a:off x="3892666" y="2682573"/>
            <a:ext cx="1952400" cy="3320000"/>
            <a:chOff x="1359016" y="2507782"/>
            <a:chExt cx="1952400" cy="33200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E189D8D-723E-F488-8DE4-228F6EDCD4A1}"/>
                </a:ext>
              </a:extLst>
            </p:cNvPr>
            <p:cNvGrpSpPr/>
            <p:nvPr/>
          </p:nvGrpSpPr>
          <p:grpSpPr>
            <a:xfrm>
              <a:off x="1359016" y="2507782"/>
              <a:ext cx="1952400" cy="3320000"/>
              <a:chOff x="996707" y="2624303"/>
              <a:chExt cx="1952400" cy="3320000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6427B66B-5237-D3C3-FFD4-52BCA84C4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7" t="334" r="75986" b="1864"/>
              <a:stretch/>
            </p:blipFill>
            <p:spPr>
              <a:xfrm>
                <a:off x="996707" y="2624303"/>
                <a:ext cx="1952400" cy="3320000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6AF299-3FAB-925C-CDFE-DB18C6AD2E10}"/>
                  </a:ext>
                </a:extLst>
              </p:cNvPr>
              <p:cNvSpPr/>
              <p:nvPr/>
            </p:nvSpPr>
            <p:spPr>
              <a:xfrm>
                <a:off x="1058507" y="4438379"/>
                <a:ext cx="1822716" cy="1108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52EC6DE-C289-0B82-CEEF-A7D6A69B071A}"/>
                </a:ext>
              </a:extLst>
            </p:cNvPr>
            <p:cNvSpPr txBox="1"/>
            <p:nvPr/>
          </p:nvSpPr>
          <p:spPr>
            <a:xfrm>
              <a:off x="1369601" y="4310240"/>
              <a:ext cx="1511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Barlow" panose="00000500000000000000" pitchFamily="2" charset="0"/>
                </a:rPr>
                <a:t>Grill Time Time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DE62C55-9CBA-0A39-5DF4-61D9E4B9A424}"/>
                </a:ext>
              </a:extLst>
            </p:cNvPr>
            <p:cNvSpPr txBox="1"/>
            <p:nvPr/>
          </p:nvSpPr>
          <p:spPr>
            <a:xfrm>
              <a:off x="1372774" y="4593240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Restaurant Tacos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0ABC017-B9ED-415F-6B66-0626AD9A628D}"/>
                </a:ext>
              </a:extLst>
            </p:cNvPr>
            <p:cNvSpPr txBox="1"/>
            <p:nvPr/>
          </p:nvSpPr>
          <p:spPr>
            <a:xfrm>
              <a:off x="1372774" y="4862895"/>
              <a:ext cx="193864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Ce restaurant à Villeurbanne propose des tacos lyonnais pour un prix raisonnable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2DC6901-A41B-8B23-234F-3924CDED9864}"/>
              </a:ext>
            </a:extLst>
          </p:cNvPr>
          <p:cNvGrpSpPr/>
          <p:nvPr/>
        </p:nvGrpSpPr>
        <p:grpSpPr>
          <a:xfrm>
            <a:off x="6422855" y="2682573"/>
            <a:ext cx="1952400" cy="3320000"/>
            <a:chOff x="1359016" y="2507782"/>
            <a:chExt cx="1952400" cy="3320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D619870-11D8-6A1B-AD88-BEC826FEFD1C}"/>
                </a:ext>
              </a:extLst>
            </p:cNvPr>
            <p:cNvGrpSpPr/>
            <p:nvPr/>
          </p:nvGrpSpPr>
          <p:grpSpPr>
            <a:xfrm>
              <a:off x="1359016" y="2507782"/>
              <a:ext cx="1952400" cy="3320000"/>
              <a:chOff x="996707" y="2624303"/>
              <a:chExt cx="1952400" cy="3320000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A1462A24-FEF9-47CB-FC2D-2E26DD1A74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7" t="334" r="75986" b="1864"/>
              <a:stretch/>
            </p:blipFill>
            <p:spPr>
              <a:xfrm>
                <a:off x="996707" y="2624303"/>
                <a:ext cx="1952400" cy="332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A8C197-5E78-1B72-F46B-4384BDA59C7B}"/>
                  </a:ext>
                </a:extLst>
              </p:cNvPr>
              <p:cNvSpPr/>
              <p:nvPr/>
            </p:nvSpPr>
            <p:spPr>
              <a:xfrm>
                <a:off x="1058507" y="4438379"/>
                <a:ext cx="1822716" cy="1108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8A0E6C2-BEF0-E52C-6880-F6896EEA8E50}"/>
                </a:ext>
              </a:extLst>
            </p:cNvPr>
            <p:cNvSpPr txBox="1"/>
            <p:nvPr/>
          </p:nvSpPr>
          <p:spPr>
            <a:xfrm>
              <a:off x="1369601" y="43102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Barlow" panose="00000500000000000000" pitchFamily="2" charset="0"/>
                </a:rPr>
                <a:t>Mc Dounald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7CFBEFA-1D6B-74A0-9381-EDD43BA33829}"/>
                </a:ext>
              </a:extLst>
            </p:cNvPr>
            <p:cNvSpPr txBox="1"/>
            <p:nvPr/>
          </p:nvSpPr>
          <p:spPr>
            <a:xfrm>
              <a:off x="1372774" y="4593240"/>
              <a:ext cx="14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Restaurant Burger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3653761-0DC9-FC21-13A0-9E66190F1FFF}"/>
                </a:ext>
              </a:extLst>
            </p:cNvPr>
            <p:cNvSpPr txBox="1"/>
            <p:nvPr/>
          </p:nvSpPr>
          <p:spPr>
            <a:xfrm>
              <a:off x="1372774" y="4872420"/>
              <a:ext cx="19386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Ce restaurant à Villeurbanne propose des plats à prix cassé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28C6983-D6CB-8B4E-43B0-49CBC99D87FE}"/>
              </a:ext>
            </a:extLst>
          </p:cNvPr>
          <p:cNvGrpSpPr/>
          <p:nvPr/>
        </p:nvGrpSpPr>
        <p:grpSpPr>
          <a:xfrm>
            <a:off x="8953044" y="2682573"/>
            <a:ext cx="1952400" cy="3320000"/>
            <a:chOff x="1359016" y="2507782"/>
            <a:chExt cx="1952400" cy="332000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1988D255-6C13-502A-DED9-E407FDEABC79}"/>
                </a:ext>
              </a:extLst>
            </p:cNvPr>
            <p:cNvGrpSpPr/>
            <p:nvPr/>
          </p:nvGrpSpPr>
          <p:grpSpPr>
            <a:xfrm>
              <a:off x="1359016" y="2507782"/>
              <a:ext cx="1952400" cy="3320000"/>
              <a:chOff x="996707" y="2624303"/>
              <a:chExt cx="1952400" cy="3320000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F3A238-55CC-A366-89E1-12F118899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7" t="334" r="75986" b="1864"/>
              <a:stretch/>
            </p:blipFill>
            <p:spPr>
              <a:xfrm>
                <a:off x="996707" y="2624303"/>
                <a:ext cx="1952400" cy="3320000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B280FD-95C4-EE13-2AE5-DB751AAA61EB}"/>
                  </a:ext>
                </a:extLst>
              </p:cNvPr>
              <p:cNvSpPr/>
              <p:nvPr/>
            </p:nvSpPr>
            <p:spPr>
              <a:xfrm>
                <a:off x="1058507" y="4438379"/>
                <a:ext cx="1822716" cy="1108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633D93C-D2AC-6D5E-4AFF-0511B4ED4234}"/>
                </a:ext>
              </a:extLst>
            </p:cNvPr>
            <p:cNvSpPr txBox="1"/>
            <p:nvPr/>
          </p:nvSpPr>
          <p:spPr>
            <a:xfrm>
              <a:off x="1369601" y="4310240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Barlow" panose="00000500000000000000" pitchFamily="2" charset="0"/>
                </a:rPr>
                <a:t>Bufalo Bull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76E9E2B-7209-41B6-9FD8-C795F0A34D36}"/>
                </a:ext>
              </a:extLst>
            </p:cNvPr>
            <p:cNvSpPr txBox="1"/>
            <p:nvPr/>
          </p:nvSpPr>
          <p:spPr>
            <a:xfrm>
              <a:off x="1372774" y="4593240"/>
              <a:ext cx="1215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Restaurant Grill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FBF453A8-CE8A-AD17-869D-272438323772}"/>
                </a:ext>
              </a:extLst>
            </p:cNvPr>
            <p:cNvSpPr txBox="1"/>
            <p:nvPr/>
          </p:nvSpPr>
          <p:spPr>
            <a:xfrm>
              <a:off x="1372774" y="4872420"/>
              <a:ext cx="193864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rlow" panose="00000500000000000000" pitchFamily="2" charset="0"/>
                </a:rPr>
                <a:t>Ce restaurant à Limonest propose une large gamme de produit à base de viande</a:t>
              </a:r>
            </a:p>
          </p:txBody>
        </p:sp>
      </p:grpSp>
      <p:pic>
        <p:nvPicPr>
          <p:cNvPr id="1028" name="Picture 4" descr="McDonald's Ribérac - Home - Ribérac, France - Menu, prices, restaurant  reviews | Facebook">
            <a:extLst>
              <a:ext uri="{FF2B5EF4-FFF2-40B4-BE49-F238E27FC236}">
                <a16:creationId xmlns:a16="http://schemas.microsoft.com/office/drawing/2014/main" id="{865F0FE7-FC85-FEE7-458B-89815272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9790" y="2597003"/>
            <a:ext cx="1780321" cy="19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lustration D'images De Logo De Corne De Taureau | Vecteur Premium">
            <a:extLst>
              <a:ext uri="{FF2B5EF4-FFF2-40B4-BE49-F238E27FC236}">
                <a16:creationId xmlns:a16="http://schemas.microsoft.com/office/drawing/2014/main" id="{4C00D7ED-5A1E-FBC2-7E38-E1373E7E5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9805" r="21428" b="41603"/>
          <a:stretch/>
        </p:blipFill>
        <p:spPr bwMode="auto">
          <a:xfrm>
            <a:off x="8960454" y="2681645"/>
            <a:ext cx="1938642" cy="17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EB1A6B7-04BD-919C-545E-40512BA4D9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5441" r="20743" b="8581"/>
          <a:stretch/>
        </p:blipFill>
        <p:spPr>
          <a:xfrm>
            <a:off x="3886318" y="2681643"/>
            <a:ext cx="1958748" cy="1780823"/>
          </a:xfrm>
          <a:prstGeom prst="rect">
            <a:avLst/>
          </a:prstGeom>
        </p:spPr>
      </p:pic>
      <p:sp>
        <p:nvSpPr>
          <p:cNvPr id="2" name="Rectangle 1">
            <a:hlinkClick r:id="rId7"/>
            <a:extLst>
              <a:ext uri="{FF2B5EF4-FFF2-40B4-BE49-F238E27FC236}">
                <a16:creationId xmlns:a16="http://schemas.microsoft.com/office/drawing/2014/main" id="{3412E4E1-5AA3-983E-7800-9E3AEF876044}"/>
              </a:ext>
            </a:extLst>
          </p:cNvPr>
          <p:cNvSpPr/>
          <p:nvPr/>
        </p:nvSpPr>
        <p:spPr>
          <a:xfrm>
            <a:off x="1954489" y="1073765"/>
            <a:ext cx="10216996" cy="5273562"/>
          </a:xfrm>
          <a:prstGeom prst="rect">
            <a:avLst/>
          </a:prstGeom>
          <a:solidFill>
            <a:schemeClr val="bg2">
              <a:lumMod val="90000"/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60807EB6-D373-4F3A-F5BD-B1DA8F8CA46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68547" y="331588"/>
            <a:ext cx="524166" cy="51780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109FA6A-D99C-BF94-087C-63CC3A28F25C}"/>
              </a:ext>
            </a:extLst>
          </p:cNvPr>
          <p:cNvSpPr/>
          <p:nvPr/>
        </p:nvSpPr>
        <p:spPr>
          <a:xfrm>
            <a:off x="979" y="1053078"/>
            <a:ext cx="1955818" cy="52817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AE575E2-58FC-1B8C-A76D-C9A4F68BAF71}"/>
              </a:ext>
            </a:extLst>
          </p:cNvPr>
          <p:cNvSpPr txBox="1"/>
          <p:nvPr/>
        </p:nvSpPr>
        <p:spPr>
          <a:xfrm>
            <a:off x="733316" y="137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Home</a:t>
            </a:r>
          </a:p>
        </p:txBody>
      </p:sp>
      <p:pic>
        <p:nvPicPr>
          <p:cNvPr id="49" name="Graphique 48" descr="Logement avec un remplissage uni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3B7174-EE49-DBA2-4C58-D182B8C19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645" y="1329496"/>
            <a:ext cx="469068" cy="521296"/>
          </a:xfrm>
          <a:prstGeom prst="rect">
            <a:avLst/>
          </a:prstGeom>
        </p:spPr>
      </p:pic>
      <p:sp>
        <p:nvSpPr>
          <p:cNvPr id="50" name="ZoneTexte 49">
            <a:hlinkClick r:id="rId11" action="ppaction://hlinksldjump"/>
            <a:extLst>
              <a:ext uri="{FF2B5EF4-FFF2-40B4-BE49-F238E27FC236}">
                <a16:creationId xmlns:a16="http://schemas.microsoft.com/office/drawing/2014/main" id="{30E5F7A7-D431-7BC5-EB71-4F6B24C81206}"/>
              </a:ext>
            </a:extLst>
          </p:cNvPr>
          <p:cNvSpPr txBox="1"/>
          <p:nvPr/>
        </p:nvSpPr>
        <p:spPr>
          <a:xfrm>
            <a:off x="733316" y="1972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Sommaire</a:t>
            </a:r>
          </a:p>
        </p:txBody>
      </p:sp>
      <p:pic>
        <p:nvPicPr>
          <p:cNvPr id="51" name="Graphique 50" descr="Liste contour">
            <a:hlinkClick r:id="rId11" action="ppaction://hlinksldjump"/>
            <a:extLst>
              <a:ext uri="{FF2B5EF4-FFF2-40B4-BE49-F238E27FC236}">
                <a16:creationId xmlns:a16="http://schemas.microsoft.com/office/drawing/2014/main" id="{3BDE33E7-D9D8-103B-EBB5-99F7D3370D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23645" y="1922257"/>
            <a:ext cx="469068" cy="521296"/>
          </a:xfrm>
          <a:prstGeom prst="rect">
            <a:avLst/>
          </a:prstGeom>
        </p:spPr>
      </p:pic>
      <p:sp>
        <p:nvSpPr>
          <p:cNvPr id="52" name="ZoneTexte 51">
            <a:hlinkClick r:id="rId14" action="ppaction://hlinksldjump"/>
            <a:extLst>
              <a:ext uri="{FF2B5EF4-FFF2-40B4-BE49-F238E27FC236}">
                <a16:creationId xmlns:a16="http://schemas.microsoft.com/office/drawing/2014/main" id="{0BE80312-E885-91C1-6286-4D7ADFEAF391}"/>
              </a:ext>
            </a:extLst>
          </p:cNvPr>
          <p:cNvSpPr txBox="1"/>
          <p:nvPr/>
        </p:nvSpPr>
        <p:spPr>
          <a:xfrm>
            <a:off x="728105" y="25593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Contexte</a:t>
            </a:r>
          </a:p>
        </p:txBody>
      </p:sp>
      <p:pic>
        <p:nvPicPr>
          <p:cNvPr id="53" name="Graphique 52" descr="Faire défiler avec un remplissage uni">
            <a:hlinkClick r:id="rId14" action="ppaction://hlinksldjump"/>
            <a:extLst>
              <a:ext uri="{FF2B5EF4-FFF2-40B4-BE49-F238E27FC236}">
                <a16:creationId xmlns:a16="http://schemas.microsoft.com/office/drawing/2014/main" id="{882F8601-2A7F-BF02-AB1E-717BEE5976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18434" y="2509508"/>
            <a:ext cx="469068" cy="521296"/>
          </a:xfrm>
          <a:prstGeom prst="rect">
            <a:avLst/>
          </a:prstGeom>
        </p:spPr>
      </p:pic>
      <p:sp>
        <p:nvSpPr>
          <p:cNvPr id="54" name="ZoneTexte 53">
            <a:hlinkClick r:id="rId17" action="ppaction://hlinksldjump"/>
            <a:extLst>
              <a:ext uri="{FF2B5EF4-FFF2-40B4-BE49-F238E27FC236}">
                <a16:creationId xmlns:a16="http://schemas.microsoft.com/office/drawing/2014/main" id="{2BCE4B88-33FB-BC14-DE72-FD291DC6B7FE}"/>
              </a:ext>
            </a:extLst>
          </p:cNvPr>
          <p:cNvSpPr txBox="1"/>
          <p:nvPr/>
        </p:nvSpPr>
        <p:spPr>
          <a:xfrm>
            <a:off x="748938" y="3213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Démo</a:t>
            </a:r>
          </a:p>
        </p:txBody>
      </p:sp>
      <p:pic>
        <p:nvPicPr>
          <p:cNvPr id="55" name="Graphique 54" descr="Mannequin test avec un remplissage uni">
            <a:hlinkClick r:id="rId17" action="ppaction://hlinksldjump"/>
            <a:extLst>
              <a:ext uri="{FF2B5EF4-FFF2-40B4-BE49-F238E27FC236}">
                <a16:creationId xmlns:a16="http://schemas.microsoft.com/office/drawing/2014/main" id="{FD4BD734-5D1C-42E1-601F-3CB1B4164B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39267" y="3163509"/>
            <a:ext cx="469068" cy="521296"/>
          </a:xfrm>
          <a:prstGeom prst="rect">
            <a:avLst/>
          </a:prstGeom>
        </p:spPr>
      </p:pic>
      <p:sp>
        <p:nvSpPr>
          <p:cNvPr id="56" name="ZoneTexte 55">
            <a:hlinkClick r:id="rId20" action="ppaction://hlinksldjump"/>
            <a:extLst>
              <a:ext uri="{FF2B5EF4-FFF2-40B4-BE49-F238E27FC236}">
                <a16:creationId xmlns:a16="http://schemas.microsoft.com/office/drawing/2014/main" id="{A9A9EFF4-4630-15E5-347F-8527A48A14A1}"/>
              </a:ext>
            </a:extLst>
          </p:cNvPr>
          <p:cNvSpPr txBox="1"/>
          <p:nvPr/>
        </p:nvSpPr>
        <p:spPr>
          <a:xfrm>
            <a:off x="710958" y="38175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57575"/>
                </a:solidFill>
                <a:latin typeface="Barlow" panose="00000500000000000000" pitchFamily="2" charset="0"/>
              </a:rPr>
              <a:t>Conclusion</a:t>
            </a:r>
          </a:p>
        </p:txBody>
      </p:sp>
      <p:pic>
        <p:nvPicPr>
          <p:cNvPr id="57" name="Graphique 56" descr="Interface utilisateur ou expérience utilisateur avec un remplissage uni">
            <a:hlinkClick r:id="rId20" action="ppaction://hlinksldjump"/>
            <a:extLst>
              <a:ext uri="{FF2B5EF4-FFF2-40B4-BE49-F238E27FC236}">
                <a16:creationId xmlns:a16="http://schemas.microsoft.com/office/drawing/2014/main" id="{36A30CEF-AC91-8EE2-E712-F3F4FEB3D8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18539" y="3767642"/>
            <a:ext cx="469068" cy="521296"/>
          </a:xfrm>
          <a:prstGeom prst="rect">
            <a:avLst/>
          </a:prstGeom>
        </p:spPr>
      </p:pic>
      <p:pic>
        <p:nvPicPr>
          <p:cNvPr id="58" name="Graphique 57" descr="Engrenage avec un remplissage uni">
            <a:extLst>
              <a:ext uri="{FF2B5EF4-FFF2-40B4-BE49-F238E27FC236}">
                <a16:creationId xmlns:a16="http://schemas.microsoft.com/office/drawing/2014/main" id="{F832C371-6625-83CB-ABDA-69D70B5DDF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89743" y="291430"/>
            <a:ext cx="506084" cy="506084"/>
          </a:xfrm>
          <a:prstGeom prst="rect">
            <a:avLst/>
          </a:prstGeom>
        </p:spPr>
      </p:pic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B19140C-9106-A449-5540-1C44A78F8B3D}"/>
              </a:ext>
            </a:extLst>
          </p:cNvPr>
          <p:cNvSpPr/>
          <p:nvPr/>
        </p:nvSpPr>
        <p:spPr>
          <a:xfrm>
            <a:off x="9961685" y="640105"/>
            <a:ext cx="1625029" cy="1550986"/>
          </a:xfrm>
          <a:prstGeom prst="roundRect">
            <a:avLst>
              <a:gd name="adj" fmla="val 3984"/>
            </a:avLst>
          </a:prstGeom>
          <a:solidFill>
            <a:srgbClr val="F5F5F5"/>
          </a:solidFill>
          <a:ln>
            <a:noFill/>
          </a:ln>
          <a:effectLst>
            <a:outerShdw blurRad="76200" sx="98000" sy="98000" algn="ctr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50F2B7F-9A8D-6F73-C1CD-4456B13BDB5A}"/>
              </a:ext>
            </a:extLst>
          </p:cNvPr>
          <p:cNvSpPr txBox="1"/>
          <p:nvPr/>
        </p:nvSpPr>
        <p:spPr>
          <a:xfrm>
            <a:off x="9913994" y="621871"/>
            <a:ext cx="1419224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Barlow" panose="00000500000000000000" pitchFamily="2" charset="0"/>
              </a:rPr>
              <a:t>Groupe 5 </a:t>
            </a:r>
          </a:p>
        </p:txBody>
      </p:sp>
      <p:sp>
        <p:nvSpPr>
          <p:cNvPr id="61" name="Rectangle : coins arrondis 6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4C9732E-114D-2CA4-9BC9-ECA441A3350F}"/>
              </a:ext>
            </a:extLst>
          </p:cNvPr>
          <p:cNvSpPr/>
          <p:nvPr/>
        </p:nvSpPr>
        <p:spPr>
          <a:xfrm>
            <a:off x="10315998" y="1488193"/>
            <a:ext cx="914400" cy="3523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arlow" panose="00000500000000000000" pitchFamily="2" charset="0"/>
              </a:rPr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1431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8" grpId="0"/>
      <p:bldP spid="48" grpId="1"/>
      <p:bldP spid="48" grpId="2"/>
      <p:bldP spid="50" grpId="0"/>
      <p:bldP spid="50" grpId="1"/>
      <p:bldP spid="50" grpId="2"/>
      <p:bldP spid="52" grpId="0"/>
      <p:bldP spid="52" grpId="1"/>
      <p:bldP spid="52" grpId="2"/>
      <p:bldP spid="54" grpId="0"/>
      <p:bldP spid="54" grpId="1"/>
      <p:bldP spid="54" grpId="2"/>
      <p:bldP spid="56" grpId="0"/>
      <p:bldP spid="56" grpId="1"/>
      <p:bldP spid="56" grpId="2"/>
      <p:bldP spid="59" grpId="0" animBg="1"/>
      <p:bldP spid="59" grpId="1" animBg="1"/>
      <p:bldP spid="60" grpId="0"/>
      <p:bldP spid="60" grpId="1"/>
      <p:bldP spid="61" grpId="0" animBg="1"/>
      <p:bldP spid="61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409</Words>
  <Application>Microsoft Office PowerPoint</Application>
  <PresentationFormat>Grand écran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Barlow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Vera</dc:creator>
  <cp:lastModifiedBy>Alexandre Vera</cp:lastModifiedBy>
  <cp:revision>102</cp:revision>
  <dcterms:created xsi:type="dcterms:W3CDTF">2022-05-31T09:13:55Z</dcterms:created>
  <dcterms:modified xsi:type="dcterms:W3CDTF">2022-06-30T12:13:03Z</dcterms:modified>
</cp:coreProperties>
</file>